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38" r:id="rId2"/>
    <p:sldId id="426" r:id="rId3"/>
    <p:sldId id="381" r:id="rId4"/>
    <p:sldId id="474" r:id="rId5"/>
    <p:sldId id="468" r:id="rId6"/>
    <p:sldId id="473" r:id="rId7"/>
    <p:sldId id="469" r:id="rId8"/>
    <p:sldId id="427" r:id="rId9"/>
    <p:sldId id="471" r:id="rId10"/>
    <p:sldId id="476" r:id="rId11"/>
    <p:sldId id="408" r:id="rId12"/>
    <p:sldId id="459" r:id="rId13"/>
    <p:sldId id="428" r:id="rId14"/>
    <p:sldId id="477" r:id="rId15"/>
    <p:sldId id="465" r:id="rId16"/>
    <p:sldId id="480" r:id="rId17"/>
    <p:sldId id="424" r:id="rId18"/>
    <p:sldId id="478" r:id="rId19"/>
    <p:sldId id="429" r:id="rId20"/>
    <p:sldId id="472" r:id="rId21"/>
    <p:sldId id="475" r:id="rId22"/>
    <p:sldId id="347" r:id="rId23"/>
    <p:sldId id="450" r:id="rId24"/>
    <p:sldId id="481"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F4EC"/>
    <a:srgbClr val="FBFFF7"/>
    <a:srgbClr val="FFFFFF"/>
    <a:srgbClr val="F7FFEF"/>
    <a:srgbClr val="E6E6E6"/>
    <a:srgbClr val="483517"/>
    <a:srgbClr val="E83B3A"/>
    <a:srgbClr val="5846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46" autoAdjust="0"/>
    <p:restoredTop sz="94660"/>
  </p:normalViewPr>
  <p:slideViewPr>
    <p:cSldViewPr>
      <p:cViewPr varScale="1">
        <p:scale>
          <a:sx n="67" d="100"/>
          <a:sy n="67" d="100"/>
        </p:scale>
        <p:origin x="78" y="114"/>
      </p:cViewPr>
      <p:guideLst>
        <p:guide orient="horz" pos="1621"/>
        <p:guide pos="2880"/>
      </p:guideLst>
    </p:cSldViewPr>
  </p:slideViewPr>
  <p:notesTextViewPr>
    <p:cViewPr>
      <p:scale>
        <a:sx n="100" d="100"/>
        <a:sy n="100" d="100"/>
      </p:scale>
      <p:origin x="0" y="0"/>
    </p:cViewPr>
  </p:notesTextViewPr>
  <p:sorterViewPr>
    <p:cViewPr>
      <p:scale>
        <a:sx n="42" d="100"/>
        <a:sy n="42"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2"/>
            </a:solidFill>
            <a:ln>
              <a:noFill/>
            </a:ln>
            <a:effectLst/>
          </c:spPr>
          <c:invertIfNegative val="0"/>
          <c:dPt>
            <c:idx val="3"/>
            <c:invertIfNegative val="0"/>
            <c:bubble3D val="0"/>
            <c:spPr>
              <a:solidFill>
                <a:schemeClr val="accent2"/>
              </a:solidFill>
              <a:ln>
                <a:noFill/>
              </a:ln>
              <a:effectLst/>
            </c:spPr>
            <c:extLst>
              <c:ext xmlns:c16="http://schemas.microsoft.com/office/drawing/2014/chart" uri="{C3380CC4-5D6E-409C-BE32-E72D297353CC}">
                <c16:uniqueId val="{00000000-E84F-4261-8C53-F7443B434071}"/>
              </c:ext>
            </c:extLst>
          </c:dPt>
          <c:cat>
            <c:numRef>
              <c:f>Sheet1!$A$2:$A$9</c:f>
              <c:numCache>
                <c:formatCode>General</c:formatCode>
                <c:ptCount val="8"/>
                <c:pt idx="0">
                  <c:v>1</c:v>
                </c:pt>
                <c:pt idx="1">
                  <c:v>2</c:v>
                </c:pt>
                <c:pt idx="2">
                  <c:v>3</c:v>
                </c:pt>
                <c:pt idx="3">
                  <c:v>4</c:v>
                </c:pt>
                <c:pt idx="4">
                  <c:v>5</c:v>
                </c:pt>
                <c:pt idx="5">
                  <c:v>6</c:v>
                </c:pt>
                <c:pt idx="6">
                  <c:v>7</c:v>
                </c:pt>
                <c:pt idx="7">
                  <c:v>8</c:v>
                </c:pt>
              </c:numCache>
            </c:numRef>
          </c:cat>
          <c:val>
            <c:numRef>
              <c:f>Sheet1!$B$2:$B$9</c:f>
              <c:numCache>
                <c:formatCode>General</c:formatCode>
                <c:ptCount val="8"/>
                <c:pt idx="0">
                  <c:v>2</c:v>
                </c:pt>
                <c:pt idx="1">
                  <c:v>4</c:v>
                </c:pt>
                <c:pt idx="2">
                  <c:v>3.5</c:v>
                </c:pt>
                <c:pt idx="3">
                  <c:v>6</c:v>
                </c:pt>
                <c:pt idx="4">
                  <c:v>3</c:v>
                </c:pt>
                <c:pt idx="5">
                  <c:v>2</c:v>
                </c:pt>
                <c:pt idx="6">
                  <c:v>1</c:v>
                </c:pt>
                <c:pt idx="7">
                  <c:v>4</c:v>
                </c:pt>
              </c:numCache>
            </c:numRef>
          </c:val>
          <c:extLst>
            <c:ext xmlns:c16="http://schemas.microsoft.com/office/drawing/2014/chart" uri="{C3380CC4-5D6E-409C-BE32-E72D297353CC}">
              <c16:uniqueId val="{00000001-E84F-4261-8C53-F7443B434071}"/>
            </c:ext>
          </c:extLst>
        </c:ser>
        <c:ser>
          <c:idx val="1"/>
          <c:order val="1"/>
          <c:tx>
            <c:strRef>
              <c:f>Sheet1!$C$1</c:f>
              <c:strCache>
                <c:ptCount val="1"/>
                <c:pt idx="0">
                  <c:v>系列 2</c:v>
                </c:pt>
              </c:strCache>
            </c:strRef>
          </c:tx>
          <c:spPr>
            <a:solidFill>
              <a:schemeClr val="accent3"/>
            </a:solidFill>
            <a:ln>
              <a:noFill/>
            </a:ln>
            <a:effectLst/>
          </c:spPr>
          <c:invertIfNegative val="0"/>
          <c:cat>
            <c:numRef>
              <c:f>Sheet1!$A$2:$A$9</c:f>
              <c:numCache>
                <c:formatCode>General</c:formatCode>
                <c:ptCount val="8"/>
                <c:pt idx="0">
                  <c:v>1</c:v>
                </c:pt>
                <c:pt idx="1">
                  <c:v>2</c:v>
                </c:pt>
                <c:pt idx="2">
                  <c:v>3</c:v>
                </c:pt>
                <c:pt idx="3">
                  <c:v>4</c:v>
                </c:pt>
                <c:pt idx="4">
                  <c:v>5</c:v>
                </c:pt>
                <c:pt idx="5">
                  <c:v>6</c:v>
                </c:pt>
                <c:pt idx="6">
                  <c:v>7</c:v>
                </c:pt>
                <c:pt idx="7">
                  <c:v>8</c:v>
                </c:pt>
              </c:numCache>
            </c:numRef>
          </c:cat>
          <c:val>
            <c:numRef>
              <c:f>Sheet1!$C$2:$C$9</c:f>
              <c:numCache>
                <c:formatCode>General</c:formatCode>
                <c:ptCount val="8"/>
                <c:pt idx="0">
                  <c:v>3</c:v>
                </c:pt>
                <c:pt idx="1">
                  <c:v>2</c:v>
                </c:pt>
                <c:pt idx="2">
                  <c:v>3</c:v>
                </c:pt>
                <c:pt idx="3">
                  <c:v>4</c:v>
                </c:pt>
                <c:pt idx="4">
                  <c:v>2</c:v>
                </c:pt>
                <c:pt idx="5">
                  <c:v>5</c:v>
                </c:pt>
                <c:pt idx="6">
                  <c:v>3</c:v>
                </c:pt>
                <c:pt idx="7">
                  <c:v>5</c:v>
                </c:pt>
              </c:numCache>
            </c:numRef>
          </c:val>
          <c:extLst>
            <c:ext xmlns:c16="http://schemas.microsoft.com/office/drawing/2014/chart" uri="{C3380CC4-5D6E-409C-BE32-E72D297353CC}">
              <c16:uniqueId val="{00000002-E84F-4261-8C53-F7443B434071}"/>
            </c:ext>
          </c:extLst>
        </c:ser>
        <c:dLbls>
          <c:showLegendKey val="0"/>
          <c:showVal val="0"/>
          <c:showCatName val="0"/>
          <c:showSerName val="0"/>
          <c:showPercent val="0"/>
          <c:showBubbleSize val="0"/>
        </c:dLbls>
        <c:gapWidth val="125"/>
        <c:overlap val="37"/>
        <c:axId val="323674008"/>
        <c:axId val="323674400"/>
      </c:barChart>
      <c:catAx>
        <c:axId val="323674008"/>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1" i="0" u="none" strike="noStrike" kern="1200" baseline="0">
                <a:solidFill>
                  <a:schemeClr val="tx1"/>
                </a:solidFill>
                <a:latin typeface="微软雅黑 Light" panose="020B0502040204020203" pitchFamily="34" charset="-122"/>
                <a:ea typeface="微软雅黑 Light" panose="020B0502040204020203" pitchFamily="34" charset="-122"/>
                <a:cs typeface="+mn-cs"/>
              </a:defRPr>
            </a:pPr>
            <a:endParaRPr lang="zh-CN"/>
          </a:p>
        </c:txPr>
        <c:crossAx val="323674400"/>
        <c:crosses val="autoZero"/>
        <c:auto val="1"/>
        <c:lblAlgn val="ctr"/>
        <c:lblOffset val="100"/>
        <c:noMultiLvlLbl val="0"/>
      </c:catAx>
      <c:valAx>
        <c:axId val="323674400"/>
        <c:scaling>
          <c:orientation val="minMax"/>
        </c:scaling>
        <c:delete val="1"/>
        <c:axPos val="l"/>
        <c:numFmt formatCode="General" sourceLinked="1"/>
        <c:majorTickMark val="none"/>
        <c:minorTickMark val="none"/>
        <c:tickLblPos val="none"/>
        <c:crossAx val="323674008"/>
        <c:crosses val="autoZero"/>
        <c:crossBetween val="between"/>
      </c:valAx>
      <c:spPr>
        <a:noFill/>
        <a:ln w="25400">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7FFCF0-DD59-4612-9D71-417719DC0377}" type="datetimeFigureOut">
              <a:rPr lang="zh-CN" altLang="en-US" smtClean="0"/>
              <a:t>2018/3/13</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AA1E2-0BCB-498F-B666-E5E40D25323B}" type="slidenum">
              <a:rPr lang="zh-CN" altLang="en-US" smtClean="0"/>
              <a:t>‹#›</a:t>
            </a:fld>
            <a:endParaRPr lang="zh-CN" altLang="en-US"/>
          </a:p>
        </p:txBody>
      </p:sp>
    </p:spTree>
    <p:extLst>
      <p:ext uri="{BB962C8B-B14F-4D97-AF65-F5344CB8AC3E}">
        <p14:creationId xmlns:p14="http://schemas.microsoft.com/office/powerpoint/2010/main" val="1359759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1</a:t>
            </a:fld>
            <a:endParaRPr lang="zh-CN" altLang="en-US"/>
          </a:p>
        </p:txBody>
      </p:sp>
    </p:spTree>
    <p:extLst>
      <p:ext uri="{BB962C8B-B14F-4D97-AF65-F5344CB8AC3E}">
        <p14:creationId xmlns:p14="http://schemas.microsoft.com/office/powerpoint/2010/main" val="3566871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pPr/>
              <a:t>2</a:t>
            </a:fld>
            <a:endParaRPr lang="zh-CN" altLang="en-US"/>
          </a:p>
        </p:txBody>
      </p:sp>
    </p:spTree>
    <p:extLst>
      <p:ext uri="{BB962C8B-B14F-4D97-AF65-F5344CB8AC3E}">
        <p14:creationId xmlns:p14="http://schemas.microsoft.com/office/powerpoint/2010/main" val="885639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3</a:t>
            </a:fld>
            <a:endParaRPr lang="zh-CN" altLang="en-US"/>
          </a:p>
        </p:txBody>
      </p:sp>
    </p:spTree>
    <p:extLst>
      <p:ext uri="{BB962C8B-B14F-4D97-AF65-F5344CB8AC3E}">
        <p14:creationId xmlns:p14="http://schemas.microsoft.com/office/powerpoint/2010/main" val="3615825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a:t>
            </a:fld>
            <a:endParaRPr lang="zh-CN" altLang="en-US"/>
          </a:p>
        </p:txBody>
      </p:sp>
    </p:spTree>
    <p:extLst>
      <p:ext uri="{BB962C8B-B14F-4D97-AF65-F5344CB8AC3E}">
        <p14:creationId xmlns:p14="http://schemas.microsoft.com/office/powerpoint/2010/main" val="536629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8</a:t>
            </a:fld>
            <a:endParaRPr lang="zh-CN" altLang="en-US"/>
          </a:p>
        </p:txBody>
      </p:sp>
    </p:spTree>
    <p:extLst>
      <p:ext uri="{BB962C8B-B14F-4D97-AF65-F5344CB8AC3E}">
        <p14:creationId xmlns:p14="http://schemas.microsoft.com/office/powerpoint/2010/main" val="1805627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使用提示</a:t>
            </a:r>
            <a:r>
              <a:rPr lang="en-US" altLang="zh-CN" dirty="0"/>
              <a:t>】</a:t>
            </a:r>
            <a:r>
              <a:rPr lang="zh-CN" altLang="en-US" dirty="0"/>
              <a:t>八组柱形图的数据替班，直接右键编辑数据，打开</a:t>
            </a:r>
            <a:r>
              <a:rPr lang="en-US" altLang="zh-CN" dirty="0"/>
              <a:t>excel</a:t>
            </a:r>
            <a:r>
              <a:rPr lang="zh-CN" altLang="en-US" dirty="0"/>
              <a:t>图表后编辑数据就可。</a:t>
            </a:r>
          </a:p>
        </p:txBody>
      </p:sp>
      <p:sp>
        <p:nvSpPr>
          <p:cNvPr id="4" name="灯片编号占位符 3"/>
          <p:cNvSpPr>
            <a:spLocks noGrp="1"/>
          </p:cNvSpPr>
          <p:nvPr>
            <p:ph type="sldNum" sz="quarter" idx="10"/>
          </p:nvPr>
        </p:nvSpPr>
        <p:spPr/>
        <p:txBody>
          <a:bodyPr/>
          <a:lstStyle/>
          <a:p>
            <a:fld id="{27EA6ADC-6613-48FA-ADBC-552AAF629859}" type="slidenum">
              <a:rPr lang="zh-CN" altLang="en-US" smtClean="0"/>
              <a:pPr/>
              <a:t>12</a:t>
            </a:fld>
            <a:endParaRPr lang="zh-CN" altLang="en-US"/>
          </a:p>
        </p:txBody>
      </p:sp>
    </p:spTree>
    <p:extLst>
      <p:ext uri="{BB962C8B-B14F-4D97-AF65-F5344CB8AC3E}">
        <p14:creationId xmlns:p14="http://schemas.microsoft.com/office/powerpoint/2010/main" val="8408429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13</a:t>
            </a:fld>
            <a:endParaRPr lang="zh-CN" altLang="en-US"/>
          </a:p>
        </p:txBody>
      </p:sp>
    </p:spTree>
    <p:extLst>
      <p:ext uri="{BB962C8B-B14F-4D97-AF65-F5344CB8AC3E}">
        <p14:creationId xmlns:p14="http://schemas.microsoft.com/office/powerpoint/2010/main" val="3325620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BAE28C-3D3E-4DF5-86CA-388958D9FF29}" type="slidenum">
              <a:rPr lang="zh-CN" altLang="en-US" smtClean="0"/>
              <a:pPr>
                <a:defRPr/>
              </a:pPr>
              <a:t>14</a:t>
            </a:fld>
            <a:endParaRPr lang="zh-CN" altLang="en-US"/>
          </a:p>
        </p:txBody>
      </p:sp>
    </p:spTree>
    <p:extLst>
      <p:ext uri="{BB962C8B-B14F-4D97-AF65-F5344CB8AC3E}">
        <p14:creationId xmlns:p14="http://schemas.microsoft.com/office/powerpoint/2010/main" val="2455069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1B6393-E920-4FB8-95BE-2B1ADA7E8473}" type="slidenum">
              <a:rPr lang="zh-CN" altLang="en-US" smtClean="0"/>
              <a:pPr/>
              <a:t>15</a:t>
            </a:fld>
            <a:endParaRPr lang="zh-CN" altLang="en-US"/>
          </a:p>
        </p:txBody>
      </p:sp>
    </p:spTree>
    <p:extLst>
      <p:ext uri="{BB962C8B-B14F-4D97-AF65-F5344CB8AC3E}">
        <p14:creationId xmlns:p14="http://schemas.microsoft.com/office/powerpoint/2010/main" val="1343924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303885-BE8B-41DA-867E-71767820FE02}" type="slidenum">
              <a:rPr lang="zh-CN" altLang="en-US" smtClean="0"/>
              <a:pPr/>
              <a:t>17</a:t>
            </a:fld>
            <a:endParaRPr lang="zh-CN" altLang="en-US"/>
          </a:p>
        </p:txBody>
      </p:sp>
    </p:spTree>
    <p:extLst>
      <p:ext uri="{BB962C8B-B14F-4D97-AF65-F5344CB8AC3E}">
        <p14:creationId xmlns:p14="http://schemas.microsoft.com/office/powerpoint/2010/main" val="42912131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19</a:t>
            </a:fld>
            <a:endParaRPr lang="zh-CN" altLang="en-US"/>
          </a:p>
        </p:txBody>
      </p:sp>
    </p:spTree>
    <p:extLst>
      <p:ext uri="{BB962C8B-B14F-4D97-AF65-F5344CB8AC3E}">
        <p14:creationId xmlns:p14="http://schemas.microsoft.com/office/powerpoint/2010/main" val="821631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使用提示</a:t>
            </a:r>
            <a:r>
              <a:rPr lang="en-US" altLang="zh-CN" dirty="0"/>
              <a:t>】</a:t>
            </a:r>
            <a:r>
              <a:rPr lang="zh-CN" altLang="en-US" dirty="0"/>
              <a:t>本页是计划、项目步骤、关键节点等时间轴展示，直接修改文字即可</a:t>
            </a:r>
          </a:p>
        </p:txBody>
      </p:sp>
      <p:sp>
        <p:nvSpPr>
          <p:cNvPr id="4" name="灯片编号占位符 3"/>
          <p:cNvSpPr>
            <a:spLocks noGrp="1"/>
          </p:cNvSpPr>
          <p:nvPr>
            <p:ph type="sldNum" sz="quarter" idx="10"/>
          </p:nvPr>
        </p:nvSpPr>
        <p:spPr/>
        <p:txBody>
          <a:bodyPr/>
          <a:lstStyle/>
          <a:p>
            <a:fld id="{27EA6ADC-6613-48FA-ADBC-552AAF629859}" type="slidenum">
              <a:rPr lang="zh-CN" altLang="en-US" smtClean="0"/>
              <a:pPr/>
              <a:t>20</a:t>
            </a:fld>
            <a:endParaRPr lang="zh-CN" altLang="en-US"/>
          </a:p>
        </p:txBody>
      </p:sp>
    </p:spTree>
    <p:extLst>
      <p:ext uri="{BB962C8B-B14F-4D97-AF65-F5344CB8AC3E}">
        <p14:creationId xmlns:p14="http://schemas.microsoft.com/office/powerpoint/2010/main" val="22907351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22</a:t>
            </a:fld>
            <a:endParaRPr lang="en-US" sz="1200">
              <a:latin typeface="Arial" pitchFamily="34" charset="0"/>
              <a:ea typeface="宋体" pitchFamily="2" charset="-122"/>
            </a:endParaRPr>
          </a:p>
        </p:txBody>
      </p:sp>
    </p:spTree>
    <p:extLst>
      <p:ext uri="{BB962C8B-B14F-4D97-AF65-F5344CB8AC3E}">
        <p14:creationId xmlns:p14="http://schemas.microsoft.com/office/powerpoint/2010/main" val="1733103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27797714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t>24</a:t>
            </a:fld>
            <a:endParaRPr lang="zh-CN" altLang="en-US"/>
          </a:p>
        </p:txBody>
      </p:sp>
    </p:spTree>
    <p:extLst>
      <p:ext uri="{BB962C8B-B14F-4D97-AF65-F5344CB8AC3E}">
        <p14:creationId xmlns:p14="http://schemas.microsoft.com/office/powerpoint/2010/main" val="181963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2CFBF030-126A-44E1-A291-CE0450786A5D}" type="datetimeFigureOut">
              <a:rPr lang="zh-CN" altLang="en-US" smtClean="0"/>
              <a:t>2018/3/13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CFBF030-126A-44E1-A291-CE0450786A5D}" type="datetimeFigureOut">
              <a:rPr lang="zh-CN" altLang="en-US" smtClean="0"/>
              <a:t>2018/3/13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2CFBF030-126A-44E1-A291-CE0450786A5D}" type="datetimeFigureOut">
              <a:rPr lang="zh-CN" altLang="en-US" smtClean="0"/>
              <a:t>2018/3/13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CFBF030-126A-44E1-A291-CE0450786A5D}" type="datetimeFigureOut">
              <a:rPr lang="zh-CN" altLang="en-US" smtClean="0"/>
              <a:t>2018/3/13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CFBF030-126A-44E1-A291-CE0450786A5D}" type="datetimeFigureOut">
              <a:rPr lang="zh-CN" altLang="en-US" smtClean="0"/>
              <a:t>2018/3/13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CFBF030-126A-44E1-A291-CE0450786A5D}" type="datetimeFigureOut">
              <a:rPr lang="zh-CN" altLang="en-US" smtClean="0"/>
              <a:t>2018/3/13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CFBF030-126A-44E1-A291-CE0450786A5D}" type="datetimeFigureOut">
              <a:rPr lang="zh-CN" altLang="en-US" smtClean="0"/>
              <a:t>2018/3/13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36FD858B-34BE-477D-9395-48DF76BA510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9995" t="6641" r="12887" b="72458"/>
          <a:stretch/>
        </p:blipFill>
        <p:spPr>
          <a:xfrm rot="16200000">
            <a:off x="2000792" y="-1998122"/>
            <a:ext cx="5145021" cy="9141397"/>
          </a:xfrm>
          <a:prstGeom prst="rect">
            <a:avLst/>
          </a:prstGeom>
        </p:spPr>
      </p:pic>
      <p:sp>
        <p:nvSpPr>
          <p:cNvPr id="2" name="日期占位符 1"/>
          <p:cNvSpPr>
            <a:spLocks noGrp="1"/>
          </p:cNvSpPr>
          <p:nvPr>
            <p:ph type="dt" sz="half" idx="10"/>
          </p:nvPr>
        </p:nvSpPr>
        <p:spPr/>
        <p:txBody>
          <a:bodyPr/>
          <a:lstStyle/>
          <a:p>
            <a:fld id="{4D6979D7-302D-492A-8039-2E5833E2F0C3}" type="datetimeFigureOut">
              <a:rPr lang="zh-CN" altLang="en-US" smtClean="0"/>
              <a:pPr/>
              <a:t>2018/3/13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pPr/>
              <a:t>‹#›</a:t>
            </a:fld>
            <a:endParaRPr lang="zh-CN" altLang="en-US"/>
          </a:p>
        </p:txBody>
      </p:sp>
      <p:sp>
        <p:nvSpPr>
          <p:cNvPr id="5" name="文本框 37"/>
          <p:cNvSpPr txBox="1"/>
          <p:nvPr userDrawn="1"/>
        </p:nvSpPr>
        <p:spPr>
          <a:xfrm>
            <a:off x="3923928" y="543734"/>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accent1"/>
                </a:solidFill>
                <a:latin typeface="微软雅黑" pitchFamily="34" charset="-122"/>
                <a:ea typeface="微软雅黑" pitchFamily="34" charset="-122"/>
              </a:rPr>
              <a:t>工作回顾</a:t>
            </a:r>
          </a:p>
        </p:txBody>
      </p:sp>
      <p:sp>
        <p:nvSpPr>
          <p:cNvPr id="10" name="椭圆 9">
            <a:extLst>
              <a:ext uri="{FF2B5EF4-FFF2-40B4-BE49-F238E27FC236}">
                <a16:creationId xmlns:a16="http://schemas.microsoft.com/office/drawing/2014/main" id="{CA60B3EB-5B48-4300-B079-DA4C9D36AE0E}"/>
              </a:ext>
            </a:extLst>
          </p:cNvPr>
          <p:cNvSpPr/>
          <p:nvPr userDrawn="1"/>
        </p:nvSpPr>
        <p:spPr>
          <a:xfrm>
            <a:off x="3502643" y="543734"/>
            <a:ext cx="374375" cy="3743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8827669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6_空白">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F6BA1B2-075D-4EAB-855C-F8B3515E6BB7}"/>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9995" t="6641" r="12887" b="72458"/>
          <a:stretch/>
        </p:blipFill>
        <p:spPr>
          <a:xfrm rot="16200000">
            <a:off x="2000792" y="-1998122"/>
            <a:ext cx="5145021" cy="9141397"/>
          </a:xfrm>
          <a:prstGeom prst="rect">
            <a:avLst/>
          </a:prstGeom>
        </p:spPr>
      </p:pic>
      <p:sp>
        <p:nvSpPr>
          <p:cNvPr id="2" name="日期占位符 1"/>
          <p:cNvSpPr>
            <a:spLocks noGrp="1"/>
          </p:cNvSpPr>
          <p:nvPr>
            <p:ph type="dt" sz="half" idx="10"/>
          </p:nvPr>
        </p:nvSpPr>
        <p:spPr/>
        <p:txBody>
          <a:bodyPr/>
          <a:lstStyle/>
          <a:p>
            <a:fld id="{4D6979D7-302D-492A-8039-2E5833E2F0C3}" type="datetimeFigureOut">
              <a:rPr lang="zh-CN" altLang="en-US" smtClean="0"/>
              <a:pPr/>
              <a:t>2018/3/13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pPr/>
              <a:t>‹#›</a:t>
            </a:fld>
            <a:endParaRPr lang="zh-CN" altLang="en-US"/>
          </a:p>
        </p:txBody>
      </p:sp>
      <p:sp>
        <p:nvSpPr>
          <p:cNvPr id="5" name="文本框 37"/>
          <p:cNvSpPr txBox="1"/>
          <p:nvPr userDrawn="1"/>
        </p:nvSpPr>
        <p:spPr>
          <a:xfrm>
            <a:off x="4067944" y="504405"/>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accent1"/>
                </a:solidFill>
                <a:latin typeface="微软雅黑" pitchFamily="34" charset="-122"/>
                <a:ea typeface="微软雅黑" pitchFamily="34" charset="-122"/>
              </a:rPr>
              <a:t>自我评价</a:t>
            </a:r>
          </a:p>
        </p:txBody>
      </p:sp>
      <p:sp>
        <p:nvSpPr>
          <p:cNvPr id="6" name="椭圆 5">
            <a:extLst>
              <a:ext uri="{FF2B5EF4-FFF2-40B4-BE49-F238E27FC236}">
                <a16:creationId xmlns:a16="http://schemas.microsoft.com/office/drawing/2014/main" id="{D885BA86-9C7F-4C80-A73D-092FAC52EA38}"/>
              </a:ext>
            </a:extLst>
          </p:cNvPr>
          <p:cNvSpPr/>
          <p:nvPr userDrawn="1"/>
        </p:nvSpPr>
        <p:spPr>
          <a:xfrm>
            <a:off x="3673905" y="504405"/>
            <a:ext cx="374375" cy="3743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484590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D6979D7-302D-492A-8039-2E5833E2F0C3}" type="datetimeFigureOut">
              <a:rPr lang="zh-CN" altLang="en-US" smtClean="0"/>
              <a:pPr/>
              <a:t>2018/3/13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pPr/>
              <a:t>‹#›</a:t>
            </a:fld>
            <a:endParaRPr lang="zh-CN" altLang="en-US"/>
          </a:p>
        </p:txBody>
      </p:sp>
      <p:sp>
        <p:nvSpPr>
          <p:cNvPr id="5" name="文本框 37"/>
          <p:cNvSpPr txBox="1"/>
          <p:nvPr userDrawn="1"/>
        </p:nvSpPr>
        <p:spPr>
          <a:xfrm>
            <a:off x="4139952" y="514237"/>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accent1"/>
                </a:solidFill>
                <a:latin typeface="微软雅黑" pitchFamily="34" charset="-122"/>
                <a:ea typeface="微软雅黑" pitchFamily="34" charset="-122"/>
              </a:rPr>
              <a:t>工作体会</a:t>
            </a:r>
          </a:p>
        </p:txBody>
      </p:sp>
      <p:sp>
        <p:nvSpPr>
          <p:cNvPr id="6" name="椭圆 5">
            <a:extLst>
              <a:ext uri="{FF2B5EF4-FFF2-40B4-BE49-F238E27FC236}">
                <a16:creationId xmlns:a16="http://schemas.microsoft.com/office/drawing/2014/main" id="{2856A93C-97EE-428B-8785-0B156EB424AA}"/>
              </a:ext>
            </a:extLst>
          </p:cNvPr>
          <p:cNvSpPr/>
          <p:nvPr userDrawn="1"/>
        </p:nvSpPr>
        <p:spPr>
          <a:xfrm>
            <a:off x="3699003" y="514237"/>
            <a:ext cx="374375" cy="3743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5071926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D6979D7-302D-492A-8039-2E5833E2F0C3}" type="datetimeFigureOut">
              <a:rPr lang="zh-CN" altLang="en-US" smtClean="0"/>
              <a:pPr/>
              <a:t>2018/3/13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pPr/>
              <a:t>‹#›</a:t>
            </a:fld>
            <a:endParaRPr lang="zh-CN" altLang="en-US"/>
          </a:p>
        </p:txBody>
      </p:sp>
      <p:sp>
        <p:nvSpPr>
          <p:cNvPr id="5" name="文本框 37"/>
          <p:cNvSpPr txBox="1"/>
          <p:nvPr userDrawn="1"/>
        </p:nvSpPr>
        <p:spPr>
          <a:xfrm>
            <a:off x="3671900" y="524069"/>
            <a:ext cx="1810578" cy="374375"/>
          </a:xfrm>
          <a:prstGeom prst="rect">
            <a:avLst/>
          </a:prstGeom>
          <a:noFill/>
        </p:spPr>
        <p:txBody>
          <a:bodyPr wrap="none" lIns="96434" tIns="48217" rIns="96434" bIns="48217" rtlCol="0">
            <a:spAutoFit/>
          </a:bodyPr>
          <a:lstStyle/>
          <a:p>
            <a:pPr>
              <a:buFontTx/>
              <a:buNone/>
            </a:pPr>
            <a:r>
              <a:rPr lang="zh-CN" altLang="en-US" sz="1800" dirty="0">
                <a:solidFill>
                  <a:schemeClr val="accent1"/>
                </a:solidFill>
                <a:latin typeface="微软雅黑" pitchFamily="34" charset="-122"/>
                <a:ea typeface="微软雅黑" pitchFamily="34" charset="-122"/>
              </a:rPr>
              <a:t>工作规划和展望</a:t>
            </a:r>
          </a:p>
        </p:txBody>
      </p:sp>
      <p:sp>
        <p:nvSpPr>
          <p:cNvPr id="6" name="椭圆 5">
            <a:extLst>
              <a:ext uri="{FF2B5EF4-FFF2-40B4-BE49-F238E27FC236}">
                <a16:creationId xmlns:a16="http://schemas.microsoft.com/office/drawing/2014/main" id="{933C31F1-0C0A-45FC-B50E-6E4214B9854F}"/>
              </a:ext>
            </a:extLst>
          </p:cNvPr>
          <p:cNvSpPr/>
          <p:nvPr userDrawn="1"/>
        </p:nvSpPr>
        <p:spPr>
          <a:xfrm>
            <a:off x="3259744" y="524069"/>
            <a:ext cx="374375" cy="3743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0817771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39036ED0-8537-4E03-9A16-646C81FB99C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9995" t="6641" r="12887" b="72458"/>
          <a:stretch/>
        </p:blipFill>
        <p:spPr>
          <a:xfrm rot="16200000">
            <a:off x="2000792" y="-1998122"/>
            <a:ext cx="5145021" cy="9141397"/>
          </a:xfrm>
          <a:prstGeom prst="rect">
            <a:avLst/>
          </a:prstGeom>
        </p:spPr>
      </p:pic>
      <p:sp>
        <p:nvSpPr>
          <p:cNvPr id="2" name="日期占位符 1"/>
          <p:cNvSpPr>
            <a:spLocks noGrp="1"/>
          </p:cNvSpPr>
          <p:nvPr>
            <p:ph type="dt" sz="half" idx="10"/>
          </p:nvPr>
        </p:nvSpPr>
        <p:spPr/>
        <p:txBody>
          <a:bodyPr/>
          <a:lstStyle/>
          <a:p>
            <a:fld id="{507A946E-B064-4211-A11D-E702AF025A18}" type="datetimeFigureOut">
              <a:rPr lang="zh-CN" altLang="en-US" smtClean="0"/>
              <a:pPr/>
              <a:t>2018/3/13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448308"/>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50287" y="448308"/>
            <a:ext cx="1261884" cy="345094"/>
          </a:xfrm>
          <a:prstGeom prst="rect">
            <a:avLst/>
          </a:prstGeom>
          <a:noFill/>
        </p:spPr>
        <p:txBody>
          <a:bodyPr wrap="none" rtlCol="0">
            <a:spAutoFit/>
          </a:bodyPr>
          <a:lstStyle/>
          <a:p>
            <a:pPr>
              <a:lnSpc>
                <a:spcPct val="130000"/>
              </a:lnSpc>
            </a:pPr>
            <a:r>
              <a:rPr lang="zh-CN" altLang="en-US" sz="1400" b="1" dirty="0">
                <a:solidFill>
                  <a:schemeClr val="tx1">
                    <a:lumMod val="50000"/>
                    <a:lumOff val="50000"/>
                  </a:schemeClr>
                </a:solidFill>
                <a:latin typeface="微软雅黑"/>
                <a:ea typeface="微软雅黑"/>
              </a:rPr>
              <a:t>年度工作概述</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DCBD5BA3-D1F2-443B-89B6-DF75EA86511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9995" t="6641" r="12887" b="72458"/>
          <a:stretch/>
        </p:blipFill>
        <p:spPr>
          <a:xfrm rot="16200000">
            <a:off x="2000792" y="-1998122"/>
            <a:ext cx="5145021" cy="9141397"/>
          </a:xfrm>
          <a:prstGeom prst="rect">
            <a:avLst/>
          </a:prstGeom>
        </p:spPr>
      </p:pic>
      <p:sp>
        <p:nvSpPr>
          <p:cNvPr id="2" name="日期占位符 1"/>
          <p:cNvSpPr>
            <a:spLocks noGrp="1"/>
          </p:cNvSpPr>
          <p:nvPr>
            <p:ph type="dt" sz="half" idx="10"/>
          </p:nvPr>
        </p:nvSpPr>
        <p:spPr/>
        <p:txBody>
          <a:bodyPr/>
          <a:lstStyle/>
          <a:p>
            <a:fld id="{507A946E-B064-4211-A11D-E702AF025A18}" type="datetimeFigureOut">
              <a:rPr lang="zh-CN" altLang="en-US" smtClean="0"/>
              <a:pPr/>
              <a:t>2018/3/13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261884" cy="307777"/>
          </a:xfrm>
          <a:prstGeom prst="rect">
            <a:avLst/>
          </a:prstGeom>
          <a:noFill/>
        </p:spPr>
        <p:txBody>
          <a:bodyPr wrap="none" rtlCol="0">
            <a:spAutoFit/>
          </a:bodyPr>
          <a:lstStyle/>
          <a:p>
            <a:pPr lvl="0"/>
            <a:r>
              <a:rPr lang="zh-CN" altLang="zh-CN" sz="1400" b="1" dirty="0">
                <a:solidFill>
                  <a:schemeClr val="accent1"/>
                </a:solidFill>
                <a:latin typeface="微软雅黑" pitchFamily="34" charset="-122"/>
                <a:ea typeface="微软雅黑" pitchFamily="34" charset="-122"/>
              </a:rPr>
              <a:t>工作完成情况</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9161A373-7071-446E-901F-7D10A0E0489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9995" t="6641" r="12887" b="72458"/>
          <a:stretch/>
        </p:blipFill>
        <p:spPr>
          <a:xfrm rot="16200000">
            <a:off x="2000792" y="-1998122"/>
            <a:ext cx="5145021" cy="9141397"/>
          </a:xfrm>
          <a:prstGeom prst="rect">
            <a:avLst/>
          </a:prstGeom>
        </p:spPr>
      </p:pic>
      <p:sp>
        <p:nvSpPr>
          <p:cNvPr id="2" name="日期占位符 1"/>
          <p:cNvSpPr>
            <a:spLocks noGrp="1"/>
          </p:cNvSpPr>
          <p:nvPr>
            <p:ph type="dt" sz="half" idx="10"/>
          </p:nvPr>
        </p:nvSpPr>
        <p:spPr/>
        <p:txBody>
          <a:bodyPr/>
          <a:lstStyle/>
          <a:p>
            <a:fld id="{507A946E-B064-4211-A11D-E702AF025A18}" type="datetimeFigureOut">
              <a:rPr lang="zh-CN" altLang="en-US" smtClean="0"/>
              <a:pPr/>
              <a:t>2018/3/13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261884" cy="307777"/>
          </a:xfrm>
          <a:prstGeom prst="rect">
            <a:avLst/>
          </a:prstGeom>
          <a:noFill/>
        </p:spPr>
        <p:txBody>
          <a:bodyPr wrap="none" rtlCol="0">
            <a:spAutoFit/>
          </a:bodyPr>
          <a:lstStyle/>
          <a:p>
            <a:pPr lvl="0"/>
            <a:r>
              <a:rPr lang="zh-CN" altLang="zh-CN" sz="1400" b="1" dirty="0">
                <a:solidFill>
                  <a:schemeClr val="accent1"/>
                </a:solidFill>
                <a:latin typeface="微软雅黑" pitchFamily="34" charset="-122"/>
                <a:ea typeface="微软雅黑" pitchFamily="34" charset="-122"/>
              </a:rPr>
              <a:t>成功项目展示</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5579A6D8-9214-4538-B251-3E51C94231A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9995" t="6641" r="12887" b="72458"/>
          <a:stretch/>
        </p:blipFill>
        <p:spPr>
          <a:xfrm rot="16200000">
            <a:off x="2000792" y="-1998122"/>
            <a:ext cx="5145021" cy="9141397"/>
          </a:xfrm>
          <a:prstGeom prst="rect">
            <a:avLst/>
          </a:prstGeom>
        </p:spPr>
      </p:pic>
      <p:sp>
        <p:nvSpPr>
          <p:cNvPr id="2" name="日期占位符 1"/>
          <p:cNvSpPr>
            <a:spLocks noGrp="1"/>
          </p:cNvSpPr>
          <p:nvPr>
            <p:ph type="dt" sz="half" idx="10"/>
          </p:nvPr>
        </p:nvSpPr>
        <p:spPr/>
        <p:txBody>
          <a:bodyPr/>
          <a:lstStyle/>
          <a:p>
            <a:fld id="{507A946E-B064-4211-A11D-E702AF025A18}" type="datetimeFigureOut">
              <a:rPr lang="zh-CN" altLang="en-US" smtClean="0"/>
              <a:pPr/>
              <a:t>2018/3/13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261884" cy="307777"/>
          </a:xfrm>
          <a:prstGeom prst="rect">
            <a:avLst/>
          </a:prstGeom>
          <a:noFill/>
        </p:spPr>
        <p:txBody>
          <a:bodyPr wrap="none" rtlCol="0">
            <a:spAutoFit/>
          </a:bodyPr>
          <a:lstStyle/>
          <a:p>
            <a:r>
              <a:rPr lang="zh-CN" altLang="zh-CN" sz="1400" b="1" dirty="0">
                <a:solidFill>
                  <a:schemeClr val="accent1"/>
                </a:solidFill>
                <a:latin typeface="微软雅黑" pitchFamily="34" charset="-122"/>
                <a:ea typeface="微软雅黑" pitchFamily="34" charset="-122"/>
              </a:rPr>
              <a:t>明年工作计划</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CFBF030-126A-44E1-A291-CE0450786A5D}" type="datetimeFigureOut">
              <a:rPr lang="zh-CN" altLang="en-US" smtClean="0"/>
              <a:t>2018/3/13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CFBF030-126A-44E1-A291-CE0450786A5D}" type="datetimeFigureOut">
              <a:rPr lang="zh-CN" altLang="en-US" smtClean="0"/>
              <a:t>2018/3/13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CFBF030-126A-44E1-A291-CE0450786A5D}" type="datetimeFigureOut">
              <a:rPr lang="zh-CN" altLang="en-US" smtClean="0"/>
              <a:t>2018/3/13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CFBF030-126A-44E1-A291-CE0450786A5D}" type="datetimeFigureOut">
              <a:rPr lang="zh-CN" altLang="en-US" smtClean="0"/>
              <a:t>2018/3/13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304729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46_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92101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111039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46542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
        <p:nvSpPr>
          <p:cNvPr id="2" name="矩形 1"/>
          <p:cNvSpPr/>
          <p:nvPr userDrawn="1"/>
        </p:nvSpPr>
        <p:spPr>
          <a:xfrm>
            <a:off x="-2925" y="0"/>
            <a:ext cx="9146672" cy="5145088"/>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spTree>
    <p:extLst>
      <p:ext uri="{BB962C8B-B14F-4D97-AF65-F5344CB8AC3E}">
        <p14:creationId xmlns:p14="http://schemas.microsoft.com/office/powerpoint/2010/main" val="18486478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803"/>
            <a:ext cx="8229600" cy="857515"/>
          </a:xfrm>
        </p:spPr>
        <p:txBody>
          <a:bodyPr/>
          <a:lstStyle/>
          <a:p>
            <a:r>
              <a:rPr lang="zh-CN" altLang="en-US" noProof="1"/>
              <a:t>单击此处编辑母版标题样式</a:t>
            </a:r>
          </a:p>
        </p:txBody>
      </p:sp>
      <p:sp>
        <p:nvSpPr>
          <p:cNvPr id="3" name="日期占位符 3"/>
          <p:cNvSpPr>
            <a:spLocks noGrp="1" noChangeArrowheads="1"/>
          </p:cNvSpPr>
          <p:nvPr>
            <p:ph type="dt" sz="half" idx="10"/>
          </p:nvPr>
        </p:nvSpPr>
        <p:spPr>
          <a:ln/>
        </p:spPr>
        <p:txBody>
          <a:bodyPr/>
          <a:lstStyle>
            <a:lvl1pPr>
              <a:defRPr/>
            </a:lvl1pPr>
          </a:lstStyle>
          <a:p>
            <a:pPr>
              <a:defRPr/>
            </a:pPr>
            <a:fld id="{38D9D0CC-2592-4809-900B-655FF6BF8FFE}" type="datetime1">
              <a:rPr lang="zh-CN" altLang="en-US"/>
              <a:pPr>
                <a:defRPr/>
              </a:pPr>
              <a:t>2018/3/13</a:t>
            </a:fld>
            <a:endParaRPr lang="zh-CN" altLang="en-US" sz="1800">
              <a:solidFill>
                <a:schemeClr val="tx1"/>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fld id="{F6CC42DD-752C-4899-AEEF-6B8C8C58ABE5}"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val="91317378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0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17361"/>
            <a:ext cx="9144000" cy="5162449"/>
          </a:xfrm>
          <a:prstGeom prst="rect">
            <a:avLst/>
          </a:prstGeom>
        </p:spPr>
      </p:pic>
      <p:sp>
        <p:nvSpPr>
          <p:cNvPr id="3" name="矩形 2"/>
          <p:cNvSpPr/>
          <p:nvPr userDrawn="1"/>
        </p:nvSpPr>
        <p:spPr>
          <a:xfrm>
            <a:off x="0" y="0"/>
            <a:ext cx="9144000" cy="5145088"/>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800"/>
          </a:p>
        </p:txBody>
      </p:sp>
    </p:spTree>
    <p:extLst>
      <p:ext uri="{BB962C8B-B14F-4D97-AF65-F5344CB8AC3E}">
        <p14:creationId xmlns:p14="http://schemas.microsoft.com/office/powerpoint/2010/main" val="164864388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Title 8"/>
          <p:cNvSpPr>
            <a:spLocks noGrp="1"/>
          </p:cNvSpPr>
          <p:nvPr>
            <p:ph type="title"/>
          </p:nvPr>
        </p:nvSpPr>
        <p:spPr>
          <a:xfrm>
            <a:off x="273050" y="512920"/>
            <a:ext cx="6489700" cy="524037"/>
          </a:xfrm>
          <a:prstGeom prst="rect">
            <a:avLst/>
          </a:prstGeom>
        </p:spPr>
        <p:txBody>
          <a:bodyPr lIns="68580" tIns="34290" rIns="68580" bIns="34290"/>
          <a:lstStyle>
            <a:lvl1pPr algn="l">
              <a:defRPr sz="2400">
                <a:solidFill>
                  <a:schemeClr val="tx1">
                    <a:lumMod val="65000"/>
                    <a:lumOff val="35000"/>
                  </a:schemeClr>
                </a:solidFill>
                <a:latin typeface="Roboto Condensed" panose="02000000000000000000" pitchFamily="2" charset="0"/>
                <a:cs typeface="Roboto Condensed" panose="02000000000000000000" pitchFamily="2" charset="0"/>
              </a:defRPr>
            </a:lvl1pPr>
          </a:lstStyle>
          <a:p>
            <a:r>
              <a:rPr lang="en-US" dirty="0"/>
              <a:t>Click to edit Master title style</a:t>
            </a:r>
          </a:p>
        </p:txBody>
      </p:sp>
      <p:sp>
        <p:nvSpPr>
          <p:cNvPr id="6" name="Text Placeholder 27"/>
          <p:cNvSpPr>
            <a:spLocks noGrp="1"/>
          </p:cNvSpPr>
          <p:nvPr>
            <p:ph type="body" sz="quarter" idx="25"/>
          </p:nvPr>
        </p:nvSpPr>
        <p:spPr>
          <a:xfrm>
            <a:off x="273050" y="940384"/>
            <a:ext cx="6489700" cy="285887"/>
          </a:xfrm>
          <a:prstGeom prst="rect">
            <a:avLst/>
          </a:prstGeom>
        </p:spPr>
        <p:txBody>
          <a:bodyPr lIns="68580" tIns="34290" rIns="68580" bIns="34290"/>
          <a:lstStyle>
            <a:lvl1pPr marL="0" indent="0" algn="l">
              <a:buNone/>
              <a:defRPr sz="900" baseline="0">
                <a:solidFill>
                  <a:schemeClr val="bg1">
                    <a:lumMod val="65000"/>
                  </a:schemeClr>
                </a:solidFill>
                <a:latin typeface="Roboto Condensed" panose="02000000000000000000" pitchFamily="2" charset="0"/>
                <a:cs typeface="Roboto Condensed" panose="02000000000000000000" pitchFamily="2" charset="0"/>
              </a:defRPr>
            </a:lvl1pPr>
          </a:lstStyle>
          <a:p>
            <a:pPr lvl="0"/>
            <a:r>
              <a:rPr lang="en-US"/>
              <a:t>Click to edit Master text styles</a:t>
            </a:r>
          </a:p>
        </p:txBody>
      </p:sp>
    </p:spTree>
    <p:extLst>
      <p:ext uri="{BB962C8B-B14F-4D97-AF65-F5344CB8AC3E}">
        <p14:creationId xmlns:p14="http://schemas.microsoft.com/office/powerpoint/2010/main" val="388223840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
        <p:nvSpPr>
          <p:cNvPr id="3" name="TextBox 1"/>
          <p:cNvSpPr txBox="1"/>
          <p:nvPr userDrawn="1"/>
        </p:nvSpPr>
        <p:spPr>
          <a:xfrm>
            <a:off x="3865651" y="368823"/>
            <a:ext cx="1292662" cy="300175"/>
          </a:xfrm>
          <a:prstGeom prst="rect">
            <a:avLst/>
          </a:prstGeom>
          <a:noFill/>
        </p:spPr>
        <p:txBody>
          <a:bodyPr wrap="none" lIns="68577" tIns="34289" rIns="68577" bIns="34289"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77" tIns="34289" rIns="68577" bIns="34289"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337234300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947829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2CFBF030-126A-44E1-A291-CE0450786A5D}" type="datetimeFigureOut">
              <a:rPr lang="zh-CN" altLang="en-US" smtClean="0"/>
              <a:t>2018/3/13</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FD591CF7-6230-429B-A18C-78A12BF27C2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79" r:id="rId8"/>
    <p:sldLayoutId id="2147483680" r:id="rId9"/>
    <p:sldLayoutId id="2147483681" r:id="rId10"/>
    <p:sldLayoutId id="2147483682" r:id="rId11"/>
    <p:sldLayoutId id="2147483673" r:id="rId12"/>
    <p:sldLayoutId id="2147483674" r:id="rId13"/>
    <p:sldLayoutId id="2147483675" r:id="rId14"/>
    <p:sldLayoutId id="2147483676" r:id="rId15"/>
    <p:sldLayoutId id="2147483656" r:id="rId16"/>
    <p:sldLayoutId id="2147483657" r:id="rId17"/>
    <p:sldLayoutId id="2147483658" r:id="rId18"/>
    <p:sldLayoutId id="2147483659" r:id="rId19"/>
    <p:sldLayoutId id="2147483663" r:id="rId20"/>
    <p:sldLayoutId id="2147483666" r:id="rId21"/>
    <p:sldLayoutId id="2147483671" r:id="rId22"/>
    <p:sldLayoutId id="2147483672" r:id="rId23"/>
    <p:sldLayoutId id="2147483677" r:id="rId24"/>
    <p:sldLayoutId id="2147483684" r:id="rId25"/>
    <p:sldLayoutId id="2147483685" r:id="rId26"/>
    <p:sldLayoutId id="2147483686" r:id="rId27"/>
    <p:sldLayoutId id="2147483687" r:id="rId28"/>
    <p:sldLayoutId id="2147483688" r:id="rId29"/>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1.xml"/><Relationship Id="rId4" Type="http://schemas.openxmlformats.org/officeDocument/2006/relationships/chart" Target="../charts/char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4.xml"/><Relationship Id="rId1" Type="http://schemas.openxmlformats.org/officeDocument/2006/relationships/tags" Target="../tags/tag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4934350A-99E9-4FD1-94BA-09680B6B9C6D}"/>
              </a:ext>
            </a:extLst>
          </p:cNvPr>
          <p:cNvPicPr>
            <a:picLocks noChangeAspect="1"/>
          </p:cNvPicPr>
          <p:nvPr/>
        </p:nvPicPr>
        <p:blipFill>
          <a:blip r:embed="rId5"/>
          <a:stretch>
            <a:fillRect/>
          </a:stretch>
        </p:blipFill>
        <p:spPr>
          <a:xfrm rot="16200000">
            <a:off x="1998367" y="-1994422"/>
            <a:ext cx="5141143" cy="9137876"/>
          </a:xfrm>
          <a:prstGeom prst="rect">
            <a:avLst/>
          </a:prstGeom>
        </p:spPr>
      </p:pic>
      <p:sp>
        <p:nvSpPr>
          <p:cNvPr id="15" name="文本框 5">
            <a:extLst>
              <a:ext uri="{FF2B5EF4-FFF2-40B4-BE49-F238E27FC236}">
                <a16:creationId xmlns:a16="http://schemas.microsoft.com/office/drawing/2014/main" id="{B14AC068-B71A-4CC2-8CC1-B1D24C642054}"/>
              </a:ext>
            </a:extLst>
          </p:cNvPr>
          <p:cNvSpPr txBox="1"/>
          <p:nvPr/>
        </p:nvSpPr>
        <p:spPr>
          <a:xfrm>
            <a:off x="151093" y="3362859"/>
            <a:ext cx="1593970" cy="253887"/>
          </a:xfrm>
          <a:prstGeom prst="rect">
            <a:avLst/>
          </a:prstGeom>
          <a:noFill/>
          <a:ln>
            <a:noFill/>
          </a:ln>
        </p:spPr>
        <p:txBody>
          <a:bodyPr wrap="square" lIns="91412" tIns="45706" rIns="91412" bIns="45706" rtlCol="0">
            <a:spAutoFit/>
          </a:bodyPr>
          <a:lstStyle/>
          <a:p>
            <a:pPr algn="ctr"/>
            <a:r>
              <a:rPr lang="zh-CN" altLang="zh-CN" sz="1050" dirty="0">
                <a:solidFill>
                  <a:schemeClr val="tx1">
                    <a:lumMod val="75000"/>
                    <a:lumOff val="25000"/>
                  </a:schemeClr>
                </a:solidFill>
                <a:latin typeface="锐字云字库美黑体1.0" panose="02010604000000000000" charset="-122"/>
                <a:ea typeface="锐字云字库美黑体1.0" panose="02010604000000000000" charset="-122"/>
              </a:rPr>
              <a:t>汇报</a:t>
            </a:r>
            <a:r>
              <a:rPr lang="zh-CN" altLang="zh-CN" sz="1050">
                <a:solidFill>
                  <a:schemeClr val="tx1">
                    <a:lumMod val="75000"/>
                    <a:lumOff val="25000"/>
                  </a:schemeClr>
                </a:solidFill>
                <a:latin typeface="锐字云字库美黑体1.0" panose="02010604000000000000" charset="-122"/>
                <a:ea typeface="锐字云字库美黑体1.0" panose="02010604000000000000" charset="-122"/>
              </a:rPr>
              <a:t>人</a:t>
            </a:r>
            <a:r>
              <a:rPr lang="zh-CN" altLang="zh-CN" sz="1050" smtClean="0">
                <a:solidFill>
                  <a:schemeClr val="tx1">
                    <a:lumMod val="75000"/>
                    <a:lumOff val="25000"/>
                  </a:schemeClr>
                </a:solidFill>
                <a:latin typeface="锐字云字库美黑体1.0" panose="02010604000000000000" charset="-122"/>
                <a:ea typeface="锐字云字库美黑体1.0" panose="02010604000000000000" charset="-122"/>
              </a:rPr>
              <a:t>：</a:t>
            </a:r>
            <a:r>
              <a:rPr lang="zh-CN" altLang="en-US" sz="1050" smtClean="0">
                <a:solidFill>
                  <a:schemeClr val="tx1">
                    <a:lumMod val="75000"/>
                    <a:lumOff val="25000"/>
                  </a:schemeClr>
                </a:solidFill>
                <a:latin typeface="锐字云字库美黑体1.0" panose="02010604000000000000" charset="-122"/>
                <a:ea typeface="锐字云字库美黑体1.0" panose="02010604000000000000" charset="-122"/>
              </a:rPr>
              <a:t>泡泡糖</a:t>
            </a:r>
            <a:r>
              <a:rPr lang="en-US" altLang="zh-CN" sz="1050" smtClean="0">
                <a:solidFill>
                  <a:schemeClr val="tx1">
                    <a:lumMod val="75000"/>
                    <a:lumOff val="25000"/>
                  </a:schemeClr>
                </a:solidFill>
                <a:latin typeface="锐字云字库美黑体1.0" panose="02010604000000000000" charset="-122"/>
                <a:ea typeface="锐字云字库美黑体1.0" panose="02010604000000000000" charset="-122"/>
              </a:rPr>
              <a:t>PPT</a:t>
            </a:r>
            <a:endParaRPr lang="zh-CN" altLang="zh-CN" sz="1050" dirty="0">
              <a:solidFill>
                <a:schemeClr val="tx1">
                  <a:lumMod val="75000"/>
                  <a:lumOff val="25000"/>
                </a:schemeClr>
              </a:solidFill>
              <a:latin typeface="锐字云字库美黑体1.0" panose="02010604000000000000" charset="-122"/>
              <a:ea typeface="锐字云字库美黑体1.0" panose="02010604000000000000" charset="-122"/>
            </a:endParaRPr>
          </a:p>
        </p:txBody>
      </p:sp>
      <p:sp>
        <p:nvSpPr>
          <p:cNvPr id="16" name="文本框 5">
            <a:extLst>
              <a:ext uri="{FF2B5EF4-FFF2-40B4-BE49-F238E27FC236}">
                <a16:creationId xmlns:a16="http://schemas.microsoft.com/office/drawing/2014/main" id="{910C7901-3747-4D10-8960-82762C286D82}"/>
              </a:ext>
            </a:extLst>
          </p:cNvPr>
          <p:cNvSpPr txBox="1"/>
          <p:nvPr/>
        </p:nvSpPr>
        <p:spPr>
          <a:xfrm>
            <a:off x="1745063" y="3362859"/>
            <a:ext cx="1633188" cy="253887"/>
          </a:xfrm>
          <a:prstGeom prst="rect">
            <a:avLst/>
          </a:prstGeom>
          <a:noFill/>
          <a:ln>
            <a:noFill/>
          </a:ln>
        </p:spPr>
        <p:txBody>
          <a:bodyPr wrap="square" lIns="91412" tIns="45706" rIns="91412" bIns="45706" rtlCol="0">
            <a:spAutoFit/>
          </a:bodyPr>
          <a:lstStyle/>
          <a:p>
            <a:pPr algn="ctr"/>
            <a:r>
              <a:rPr lang="zh-CN" altLang="en-US" sz="1050" dirty="0">
                <a:solidFill>
                  <a:schemeClr val="tx1">
                    <a:lumMod val="75000"/>
                    <a:lumOff val="25000"/>
                  </a:schemeClr>
                </a:solidFill>
                <a:latin typeface="锐字云字库美黑体1.0" panose="02010604000000000000" charset="-122"/>
                <a:ea typeface="锐字云字库美黑体1.0" panose="02010604000000000000" charset="-122"/>
              </a:rPr>
              <a:t>时间</a:t>
            </a:r>
            <a:r>
              <a:rPr lang="zh-CN" altLang="zh-CN" sz="1050" dirty="0">
                <a:solidFill>
                  <a:schemeClr val="tx1">
                    <a:lumMod val="75000"/>
                    <a:lumOff val="25000"/>
                  </a:schemeClr>
                </a:solidFill>
                <a:latin typeface="锐字云字库美黑体1.0" panose="02010604000000000000" charset="-122"/>
                <a:ea typeface="锐字云字库美黑体1.0" panose="02010604000000000000" charset="-122"/>
              </a:rPr>
              <a:t>：</a:t>
            </a:r>
            <a:r>
              <a:rPr lang="en-US" altLang="zh-CN" sz="1050" dirty="0">
                <a:solidFill>
                  <a:schemeClr val="tx1">
                    <a:lumMod val="75000"/>
                    <a:lumOff val="25000"/>
                  </a:schemeClr>
                </a:solidFill>
                <a:latin typeface="锐字云字库美黑体1.0" panose="02010604000000000000" charset="-122"/>
                <a:ea typeface="锐字云字库美黑体1.0" panose="02010604000000000000" charset="-122"/>
              </a:rPr>
              <a:t>2019x</a:t>
            </a:r>
            <a:r>
              <a:rPr lang="zh-CN" altLang="en-US" sz="1050" dirty="0">
                <a:solidFill>
                  <a:schemeClr val="tx1">
                    <a:lumMod val="75000"/>
                    <a:lumOff val="25000"/>
                  </a:schemeClr>
                </a:solidFill>
                <a:latin typeface="锐字云字库美黑体1.0" panose="02010604000000000000" charset="-122"/>
                <a:ea typeface="锐字云字库美黑体1.0" panose="02010604000000000000" charset="-122"/>
              </a:rPr>
              <a:t>月</a:t>
            </a:r>
            <a:r>
              <a:rPr lang="en-US" altLang="zh-CN" sz="1050" dirty="0">
                <a:solidFill>
                  <a:schemeClr val="tx1">
                    <a:lumMod val="75000"/>
                    <a:lumOff val="25000"/>
                  </a:schemeClr>
                </a:solidFill>
                <a:latin typeface="锐字云字库美黑体1.0" panose="02010604000000000000" charset="-122"/>
                <a:ea typeface="锐字云字库美黑体1.0" panose="02010604000000000000" charset="-122"/>
              </a:rPr>
              <a:t>x</a:t>
            </a:r>
            <a:r>
              <a:rPr lang="zh-CN" altLang="en-US" sz="1050" dirty="0">
                <a:solidFill>
                  <a:schemeClr val="tx1">
                    <a:lumMod val="75000"/>
                    <a:lumOff val="25000"/>
                  </a:schemeClr>
                </a:solidFill>
                <a:latin typeface="锐字云字库美黑体1.0" panose="02010604000000000000" charset="-122"/>
                <a:ea typeface="锐字云字库美黑体1.0" panose="02010604000000000000" charset="-122"/>
              </a:rPr>
              <a:t>日</a:t>
            </a:r>
            <a:endParaRPr lang="zh-CN" altLang="zh-CN" sz="1050" dirty="0">
              <a:solidFill>
                <a:schemeClr val="tx1">
                  <a:lumMod val="75000"/>
                  <a:lumOff val="25000"/>
                </a:schemeClr>
              </a:solidFill>
              <a:latin typeface="锐字云字库美黑体1.0" panose="02010604000000000000" charset="-122"/>
              <a:ea typeface="锐字云字库美黑体1.0" panose="02010604000000000000" charset="-122"/>
            </a:endParaRPr>
          </a:p>
        </p:txBody>
      </p:sp>
      <p:pic>
        <p:nvPicPr>
          <p:cNvPr id="8" name="纯音乐 - 爱的协奏曲 - concerto pour unr j">
            <a:hlinkClick r:id="" action="ppaction://media"/>
            <a:extLst>
              <a:ext uri="{FF2B5EF4-FFF2-40B4-BE49-F238E27FC236}">
                <a16:creationId xmlns:a16="http://schemas.microsoft.com/office/drawing/2014/main" id="{5DD177FB-2884-4B8E-BDEB-E4C40A809FA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92596" y="2472562"/>
            <a:ext cx="609600" cy="609600"/>
          </a:xfrm>
          <a:prstGeom prst="rect">
            <a:avLst/>
          </a:prstGeom>
        </p:spPr>
      </p:pic>
      <p:sp>
        <p:nvSpPr>
          <p:cNvPr id="20" name="矩形 259">
            <a:extLst>
              <a:ext uri="{FF2B5EF4-FFF2-40B4-BE49-F238E27FC236}">
                <a16:creationId xmlns:a16="http://schemas.microsoft.com/office/drawing/2014/main" id="{FDD9E712-25D1-42F5-A456-E9EB0DA07E93}"/>
              </a:ext>
            </a:extLst>
          </p:cNvPr>
          <p:cNvSpPr>
            <a:spLocks noChangeArrowheads="1"/>
          </p:cNvSpPr>
          <p:nvPr/>
        </p:nvSpPr>
        <p:spPr bwMode="auto">
          <a:xfrm>
            <a:off x="-72516" y="1937697"/>
            <a:ext cx="644924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eaLnBrk="1" hangingPunct="1">
              <a:spcBef>
                <a:spcPct val="20000"/>
              </a:spcBef>
              <a:buFont typeface="Arial" panose="020B0604020202020204" pitchFamily="34" charset="0"/>
              <a:buNone/>
            </a:pPr>
            <a:r>
              <a:rPr lang="zh-CN" altLang="en-US" sz="4800" dirty="0">
                <a:solidFill>
                  <a:schemeClr val="tx1">
                    <a:lumMod val="75000"/>
                    <a:lumOff val="25000"/>
                  </a:schemeClr>
                </a:solidFill>
                <a:latin typeface="微软雅黑" panose="020B0503020204020204" pitchFamily="34" charset="-122"/>
                <a:ea typeface="微软雅黑" panose="020B0503020204020204" pitchFamily="34" charset="-122"/>
                <a:sym typeface="Calibri" panose="020F0502020204030204" pitchFamily="34" charset="0"/>
              </a:rPr>
              <a:t>文艺范工作汇报</a:t>
            </a:r>
            <a:r>
              <a:rPr lang="en-US" altLang="zh-CN" sz="2000" dirty="0">
                <a:solidFill>
                  <a:schemeClr val="tx1">
                    <a:lumMod val="75000"/>
                    <a:lumOff val="25000"/>
                  </a:schemeClr>
                </a:solidFill>
                <a:latin typeface="微软雅黑" panose="020B0503020204020204" pitchFamily="34" charset="-122"/>
                <a:sym typeface="Calibri" panose="020F0502020204030204" pitchFamily="34" charset="0"/>
              </a:rPr>
              <a:t>POWERPOINT</a:t>
            </a:r>
            <a:endParaRPr lang="zh-CN" altLang="en-US" sz="3600" dirty="0">
              <a:solidFill>
                <a:schemeClr val="tx1">
                  <a:lumMod val="75000"/>
                  <a:lumOff val="25000"/>
                </a:schemeClr>
              </a:solidFill>
              <a:ea typeface="微软雅黑" panose="020B0503020204020204" pitchFamily="34" charset="-122"/>
              <a:sym typeface="Calibri" panose="020F0502020204030204" pitchFamily="34" charset="0"/>
            </a:endParaRPr>
          </a:p>
        </p:txBody>
      </p:sp>
      <p:sp>
        <p:nvSpPr>
          <p:cNvPr id="21" name="矩形 259">
            <a:extLst>
              <a:ext uri="{FF2B5EF4-FFF2-40B4-BE49-F238E27FC236}">
                <a16:creationId xmlns:a16="http://schemas.microsoft.com/office/drawing/2014/main" id="{202ED759-5B76-49F5-8C89-28DF143D5724}"/>
              </a:ext>
            </a:extLst>
          </p:cNvPr>
          <p:cNvSpPr>
            <a:spLocks noChangeArrowheads="1"/>
          </p:cNvSpPr>
          <p:nvPr/>
        </p:nvSpPr>
        <p:spPr bwMode="auto">
          <a:xfrm>
            <a:off x="215516" y="2790570"/>
            <a:ext cx="5490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ct val="20000"/>
              </a:spcBef>
            </a:pPr>
            <a:r>
              <a:rPr lang="en-US" altLang="zh-CN" sz="600" dirty="0">
                <a:solidFill>
                  <a:srgbClr val="676465"/>
                </a:solidFill>
                <a:latin typeface="微软雅黑" panose="020B0503020204020204" pitchFamily="34" charset="-122"/>
                <a:sym typeface="Calibri" panose="020F050202020403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a:t>
            </a:r>
            <a:r>
              <a:rPr lang="en-US" altLang="zh-CN" sz="600" dirty="0" err="1">
                <a:solidFill>
                  <a:srgbClr val="676465"/>
                </a:solidFill>
                <a:latin typeface="微软雅黑" panose="020B0503020204020204" pitchFamily="34" charset="-122"/>
                <a:sym typeface="Calibri" panose="020F0502020204030204" pitchFamily="34" charset="0"/>
              </a:rPr>
              <a:t>coPlease</a:t>
            </a:r>
            <a:r>
              <a:rPr lang="en-US" altLang="zh-CN" sz="600" dirty="0">
                <a:solidFill>
                  <a:srgbClr val="676465"/>
                </a:solidFill>
                <a:latin typeface="微软雅黑" panose="020B0503020204020204" pitchFamily="34" charset="-122"/>
                <a:sym typeface="Calibri" panose="020F0502020204030204" pitchFamily="34" charset="0"/>
              </a:rPr>
              <a:t> replace text, click add relevant headline</a:t>
            </a:r>
            <a:endParaRPr lang="zh-CN" altLang="en-US" sz="600" dirty="0">
              <a:solidFill>
                <a:srgbClr val="676465"/>
              </a:solidFill>
              <a:ea typeface="微软雅黑" panose="020B0503020204020204" pitchFamily="34" charset="-122"/>
              <a:sym typeface="Calibri" panose="020F0502020204030204" pitchFamily="34" charset="0"/>
            </a:endParaRPr>
          </a:p>
        </p:txBody>
      </p:sp>
      <p:grpSp>
        <p:nvGrpSpPr>
          <p:cNvPr id="23" name="组合 22">
            <a:extLst>
              <a:ext uri="{FF2B5EF4-FFF2-40B4-BE49-F238E27FC236}">
                <a16:creationId xmlns:a16="http://schemas.microsoft.com/office/drawing/2014/main" id="{848D5D42-4A28-4E6F-9267-6E33DF76D560}"/>
              </a:ext>
            </a:extLst>
          </p:cNvPr>
          <p:cNvGrpSpPr/>
          <p:nvPr/>
        </p:nvGrpSpPr>
        <p:grpSpPr>
          <a:xfrm>
            <a:off x="146200" y="1816460"/>
            <a:ext cx="6406020" cy="1440160"/>
            <a:chOff x="2802618" y="3268454"/>
            <a:chExt cx="6578600" cy="909237"/>
          </a:xfrm>
        </p:grpSpPr>
        <p:cxnSp>
          <p:nvCxnSpPr>
            <p:cNvPr id="24" name="直接连接符 23">
              <a:extLst>
                <a:ext uri="{FF2B5EF4-FFF2-40B4-BE49-F238E27FC236}">
                  <a16:creationId xmlns:a16="http://schemas.microsoft.com/office/drawing/2014/main" id="{AEDEBC5F-B27B-4D17-B65C-0064067FC10A}"/>
                </a:ext>
              </a:extLst>
            </p:cNvPr>
            <p:cNvCxnSpPr/>
            <p:nvPr/>
          </p:nvCxnSpPr>
          <p:spPr>
            <a:xfrm>
              <a:off x="2802618" y="3268454"/>
              <a:ext cx="6578600" cy="0"/>
            </a:xfrm>
            <a:prstGeom prst="line">
              <a:avLst/>
            </a:prstGeom>
            <a:ln>
              <a:solidFill>
                <a:srgbClr val="676465"/>
              </a:solidFill>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id="{0F262A1B-534E-4549-8853-5672BB5AECD5}"/>
                </a:ext>
              </a:extLst>
            </p:cNvPr>
            <p:cNvCxnSpPr/>
            <p:nvPr/>
          </p:nvCxnSpPr>
          <p:spPr>
            <a:xfrm>
              <a:off x="2802618" y="4177691"/>
              <a:ext cx="6578600" cy="0"/>
            </a:xfrm>
            <a:prstGeom prst="line">
              <a:avLst/>
            </a:prstGeom>
            <a:ln>
              <a:solidFill>
                <a:srgbClr val="67646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44923876"/>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par>
                                <p:cTn id="7" presetID="16" presetClass="entr" presetSubtype="21" fill="hold" nodeType="withEffect">
                                  <p:stCondLst>
                                    <p:cond delay="0"/>
                                  </p:stCondLst>
                                  <p:childTnLst>
                                    <p:set>
                                      <p:cBhvr>
                                        <p:cTn id="8" dur="1" fill="hold">
                                          <p:stCondLst>
                                            <p:cond delay="0"/>
                                          </p:stCondLst>
                                        </p:cTn>
                                        <p:tgtEl>
                                          <p:spTgt spid="23"/>
                                        </p:tgtEl>
                                        <p:attrNameLst>
                                          <p:attrName>style.visibility</p:attrName>
                                        </p:attrNameLst>
                                      </p:cBhvr>
                                      <p:to>
                                        <p:strVal val="visible"/>
                                      </p:to>
                                    </p:set>
                                    <p:animEffect transition="in" filter="barn(inVertical)">
                                      <p:cBhvr>
                                        <p:cTn id="9" dur="500"/>
                                        <p:tgtEl>
                                          <p:spTgt spid="2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20"/>
                                        </p:tgtEl>
                                        <p:attrNameLst>
                                          <p:attrName>ppt_y</p:attrName>
                                        </p:attrNameLst>
                                      </p:cBhvr>
                                      <p:tavLst>
                                        <p:tav tm="0">
                                          <p:val>
                                            <p:strVal val="#ppt_y"/>
                                          </p:val>
                                        </p:tav>
                                        <p:tav tm="100000">
                                          <p:val>
                                            <p:strVal val="#ppt_y"/>
                                          </p:val>
                                        </p:tav>
                                      </p:tavLst>
                                    </p:anim>
                                    <p:anim calcmode="lin" valueType="num">
                                      <p:cBhvr>
                                        <p:cTn id="15"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20"/>
                                        </p:tgtEl>
                                      </p:cBhvr>
                                    </p:animEffect>
                                  </p:childTnLst>
                                </p:cTn>
                              </p:par>
                            </p:childTnLst>
                          </p:cTn>
                        </p:par>
                        <p:par>
                          <p:cTn id="18" fill="hold">
                            <p:stCondLst>
                              <p:cond delay="1800"/>
                            </p:stCondLst>
                            <p:childTnLst>
                              <p:par>
                                <p:cTn id="19" presetID="26" presetClass="emph" presetSubtype="0" fill="hold" grpId="1" nodeType="afterEffect">
                                  <p:stCondLst>
                                    <p:cond delay="0"/>
                                  </p:stCondLst>
                                  <p:iterate type="lt">
                                    <p:tmAbs val="0"/>
                                  </p:iterate>
                                  <p:childTnLst>
                                    <p:animEffect transition="out" filter="fade">
                                      <p:cBhvr>
                                        <p:cTn id="20" dur="500" tmFilter="0, 0; .2, .5; .8, .5; 1, 0"/>
                                        <p:tgtEl>
                                          <p:spTgt spid="20"/>
                                        </p:tgtEl>
                                      </p:cBhvr>
                                    </p:animEffect>
                                    <p:animScale>
                                      <p:cBhvr>
                                        <p:cTn id="21" dur="250" autoRev="1" fill="hold"/>
                                        <p:tgtEl>
                                          <p:spTgt spid="20"/>
                                        </p:tgtEl>
                                      </p:cBhvr>
                                      <p:by x="105000" y="105000"/>
                                    </p:animScale>
                                  </p:childTnLst>
                                </p:cTn>
                              </p:par>
                            </p:childTnLst>
                          </p:cTn>
                        </p:par>
                        <p:par>
                          <p:cTn id="22" fill="hold">
                            <p:stCondLst>
                              <p:cond delay="2300"/>
                            </p:stCondLst>
                            <p:childTnLst>
                              <p:par>
                                <p:cTn id="23" presetID="10" presetClass="entr" presetSubtype="0"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childTnLst>
                                </p:cTn>
                              </p:par>
                            </p:childTnLst>
                          </p:cTn>
                        </p:par>
                        <p:par>
                          <p:cTn id="26" fill="hold">
                            <p:stCondLst>
                              <p:cond delay="3300"/>
                            </p:stCondLst>
                            <p:childTnLst>
                              <p:par>
                                <p:cTn id="27" presetID="2" presetClass="entr" presetSubtype="8"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0-#ppt_w/2"/>
                                          </p:val>
                                        </p:tav>
                                        <p:tav tm="100000">
                                          <p:val>
                                            <p:strVal val="#ppt_x"/>
                                          </p:val>
                                        </p:tav>
                                      </p:tavLst>
                                    </p:anim>
                                    <p:anim calcmode="lin" valueType="num">
                                      <p:cBhvr additive="base">
                                        <p:cTn id="30" dur="500" fill="hold"/>
                                        <p:tgtEl>
                                          <p:spTgt spid="15"/>
                                        </p:tgtEl>
                                        <p:attrNameLst>
                                          <p:attrName>ppt_y</p:attrName>
                                        </p:attrNameLst>
                                      </p:cBhvr>
                                      <p:tavLst>
                                        <p:tav tm="0">
                                          <p:val>
                                            <p:strVal val="#ppt_y"/>
                                          </p:val>
                                        </p:tav>
                                        <p:tav tm="100000">
                                          <p:val>
                                            <p:strVal val="#ppt_y"/>
                                          </p:val>
                                        </p:tav>
                                      </p:tavLst>
                                    </p:anim>
                                  </p:childTnLst>
                                </p:cTn>
                              </p:par>
                            </p:childTnLst>
                          </p:cTn>
                        </p:par>
                        <p:par>
                          <p:cTn id="31" fill="hold">
                            <p:stCondLst>
                              <p:cond delay="3800"/>
                            </p:stCondLst>
                            <p:childTnLst>
                              <p:par>
                                <p:cTn id="32" presetID="2" presetClass="entr" presetSubtype="8"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6" repeatCount="indefinite" fill="hold" display="0">
                  <p:stCondLst>
                    <p:cond delay="indefinite"/>
                  </p:stCondLst>
                  <p:endCondLst>
                    <p:cond evt="onStopAudio" delay="0">
                      <p:tgtEl>
                        <p:sldTgt/>
                      </p:tgtEl>
                    </p:cond>
                  </p:endCondLst>
                </p:cTn>
                <p:tgtEl>
                  <p:spTgt spid="8"/>
                </p:tgtEl>
              </p:cMediaNode>
            </p:audio>
          </p:childTnLst>
        </p:cTn>
      </p:par>
    </p:tnLst>
    <p:bldLst>
      <p:bldP spid="15" grpId="0"/>
      <p:bldP spid="16" grpId="0"/>
      <p:bldP spid="20" grpId="0"/>
      <p:bldP spid="20" grpId="1"/>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a:extLst>
              <a:ext uri="{FF2B5EF4-FFF2-40B4-BE49-F238E27FC236}">
                <a16:creationId xmlns:a16="http://schemas.microsoft.com/office/drawing/2014/main" id="{26C69105-F2A6-411E-AF6C-ACBD73B0B74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9995" t="6641" r="12887" b="72458"/>
          <a:stretch/>
        </p:blipFill>
        <p:spPr>
          <a:xfrm rot="16200000">
            <a:off x="2000792" y="-1998122"/>
            <a:ext cx="5145021" cy="9141397"/>
          </a:xfrm>
          <a:prstGeom prst="rect">
            <a:avLst/>
          </a:prstGeom>
        </p:spPr>
      </p:pic>
      <p:grpSp>
        <p:nvGrpSpPr>
          <p:cNvPr id="3" name="Group 1257"/>
          <p:cNvGrpSpPr>
            <a:grpSpLocks noChangeAspect="1"/>
          </p:cNvGrpSpPr>
          <p:nvPr/>
        </p:nvGrpSpPr>
        <p:grpSpPr>
          <a:xfrm rot="10800000" flipH="1">
            <a:off x="1524479" y="2720301"/>
            <a:ext cx="974768" cy="506153"/>
            <a:chOff x="0" y="0"/>
            <a:chExt cx="3154022" cy="1635267"/>
          </a:xfrm>
          <a:solidFill>
            <a:schemeClr val="accent2"/>
          </a:solidFill>
        </p:grpSpPr>
        <p:sp>
          <p:nvSpPr>
            <p:cNvPr id="34" name="Shape 125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9205" tIns="39205" rIns="39205" bIns="39205"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sp>
          <p:nvSpPr>
            <p:cNvPr id="35" name="Shape 125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9205" tIns="39205" rIns="39205" bIns="39205"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grpSp>
      <p:grpSp>
        <p:nvGrpSpPr>
          <p:cNvPr id="5" name="Group 1262"/>
          <p:cNvGrpSpPr>
            <a:grpSpLocks noChangeAspect="1"/>
          </p:cNvGrpSpPr>
          <p:nvPr/>
        </p:nvGrpSpPr>
        <p:grpSpPr>
          <a:xfrm>
            <a:off x="3134429" y="2341966"/>
            <a:ext cx="974768" cy="506153"/>
            <a:chOff x="0" y="0"/>
            <a:chExt cx="3154022" cy="1635267"/>
          </a:xfrm>
          <a:solidFill>
            <a:schemeClr val="accent2"/>
          </a:solidFill>
        </p:grpSpPr>
        <p:sp>
          <p:nvSpPr>
            <p:cNvPr id="37" name="Shape 126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solidFill>
              <a:schemeClr val="accent3"/>
            </a:solidFill>
            <a:ln w="12700" cap="flat">
              <a:noFill/>
              <a:miter lim="400000"/>
            </a:ln>
            <a:effectLst/>
          </p:spPr>
          <p:txBody>
            <a:bodyPr wrap="square" lIns="39205" tIns="39205" rIns="39205" bIns="39205"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sp>
          <p:nvSpPr>
            <p:cNvPr id="38" name="Shape 126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solidFill>
              <a:schemeClr val="accent3"/>
            </a:solidFill>
            <a:ln w="12700" cap="flat">
              <a:noFill/>
              <a:miter lim="400000"/>
            </a:ln>
            <a:effectLst/>
          </p:spPr>
          <p:txBody>
            <a:bodyPr wrap="square" lIns="39205" tIns="39205" rIns="39205" bIns="39205"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grpSp>
      <p:grpSp>
        <p:nvGrpSpPr>
          <p:cNvPr id="6" name="Group 1267"/>
          <p:cNvGrpSpPr>
            <a:grpSpLocks noChangeAspect="1"/>
          </p:cNvGrpSpPr>
          <p:nvPr/>
        </p:nvGrpSpPr>
        <p:grpSpPr>
          <a:xfrm rot="10800000" flipH="1">
            <a:off x="4563521" y="2720303"/>
            <a:ext cx="974768" cy="506153"/>
            <a:chOff x="0" y="0"/>
            <a:chExt cx="3154022" cy="1635267"/>
          </a:xfrm>
          <a:solidFill>
            <a:schemeClr val="accent1"/>
          </a:solidFill>
        </p:grpSpPr>
        <p:sp>
          <p:nvSpPr>
            <p:cNvPr id="40" name="Shape 126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9205" tIns="39205" rIns="39205" bIns="39205"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sp>
          <p:nvSpPr>
            <p:cNvPr id="41" name="Shape 126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9205" tIns="39205" rIns="39205" bIns="39205"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grpSp>
      <p:grpSp>
        <p:nvGrpSpPr>
          <p:cNvPr id="7" name="Group 1272"/>
          <p:cNvGrpSpPr>
            <a:grpSpLocks noChangeAspect="1"/>
          </p:cNvGrpSpPr>
          <p:nvPr/>
        </p:nvGrpSpPr>
        <p:grpSpPr>
          <a:xfrm>
            <a:off x="6156176" y="2309034"/>
            <a:ext cx="974768" cy="506153"/>
            <a:chOff x="0" y="0"/>
            <a:chExt cx="3154022" cy="1635267"/>
          </a:xfrm>
          <a:solidFill>
            <a:schemeClr val="accent2"/>
          </a:solidFill>
        </p:grpSpPr>
        <p:sp>
          <p:nvSpPr>
            <p:cNvPr id="43" name="Shape 127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solidFill>
              <a:schemeClr val="accent4"/>
            </a:solidFill>
            <a:ln w="12700" cap="flat">
              <a:noFill/>
              <a:miter lim="400000"/>
            </a:ln>
            <a:effectLst/>
          </p:spPr>
          <p:txBody>
            <a:bodyPr wrap="square" lIns="39205" tIns="39205" rIns="39205" bIns="39205"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sp>
          <p:nvSpPr>
            <p:cNvPr id="44" name="Shape 127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solidFill>
              <a:schemeClr val="accent4"/>
            </a:solidFill>
            <a:ln w="12700" cap="flat">
              <a:noFill/>
              <a:miter lim="400000"/>
            </a:ln>
            <a:effectLst/>
          </p:spPr>
          <p:txBody>
            <a:bodyPr wrap="square" lIns="39205" tIns="39205" rIns="39205" bIns="39205"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grpSp>
      <p:sp>
        <p:nvSpPr>
          <p:cNvPr id="57" name="Rectangle 72"/>
          <p:cNvSpPr>
            <a:spLocks noChangeAspect="1"/>
          </p:cNvSpPr>
          <p:nvPr/>
        </p:nvSpPr>
        <p:spPr>
          <a:xfrm rot="20935423">
            <a:off x="1864975" y="2745483"/>
            <a:ext cx="592654" cy="416439"/>
          </a:xfrm>
          <a:prstGeom prst="rect">
            <a:avLst/>
          </a:prstGeom>
        </p:spPr>
        <p:txBody>
          <a:bodyPr wrap="square" lIns="46651" tIns="23326" rIns="46651" bIns="23326">
            <a:spAutoFit/>
          </a:bodyPr>
          <a:lstStyle/>
          <a:p>
            <a:pPr algn="ctr"/>
            <a:r>
              <a:rPr lang="en-US" sz="2400" b="1" dirty="0">
                <a:solidFill>
                  <a:schemeClr val="bg1"/>
                </a:solidFill>
                <a:latin typeface="+mj-ea"/>
                <a:ea typeface="+mj-ea"/>
              </a:rPr>
              <a:t>01</a:t>
            </a:r>
          </a:p>
        </p:txBody>
      </p:sp>
      <p:sp>
        <p:nvSpPr>
          <p:cNvPr id="59" name="TextBox 43"/>
          <p:cNvSpPr txBox="1"/>
          <p:nvPr/>
        </p:nvSpPr>
        <p:spPr>
          <a:xfrm>
            <a:off x="3094972" y="2002287"/>
            <a:ext cx="1715235" cy="246221"/>
          </a:xfrm>
          <a:prstGeom prst="rect">
            <a:avLst/>
          </a:prstGeom>
          <a:noFill/>
        </p:spPr>
        <p:txBody>
          <a:bodyPr wrap="square" lIns="0" tIns="0" rIns="0" bIns="0" rtlCol="0">
            <a:spAutoFit/>
          </a:bodyPr>
          <a:lstStyle/>
          <a:p>
            <a:pPr lvl="0"/>
            <a:r>
              <a:rPr lang="zh-CN" altLang="zh-CN" sz="1600" dirty="0">
                <a:solidFill>
                  <a:schemeClr val="tx1">
                    <a:lumMod val="65000"/>
                    <a:lumOff val="35000"/>
                  </a:schemeClr>
                </a:solidFill>
                <a:latin typeface="微软雅黑" pitchFamily="34" charset="-122"/>
                <a:ea typeface="微软雅黑" pitchFamily="34" charset="-122"/>
              </a:rPr>
              <a:t>工作完成情况</a:t>
            </a:r>
          </a:p>
        </p:txBody>
      </p:sp>
      <p:sp>
        <p:nvSpPr>
          <p:cNvPr id="60" name="Rectangle 137"/>
          <p:cNvSpPr>
            <a:spLocks noChangeAspect="1"/>
          </p:cNvSpPr>
          <p:nvPr/>
        </p:nvSpPr>
        <p:spPr>
          <a:xfrm rot="594578">
            <a:off x="3370168" y="2364600"/>
            <a:ext cx="592654" cy="416439"/>
          </a:xfrm>
          <a:prstGeom prst="rect">
            <a:avLst/>
          </a:prstGeom>
        </p:spPr>
        <p:txBody>
          <a:bodyPr wrap="square" lIns="46651" tIns="23326" rIns="46651" bIns="23326">
            <a:spAutoFit/>
          </a:bodyPr>
          <a:lstStyle/>
          <a:p>
            <a:pPr algn="ctr"/>
            <a:r>
              <a:rPr lang="en-US" sz="2400" b="1" dirty="0">
                <a:solidFill>
                  <a:schemeClr val="bg1"/>
                </a:solidFill>
                <a:latin typeface="+mj-ea"/>
                <a:ea typeface="+mj-ea"/>
              </a:rPr>
              <a:t>02</a:t>
            </a:r>
          </a:p>
        </p:txBody>
      </p:sp>
      <p:sp>
        <p:nvSpPr>
          <p:cNvPr id="61" name="Rectangle 142"/>
          <p:cNvSpPr>
            <a:spLocks noChangeAspect="1"/>
          </p:cNvSpPr>
          <p:nvPr/>
        </p:nvSpPr>
        <p:spPr>
          <a:xfrm rot="20856684">
            <a:off x="4860936" y="2739282"/>
            <a:ext cx="592654" cy="416439"/>
          </a:xfrm>
          <a:prstGeom prst="rect">
            <a:avLst/>
          </a:prstGeom>
        </p:spPr>
        <p:txBody>
          <a:bodyPr wrap="square" lIns="46651" tIns="23326" rIns="46651" bIns="23326">
            <a:spAutoFit/>
          </a:bodyPr>
          <a:lstStyle/>
          <a:p>
            <a:pPr algn="ctr"/>
            <a:r>
              <a:rPr lang="en-US" sz="2400" b="1" dirty="0">
                <a:solidFill>
                  <a:schemeClr val="bg1"/>
                </a:solidFill>
                <a:latin typeface="+mj-ea"/>
                <a:ea typeface="+mj-ea"/>
              </a:rPr>
              <a:t>03</a:t>
            </a:r>
          </a:p>
        </p:txBody>
      </p:sp>
      <p:sp>
        <p:nvSpPr>
          <p:cNvPr id="62" name="Rectangle 143"/>
          <p:cNvSpPr>
            <a:spLocks noChangeAspect="1"/>
          </p:cNvSpPr>
          <p:nvPr/>
        </p:nvSpPr>
        <p:spPr>
          <a:xfrm rot="630609">
            <a:off x="6465752" y="2357573"/>
            <a:ext cx="592654" cy="416439"/>
          </a:xfrm>
          <a:prstGeom prst="rect">
            <a:avLst/>
          </a:prstGeom>
        </p:spPr>
        <p:txBody>
          <a:bodyPr wrap="square" lIns="46651" tIns="23326" rIns="46651" bIns="23326">
            <a:spAutoFit/>
          </a:bodyPr>
          <a:lstStyle/>
          <a:p>
            <a:pPr algn="ctr"/>
            <a:r>
              <a:rPr lang="en-US" sz="2400" b="1" dirty="0">
                <a:solidFill>
                  <a:schemeClr val="bg1"/>
                </a:solidFill>
                <a:latin typeface="+mj-ea"/>
                <a:ea typeface="+mj-ea"/>
              </a:rPr>
              <a:t>04</a:t>
            </a:r>
          </a:p>
        </p:txBody>
      </p:sp>
      <p:sp>
        <p:nvSpPr>
          <p:cNvPr id="66" name="TextBox 50"/>
          <p:cNvSpPr txBox="1"/>
          <p:nvPr/>
        </p:nvSpPr>
        <p:spPr>
          <a:xfrm>
            <a:off x="1524479" y="3354973"/>
            <a:ext cx="1640037" cy="246221"/>
          </a:xfrm>
          <a:prstGeom prst="rect">
            <a:avLst/>
          </a:prstGeom>
          <a:noFill/>
        </p:spPr>
        <p:txBody>
          <a:bodyPr wrap="square" lIns="0" tIns="0" rIns="0" bIns="0" rtlCol="0">
            <a:spAutoFit/>
          </a:bodyPr>
          <a:lstStyle/>
          <a:p>
            <a:pPr lvl="0"/>
            <a:r>
              <a:rPr lang="zh-CN" altLang="zh-CN" sz="1600" dirty="0">
                <a:solidFill>
                  <a:schemeClr val="tx1">
                    <a:lumMod val="65000"/>
                    <a:lumOff val="35000"/>
                  </a:schemeClr>
                </a:solidFill>
                <a:latin typeface="微软雅黑" pitchFamily="34" charset="-122"/>
                <a:ea typeface="微软雅黑" pitchFamily="34" charset="-122"/>
              </a:rPr>
              <a:t>年度工作概述</a:t>
            </a:r>
          </a:p>
        </p:txBody>
      </p:sp>
      <p:sp>
        <p:nvSpPr>
          <p:cNvPr id="68" name="TextBox 52"/>
          <p:cNvSpPr txBox="1"/>
          <p:nvPr/>
        </p:nvSpPr>
        <p:spPr>
          <a:xfrm>
            <a:off x="4563520" y="3354973"/>
            <a:ext cx="1821566" cy="246221"/>
          </a:xfrm>
          <a:prstGeom prst="rect">
            <a:avLst/>
          </a:prstGeom>
          <a:noFill/>
        </p:spPr>
        <p:txBody>
          <a:bodyPr wrap="square" lIns="0" tIns="0" rIns="0" bIns="0" rtlCol="0">
            <a:spAutoFit/>
          </a:bodyPr>
          <a:lstStyle/>
          <a:p>
            <a:pPr lvl="0"/>
            <a:r>
              <a:rPr lang="zh-CN" altLang="zh-CN" sz="1600" dirty="0">
                <a:solidFill>
                  <a:schemeClr val="tx1">
                    <a:lumMod val="65000"/>
                    <a:lumOff val="35000"/>
                  </a:schemeClr>
                </a:solidFill>
                <a:latin typeface="微软雅黑" pitchFamily="34" charset="-122"/>
                <a:ea typeface="微软雅黑" pitchFamily="34" charset="-122"/>
              </a:rPr>
              <a:t>成功项目展示</a:t>
            </a:r>
          </a:p>
        </p:txBody>
      </p:sp>
      <p:sp>
        <p:nvSpPr>
          <p:cNvPr id="70" name="TextBox 54"/>
          <p:cNvSpPr txBox="1"/>
          <p:nvPr/>
        </p:nvSpPr>
        <p:spPr>
          <a:xfrm>
            <a:off x="6156176" y="1924472"/>
            <a:ext cx="1517380" cy="246221"/>
          </a:xfrm>
          <a:prstGeom prst="rect">
            <a:avLst/>
          </a:prstGeom>
          <a:noFill/>
        </p:spPr>
        <p:txBody>
          <a:bodyPr wrap="square" lIns="0" tIns="0" rIns="0" bIns="0" rtlCol="0">
            <a:spAutoFit/>
          </a:bodyPr>
          <a:lstStyle/>
          <a:p>
            <a:r>
              <a:rPr lang="zh-CN" altLang="zh-CN" sz="1600" dirty="0">
                <a:solidFill>
                  <a:schemeClr val="tx1">
                    <a:lumMod val="65000"/>
                    <a:lumOff val="35000"/>
                  </a:schemeClr>
                </a:solidFill>
                <a:latin typeface="微软雅黑" pitchFamily="34" charset="-122"/>
                <a:ea typeface="微软雅黑" pitchFamily="34" charset="-122"/>
              </a:rPr>
              <a:t>明年工作计划</a:t>
            </a:r>
          </a:p>
        </p:txBody>
      </p:sp>
      <p:grpSp>
        <p:nvGrpSpPr>
          <p:cNvPr id="39" name="组合 38">
            <a:extLst>
              <a:ext uri="{FF2B5EF4-FFF2-40B4-BE49-F238E27FC236}">
                <a16:creationId xmlns:a16="http://schemas.microsoft.com/office/drawing/2014/main" id="{0803C427-371D-497F-90C5-D986B8D04665}"/>
              </a:ext>
            </a:extLst>
          </p:cNvPr>
          <p:cNvGrpSpPr/>
          <p:nvPr/>
        </p:nvGrpSpPr>
        <p:grpSpPr>
          <a:xfrm>
            <a:off x="-190991" y="187078"/>
            <a:ext cx="2314719" cy="728876"/>
            <a:chOff x="-190991" y="187078"/>
            <a:chExt cx="2314719" cy="728876"/>
          </a:xfrm>
        </p:grpSpPr>
        <p:grpSp>
          <p:nvGrpSpPr>
            <p:cNvPr id="42" name="组合 41">
              <a:extLst>
                <a:ext uri="{FF2B5EF4-FFF2-40B4-BE49-F238E27FC236}">
                  <a16:creationId xmlns:a16="http://schemas.microsoft.com/office/drawing/2014/main" id="{8EC24F27-524C-4D37-ABEA-5EDC9D968BDE}"/>
                </a:ext>
              </a:extLst>
            </p:cNvPr>
            <p:cNvGrpSpPr/>
            <p:nvPr/>
          </p:nvGrpSpPr>
          <p:grpSpPr>
            <a:xfrm flipH="1">
              <a:off x="250" y="187078"/>
              <a:ext cx="2061791" cy="728876"/>
              <a:chOff x="7380287" y="2660959"/>
              <a:chExt cx="3408364" cy="1797495"/>
            </a:xfrm>
          </p:grpSpPr>
          <p:sp>
            <p:nvSpPr>
              <p:cNvPr id="48" name="Freeform 16">
                <a:extLst>
                  <a:ext uri="{FF2B5EF4-FFF2-40B4-BE49-F238E27FC236}">
                    <a16:creationId xmlns:a16="http://schemas.microsoft.com/office/drawing/2014/main" id="{4899843C-A891-4CD8-A802-06C1FEDFDA57}"/>
                  </a:ext>
                </a:extLst>
              </p:cNvPr>
              <p:cNvSpPr>
                <a:spLocks/>
              </p:cNvSpPr>
              <p:nvPr/>
            </p:nvSpPr>
            <p:spPr bwMode="auto">
              <a:xfrm>
                <a:off x="7380287" y="3051930"/>
                <a:ext cx="3408362" cy="1406524"/>
              </a:xfrm>
              <a:custGeom>
                <a:avLst/>
                <a:gdLst>
                  <a:gd name="T0" fmla="*/ 802 w 802"/>
                  <a:gd name="T1" fmla="*/ 0 h 329"/>
                  <a:gd name="T2" fmla="*/ 802 w 802"/>
                  <a:gd name="T3" fmla="*/ 329 h 329"/>
                  <a:gd name="T4" fmla="*/ 0 w 802"/>
                  <a:gd name="T5" fmla="*/ 329 h 329"/>
                  <a:gd name="T6" fmla="*/ 0 w 802"/>
                  <a:gd name="T7" fmla="*/ 234 h 329"/>
                  <a:gd name="T8" fmla="*/ 234 w 802"/>
                  <a:gd name="T9" fmla="*/ 0 h 329"/>
                  <a:gd name="T10" fmla="*/ 802 w 802"/>
                  <a:gd name="T11" fmla="*/ 0 h 329"/>
                </a:gdLst>
                <a:ahLst/>
                <a:cxnLst>
                  <a:cxn ang="0">
                    <a:pos x="T0" y="T1"/>
                  </a:cxn>
                  <a:cxn ang="0">
                    <a:pos x="T2" y="T3"/>
                  </a:cxn>
                  <a:cxn ang="0">
                    <a:pos x="T4" y="T5"/>
                  </a:cxn>
                  <a:cxn ang="0">
                    <a:pos x="T6" y="T7"/>
                  </a:cxn>
                  <a:cxn ang="0">
                    <a:pos x="T8" y="T9"/>
                  </a:cxn>
                  <a:cxn ang="0">
                    <a:pos x="T10" y="T11"/>
                  </a:cxn>
                </a:cxnLst>
                <a:rect l="0" t="0" r="r" b="b"/>
                <a:pathLst>
                  <a:path w="802" h="329">
                    <a:moveTo>
                      <a:pt x="802" y="0"/>
                    </a:moveTo>
                    <a:cubicBezTo>
                      <a:pt x="802" y="329"/>
                      <a:pt x="802" y="329"/>
                      <a:pt x="802" y="329"/>
                    </a:cubicBezTo>
                    <a:cubicBezTo>
                      <a:pt x="0" y="329"/>
                      <a:pt x="0" y="329"/>
                      <a:pt x="0" y="329"/>
                    </a:cubicBezTo>
                    <a:cubicBezTo>
                      <a:pt x="0" y="234"/>
                      <a:pt x="0" y="234"/>
                      <a:pt x="0" y="234"/>
                    </a:cubicBezTo>
                    <a:cubicBezTo>
                      <a:pt x="0" y="105"/>
                      <a:pt x="104" y="0"/>
                      <a:pt x="234" y="0"/>
                    </a:cubicBezTo>
                    <a:lnTo>
                      <a:pt x="802" y="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p>
            </p:txBody>
          </p:sp>
          <p:sp>
            <p:nvSpPr>
              <p:cNvPr id="51" name="Freeform 12">
                <a:extLst>
                  <a:ext uri="{FF2B5EF4-FFF2-40B4-BE49-F238E27FC236}">
                    <a16:creationId xmlns:a16="http://schemas.microsoft.com/office/drawing/2014/main" id="{54304F46-949F-45F0-84A5-5C45A96157B5}"/>
                  </a:ext>
                </a:extLst>
              </p:cNvPr>
              <p:cNvSpPr>
                <a:spLocks/>
              </p:cNvSpPr>
              <p:nvPr/>
            </p:nvSpPr>
            <p:spPr bwMode="auto">
              <a:xfrm>
                <a:off x="7380288" y="2660959"/>
                <a:ext cx="3408363" cy="1406525"/>
              </a:xfrm>
              <a:custGeom>
                <a:avLst/>
                <a:gdLst>
                  <a:gd name="T0" fmla="*/ 802 w 802"/>
                  <a:gd name="T1" fmla="*/ 0 h 329"/>
                  <a:gd name="T2" fmla="*/ 802 w 802"/>
                  <a:gd name="T3" fmla="*/ 329 h 329"/>
                  <a:gd name="T4" fmla="*/ 0 w 802"/>
                  <a:gd name="T5" fmla="*/ 329 h 329"/>
                  <a:gd name="T6" fmla="*/ 0 w 802"/>
                  <a:gd name="T7" fmla="*/ 234 h 329"/>
                  <a:gd name="T8" fmla="*/ 234 w 802"/>
                  <a:gd name="T9" fmla="*/ 0 h 329"/>
                  <a:gd name="T10" fmla="*/ 802 w 802"/>
                  <a:gd name="T11" fmla="*/ 0 h 329"/>
                </a:gdLst>
                <a:ahLst/>
                <a:cxnLst>
                  <a:cxn ang="0">
                    <a:pos x="T0" y="T1"/>
                  </a:cxn>
                  <a:cxn ang="0">
                    <a:pos x="T2" y="T3"/>
                  </a:cxn>
                  <a:cxn ang="0">
                    <a:pos x="T4" y="T5"/>
                  </a:cxn>
                  <a:cxn ang="0">
                    <a:pos x="T6" y="T7"/>
                  </a:cxn>
                  <a:cxn ang="0">
                    <a:pos x="T8" y="T9"/>
                  </a:cxn>
                  <a:cxn ang="0">
                    <a:pos x="T10" y="T11"/>
                  </a:cxn>
                </a:cxnLst>
                <a:rect l="0" t="0" r="r" b="b"/>
                <a:pathLst>
                  <a:path w="802" h="329">
                    <a:moveTo>
                      <a:pt x="802" y="0"/>
                    </a:moveTo>
                    <a:cubicBezTo>
                      <a:pt x="802" y="329"/>
                      <a:pt x="802" y="329"/>
                      <a:pt x="802" y="329"/>
                    </a:cubicBezTo>
                    <a:cubicBezTo>
                      <a:pt x="0" y="329"/>
                      <a:pt x="0" y="329"/>
                      <a:pt x="0" y="329"/>
                    </a:cubicBezTo>
                    <a:cubicBezTo>
                      <a:pt x="0" y="234"/>
                      <a:pt x="0" y="234"/>
                      <a:pt x="0" y="234"/>
                    </a:cubicBezTo>
                    <a:cubicBezTo>
                      <a:pt x="0" y="105"/>
                      <a:pt x="104" y="0"/>
                      <a:pt x="234" y="0"/>
                    </a:cubicBezTo>
                    <a:lnTo>
                      <a:pt x="802"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p>
            </p:txBody>
          </p:sp>
        </p:grpSp>
        <p:sp>
          <p:nvSpPr>
            <p:cNvPr id="45" name="文本框 44">
              <a:extLst>
                <a:ext uri="{FF2B5EF4-FFF2-40B4-BE49-F238E27FC236}">
                  <a16:creationId xmlns:a16="http://schemas.microsoft.com/office/drawing/2014/main" id="{8FB2C38C-7C40-4C20-95CA-68EBB8F32214}"/>
                </a:ext>
              </a:extLst>
            </p:cNvPr>
            <p:cNvSpPr txBox="1"/>
            <p:nvPr/>
          </p:nvSpPr>
          <p:spPr>
            <a:xfrm>
              <a:off x="-190991" y="274387"/>
              <a:ext cx="2314719" cy="497957"/>
            </a:xfrm>
            <a:prstGeom prst="rect">
              <a:avLst/>
            </a:prstGeom>
            <a:noFill/>
          </p:spPr>
          <p:txBody>
            <a:bodyPr wrap="square" rtlCol="0">
              <a:spAutoFit/>
            </a:bodyPr>
            <a:lstStyle/>
            <a:p>
              <a:pPr algn="ctr" defTabSz="685469">
                <a:lnSpc>
                  <a:spcPct val="120000"/>
                </a:lnSpc>
                <a:defRPr/>
              </a:pPr>
              <a:r>
                <a:rPr lang="zh-CN" altLang="en-US" sz="2400" kern="0" dirty="0">
                  <a:solidFill>
                    <a:schemeClr val="bg1"/>
                  </a:solidFill>
                  <a:latin typeface="微软雅黑" pitchFamily="34" charset="-122"/>
                  <a:ea typeface="微软雅黑" pitchFamily="34" charset="-122"/>
                </a:rPr>
                <a:t>目录</a:t>
              </a:r>
              <a:r>
                <a:rPr lang="zh-CN" altLang="en-US" sz="2000" kern="0" dirty="0">
                  <a:solidFill>
                    <a:schemeClr val="bg1"/>
                  </a:solidFill>
                  <a:latin typeface="微软雅黑" pitchFamily="34" charset="-122"/>
                  <a:ea typeface="微软雅黑" pitchFamily="34" charset="-122"/>
                </a:rPr>
                <a:t> </a:t>
              </a:r>
              <a:r>
                <a:rPr lang="en-US" altLang="zh-CN" sz="2000" kern="0" dirty="0">
                  <a:solidFill>
                    <a:schemeClr val="bg1"/>
                  </a:solidFill>
                  <a:latin typeface="微软雅黑" pitchFamily="34" charset="-122"/>
                  <a:ea typeface="微软雅黑" pitchFamily="34" charset="-122"/>
                </a:rPr>
                <a:t>/</a:t>
              </a:r>
              <a:r>
                <a:rPr lang="en-US" altLang="zh-CN" sz="1600" kern="0" dirty="0">
                  <a:solidFill>
                    <a:schemeClr val="bg1"/>
                  </a:solidFill>
                  <a:latin typeface="微软雅黑" pitchFamily="34" charset="-122"/>
                  <a:ea typeface="微软雅黑" pitchFamily="34" charset="-122"/>
                </a:rPr>
                <a:t>Contents</a:t>
              </a:r>
              <a:endParaRPr lang="en-US" altLang="ko-KR" sz="1600" kern="0"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799699076"/>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 presetClass="entr" presetSubtype="0" fill="hold" grpId="0" nodeType="with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par>
                                <p:cTn id="15" presetID="10" presetClass="entr" presetSubtype="0" fill="hold" grpId="0" nodeType="with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fade">
                                      <p:cBhvr>
                                        <p:cTn id="17" dur="500"/>
                                        <p:tgtEl>
                                          <p:spTgt spid="66"/>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60"/>
                                        </p:tgtEl>
                                        <p:attrNameLst>
                                          <p:attrName>style.visibility</p:attrName>
                                        </p:attrNameLst>
                                      </p:cBhvr>
                                      <p:to>
                                        <p:strVal val="visible"/>
                                      </p:to>
                                    </p:set>
                                  </p:childTnLst>
                                </p:cTn>
                              </p:par>
                              <p:par>
                                <p:cTn id="24" presetID="10" presetClass="entr" presetSubtype="0" fill="hold" grpId="0" nodeType="withEffect">
                                  <p:stCondLst>
                                    <p:cond delay="0"/>
                                  </p:stCondLst>
                                  <p:childTnLst>
                                    <p:set>
                                      <p:cBhvr>
                                        <p:cTn id="25" dur="1" fill="hold">
                                          <p:stCondLst>
                                            <p:cond delay="0"/>
                                          </p:stCondLst>
                                        </p:cTn>
                                        <p:tgtEl>
                                          <p:spTgt spid="59"/>
                                        </p:tgtEl>
                                        <p:attrNameLst>
                                          <p:attrName>style.visibility</p:attrName>
                                        </p:attrNameLst>
                                      </p:cBhvr>
                                      <p:to>
                                        <p:strVal val="visible"/>
                                      </p:to>
                                    </p:set>
                                    <p:animEffect transition="in" filter="fade">
                                      <p:cBhvr>
                                        <p:cTn id="26" dur="500"/>
                                        <p:tgtEl>
                                          <p:spTgt spid="59"/>
                                        </p:tgtEl>
                                      </p:cBhvr>
                                    </p:animEffect>
                                  </p:childTnLst>
                                </p:cTn>
                              </p:par>
                            </p:childTnLst>
                          </p:cTn>
                        </p:par>
                        <p:par>
                          <p:cTn id="27" fill="hold">
                            <p:stCondLst>
                              <p:cond delay="1500"/>
                            </p:stCondLst>
                            <p:childTnLst>
                              <p:par>
                                <p:cTn id="28" presetID="10" presetClass="entr" presetSubtype="0"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par>
                                <p:cTn id="31" presetID="1" presetClass="entr" presetSubtype="0" fill="hold" grpId="0" nodeType="withEffect">
                                  <p:stCondLst>
                                    <p:cond delay="0"/>
                                  </p:stCondLst>
                                  <p:childTnLst>
                                    <p:set>
                                      <p:cBhvr>
                                        <p:cTn id="32" dur="1" fill="hold">
                                          <p:stCondLst>
                                            <p:cond delay="0"/>
                                          </p:stCondLst>
                                        </p:cTn>
                                        <p:tgtEl>
                                          <p:spTgt spid="61"/>
                                        </p:tgtEl>
                                        <p:attrNameLst>
                                          <p:attrName>style.visibility</p:attrName>
                                        </p:attrNameLst>
                                      </p:cBhvr>
                                      <p:to>
                                        <p:strVal val="visible"/>
                                      </p:to>
                                    </p:set>
                                  </p:childTnLst>
                                </p:cTn>
                              </p:par>
                              <p:par>
                                <p:cTn id="33" presetID="10" presetClass="entr" presetSubtype="0"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animEffect transition="in" filter="fade">
                                      <p:cBhvr>
                                        <p:cTn id="35" dur="500"/>
                                        <p:tgtEl>
                                          <p:spTgt spid="68"/>
                                        </p:tgtEl>
                                      </p:cBhvr>
                                    </p:animEffect>
                                  </p:childTnLst>
                                </p:cTn>
                              </p:par>
                            </p:childTnLst>
                          </p:cTn>
                        </p:par>
                        <p:par>
                          <p:cTn id="36" fill="hold">
                            <p:stCondLst>
                              <p:cond delay="2000"/>
                            </p:stCondLst>
                            <p:childTnLst>
                              <p:par>
                                <p:cTn id="37" presetID="10" presetClass="entr" presetSubtype="0"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par>
                                <p:cTn id="40" presetID="1" presetClass="entr" presetSubtype="0" fill="hold" grpId="0" nodeType="withEffect">
                                  <p:stCondLst>
                                    <p:cond delay="0"/>
                                  </p:stCondLst>
                                  <p:childTnLst>
                                    <p:set>
                                      <p:cBhvr>
                                        <p:cTn id="41" dur="1" fill="hold">
                                          <p:stCondLst>
                                            <p:cond delay="0"/>
                                          </p:stCondLst>
                                        </p:cTn>
                                        <p:tgtEl>
                                          <p:spTgt spid="62"/>
                                        </p:tgtEl>
                                        <p:attrNameLst>
                                          <p:attrName>style.visibility</p:attrName>
                                        </p:attrNameLst>
                                      </p:cBhvr>
                                      <p:to>
                                        <p:strVal val="visible"/>
                                      </p:to>
                                    </p:set>
                                  </p:childTnLst>
                                </p:cTn>
                              </p:par>
                              <p:par>
                                <p:cTn id="42" presetID="10" presetClass="entr" presetSubtype="0" fill="hold" grpId="0" nodeType="withEffect">
                                  <p:stCondLst>
                                    <p:cond delay="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9" grpId="0"/>
      <p:bldP spid="60" grpId="0"/>
      <p:bldP spid="61" grpId="0"/>
      <p:bldP spid="62" grpId="0"/>
      <p:bldP spid="66" grpId="0"/>
      <p:bldP spid="68" grpId="0"/>
      <p:bldP spid="7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E9D7BDCF-3C13-4F9A-8389-E1246E17AF11}"/>
              </a:ext>
            </a:extLst>
          </p:cNvPr>
          <p:cNvPicPr>
            <a:picLocks noChangeAspect="1"/>
          </p:cNvPicPr>
          <p:nvPr/>
        </p:nvPicPr>
        <p:blipFill>
          <a:blip r:embed="rId3"/>
          <a:stretch>
            <a:fillRect/>
          </a:stretch>
        </p:blipFill>
        <p:spPr>
          <a:xfrm rot="16200000">
            <a:off x="1998367" y="-1994422"/>
            <a:ext cx="5141143" cy="9137876"/>
          </a:xfrm>
          <a:prstGeom prst="rect">
            <a:avLst/>
          </a:prstGeom>
        </p:spPr>
      </p:pic>
      <p:sp>
        <p:nvSpPr>
          <p:cNvPr id="4" name="矩形 15"/>
          <p:cNvSpPr>
            <a:spLocks noChangeArrowheads="1"/>
          </p:cNvSpPr>
          <p:nvPr/>
        </p:nvSpPr>
        <p:spPr bwMode="auto">
          <a:xfrm>
            <a:off x="1896504" y="2554363"/>
            <a:ext cx="1369606" cy="315471"/>
          </a:xfrm>
          <a:prstGeom prst="rect">
            <a:avLst/>
          </a:prstGeom>
          <a:noFill/>
          <a:ln w="9525">
            <a:noFill/>
            <a:miter lim="800000"/>
            <a:headEnd/>
            <a:tailEnd/>
          </a:ln>
        </p:spPr>
        <p:txBody>
          <a:bodyPr wrap="none" lIns="68580" tIns="34290" rIns="68580" bIns="34290">
            <a:spAutoFit/>
          </a:bodyPr>
          <a:lstStyle/>
          <a:p>
            <a:pPr lvl="0"/>
            <a:r>
              <a:rPr lang="zh-CN" altLang="zh-CN" sz="1600" dirty="0">
                <a:solidFill>
                  <a:schemeClr val="tx1">
                    <a:lumMod val="65000"/>
                    <a:lumOff val="35000"/>
                  </a:schemeClr>
                </a:solidFill>
                <a:latin typeface="微软雅黑" pitchFamily="34" charset="-122"/>
                <a:ea typeface="微软雅黑" pitchFamily="34" charset="-122"/>
              </a:rPr>
              <a:t>年度工作概述</a:t>
            </a:r>
          </a:p>
        </p:txBody>
      </p:sp>
      <p:sp>
        <p:nvSpPr>
          <p:cNvPr id="5" name="矩形 18"/>
          <p:cNvSpPr>
            <a:spLocks noChangeArrowheads="1"/>
          </p:cNvSpPr>
          <p:nvPr/>
        </p:nvSpPr>
        <p:spPr bwMode="auto">
          <a:xfrm>
            <a:off x="878556" y="3024028"/>
            <a:ext cx="3489722" cy="282963"/>
          </a:xfrm>
          <a:prstGeom prst="rect">
            <a:avLst/>
          </a:prstGeom>
          <a:noFill/>
          <a:ln w="9525">
            <a:noFill/>
            <a:miter lim="800000"/>
            <a:headEnd/>
            <a:tailEnd/>
          </a:ln>
        </p:spPr>
        <p:txBody>
          <a:bodyPr lIns="0" tIns="0" rIns="0" bIns="0">
            <a:spAutoFit/>
          </a:bodyPr>
          <a:lstStyle/>
          <a:p>
            <a:pPr algn="ctr" defTabSz="912019">
              <a:lnSpc>
                <a:spcPct val="120000"/>
              </a:lnSpc>
              <a:spcBef>
                <a:spcPct val="20000"/>
              </a:spcBef>
            </a:pPr>
            <a:r>
              <a:rPr lang="zh-CN" altLang="en-US" sz="800" dirty="0">
                <a:solidFill>
                  <a:schemeClr val="tx1">
                    <a:lumMod val="75000"/>
                    <a:lumOff val="25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800" dirty="0">
              <a:solidFill>
                <a:schemeClr val="tx1">
                  <a:lumMod val="75000"/>
                  <a:lumOff val="25000"/>
                </a:schemeClr>
              </a:solidFill>
              <a:latin typeface="微软雅黑" pitchFamily="34" charset="-122"/>
              <a:ea typeface="微软雅黑" pitchFamily="34" charset="-122"/>
              <a:sym typeface="Arial" charset="0"/>
            </a:endParaRPr>
          </a:p>
        </p:txBody>
      </p:sp>
      <p:cxnSp>
        <p:nvCxnSpPr>
          <p:cNvPr id="6" name="直接连接符 18"/>
          <p:cNvCxnSpPr>
            <a:cxnSpLocks noChangeShapeType="1"/>
          </p:cNvCxnSpPr>
          <p:nvPr/>
        </p:nvCxnSpPr>
        <p:spPr bwMode="auto">
          <a:xfrm>
            <a:off x="821408" y="2969242"/>
            <a:ext cx="3514725" cy="0"/>
          </a:xfrm>
          <a:prstGeom prst="line">
            <a:avLst/>
          </a:prstGeom>
          <a:noFill/>
          <a:ln w="6350">
            <a:solidFill>
              <a:schemeClr val="tx1">
                <a:lumMod val="50000"/>
                <a:lumOff val="50000"/>
              </a:schemeClr>
            </a:solidFill>
            <a:round/>
            <a:headEnd/>
            <a:tailEnd/>
          </a:ln>
        </p:spPr>
      </p:cxnSp>
      <p:grpSp>
        <p:nvGrpSpPr>
          <p:cNvPr id="8" name="Group 1257">
            <a:extLst>
              <a:ext uri="{FF2B5EF4-FFF2-40B4-BE49-F238E27FC236}">
                <a16:creationId xmlns:a16="http://schemas.microsoft.com/office/drawing/2014/main" id="{FDBEB90B-DE54-4314-8586-1A614FFAAFD2}"/>
              </a:ext>
            </a:extLst>
          </p:cNvPr>
          <p:cNvGrpSpPr>
            <a:grpSpLocks noChangeAspect="1"/>
          </p:cNvGrpSpPr>
          <p:nvPr/>
        </p:nvGrpSpPr>
        <p:grpSpPr>
          <a:xfrm rot="10800000" flipH="1">
            <a:off x="2159732" y="1816460"/>
            <a:ext cx="974768" cy="506153"/>
            <a:chOff x="0" y="0"/>
            <a:chExt cx="3154022" cy="1635267"/>
          </a:xfrm>
          <a:solidFill>
            <a:schemeClr val="accent2"/>
          </a:solidFill>
        </p:grpSpPr>
        <p:sp>
          <p:nvSpPr>
            <p:cNvPr id="10" name="Shape 1255">
              <a:extLst>
                <a:ext uri="{FF2B5EF4-FFF2-40B4-BE49-F238E27FC236}">
                  <a16:creationId xmlns:a16="http://schemas.microsoft.com/office/drawing/2014/main" id="{E0251F92-3DBB-4183-A5BF-1A6D951BDD05}"/>
                </a:ext>
              </a:extLst>
            </p:cNvPr>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9205" tIns="39205" rIns="39205" bIns="39205"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sp>
          <p:nvSpPr>
            <p:cNvPr id="11" name="Shape 1256">
              <a:extLst>
                <a:ext uri="{FF2B5EF4-FFF2-40B4-BE49-F238E27FC236}">
                  <a16:creationId xmlns:a16="http://schemas.microsoft.com/office/drawing/2014/main" id="{38FA811A-4B4E-4CEF-BF04-EB65FDAEE69B}"/>
                </a:ext>
              </a:extLst>
            </p:cNvPr>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9205" tIns="39205" rIns="39205" bIns="39205"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grpSp>
      <p:sp>
        <p:nvSpPr>
          <p:cNvPr id="12" name="Rectangle 72">
            <a:extLst>
              <a:ext uri="{FF2B5EF4-FFF2-40B4-BE49-F238E27FC236}">
                <a16:creationId xmlns:a16="http://schemas.microsoft.com/office/drawing/2014/main" id="{A9C1734B-30EB-4B2E-9D5F-D07FD74ADD29}"/>
              </a:ext>
            </a:extLst>
          </p:cNvPr>
          <p:cNvSpPr>
            <a:spLocks noChangeAspect="1"/>
          </p:cNvSpPr>
          <p:nvPr/>
        </p:nvSpPr>
        <p:spPr>
          <a:xfrm rot="20935423">
            <a:off x="2500228" y="1841642"/>
            <a:ext cx="592654" cy="416439"/>
          </a:xfrm>
          <a:prstGeom prst="rect">
            <a:avLst/>
          </a:prstGeom>
        </p:spPr>
        <p:txBody>
          <a:bodyPr wrap="square" lIns="46651" tIns="23326" rIns="46651" bIns="23326">
            <a:spAutoFit/>
          </a:bodyPr>
          <a:lstStyle/>
          <a:p>
            <a:pPr algn="ctr"/>
            <a:r>
              <a:rPr lang="en-US" sz="2400" b="1" dirty="0">
                <a:solidFill>
                  <a:schemeClr val="bg1"/>
                </a:solidFill>
                <a:latin typeface="+mj-ea"/>
                <a:ea typeface="+mj-ea"/>
              </a:rPr>
              <a:t>01</a:t>
            </a:r>
          </a:p>
        </p:txBody>
      </p:sp>
    </p:spTree>
    <p:extLst>
      <p:ext uri="{BB962C8B-B14F-4D97-AF65-F5344CB8AC3E}">
        <p14:creationId xmlns:p14="http://schemas.microsoft.com/office/powerpoint/2010/main" val="3146468240"/>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7" presetClass="entr" presetSubtype="8"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ppt_x</p:attrName>
                                        </p:attrNameLst>
                                      </p:cBhvr>
                                      <p:tavLst>
                                        <p:tav tm="0">
                                          <p:val>
                                            <p:strVal val="#ppt_x-#ppt_w/2"/>
                                          </p:val>
                                        </p:tav>
                                        <p:tav tm="100000">
                                          <p:val>
                                            <p:strVal val="#ppt_x"/>
                                          </p:val>
                                        </p:tav>
                                      </p:tavLst>
                                    </p:anim>
                                    <p:anim calcmode="lin" valueType="num">
                                      <p:cBhvr>
                                        <p:cTn id="19" dur="500" fill="hold"/>
                                        <p:tgtEl>
                                          <p:spTgt spid="6"/>
                                        </p:tgtEl>
                                        <p:attrNameLst>
                                          <p:attrName>ppt_y</p:attrName>
                                        </p:attrNameLst>
                                      </p:cBhvr>
                                      <p:tavLst>
                                        <p:tav tm="0">
                                          <p:val>
                                            <p:strVal val="#ppt_y"/>
                                          </p:val>
                                        </p:tav>
                                        <p:tav tm="100000">
                                          <p:val>
                                            <p:strVal val="#ppt_y"/>
                                          </p:val>
                                        </p:tav>
                                      </p:tavLst>
                                    </p:anim>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strVal val="#ppt_h"/>
                                          </p:val>
                                        </p:tav>
                                        <p:tav tm="100000">
                                          <p:val>
                                            <p:strVal val="#ppt_h"/>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0" y="2051437"/>
            <a:ext cx="3354156" cy="1104828"/>
            <a:chOff x="0" y="2734405"/>
            <a:chExt cx="4472208" cy="1472650"/>
          </a:xfrm>
        </p:grpSpPr>
        <p:grpSp>
          <p:nvGrpSpPr>
            <p:cNvPr id="4" name="Group 14"/>
            <p:cNvGrpSpPr/>
            <p:nvPr/>
          </p:nvGrpSpPr>
          <p:grpSpPr>
            <a:xfrm>
              <a:off x="0" y="2734405"/>
              <a:ext cx="4472208" cy="1472650"/>
              <a:chOff x="0" y="2903219"/>
              <a:chExt cx="4472208" cy="1472650"/>
            </a:xfrm>
          </p:grpSpPr>
          <p:sp>
            <p:nvSpPr>
              <p:cNvPr id="13" name="Rectangle 12"/>
              <p:cNvSpPr/>
              <p:nvPr/>
            </p:nvSpPr>
            <p:spPr>
              <a:xfrm>
                <a:off x="0" y="2903219"/>
                <a:ext cx="3713871" cy="14726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latin typeface="微软雅黑" pitchFamily="34" charset="-122"/>
                  <a:ea typeface="微软雅黑" pitchFamily="34" charset="-122"/>
                </a:endParaRPr>
              </a:p>
            </p:txBody>
          </p:sp>
          <p:sp>
            <p:nvSpPr>
              <p:cNvPr id="14" name="Oval 13"/>
              <p:cNvSpPr/>
              <p:nvPr/>
            </p:nvSpPr>
            <p:spPr>
              <a:xfrm>
                <a:off x="2999558" y="2903219"/>
                <a:ext cx="1472650" cy="14726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latin typeface="微软雅黑" pitchFamily="34" charset="-122"/>
                  <a:ea typeface="微软雅黑" pitchFamily="34" charset="-122"/>
                </a:endParaRPr>
              </a:p>
            </p:txBody>
          </p:sp>
        </p:grpSp>
        <p:sp>
          <p:nvSpPr>
            <p:cNvPr id="16" name="Oval 15"/>
            <p:cNvSpPr/>
            <p:nvPr/>
          </p:nvSpPr>
          <p:spPr>
            <a:xfrm>
              <a:off x="3127350" y="2862197"/>
              <a:ext cx="1217066" cy="121706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latin typeface="微软雅黑" pitchFamily="34" charset="-122"/>
                <a:ea typeface="微软雅黑" pitchFamily="34" charset="-122"/>
              </a:endParaRPr>
            </a:p>
          </p:txBody>
        </p:sp>
        <p:sp>
          <p:nvSpPr>
            <p:cNvPr id="22" name="AutoShape 117"/>
            <p:cNvSpPr>
              <a:spLocks/>
            </p:cNvSpPr>
            <p:nvPr/>
          </p:nvSpPr>
          <p:spPr bwMode="auto">
            <a:xfrm>
              <a:off x="3456664" y="3238832"/>
              <a:ext cx="561856" cy="46379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900" dirty="0">
                <a:solidFill>
                  <a:srgbClr val="FFFFFF"/>
                </a:solidFill>
                <a:effectLst>
                  <a:outerShdw blurRad="38100" dist="38100" dir="2700000" algn="tl">
                    <a:srgbClr val="000000"/>
                  </a:outerShdw>
                </a:effectLst>
                <a:latin typeface="微软雅黑" pitchFamily="34" charset="-122"/>
                <a:ea typeface="微软雅黑" pitchFamily="34" charset="-122"/>
                <a:sym typeface="Gill Sans" charset="0"/>
              </a:endParaRPr>
            </a:p>
          </p:txBody>
        </p:sp>
        <p:grpSp>
          <p:nvGrpSpPr>
            <p:cNvPr id="5" name="Group 24"/>
            <p:cNvGrpSpPr/>
            <p:nvPr/>
          </p:nvGrpSpPr>
          <p:grpSpPr>
            <a:xfrm>
              <a:off x="91925" y="2809171"/>
              <a:ext cx="3200082" cy="861300"/>
              <a:chOff x="275651" y="3038637"/>
              <a:chExt cx="3200082" cy="861300"/>
            </a:xfrm>
          </p:grpSpPr>
          <p:sp>
            <p:nvSpPr>
              <p:cNvPr id="23" name="TextBox 22"/>
              <p:cNvSpPr txBox="1"/>
              <p:nvPr/>
            </p:nvSpPr>
            <p:spPr>
              <a:xfrm>
                <a:off x="275651" y="3038637"/>
                <a:ext cx="1066959"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24" name="Rectangle 23"/>
              <p:cNvSpPr/>
              <p:nvPr/>
            </p:nvSpPr>
            <p:spPr>
              <a:xfrm>
                <a:off x="277678" y="3407646"/>
                <a:ext cx="3198055" cy="492291"/>
              </a:xfrm>
              <a:prstGeom prst="rect">
                <a:avLst/>
              </a:prstGeom>
            </p:spPr>
            <p:txBody>
              <a:bodyPr wrap="square">
                <a:spAutoFit/>
              </a:bodyPr>
              <a:lstStyle/>
              <a:p>
                <a:r>
                  <a:rPr lang="zh-CN" altLang="en-US" sz="900" dirty="0">
                    <a:solidFill>
                      <a:schemeClr val="bg2"/>
                    </a:solidFill>
                    <a:latin typeface="微软雅黑" pitchFamily="34" charset="-122"/>
                    <a:ea typeface="微软雅黑" pitchFamily="34" charset="-122"/>
                  </a:rPr>
                  <a:t>在此框中选择粘贴，并选择只保留文字。您的内容打在这里，或者通过复制您的文本后</a:t>
                </a:r>
                <a:endParaRPr lang="en-GB" sz="900" dirty="0">
                  <a:solidFill>
                    <a:schemeClr val="bg2"/>
                  </a:solidFill>
                  <a:latin typeface="微软雅黑" pitchFamily="34" charset="-122"/>
                  <a:ea typeface="微软雅黑" pitchFamily="34" charset="-122"/>
                </a:endParaRPr>
              </a:p>
            </p:txBody>
          </p:sp>
        </p:grpSp>
      </p:grpSp>
      <p:grpSp>
        <p:nvGrpSpPr>
          <p:cNvPr id="15" name="Group 29"/>
          <p:cNvGrpSpPr/>
          <p:nvPr/>
        </p:nvGrpSpPr>
        <p:grpSpPr>
          <a:xfrm>
            <a:off x="0" y="548329"/>
            <a:ext cx="7989331" cy="4111048"/>
            <a:chOff x="0" y="730879"/>
            <a:chExt cx="10652441" cy="5479705"/>
          </a:xfrm>
        </p:grpSpPr>
        <p:grpSp>
          <p:nvGrpSpPr>
            <p:cNvPr id="17" name="Group 4"/>
            <p:cNvGrpSpPr/>
            <p:nvPr/>
          </p:nvGrpSpPr>
          <p:grpSpPr>
            <a:xfrm>
              <a:off x="0" y="730879"/>
              <a:ext cx="10652441" cy="5479705"/>
              <a:chOff x="-4093176" y="-217744"/>
              <a:chExt cx="14178398" cy="7293488"/>
            </a:xfrm>
          </p:grpSpPr>
          <p:sp>
            <p:nvSpPr>
              <p:cNvPr id="6" name="Block Arc 5"/>
              <p:cNvSpPr/>
              <p:nvPr/>
            </p:nvSpPr>
            <p:spPr>
              <a:xfrm>
                <a:off x="-4093176" y="-217744"/>
                <a:ext cx="7293488" cy="7293488"/>
              </a:xfrm>
              <a:prstGeom prst="blockArc">
                <a:avLst>
                  <a:gd name="adj1" fmla="val 18900000"/>
                  <a:gd name="adj2" fmla="val 2700000"/>
                  <a:gd name="adj3" fmla="val 296"/>
                </a:avLst>
              </a:prstGeom>
              <a:ln>
                <a:solidFill>
                  <a:schemeClr val="accent3"/>
                </a:solidFill>
              </a:ln>
            </p:spPr>
            <p:style>
              <a:lnRef idx="2">
                <a:schemeClr val="accent1">
                  <a:shade val="60000"/>
                  <a:hueOff val="0"/>
                  <a:satOff val="0"/>
                  <a:lumOff val="0"/>
                  <a:alphaOff val="0"/>
                </a:schemeClr>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7" name="Freeform 6"/>
              <p:cNvSpPr/>
              <p:nvPr/>
            </p:nvSpPr>
            <p:spPr>
              <a:xfrm>
                <a:off x="2784110" y="126153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60213" tIns="142240" rIns="142240" bIns="142240" numCol="1" spcCol="1270" anchor="ctr" anchorCtr="0">
                <a:noAutofit/>
              </a:bodyPr>
              <a:lstStyle/>
              <a:p>
                <a:pPr defTabSz="1866900">
                  <a:lnSpc>
                    <a:spcPct val="90000"/>
                  </a:lnSpc>
                  <a:spcBef>
                    <a:spcPct val="0"/>
                  </a:spcBef>
                  <a:spcAft>
                    <a:spcPct val="35000"/>
                  </a:spcAft>
                </a:pPr>
                <a:endParaRPr lang="en-GB" sz="900" dirty="0">
                  <a:latin typeface="微软雅黑" pitchFamily="34" charset="-122"/>
                  <a:ea typeface="微软雅黑" pitchFamily="34" charset="-122"/>
                </a:endParaRPr>
              </a:p>
            </p:txBody>
          </p:sp>
          <p:sp>
            <p:nvSpPr>
              <p:cNvPr id="8" name="Oval 7"/>
              <p:cNvSpPr/>
              <p:nvPr/>
            </p:nvSpPr>
            <p:spPr>
              <a:xfrm>
                <a:off x="2106777" y="1126066"/>
                <a:ext cx="1354666" cy="1354666"/>
              </a:xfrm>
              <a:prstGeom prst="ellipse">
                <a:avLst/>
              </a:prstGeom>
              <a:ln>
                <a:solidFill>
                  <a:schemeClr val="accent2"/>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9" name="Freeform 8"/>
              <p:cNvSpPr/>
              <p:nvPr/>
            </p:nvSpPr>
            <p:spPr>
              <a:xfrm>
                <a:off x="3178048" y="2887132"/>
                <a:ext cx="6907174" cy="1083733"/>
              </a:xfrm>
              <a:custGeom>
                <a:avLst/>
                <a:gdLst>
                  <a:gd name="connsiteX0" fmla="*/ 0 w 6907174"/>
                  <a:gd name="connsiteY0" fmla="*/ 0 h 1083733"/>
                  <a:gd name="connsiteX1" fmla="*/ 6907174 w 6907174"/>
                  <a:gd name="connsiteY1" fmla="*/ 0 h 1083733"/>
                  <a:gd name="connsiteX2" fmla="*/ 6907174 w 6907174"/>
                  <a:gd name="connsiteY2" fmla="*/ 1083733 h 1083733"/>
                  <a:gd name="connsiteX3" fmla="*/ 0 w 6907174"/>
                  <a:gd name="connsiteY3" fmla="*/ 1083733 h 1083733"/>
                  <a:gd name="connsiteX4" fmla="*/ 0 w 6907174"/>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7174" h="1083733">
                    <a:moveTo>
                      <a:pt x="0" y="0"/>
                    </a:moveTo>
                    <a:lnTo>
                      <a:pt x="6907174" y="0"/>
                    </a:lnTo>
                    <a:lnTo>
                      <a:pt x="6907174" y="1083733"/>
                    </a:lnTo>
                    <a:lnTo>
                      <a:pt x="0" y="1083733"/>
                    </a:lnTo>
                    <a:lnTo>
                      <a:pt x="0" y="0"/>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60213" tIns="142240" rIns="142240" bIns="142240" numCol="1" spcCol="1270" anchor="ctr" anchorCtr="0">
                <a:noAutofit/>
              </a:bodyPr>
              <a:lstStyle/>
              <a:p>
                <a:pPr defTabSz="1866900">
                  <a:lnSpc>
                    <a:spcPct val="90000"/>
                  </a:lnSpc>
                  <a:spcBef>
                    <a:spcPct val="0"/>
                  </a:spcBef>
                  <a:spcAft>
                    <a:spcPct val="35000"/>
                  </a:spcAft>
                </a:pPr>
                <a:endParaRPr lang="en-GB" sz="900" dirty="0">
                  <a:latin typeface="微软雅黑" pitchFamily="34" charset="-122"/>
                  <a:ea typeface="微软雅黑" pitchFamily="34" charset="-122"/>
                </a:endParaRPr>
              </a:p>
            </p:txBody>
          </p:sp>
          <p:sp>
            <p:nvSpPr>
              <p:cNvPr id="10" name="Oval 9"/>
              <p:cNvSpPr/>
              <p:nvPr/>
            </p:nvSpPr>
            <p:spPr>
              <a:xfrm>
                <a:off x="2500714" y="2751666"/>
                <a:ext cx="1354666" cy="1354666"/>
              </a:xfrm>
              <a:prstGeom prst="ellipse">
                <a:avLst/>
              </a:prstGeom>
              <a:ln>
                <a:solidFill>
                  <a:schemeClr val="accent3"/>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1" name="Freeform 10"/>
              <p:cNvSpPr/>
              <p:nvPr/>
            </p:nvSpPr>
            <p:spPr>
              <a:xfrm>
                <a:off x="2784110" y="4512732"/>
                <a:ext cx="7301111" cy="1083733"/>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60213" tIns="142240" rIns="142240" bIns="142240" numCol="1" spcCol="1270" anchor="ctr" anchorCtr="0">
                <a:noAutofit/>
              </a:bodyPr>
              <a:lstStyle/>
              <a:p>
                <a:pPr defTabSz="1866900">
                  <a:lnSpc>
                    <a:spcPct val="90000"/>
                  </a:lnSpc>
                  <a:spcBef>
                    <a:spcPct val="0"/>
                  </a:spcBef>
                  <a:spcAft>
                    <a:spcPct val="35000"/>
                  </a:spcAft>
                </a:pPr>
                <a:endParaRPr lang="en-GB" sz="900" dirty="0">
                  <a:latin typeface="微软雅黑" pitchFamily="34" charset="-122"/>
                  <a:ea typeface="微软雅黑" pitchFamily="34" charset="-122"/>
                </a:endParaRPr>
              </a:p>
            </p:txBody>
          </p:sp>
          <p:sp>
            <p:nvSpPr>
              <p:cNvPr id="12" name="Oval 11"/>
              <p:cNvSpPr/>
              <p:nvPr/>
            </p:nvSpPr>
            <p:spPr>
              <a:xfrm>
                <a:off x="2106777" y="4377266"/>
                <a:ext cx="1354666" cy="1354666"/>
              </a:xfrm>
              <a:prstGeom prst="ellipse">
                <a:avLst/>
              </a:prstGeom>
              <a:ln>
                <a:solidFill>
                  <a:schemeClr val="accent4"/>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sp>
          <p:nvSpPr>
            <p:cNvPr id="19" name="TextBox 18"/>
            <p:cNvSpPr txBox="1"/>
            <p:nvPr/>
          </p:nvSpPr>
          <p:spPr>
            <a:xfrm>
              <a:off x="4826963" y="1989284"/>
              <a:ext cx="626667" cy="492291"/>
            </a:xfrm>
            <a:prstGeom prst="rect">
              <a:avLst/>
            </a:prstGeom>
            <a:noFill/>
          </p:spPr>
          <p:txBody>
            <a:bodyPr wrap="none" rtlCol="0">
              <a:spAutoFit/>
            </a:bodyPr>
            <a:lstStyle/>
            <a:p>
              <a:r>
                <a:rPr lang="en-US" dirty="0">
                  <a:solidFill>
                    <a:schemeClr val="tx1">
                      <a:lumMod val="75000"/>
                      <a:lumOff val="25000"/>
                    </a:schemeClr>
                  </a:solidFill>
                  <a:latin typeface="微软雅黑" pitchFamily="34" charset="-122"/>
                  <a:ea typeface="微软雅黑" pitchFamily="34" charset="-122"/>
                </a:rPr>
                <a:t>01</a:t>
              </a:r>
              <a:endParaRPr lang="en-GB" dirty="0">
                <a:solidFill>
                  <a:schemeClr val="tx1">
                    <a:lumMod val="75000"/>
                    <a:lumOff val="25000"/>
                  </a:schemeClr>
                </a:solidFill>
                <a:latin typeface="微软雅黑" pitchFamily="34" charset="-122"/>
                <a:ea typeface="微软雅黑" pitchFamily="34" charset="-122"/>
              </a:endParaRPr>
            </a:p>
          </p:txBody>
        </p:sp>
        <p:sp>
          <p:nvSpPr>
            <p:cNvPr id="20" name="TextBox 19"/>
            <p:cNvSpPr txBox="1"/>
            <p:nvPr/>
          </p:nvSpPr>
          <p:spPr>
            <a:xfrm>
              <a:off x="5136605" y="3214800"/>
              <a:ext cx="626667" cy="492291"/>
            </a:xfrm>
            <a:prstGeom prst="rect">
              <a:avLst/>
            </a:prstGeom>
            <a:noFill/>
          </p:spPr>
          <p:txBody>
            <a:bodyPr wrap="none" rtlCol="0">
              <a:spAutoFit/>
            </a:bodyPr>
            <a:lstStyle/>
            <a:p>
              <a:r>
                <a:rPr lang="en-US" dirty="0">
                  <a:solidFill>
                    <a:schemeClr val="tx1">
                      <a:lumMod val="75000"/>
                      <a:lumOff val="25000"/>
                    </a:schemeClr>
                  </a:solidFill>
                  <a:latin typeface="微软雅黑" pitchFamily="34" charset="-122"/>
                  <a:ea typeface="微软雅黑" pitchFamily="34" charset="-122"/>
                </a:rPr>
                <a:t>02</a:t>
              </a:r>
              <a:endParaRPr lang="en-GB" dirty="0">
                <a:solidFill>
                  <a:schemeClr val="tx1">
                    <a:lumMod val="75000"/>
                    <a:lumOff val="25000"/>
                  </a:schemeClr>
                </a:solidFill>
                <a:latin typeface="微软雅黑" pitchFamily="34" charset="-122"/>
                <a:ea typeface="微软雅黑" pitchFamily="34" charset="-122"/>
              </a:endParaRPr>
            </a:p>
          </p:txBody>
        </p:sp>
        <p:sp>
          <p:nvSpPr>
            <p:cNvPr id="21" name="TextBox 20"/>
            <p:cNvSpPr txBox="1"/>
            <p:nvPr/>
          </p:nvSpPr>
          <p:spPr>
            <a:xfrm>
              <a:off x="4840635" y="4431956"/>
              <a:ext cx="626667" cy="492291"/>
            </a:xfrm>
            <a:prstGeom prst="rect">
              <a:avLst/>
            </a:prstGeom>
            <a:noFill/>
          </p:spPr>
          <p:txBody>
            <a:bodyPr wrap="none" rtlCol="0">
              <a:spAutoFit/>
            </a:bodyPr>
            <a:lstStyle/>
            <a:p>
              <a:r>
                <a:rPr lang="en-US" dirty="0">
                  <a:solidFill>
                    <a:schemeClr val="tx1">
                      <a:lumMod val="75000"/>
                      <a:lumOff val="25000"/>
                    </a:schemeClr>
                  </a:solidFill>
                  <a:latin typeface="微软雅黑" pitchFamily="34" charset="-122"/>
                  <a:ea typeface="微软雅黑" pitchFamily="34" charset="-122"/>
                </a:rPr>
                <a:t>03</a:t>
              </a:r>
              <a:endParaRPr lang="en-GB" dirty="0">
                <a:solidFill>
                  <a:schemeClr val="tx1">
                    <a:lumMod val="75000"/>
                    <a:lumOff val="25000"/>
                  </a:schemeClr>
                </a:solidFill>
                <a:latin typeface="微软雅黑" pitchFamily="34" charset="-122"/>
                <a:ea typeface="微软雅黑" pitchFamily="34" charset="-122"/>
              </a:endParaRPr>
            </a:p>
          </p:txBody>
        </p:sp>
        <p:sp>
          <p:nvSpPr>
            <p:cNvPr id="26" name="Rectangle 25"/>
            <p:cNvSpPr/>
            <p:nvPr/>
          </p:nvSpPr>
          <p:spPr>
            <a:xfrm>
              <a:off x="5826746" y="1987783"/>
              <a:ext cx="4461925" cy="492291"/>
            </a:xfrm>
            <a:prstGeom prst="rect">
              <a:avLst/>
            </a:prstGeom>
          </p:spPr>
          <p:txBody>
            <a:bodyPr wrap="square">
              <a:spAutoFit/>
            </a:bodyPr>
            <a:lstStyle/>
            <a:p>
              <a:r>
                <a:rPr lang="zh-CN" altLang="en-US" sz="900" dirty="0">
                  <a:solidFill>
                    <a:schemeClr val="bg2"/>
                  </a:solidFill>
                  <a:latin typeface="微软雅黑" pitchFamily="34" charset="-122"/>
                  <a:ea typeface="微软雅黑" pitchFamily="34" charset="-122"/>
                </a:rPr>
                <a:t>在此框中选择粘贴，并选择只保留文字。您的内容打在这里，或者通过复制您的文本后</a:t>
              </a:r>
              <a:endParaRPr lang="en-GB" sz="900" dirty="0">
                <a:solidFill>
                  <a:schemeClr val="bg2"/>
                </a:solidFill>
                <a:latin typeface="微软雅黑" pitchFamily="34" charset="-122"/>
                <a:ea typeface="微软雅黑" pitchFamily="34" charset="-122"/>
              </a:endParaRPr>
            </a:p>
          </p:txBody>
        </p:sp>
        <p:sp>
          <p:nvSpPr>
            <p:cNvPr id="27" name="Rectangle 26"/>
            <p:cNvSpPr/>
            <p:nvPr/>
          </p:nvSpPr>
          <p:spPr>
            <a:xfrm>
              <a:off x="6081192" y="3178181"/>
              <a:ext cx="4461925" cy="492291"/>
            </a:xfrm>
            <a:prstGeom prst="rect">
              <a:avLst/>
            </a:prstGeom>
          </p:spPr>
          <p:txBody>
            <a:bodyPr wrap="square">
              <a:spAutoFit/>
            </a:bodyPr>
            <a:lstStyle/>
            <a:p>
              <a:r>
                <a:rPr lang="zh-CN" altLang="en-US" sz="900" dirty="0">
                  <a:solidFill>
                    <a:schemeClr val="bg2"/>
                  </a:solidFill>
                  <a:latin typeface="微软雅黑" pitchFamily="34" charset="-122"/>
                  <a:ea typeface="微软雅黑" pitchFamily="34" charset="-122"/>
                </a:rPr>
                <a:t>在此框中选择粘贴，并选择只保留文字。您的内容打在这里，或者通过复制您的文本后</a:t>
              </a:r>
              <a:endParaRPr lang="en-GB" sz="900" dirty="0">
                <a:solidFill>
                  <a:schemeClr val="bg2"/>
                </a:solidFill>
                <a:latin typeface="微软雅黑" pitchFamily="34" charset="-122"/>
                <a:ea typeface="微软雅黑" pitchFamily="34" charset="-122"/>
              </a:endParaRPr>
            </a:p>
          </p:txBody>
        </p:sp>
        <p:sp>
          <p:nvSpPr>
            <p:cNvPr id="28" name="Rectangle 27"/>
            <p:cNvSpPr/>
            <p:nvPr/>
          </p:nvSpPr>
          <p:spPr>
            <a:xfrm>
              <a:off x="5826746" y="4430456"/>
              <a:ext cx="4461925" cy="492291"/>
            </a:xfrm>
            <a:prstGeom prst="rect">
              <a:avLst/>
            </a:prstGeom>
          </p:spPr>
          <p:txBody>
            <a:bodyPr wrap="square">
              <a:spAutoFit/>
            </a:bodyPr>
            <a:lstStyle/>
            <a:p>
              <a:r>
                <a:rPr lang="zh-CN" altLang="en-US" sz="900" dirty="0">
                  <a:solidFill>
                    <a:schemeClr val="bg2"/>
                  </a:solidFill>
                  <a:latin typeface="微软雅黑" pitchFamily="34" charset="-122"/>
                  <a:ea typeface="微软雅黑" pitchFamily="34" charset="-122"/>
                </a:rPr>
                <a:t>在此框中选择粘贴，并选择只保留文字。您的内容打在这里，或者通过复制您的文本后</a:t>
              </a:r>
              <a:r>
                <a:rPr lang="en-GB" sz="900" dirty="0">
                  <a:solidFill>
                    <a:schemeClr val="bg2"/>
                  </a:solidFill>
                  <a:latin typeface="微软雅黑" pitchFamily="34" charset="-122"/>
                  <a:ea typeface="微软雅黑" pitchFamily="34" charset="-122"/>
                </a:rPr>
                <a:t>, </a:t>
              </a:r>
            </a:p>
          </p:txBody>
        </p:sp>
      </p:grpSp>
      <p:sp>
        <p:nvSpPr>
          <p:cNvPr id="29" name="Rectangle 28"/>
          <p:cNvSpPr/>
          <p:nvPr/>
        </p:nvSpPr>
        <p:spPr>
          <a:xfrm>
            <a:off x="1262717" y="4199761"/>
            <a:ext cx="6618567" cy="577081"/>
          </a:xfrm>
          <a:prstGeom prst="rect">
            <a:avLst/>
          </a:prstGeom>
        </p:spPr>
        <p:txBody>
          <a:bodyPr wrap="square" lIns="68580" tIns="34290" rIns="68580" bIns="34290">
            <a:spAutoFit/>
          </a:bodyPr>
          <a:lstStyle/>
          <a:p>
            <a:pPr algn="ctr">
              <a:defRPr/>
            </a:pPr>
            <a:r>
              <a:rPr lang="zh-CN" altLang="en-US" sz="1100" dirty="0">
                <a:solidFill>
                  <a:schemeClr val="bg2"/>
                </a:solidFill>
              </a:rPr>
              <a:t>的内容打在这里，或者通过复制您的文本后，在此框中选择粘贴，并选择只保留文字。您的内容打在这里，或者通过复制您的文本后，，或者通过复制您的文本后，在此框中选择粘贴，并选择只保留文字。您的内容打在这里，或者通过复制您的文本后，在此框中选择粘贴，并选择</a:t>
            </a:r>
            <a:endParaRPr lang="en-GB" sz="1100" dirty="0">
              <a:solidFill>
                <a:schemeClr val="bg2"/>
              </a:solidFill>
            </a:endParaRPr>
          </a:p>
        </p:txBody>
      </p:sp>
    </p:spTree>
    <p:extLst>
      <p:ext uri="{BB962C8B-B14F-4D97-AF65-F5344CB8AC3E}">
        <p14:creationId xmlns:p14="http://schemas.microsoft.com/office/powerpoint/2010/main" val="842026019"/>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0-#ppt_w/2"/>
                                          </p:val>
                                        </p:tav>
                                        <p:tav tm="100000">
                                          <p:val>
                                            <p:strVal val="#ppt_x"/>
                                          </p:val>
                                        </p:tav>
                                      </p:tavLst>
                                    </p:anim>
                                    <p:anim calcmode="lin" valueType="num">
                                      <p:cBhvr additive="base">
                                        <p:cTn id="13" dur="500" fill="hold"/>
                                        <p:tgtEl>
                                          <p:spTgt spid="1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barn(inVertical)">
                                      <p:cBhvr>
                                        <p:cTn id="1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任意多边形 9"/>
          <p:cNvSpPr/>
          <p:nvPr/>
        </p:nvSpPr>
        <p:spPr>
          <a:xfrm>
            <a:off x="2" y="1114462"/>
            <a:ext cx="4745627" cy="3387046"/>
          </a:xfrm>
          <a:custGeom>
            <a:avLst/>
            <a:gdLst>
              <a:gd name="connsiteX0" fmla="*/ 0 w 5632177"/>
              <a:gd name="connsiteY0" fmla="*/ 0 h 4020014"/>
              <a:gd name="connsiteX1" fmla="*/ 983854 w 5632177"/>
              <a:gd name="connsiteY1" fmla="*/ 0 h 4020014"/>
              <a:gd name="connsiteX2" fmla="*/ 1008187 w 5632177"/>
              <a:gd name="connsiteY2" fmla="*/ 0 h 4020014"/>
              <a:gd name="connsiteX3" fmla="*/ 5632177 w 5632177"/>
              <a:gd name="connsiteY3" fmla="*/ 0 h 4020014"/>
              <a:gd name="connsiteX4" fmla="*/ 4663876 w 5632177"/>
              <a:gd name="connsiteY4" fmla="*/ 4020014 h 4020014"/>
              <a:gd name="connsiteX5" fmla="*/ 1008187 w 5632177"/>
              <a:gd name="connsiteY5" fmla="*/ 4020014 h 4020014"/>
              <a:gd name="connsiteX6" fmla="*/ 15553 w 5632177"/>
              <a:gd name="connsiteY6" fmla="*/ 4020014 h 4020014"/>
              <a:gd name="connsiteX7" fmla="*/ 0 w 5632177"/>
              <a:gd name="connsiteY7" fmla="*/ 4020014 h 4020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32177" h="4020014">
                <a:moveTo>
                  <a:pt x="0" y="0"/>
                </a:moveTo>
                <a:lnTo>
                  <a:pt x="983854" y="0"/>
                </a:lnTo>
                <a:lnTo>
                  <a:pt x="1008187" y="0"/>
                </a:lnTo>
                <a:lnTo>
                  <a:pt x="5632177" y="0"/>
                </a:lnTo>
                <a:lnTo>
                  <a:pt x="4663876" y="4020014"/>
                </a:lnTo>
                <a:lnTo>
                  <a:pt x="1008187" y="4020014"/>
                </a:lnTo>
                <a:lnTo>
                  <a:pt x="15553" y="4020014"/>
                </a:lnTo>
                <a:lnTo>
                  <a:pt x="0" y="4020014"/>
                </a:lnTo>
                <a:close/>
              </a:path>
            </a:pathLst>
          </a:cu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dirty="0"/>
          </a:p>
        </p:txBody>
      </p:sp>
      <p:grpSp>
        <p:nvGrpSpPr>
          <p:cNvPr id="3" name="组合 17"/>
          <p:cNvGrpSpPr/>
          <p:nvPr/>
        </p:nvGrpSpPr>
        <p:grpSpPr>
          <a:xfrm>
            <a:off x="3967847" y="1449623"/>
            <a:ext cx="1555561" cy="830938"/>
            <a:chOff x="5290461" y="1931689"/>
            <a:chExt cx="2074081" cy="1107977"/>
          </a:xfrm>
        </p:grpSpPr>
        <p:sp>
          <p:nvSpPr>
            <p:cNvPr id="6" name="平行四边形 5"/>
            <p:cNvSpPr/>
            <p:nvPr/>
          </p:nvSpPr>
          <p:spPr>
            <a:xfrm>
              <a:off x="5290461" y="1931689"/>
              <a:ext cx="2074081" cy="1107977"/>
            </a:xfrm>
            <a:prstGeom prst="parallelogram">
              <a:avLst>
                <a:gd name="adj" fmla="val 2408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TextBox 30"/>
            <p:cNvSpPr txBox="1"/>
            <p:nvPr/>
          </p:nvSpPr>
          <p:spPr>
            <a:xfrm>
              <a:off x="5644297" y="2270234"/>
              <a:ext cx="1417603" cy="437845"/>
            </a:xfrm>
            <a:prstGeom prst="rect">
              <a:avLst/>
            </a:prstGeom>
            <a:noFill/>
          </p:spPr>
          <p:txBody>
            <a:bodyPr wrap="square" lIns="0" tIns="0" rIns="0" bIns="0" rtlCol="0">
              <a:spAutoFit/>
            </a:bodyPr>
            <a:lstStyle/>
            <a:p>
              <a:pPr algn="ctr"/>
              <a:r>
                <a:rPr lang="zh-CN" altLang="en-US" sz="2134" b="1" dirty="0">
                  <a:solidFill>
                    <a:schemeClr val="bg1"/>
                  </a:solidFill>
                  <a:latin typeface="微软雅黑" pitchFamily="34" charset="-122"/>
                  <a:ea typeface="微软雅黑" pitchFamily="34" charset="-122"/>
                </a:rPr>
                <a:t>认知度</a:t>
              </a:r>
            </a:p>
          </p:txBody>
        </p:sp>
      </p:grpSp>
      <p:sp>
        <p:nvSpPr>
          <p:cNvPr id="12" name="TextBox 29"/>
          <p:cNvSpPr txBox="1"/>
          <p:nvPr/>
        </p:nvSpPr>
        <p:spPr>
          <a:xfrm>
            <a:off x="5706127" y="1576568"/>
            <a:ext cx="2909739" cy="384654"/>
          </a:xfrm>
          <a:prstGeom prst="rect">
            <a:avLst/>
          </a:prstGeom>
          <a:noFill/>
        </p:spPr>
        <p:txBody>
          <a:bodyPr wrap="square" lIns="0" tIns="0" rIns="0" bIns="0" rtlCol="0">
            <a:spAutoFit/>
          </a:bodyPr>
          <a:lstStyle/>
          <a:p>
            <a:pPr algn="just">
              <a:lnSpc>
                <a:spcPts val="1500"/>
              </a:lnSpc>
            </a:pPr>
            <a:r>
              <a:rPr lang="zh-CN" altLang="en-US" sz="996" dirty="0">
                <a:solidFill>
                  <a:schemeClr val="bg1">
                    <a:lumMod val="50000"/>
                  </a:schemeClr>
                </a:solidFill>
                <a:latin typeface="微软雅黑" pitchFamily="34" charset="-122"/>
                <a:ea typeface="微软雅黑" pitchFamily="34" charset="-122"/>
              </a:rPr>
              <a:t>活动对提升品牌认知度的贡献程度，概括精炼言简意赅的说明分项内容</a:t>
            </a:r>
            <a:r>
              <a:rPr lang="en-US" altLang="zh-CN" sz="996" dirty="0">
                <a:solidFill>
                  <a:schemeClr val="bg1">
                    <a:lumMod val="50000"/>
                  </a:schemeClr>
                </a:solidFill>
                <a:latin typeface="微软雅黑" pitchFamily="34" charset="-122"/>
                <a:ea typeface="微软雅黑" pitchFamily="34" charset="-122"/>
              </a:rPr>
              <a:t>COOLLA</a:t>
            </a:r>
            <a:r>
              <a:rPr lang="zh-CN" altLang="en-US" sz="996" dirty="0">
                <a:solidFill>
                  <a:schemeClr val="bg1">
                    <a:lumMod val="50000"/>
                  </a:schemeClr>
                </a:solidFill>
                <a:latin typeface="微软雅黑" pitchFamily="34" charset="-122"/>
                <a:ea typeface="微软雅黑" pitchFamily="34" charset="-122"/>
              </a:rPr>
              <a:t>专业设计</a:t>
            </a:r>
            <a:r>
              <a:rPr lang="en-US" altLang="zh-CN" sz="996" dirty="0">
                <a:solidFill>
                  <a:schemeClr val="bg1">
                    <a:lumMod val="50000"/>
                  </a:schemeClr>
                </a:solidFill>
                <a:latin typeface="微软雅黑" pitchFamily="34" charset="-122"/>
                <a:ea typeface="微软雅黑" pitchFamily="34" charset="-122"/>
              </a:rPr>
              <a:t>……</a:t>
            </a:r>
          </a:p>
        </p:txBody>
      </p:sp>
      <p:sp>
        <p:nvSpPr>
          <p:cNvPr id="13" name="TextBox 29"/>
          <p:cNvSpPr txBox="1"/>
          <p:nvPr/>
        </p:nvSpPr>
        <p:spPr>
          <a:xfrm>
            <a:off x="5523408" y="2500664"/>
            <a:ext cx="3092459" cy="384654"/>
          </a:xfrm>
          <a:prstGeom prst="rect">
            <a:avLst/>
          </a:prstGeom>
          <a:noFill/>
        </p:spPr>
        <p:txBody>
          <a:bodyPr wrap="square" lIns="0" tIns="0" rIns="0" bIns="0" rtlCol="0">
            <a:spAutoFit/>
          </a:bodyPr>
          <a:lstStyle/>
          <a:p>
            <a:pPr algn="just">
              <a:lnSpc>
                <a:spcPts val="1500"/>
              </a:lnSpc>
            </a:pPr>
            <a:r>
              <a:rPr lang="zh-CN" altLang="en-US" sz="996" dirty="0">
                <a:solidFill>
                  <a:schemeClr val="bg1">
                    <a:lumMod val="50000"/>
                  </a:schemeClr>
                </a:solidFill>
                <a:latin typeface="微软雅黑" pitchFamily="34" charset="-122"/>
                <a:ea typeface="微软雅黑" pitchFamily="34" charset="-122"/>
              </a:rPr>
              <a:t>活动对转化竞争对手潜在客户的贡献程度，概括精炼言简意赅的说明分项内容</a:t>
            </a:r>
            <a:r>
              <a:rPr lang="en-US" altLang="zh-CN" sz="996" dirty="0">
                <a:solidFill>
                  <a:schemeClr val="bg1">
                    <a:lumMod val="50000"/>
                  </a:schemeClr>
                </a:solidFill>
                <a:latin typeface="微软雅黑" pitchFamily="34" charset="-122"/>
                <a:ea typeface="微软雅黑" pitchFamily="34" charset="-122"/>
              </a:rPr>
              <a:t>COOLLA</a:t>
            </a:r>
            <a:r>
              <a:rPr lang="zh-CN" altLang="en-US" sz="996" dirty="0">
                <a:solidFill>
                  <a:schemeClr val="bg1">
                    <a:lumMod val="50000"/>
                  </a:schemeClr>
                </a:solidFill>
                <a:latin typeface="微软雅黑" pitchFamily="34" charset="-122"/>
                <a:ea typeface="微软雅黑" pitchFamily="34" charset="-122"/>
              </a:rPr>
              <a:t>专业设计</a:t>
            </a:r>
            <a:r>
              <a:rPr lang="en-US" altLang="zh-CN" sz="996" dirty="0">
                <a:solidFill>
                  <a:schemeClr val="bg1">
                    <a:lumMod val="50000"/>
                  </a:schemeClr>
                </a:solidFill>
                <a:latin typeface="微软雅黑" pitchFamily="34" charset="-122"/>
                <a:ea typeface="微软雅黑" pitchFamily="34" charset="-122"/>
              </a:rPr>
              <a:t>……</a:t>
            </a:r>
          </a:p>
        </p:txBody>
      </p:sp>
      <p:sp>
        <p:nvSpPr>
          <p:cNvPr id="14" name="TextBox 29"/>
          <p:cNvSpPr txBox="1"/>
          <p:nvPr/>
        </p:nvSpPr>
        <p:spPr>
          <a:xfrm>
            <a:off x="5307314" y="3520935"/>
            <a:ext cx="3315194" cy="384654"/>
          </a:xfrm>
          <a:prstGeom prst="rect">
            <a:avLst/>
          </a:prstGeom>
          <a:noFill/>
        </p:spPr>
        <p:txBody>
          <a:bodyPr wrap="square" lIns="0" tIns="0" rIns="0" bIns="0" rtlCol="0">
            <a:spAutoFit/>
          </a:bodyPr>
          <a:lstStyle/>
          <a:p>
            <a:pPr algn="just">
              <a:lnSpc>
                <a:spcPts val="1500"/>
              </a:lnSpc>
            </a:pPr>
            <a:r>
              <a:rPr lang="zh-CN" altLang="en-US" sz="996" dirty="0">
                <a:solidFill>
                  <a:schemeClr val="bg1">
                    <a:lumMod val="50000"/>
                  </a:schemeClr>
                </a:solidFill>
                <a:latin typeface="微软雅黑" pitchFamily="34" charset="-122"/>
                <a:ea typeface="微软雅黑" pitchFamily="34" charset="-122"/>
              </a:rPr>
              <a:t>活动对提升品牌吸引力的贡献程度，概括精炼言简意赅的说明分项内容</a:t>
            </a:r>
            <a:r>
              <a:rPr lang="en-US" altLang="zh-CN" sz="996" dirty="0">
                <a:solidFill>
                  <a:schemeClr val="bg1">
                    <a:lumMod val="50000"/>
                  </a:schemeClr>
                </a:solidFill>
                <a:latin typeface="微软雅黑" pitchFamily="34" charset="-122"/>
                <a:ea typeface="微软雅黑" pitchFamily="34" charset="-122"/>
              </a:rPr>
              <a:t>COOLLA</a:t>
            </a:r>
            <a:r>
              <a:rPr lang="zh-CN" altLang="en-US" sz="996" dirty="0">
                <a:solidFill>
                  <a:schemeClr val="bg1">
                    <a:lumMod val="50000"/>
                  </a:schemeClr>
                </a:solidFill>
                <a:latin typeface="微软雅黑" pitchFamily="34" charset="-122"/>
                <a:ea typeface="微软雅黑" pitchFamily="34" charset="-122"/>
              </a:rPr>
              <a:t>专业设计</a:t>
            </a:r>
            <a:r>
              <a:rPr lang="en-US" altLang="zh-CN" sz="996" dirty="0">
                <a:solidFill>
                  <a:schemeClr val="bg1">
                    <a:lumMod val="50000"/>
                  </a:schemeClr>
                </a:solidFill>
                <a:latin typeface="微软雅黑" pitchFamily="34" charset="-122"/>
                <a:ea typeface="微软雅黑" pitchFamily="34" charset="-122"/>
              </a:rPr>
              <a:t>……</a:t>
            </a:r>
          </a:p>
        </p:txBody>
      </p:sp>
      <p:grpSp>
        <p:nvGrpSpPr>
          <p:cNvPr id="4" name="组合 18"/>
          <p:cNvGrpSpPr/>
          <p:nvPr/>
        </p:nvGrpSpPr>
        <p:grpSpPr>
          <a:xfrm>
            <a:off x="3751753" y="2373719"/>
            <a:ext cx="1555561" cy="830938"/>
            <a:chOff x="5002336" y="3163885"/>
            <a:chExt cx="2074081" cy="1107977"/>
          </a:xfrm>
        </p:grpSpPr>
        <p:sp>
          <p:nvSpPr>
            <p:cNvPr id="7" name="平行四边形 6"/>
            <p:cNvSpPr/>
            <p:nvPr/>
          </p:nvSpPr>
          <p:spPr>
            <a:xfrm>
              <a:off x="5002336" y="3163885"/>
              <a:ext cx="2074081" cy="1107977"/>
            </a:xfrm>
            <a:prstGeom prst="parallelogram">
              <a:avLst>
                <a:gd name="adj" fmla="val 2408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30"/>
            <p:cNvSpPr txBox="1"/>
            <p:nvPr/>
          </p:nvSpPr>
          <p:spPr>
            <a:xfrm>
              <a:off x="5342309" y="3502430"/>
              <a:ext cx="1417603" cy="437845"/>
            </a:xfrm>
            <a:prstGeom prst="rect">
              <a:avLst/>
            </a:prstGeom>
            <a:noFill/>
          </p:spPr>
          <p:txBody>
            <a:bodyPr wrap="square" lIns="0" tIns="0" rIns="0" bIns="0" rtlCol="0">
              <a:spAutoFit/>
            </a:bodyPr>
            <a:lstStyle/>
            <a:p>
              <a:pPr algn="ctr"/>
              <a:r>
                <a:rPr lang="zh-CN" altLang="en-US" sz="2134" b="1" dirty="0">
                  <a:solidFill>
                    <a:schemeClr val="bg1"/>
                  </a:solidFill>
                  <a:latin typeface="微软雅黑" pitchFamily="34" charset="-122"/>
                  <a:ea typeface="微软雅黑" pitchFamily="34" charset="-122"/>
                </a:rPr>
                <a:t>转换度</a:t>
              </a:r>
            </a:p>
          </p:txBody>
        </p:sp>
      </p:grpSp>
      <p:grpSp>
        <p:nvGrpSpPr>
          <p:cNvPr id="5" name="组合 19"/>
          <p:cNvGrpSpPr/>
          <p:nvPr/>
        </p:nvGrpSpPr>
        <p:grpSpPr>
          <a:xfrm>
            <a:off x="3535805" y="3297815"/>
            <a:ext cx="1555561" cy="830938"/>
            <a:chOff x="4714406" y="4396081"/>
            <a:chExt cx="2074081" cy="1107977"/>
          </a:xfrm>
        </p:grpSpPr>
        <p:sp>
          <p:nvSpPr>
            <p:cNvPr id="8" name="平行四边形 7"/>
            <p:cNvSpPr/>
            <p:nvPr/>
          </p:nvSpPr>
          <p:spPr>
            <a:xfrm>
              <a:off x="4714406" y="4396081"/>
              <a:ext cx="2074081" cy="1107977"/>
            </a:xfrm>
            <a:prstGeom prst="parallelogram">
              <a:avLst>
                <a:gd name="adj" fmla="val 2408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30"/>
            <p:cNvSpPr txBox="1"/>
            <p:nvPr/>
          </p:nvSpPr>
          <p:spPr>
            <a:xfrm>
              <a:off x="5071875" y="4734626"/>
              <a:ext cx="1417603" cy="437845"/>
            </a:xfrm>
            <a:prstGeom prst="rect">
              <a:avLst/>
            </a:prstGeom>
            <a:noFill/>
          </p:spPr>
          <p:txBody>
            <a:bodyPr wrap="square" lIns="0" tIns="0" rIns="0" bIns="0" rtlCol="0">
              <a:spAutoFit/>
            </a:bodyPr>
            <a:lstStyle/>
            <a:p>
              <a:pPr algn="ctr"/>
              <a:r>
                <a:rPr lang="zh-CN" altLang="en-US" sz="2134" b="1" dirty="0">
                  <a:solidFill>
                    <a:schemeClr val="bg1"/>
                  </a:solidFill>
                  <a:latin typeface="微软雅黑" pitchFamily="34" charset="-122"/>
                  <a:ea typeface="微软雅黑" pitchFamily="34" charset="-122"/>
                </a:rPr>
                <a:t>说服度</a:t>
              </a:r>
            </a:p>
          </p:txBody>
        </p:sp>
      </p:grpSp>
    </p:spTree>
    <p:extLst>
      <p:ext uri="{BB962C8B-B14F-4D97-AF65-F5344CB8AC3E}">
        <p14:creationId xmlns:p14="http://schemas.microsoft.com/office/powerpoint/2010/main" val="2996134543"/>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500"/>
                                        <p:tgtEl>
                                          <p:spTgt spid="12"/>
                                        </p:tgtEl>
                                      </p:cBhvr>
                                    </p:animEffect>
                                  </p:childTnLst>
                                </p:cTn>
                              </p:par>
                              <p:par>
                                <p:cTn id="25" presetID="22" presetClass="entr" presetSubtype="8" fill="hold" grpId="0" nodeType="withEffect">
                                  <p:stCondLst>
                                    <p:cond delay="35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par>
                                <p:cTn id="28" presetID="22" presetClass="entr" presetSubtype="8" fill="hold" grpId="0" nodeType="withEffect">
                                  <p:stCondLst>
                                    <p:cond delay="70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P spid="13"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0C262CF-5CC9-4929-99CD-9F101191856B}" type="slidenum">
              <a:rPr lang="en-GB" smtClean="0"/>
              <a:pPr/>
              <a:t>6</a:t>
            </a:fld>
            <a:endParaRPr lang="en-GB"/>
          </a:p>
        </p:txBody>
      </p:sp>
      <p:grpSp>
        <p:nvGrpSpPr>
          <p:cNvPr id="2" name="Group 4"/>
          <p:cNvGrpSpPr/>
          <p:nvPr/>
        </p:nvGrpSpPr>
        <p:grpSpPr>
          <a:xfrm>
            <a:off x="2963931" y="1179503"/>
            <a:ext cx="3228249" cy="3229245"/>
            <a:chOff x="3695530" y="1028530"/>
            <a:chExt cx="4800938" cy="4800938"/>
          </a:xfrm>
        </p:grpSpPr>
        <p:sp>
          <p:nvSpPr>
            <p:cNvPr id="10" name="Freeform 9"/>
            <p:cNvSpPr/>
            <p:nvPr/>
          </p:nvSpPr>
          <p:spPr>
            <a:xfrm>
              <a:off x="3695530" y="1028530"/>
              <a:ext cx="2346282" cy="2346282"/>
            </a:xfrm>
            <a:custGeom>
              <a:avLst/>
              <a:gdLst>
                <a:gd name="connsiteX0" fmla="*/ 0 w 2346282"/>
                <a:gd name="connsiteY0" fmla="*/ 2346282 h 2346282"/>
                <a:gd name="connsiteX1" fmla="*/ 2346282 w 2346282"/>
                <a:gd name="connsiteY1" fmla="*/ 0 h 2346282"/>
                <a:gd name="connsiteX2" fmla="*/ 2346282 w 2346282"/>
                <a:gd name="connsiteY2" fmla="*/ 2346282 h 2346282"/>
                <a:gd name="connsiteX3" fmla="*/ 0 w 2346282"/>
                <a:gd name="connsiteY3" fmla="*/ 2346282 h 2346282"/>
              </a:gdLst>
              <a:ahLst/>
              <a:cxnLst>
                <a:cxn ang="0">
                  <a:pos x="connsiteX0" y="connsiteY0"/>
                </a:cxn>
                <a:cxn ang="0">
                  <a:pos x="connsiteX1" y="connsiteY1"/>
                </a:cxn>
                <a:cxn ang="0">
                  <a:pos x="connsiteX2" y="connsiteY2"/>
                </a:cxn>
                <a:cxn ang="0">
                  <a:pos x="connsiteX3" y="connsiteY3"/>
                </a:cxn>
              </a:cxnLst>
              <a:rect l="l" t="t" r="r" b="b"/>
              <a:pathLst>
                <a:path w="2346282" h="2346282">
                  <a:moveTo>
                    <a:pt x="0" y="2346282"/>
                  </a:moveTo>
                  <a:cubicBezTo>
                    <a:pt x="0" y="1050466"/>
                    <a:pt x="1050466" y="0"/>
                    <a:pt x="2346282" y="0"/>
                  </a:cubicBezTo>
                  <a:lnTo>
                    <a:pt x="2346282" y="2346282"/>
                  </a:lnTo>
                  <a:lnTo>
                    <a:pt x="0" y="2346282"/>
                  </a:ln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7466" tIns="957466" rIns="270256" bIns="270256" numCol="1" spcCol="1270" anchor="ctr" anchorCtr="0">
              <a:noAutofit/>
            </a:bodyPr>
            <a:lstStyle/>
            <a:p>
              <a:pPr algn="ctr" defTabSz="1266825">
                <a:lnSpc>
                  <a:spcPct val="90000"/>
                </a:lnSpc>
                <a:spcBef>
                  <a:spcPct val="0"/>
                </a:spcBef>
                <a:spcAft>
                  <a:spcPct val="35000"/>
                </a:spcAft>
              </a:pPr>
              <a:r>
                <a:rPr lang="en-US" sz="1500" dirty="0"/>
                <a:t>Web Analysis</a:t>
              </a:r>
              <a:endParaRPr lang="en-GB" sz="1500" dirty="0"/>
            </a:p>
          </p:txBody>
        </p:sp>
        <p:sp>
          <p:nvSpPr>
            <p:cNvPr id="11" name="Freeform 10"/>
            <p:cNvSpPr/>
            <p:nvPr/>
          </p:nvSpPr>
          <p:spPr>
            <a:xfrm>
              <a:off x="6150186" y="1028530"/>
              <a:ext cx="2346282" cy="2346282"/>
            </a:xfrm>
            <a:custGeom>
              <a:avLst/>
              <a:gdLst>
                <a:gd name="connsiteX0" fmla="*/ 0 w 2346282"/>
                <a:gd name="connsiteY0" fmla="*/ 2346282 h 2346282"/>
                <a:gd name="connsiteX1" fmla="*/ 2346282 w 2346282"/>
                <a:gd name="connsiteY1" fmla="*/ 0 h 2346282"/>
                <a:gd name="connsiteX2" fmla="*/ 2346282 w 2346282"/>
                <a:gd name="connsiteY2" fmla="*/ 2346282 h 2346282"/>
                <a:gd name="connsiteX3" fmla="*/ 0 w 2346282"/>
                <a:gd name="connsiteY3" fmla="*/ 2346282 h 2346282"/>
              </a:gdLst>
              <a:ahLst/>
              <a:cxnLst>
                <a:cxn ang="0">
                  <a:pos x="connsiteX0" y="connsiteY0"/>
                </a:cxn>
                <a:cxn ang="0">
                  <a:pos x="connsiteX1" y="connsiteY1"/>
                </a:cxn>
                <a:cxn ang="0">
                  <a:pos x="connsiteX2" y="connsiteY2"/>
                </a:cxn>
                <a:cxn ang="0">
                  <a:pos x="connsiteX3" y="connsiteY3"/>
                </a:cxn>
              </a:cxnLst>
              <a:rect l="l" t="t" r="r" b="b"/>
              <a:pathLst>
                <a:path w="2346282" h="2346282">
                  <a:moveTo>
                    <a:pt x="0" y="0"/>
                  </a:moveTo>
                  <a:cubicBezTo>
                    <a:pt x="1295816" y="0"/>
                    <a:pt x="2346282" y="1050466"/>
                    <a:pt x="2346282" y="2346282"/>
                  </a:cubicBezTo>
                  <a:lnTo>
                    <a:pt x="0" y="2346282"/>
                  </a:lnTo>
                  <a:lnTo>
                    <a:pt x="0" y="0"/>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0256" tIns="957466" rIns="957466" bIns="270256" numCol="1" spcCol="1270" anchor="ctr" anchorCtr="0">
              <a:noAutofit/>
            </a:bodyPr>
            <a:lstStyle/>
            <a:p>
              <a:pPr algn="ctr" defTabSz="1266825">
                <a:lnSpc>
                  <a:spcPct val="90000"/>
                </a:lnSpc>
                <a:spcBef>
                  <a:spcPct val="0"/>
                </a:spcBef>
                <a:spcAft>
                  <a:spcPct val="35000"/>
                </a:spcAft>
              </a:pPr>
              <a:r>
                <a:rPr lang="en-US" sz="1500" dirty="0"/>
                <a:t>HTML</a:t>
              </a:r>
            </a:p>
            <a:p>
              <a:pPr algn="ctr" defTabSz="1266825">
                <a:lnSpc>
                  <a:spcPct val="90000"/>
                </a:lnSpc>
                <a:spcBef>
                  <a:spcPct val="0"/>
                </a:spcBef>
                <a:spcAft>
                  <a:spcPct val="35000"/>
                </a:spcAft>
              </a:pPr>
              <a:r>
                <a:rPr lang="en-US" sz="1500" dirty="0"/>
                <a:t>Design</a:t>
              </a:r>
            </a:p>
          </p:txBody>
        </p:sp>
        <p:sp>
          <p:nvSpPr>
            <p:cNvPr id="12" name="Freeform 11"/>
            <p:cNvSpPr/>
            <p:nvPr/>
          </p:nvSpPr>
          <p:spPr>
            <a:xfrm rot="21600000">
              <a:off x="6150186" y="3483185"/>
              <a:ext cx="2346282" cy="2346283"/>
            </a:xfrm>
            <a:custGeom>
              <a:avLst/>
              <a:gdLst>
                <a:gd name="connsiteX0" fmla="*/ 0 w 2346282"/>
                <a:gd name="connsiteY0" fmla="*/ 2346282 h 2346282"/>
                <a:gd name="connsiteX1" fmla="*/ 2346282 w 2346282"/>
                <a:gd name="connsiteY1" fmla="*/ 0 h 2346282"/>
                <a:gd name="connsiteX2" fmla="*/ 2346282 w 2346282"/>
                <a:gd name="connsiteY2" fmla="*/ 2346282 h 2346282"/>
                <a:gd name="connsiteX3" fmla="*/ 0 w 2346282"/>
                <a:gd name="connsiteY3" fmla="*/ 2346282 h 2346282"/>
              </a:gdLst>
              <a:ahLst/>
              <a:cxnLst>
                <a:cxn ang="0">
                  <a:pos x="connsiteX0" y="connsiteY0"/>
                </a:cxn>
                <a:cxn ang="0">
                  <a:pos x="connsiteX1" y="connsiteY1"/>
                </a:cxn>
                <a:cxn ang="0">
                  <a:pos x="connsiteX2" y="connsiteY2"/>
                </a:cxn>
                <a:cxn ang="0">
                  <a:pos x="connsiteX3" y="connsiteY3"/>
                </a:cxn>
              </a:cxnLst>
              <a:rect l="l" t="t" r="r" b="b"/>
              <a:pathLst>
                <a:path w="2346282" h="2346282">
                  <a:moveTo>
                    <a:pt x="2346282" y="0"/>
                  </a:moveTo>
                  <a:cubicBezTo>
                    <a:pt x="2346282" y="1295816"/>
                    <a:pt x="1295816" y="2346282"/>
                    <a:pt x="0" y="2346282"/>
                  </a:cubicBezTo>
                  <a:lnTo>
                    <a:pt x="0" y="0"/>
                  </a:lnTo>
                  <a:lnTo>
                    <a:pt x="2346282" y="0"/>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0256" tIns="270257" rIns="957466" bIns="957466" numCol="1" spcCol="1270" anchor="ctr" anchorCtr="0">
              <a:noAutofit/>
            </a:bodyPr>
            <a:lstStyle/>
            <a:p>
              <a:pPr algn="ctr" defTabSz="1266825">
                <a:lnSpc>
                  <a:spcPct val="90000"/>
                </a:lnSpc>
                <a:spcBef>
                  <a:spcPct val="0"/>
                </a:spcBef>
                <a:spcAft>
                  <a:spcPct val="35000"/>
                </a:spcAft>
              </a:pPr>
              <a:r>
                <a:rPr lang="en-US" sz="1500" dirty="0"/>
                <a:t>Java Script</a:t>
              </a:r>
              <a:endParaRPr lang="en-GB" sz="1500" dirty="0"/>
            </a:p>
          </p:txBody>
        </p:sp>
        <p:sp>
          <p:nvSpPr>
            <p:cNvPr id="13" name="Freeform 12"/>
            <p:cNvSpPr/>
            <p:nvPr/>
          </p:nvSpPr>
          <p:spPr>
            <a:xfrm rot="21600000">
              <a:off x="3695530" y="3483186"/>
              <a:ext cx="2346282" cy="2346282"/>
            </a:xfrm>
            <a:custGeom>
              <a:avLst/>
              <a:gdLst>
                <a:gd name="connsiteX0" fmla="*/ 0 w 2346282"/>
                <a:gd name="connsiteY0" fmla="*/ 2346282 h 2346282"/>
                <a:gd name="connsiteX1" fmla="*/ 2346282 w 2346282"/>
                <a:gd name="connsiteY1" fmla="*/ 0 h 2346282"/>
                <a:gd name="connsiteX2" fmla="*/ 2346282 w 2346282"/>
                <a:gd name="connsiteY2" fmla="*/ 2346282 h 2346282"/>
                <a:gd name="connsiteX3" fmla="*/ 0 w 2346282"/>
                <a:gd name="connsiteY3" fmla="*/ 2346282 h 2346282"/>
              </a:gdLst>
              <a:ahLst/>
              <a:cxnLst>
                <a:cxn ang="0">
                  <a:pos x="connsiteX0" y="connsiteY0"/>
                </a:cxn>
                <a:cxn ang="0">
                  <a:pos x="connsiteX1" y="connsiteY1"/>
                </a:cxn>
                <a:cxn ang="0">
                  <a:pos x="connsiteX2" y="connsiteY2"/>
                </a:cxn>
                <a:cxn ang="0">
                  <a:pos x="connsiteX3" y="connsiteY3"/>
                </a:cxn>
              </a:cxnLst>
              <a:rect l="l" t="t" r="r" b="b"/>
              <a:pathLst>
                <a:path w="2346282" h="2346282">
                  <a:moveTo>
                    <a:pt x="2346282" y="2346282"/>
                  </a:moveTo>
                  <a:cubicBezTo>
                    <a:pt x="1050466" y="2346282"/>
                    <a:pt x="0" y="1295816"/>
                    <a:pt x="0" y="0"/>
                  </a:cubicBezTo>
                  <a:lnTo>
                    <a:pt x="2346282" y="0"/>
                  </a:lnTo>
                  <a:lnTo>
                    <a:pt x="2346282" y="2346282"/>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57466" tIns="270256" rIns="270256" bIns="957466" numCol="1" spcCol="1270" anchor="ctr" anchorCtr="0">
              <a:noAutofit/>
            </a:bodyPr>
            <a:lstStyle/>
            <a:p>
              <a:pPr algn="ctr" defTabSz="1266825">
                <a:lnSpc>
                  <a:spcPct val="90000"/>
                </a:lnSpc>
                <a:spcBef>
                  <a:spcPct val="0"/>
                </a:spcBef>
                <a:spcAft>
                  <a:spcPct val="35000"/>
                </a:spcAft>
              </a:pPr>
              <a:r>
                <a:rPr lang="en-US" sz="1500" dirty="0"/>
                <a:t>Illustrator</a:t>
              </a:r>
              <a:endParaRPr lang="en-GB" sz="1500" dirty="0"/>
            </a:p>
          </p:txBody>
        </p:sp>
        <p:sp>
          <p:nvSpPr>
            <p:cNvPr id="14" name="Circular Arrow 13"/>
            <p:cNvSpPr/>
            <p:nvPr/>
          </p:nvSpPr>
          <p:spPr>
            <a:xfrm>
              <a:off x="5690954" y="2941319"/>
              <a:ext cx="810090" cy="704426"/>
            </a:xfrm>
            <a:prstGeom prst="circularArrow">
              <a:avLst/>
            </a:prstGeom>
            <a:solidFill>
              <a:schemeClr val="bg2"/>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15" name="Circular Arrow 14"/>
            <p:cNvSpPr/>
            <p:nvPr/>
          </p:nvSpPr>
          <p:spPr>
            <a:xfrm rot="10800000">
              <a:off x="5690954" y="3212252"/>
              <a:ext cx="810090" cy="704426"/>
            </a:xfrm>
            <a:prstGeom prst="circularArrow">
              <a:avLst/>
            </a:prstGeom>
            <a:solidFill>
              <a:schemeClr val="bg2"/>
            </a:solidFill>
            <a:ln>
              <a:noFill/>
            </a:ln>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grpSp>
      <p:grpSp>
        <p:nvGrpSpPr>
          <p:cNvPr id="4" name="Group 7"/>
          <p:cNvGrpSpPr/>
          <p:nvPr/>
        </p:nvGrpSpPr>
        <p:grpSpPr>
          <a:xfrm>
            <a:off x="7251188" y="3038188"/>
            <a:ext cx="566777" cy="566952"/>
            <a:chOff x="10036930" y="4049666"/>
            <a:chExt cx="755703" cy="755703"/>
          </a:xfrm>
        </p:grpSpPr>
        <p:sp>
          <p:nvSpPr>
            <p:cNvPr id="18" name="Oval 17"/>
            <p:cNvSpPr/>
            <p:nvPr/>
          </p:nvSpPr>
          <p:spPr>
            <a:xfrm>
              <a:off x="10036930" y="4049666"/>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Group 39"/>
            <p:cNvGrpSpPr/>
            <p:nvPr/>
          </p:nvGrpSpPr>
          <p:grpSpPr>
            <a:xfrm>
              <a:off x="10223296" y="4259376"/>
              <a:ext cx="383745" cy="383755"/>
              <a:chOff x="7287430" y="2577307"/>
              <a:chExt cx="464333" cy="464344"/>
            </a:xfrm>
            <a:solidFill>
              <a:schemeClr val="bg2"/>
            </a:solidFill>
          </p:grpSpPr>
          <p:sp>
            <p:nvSpPr>
              <p:cNvPr id="41" name="AutoShape 56"/>
              <p:cNvSpPr>
                <a:spLocks/>
              </p:cNvSpPr>
              <p:nvPr/>
            </p:nvSpPr>
            <p:spPr bwMode="auto">
              <a:xfrm>
                <a:off x="7287430"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2" name="AutoShape 57"/>
              <p:cNvSpPr>
                <a:spLocks/>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3" name="AutoShape 58"/>
              <p:cNvSpPr>
                <a:spLocks/>
              </p:cNvSpPr>
              <p:nvPr/>
            </p:nvSpPr>
            <p:spPr bwMode="auto">
              <a:xfrm>
                <a:off x="7446962"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6" name="Group 6"/>
          <p:cNvGrpSpPr/>
          <p:nvPr/>
        </p:nvGrpSpPr>
        <p:grpSpPr>
          <a:xfrm>
            <a:off x="7251188" y="1193800"/>
            <a:ext cx="566777" cy="566952"/>
            <a:chOff x="10036930" y="1591241"/>
            <a:chExt cx="755703" cy="755703"/>
          </a:xfrm>
        </p:grpSpPr>
        <p:sp>
          <p:nvSpPr>
            <p:cNvPr id="19" name="Oval 18"/>
            <p:cNvSpPr/>
            <p:nvPr/>
          </p:nvSpPr>
          <p:spPr>
            <a:xfrm>
              <a:off x="10036930" y="1591241"/>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AutoShape 59"/>
            <p:cNvSpPr>
              <a:spLocks/>
            </p:cNvSpPr>
            <p:nvPr/>
          </p:nvSpPr>
          <p:spPr bwMode="auto">
            <a:xfrm>
              <a:off x="10186990" y="1777215"/>
              <a:ext cx="384412" cy="38375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nvGrpSpPr>
          <p:cNvPr id="7" name="Group 3"/>
          <p:cNvGrpSpPr/>
          <p:nvPr/>
        </p:nvGrpSpPr>
        <p:grpSpPr>
          <a:xfrm>
            <a:off x="1193541" y="1193800"/>
            <a:ext cx="566777" cy="566952"/>
            <a:chOff x="1399366" y="1591242"/>
            <a:chExt cx="755703" cy="755703"/>
          </a:xfrm>
        </p:grpSpPr>
        <p:sp>
          <p:nvSpPr>
            <p:cNvPr id="16" name="Oval 15"/>
            <p:cNvSpPr/>
            <p:nvPr/>
          </p:nvSpPr>
          <p:spPr>
            <a:xfrm>
              <a:off x="1399366" y="1591242"/>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oup 48"/>
            <p:cNvGrpSpPr/>
            <p:nvPr/>
          </p:nvGrpSpPr>
          <p:grpSpPr>
            <a:xfrm>
              <a:off x="1585342" y="1819197"/>
              <a:ext cx="383755" cy="299788"/>
              <a:chOff x="2581289" y="1710541"/>
              <a:chExt cx="464346" cy="362746"/>
            </a:xfrm>
            <a:solidFill>
              <a:schemeClr val="bg2"/>
            </a:solidFill>
          </p:grpSpPr>
          <p:sp>
            <p:nvSpPr>
              <p:cNvPr id="50" name="AutoShape 140"/>
              <p:cNvSpPr>
                <a:spLocks/>
              </p:cNvSpPr>
              <p:nvPr/>
            </p:nvSpPr>
            <p:spPr bwMode="auto">
              <a:xfrm>
                <a:off x="2639231" y="1768486"/>
                <a:ext cx="290514" cy="235745"/>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51" name="AutoShape 141"/>
              <p:cNvSpPr>
                <a:spLocks/>
              </p:cNvSpPr>
              <p:nvPr/>
            </p:nvSpPr>
            <p:spPr bwMode="auto">
              <a:xfrm>
                <a:off x="2581289" y="1710541"/>
                <a:ext cx="464346" cy="362746"/>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52" name="AutoShape 142"/>
              <p:cNvSpPr>
                <a:spLocks/>
              </p:cNvSpPr>
              <p:nvPr/>
            </p:nvSpPr>
            <p:spPr bwMode="auto">
              <a:xfrm>
                <a:off x="2944035" y="1783564"/>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53" name="AutoShape 143"/>
              <p:cNvSpPr>
                <a:spLocks/>
              </p:cNvSpPr>
              <p:nvPr/>
            </p:nvSpPr>
            <p:spPr bwMode="auto">
              <a:xfrm>
                <a:off x="2929748" y="1971676"/>
                <a:ext cx="5794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54" name="AutoShape 144"/>
              <p:cNvSpPr>
                <a:spLocks/>
              </p:cNvSpPr>
              <p:nvPr/>
            </p:nvSpPr>
            <p:spPr bwMode="auto">
              <a:xfrm>
                <a:off x="2944031" y="1928021"/>
                <a:ext cx="58739"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55" name="AutoShape 145"/>
              <p:cNvSpPr>
                <a:spLocks/>
              </p:cNvSpPr>
              <p:nvPr/>
            </p:nvSpPr>
            <p:spPr bwMode="auto">
              <a:xfrm>
                <a:off x="2944028" y="1885145"/>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56" name="AutoShape 146"/>
              <p:cNvSpPr>
                <a:spLocks/>
              </p:cNvSpPr>
              <p:nvPr/>
            </p:nvSpPr>
            <p:spPr bwMode="auto">
              <a:xfrm>
                <a:off x="2697957" y="1826419"/>
                <a:ext cx="86519" cy="61118"/>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grpSp>
        <p:nvGrpSpPr>
          <p:cNvPr id="9" name="Group 58"/>
          <p:cNvGrpSpPr/>
          <p:nvPr/>
        </p:nvGrpSpPr>
        <p:grpSpPr>
          <a:xfrm>
            <a:off x="534096" y="1804615"/>
            <a:ext cx="2093688" cy="751621"/>
            <a:chOff x="520106" y="2219893"/>
            <a:chExt cx="2513428" cy="1001851"/>
          </a:xfrm>
        </p:grpSpPr>
        <p:sp>
          <p:nvSpPr>
            <p:cNvPr id="57" name="TextBox 56"/>
            <p:cNvSpPr txBox="1"/>
            <p:nvPr/>
          </p:nvSpPr>
          <p:spPr>
            <a:xfrm>
              <a:off x="1091315" y="2219893"/>
              <a:ext cx="1330126"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58" name="Rectangle 57"/>
            <p:cNvSpPr/>
            <p:nvPr/>
          </p:nvSpPr>
          <p:spPr>
            <a:xfrm>
              <a:off x="520106" y="2544845"/>
              <a:ext cx="2513428" cy="676899"/>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itchFamily="34" charset="-122"/>
                <a:ea typeface="微软雅黑" pitchFamily="34" charset="-122"/>
              </a:endParaRPr>
            </a:p>
          </p:txBody>
        </p:sp>
      </p:grpSp>
      <p:grpSp>
        <p:nvGrpSpPr>
          <p:cNvPr id="20" name="Group 59"/>
          <p:cNvGrpSpPr/>
          <p:nvPr/>
        </p:nvGrpSpPr>
        <p:grpSpPr>
          <a:xfrm>
            <a:off x="489615" y="3649519"/>
            <a:ext cx="2093688" cy="751620"/>
            <a:chOff x="520106" y="2219892"/>
            <a:chExt cx="2513428" cy="1001850"/>
          </a:xfrm>
        </p:grpSpPr>
        <p:sp>
          <p:nvSpPr>
            <p:cNvPr id="61" name="TextBox 60"/>
            <p:cNvSpPr txBox="1"/>
            <p:nvPr/>
          </p:nvSpPr>
          <p:spPr>
            <a:xfrm>
              <a:off x="1140725" y="2219892"/>
              <a:ext cx="1330126"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62" name="Rectangle 61"/>
            <p:cNvSpPr/>
            <p:nvPr/>
          </p:nvSpPr>
          <p:spPr>
            <a:xfrm>
              <a:off x="520106" y="2544843"/>
              <a:ext cx="2513428" cy="676899"/>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itchFamily="34" charset="-122"/>
                <a:ea typeface="微软雅黑" pitchFamily="34" charset="-122"/>
              </a:endParaRPr>
            </a:p>
          </p:txBody>
        </p:sp>
      </p:grpSp>
      <p:grpSp>
        <p:nvGrpSpPr>
          <p:cNvPr id="21" name="Group 62"/>
          <p:cNvGrpSpPr/>
          <p:nvPr/>
        </p:nvGrpSpPr>
        <p:grpSpPr>
          <a:xfrm>
            <a:off x="6592040" y="1804615"/>
            <a:ext cx="2093688" cy="751621"/>
            <a:chOff x="520106" y="2219893"/>
            <a:chExt cx="2513428" cy="1001851"/>
          </a:xfrm>
        </p:grpSpPr>
        <p:sp>
          <p:nvSpPr>
            <p:cNvPr id="64" name="TextBox 63"/>
            <p:cNvSpPr txBox="1"/>
            <p:nvPr/>
          </p:nvSpPr>
          <p:spPr>
            <a:xfrm>
              <a:off x="1009886" y="2219893"/>
              <a:ext cx="1330126"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65" name="Rectangle 64"/>
            <p:cNvSpPr/>
            <p:nvPr/>
          </p:nvSpPr>
          <p:spPr>
            <a:xfrm>
              <a:off x="520106" y="2544845"/>
              <a:ext cx="2513428" cy="676899"/>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itchFamily="34" charset="-122"/>
                <a:ea typeface="微软雅黑" pitchFamily="34" charset="-122"/>
              </a:endParaRPr>
            </a:p>
          </p:txBody>
        </p:sp>
      </p:grpSp>
      <p:grpSp>
        <p:nvGrpSpPr>
          <p:cNvPr id="22" name="Group 65"/>
          <p:cNvGrpSpPr/>
          <p:nvPr/>
        </p:nvGrpSpPr>
        <p:grpSpPr>
          <a:xfrm>
            <a:off x="6588224" y="3652005"/>
            <a:ext cx="2093688" cy="751621"/>
            <a:chOff x="520106" y="2219893"/>
            <a:chExt cx="2513428" cy="1001851"/>
          </a:xfrm>
        </p:grpSpPr>
        <p:sp>
          <p:nvSpPr>
            <p:cNvPr id="67" name="TextBox 66"/>
            <p:cNvSpPr txBox="1"/>
            <p:nvPr/>
          </p:nvSpPr>
          <p:spPr>
            <a:xfrm>
              <a:off x="1055636" y="2219893"/>
              <a:ext cx="1330126" cy="369218"/>
            </a:xfrm>
            <a:prstGeom prst="rect">
              <a:avLst/>
            </a:prstGeom>
            <a:noFill/>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p:txBody>
        </p:sp>
        <p:sp>
          <p:nvSpPr>
            <p:cNvPr id="68" name="Rectangle 67"/>
            <p:cNvSpPr/>
            <p:nvPr/>
          </p:nvSpPr>
          <p:spPr>
            <a:xfrm>
              <a:off x="520106" y="2544845"/>
              <a:ext cx="2513428" cy="676899"/>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itchFamily="34" charset="-122"/>
                <a:ea typeface="微软雅黑" pitchFamily="34" charset="-122"/>
              </a:endParaRPr>
            </a:p>
          </p:txBody>
        </p:sp>
      </p:grpSp>
      <p:grpSp>
        <p:nvGrpSpPr>
          <p:cNvPr id="23" name="Group 5"/>
          <p:cNvGrpSpPr/>
          <p:nvPr/>
        </p:nvGrpSpPr>
        <p:grpSpPr>
          <a:xfrm>
            <a:off x="1193541" y="3038188"/>
            <a:ext cx="566777" cy="566952"/>
            <a:chOff x="1399366" y="4049666"/>
            <a:chExt cx="755703" cy="755703"/>
          </a:xfrm>
        </p:grpSpPr>
        <p:sp>
          <p:nvSpPr>
            <p:cNvPr id="17" name="Oval 16"/>
            <p:cNvSpPr/>
            <p:nvPr/>
          </p:nvSpPr>
          <p:spPr>
            <a:xfrm>
              <a:off x="1399366" y="4049666"/>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4" name="Group 44"/>
            <p:cNvGrpSpPr/>
            <p:nvPr/>
          </p:nvGrpSpPr>
          <p:grpSpPr>
            <a:xfrm>
              <a:off x="1584614" y="4265814"/>
              <a:ext cx="384412" cy="323405"/>
              <a:chOff x="5368132" y="2625725"/>
              <a:chExt cx="465138" cy="391319"/>
            </a:xfrm>
            <a:solidFill>
              <a:schemeClr val="bg2"/>
            </a:solidFill>
          </p:grpSpPr>
          <p:sp>
            <p:nvSpPr>
              <p:cNvPr id="46"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7"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48"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spTree>
    <p:extLst>
      <p:ext uri="{BB962C8B-B14F-4D97-AF65-F5344CB8AC3E}">
        <p14:creationId xmlns:p14="http://schemas.microsoft.com/office/powerpoint/2010/main" val="3190915171"/>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2500"/>
                            </p:stCondLst>
                            <p:childTnLst>
                              <p:par>
                                <p:cTn id="13" presetID="12" presetClass="entr" presetSubtype="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p:tgtEl>
                                          <p:spTgt spid="9"/>
                                        </p:tgtEl>
                                        <p:attrNameLst>
                                          <p:attrName>ppt_y</p:attrName>
                                        </p:attrNameLst>
                                      </p:cBhvr>
                                      <p:tavLst>
                                        <p:tav tm="0">
                                          <p:val>
                                            <p:strVal val="#ppt_y-#ppt_h*1.125000"/>
                                          </p:val>
                                        </p:tav>
                                        <p:tav tm="100000">
                                          <p:val>
                                            <p:strVal val="#ppt_y"/>
                                          </p:val>
                                        </p:tav>
                                      </p:tavLst>
                                    </p:anim>
                                    <p:animEffect transition="in" filter="wipe(down)">
                                      <p:cBhvr>
                                        <p:cTn id="16" dur="500"/>
                                        <p:tgtEl>
                                          <p:spTgt spid="9"/>
                                        </p:tgtEl>
                                      </p:cBhvr>
                                    </p:animEffect>
                                  </p:childTnLst>
                                </p:cTn>
                              </p:par>
                            </p:childTnLst>
                          </p:cTn>
                        </p:par>
                        <p:par>
                          <p:cTn id="17" fill="hold">
                            <p:stCondLst>
                              <p:cond delay="3000"/>
                            </p:stCondLst>
                            <p:childTnLst>
                              <p:par>
                                <p:cTn id="18" presetID="10"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par>
                          <p:cTn id="21" fill="hold">
                            <p:stCondLst>
                              <p:cond delay="3500"/>
                            </p:stCondLst>
                            <p:childTnLst>
                              <p:par>
                                <p:cTn id="22" presetID="12" presetClass="entr" presetSubtype="1"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p:tgtEl>
                                          <p:spTgt spid="21"/>
                                        </p:tgtEl>
                                        <p:attrNameLst>
                                          <p:attrName>ppt_y</p:attrName>
                                        </p:attrNameLst>
                                      </p:cBhvr>
                                      <p:tavLst>
                                        <p:tav tm="0">
                                          <p:val>
                                            <p:strVal val="#ppt_y-#ppt_h*1.125000"/>
                                          </p:val>
                                        </p:tav>
                                        <p:tav tm="100000">
                                          <p:val>
                                            <p:strVal val="#ppt_y"/>
                                          </p:val>
                                        </p:tav>
                                      </p:tavLst>
                                    </p:anim>
                                    <p:animEffect transition="in" filter="wipe(down)">
                                      <p:cBhvr>
                                        <p:cTn id="25" dur="500"/>
                                        <p:tgtEl>
                                          <p:spTgt spid="21"/>
                                        </p:tgtEl>
                                      </p:cBhvr>
                                    </p:animEffect>
                                  </p:childTnLst>
                                </p:cTn>
                              </p:par>
                            </p:childTnLst>
                          </p:cTn>
                        </p:par>
                        <p:par>
                          <p:cTn id="26" fill="hold">
                            <p:stCondLst>
                              <p:cond delay="4000"/>
                            </p:stCondLst>
                            <p:childTnLst>
                              <p:par>
                                <p:cTn id="27" presetID="10" presetClass="entr" presetSubtype="0"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childTnLst>
                          </p:cTn>
                        </p:par>
                        <p:par>
                          <p:cTn id="30" fill="hold">
                            <p:stCondLst>
                              <p:cond delay="4500"/>
                            </p:stCondLst>
                            <p:childTnLst>
                              <p:par>
                                <p:cTn id="31" presetID="12" presetClass="entr" presetSubtype="1"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p:tgtEl>
                                          <p:spTgt spid="20"/>
                                        </p:tgtEl>
                                        <p:attrNameLst>
                                          <p:attrName>ppt_y</p:attrName>
                                        </p:attrNameLst>
                                      </p:cBhvr>
                                      <p:tavLst>
                                        <p:tav tm="0">
                                          <p:val>
                                            <p:strVal val="#ppt_y-#ppt_h*1.125000"/>
                                          </p:val>
                                        </p:tav>
                                        <p:tav tm="100000">
                                          <p:val>
                                            <p:strVal val="#ppt_y"/>
                                          </p:val>
                                        </p:tav>
                                      </p:tavLst>
                                    </p:anim>
                                    <p:animEffect transition="in" filter="wipe(down)">
                                      <p:cBhvr>
                                        <p:cTn id="34" dur="500"/>
                                        <p:tgtEl>
                                          <p:spTgt spid="20"/>
                                        </p:tgtEl>
                                      </p:cBhvr>
                                    </p:animEffect>
                                  </p:childTnLst>
                                </p:cTn>
                              </p:par>
                            </p:childTnLst>
                          </p:cTn>
                        </p:par>
                        <p:par>
                          <p:cTn id="35" fill="hold">
                            <p:stCondLst>
                              <p:cond delay="5000"/>
                            </p:stCondLst>
                            <p:childTnLst>
                              <p:par>
                                <p:cTn id="36" presetID="10" presetClass="entr" presetSubtype="0"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500"/>
                                        <p:tgtEl>
                                          <p:spTgt spid="4"/>
                                        </p:tgtEl>
                                      </p:cBhvr>
                                    </p:animEffect>
                                  </p:childTnLst>
                                </p:cTn>
                              </p:par>
                            </p:childTnLst>
                          </p:cTn>
                        </p:par>
                        <p:par>
                          <p:cTn id="39" fill="hold">
                            <p:stCondLst>
                              <p:cond delay="5500"/>
                            </p:stCondLst>
                            <p:childTnLst>
                              <p:par>
                                <p:cTn id="40" presetID="12" presetClass="entr" presetSubtype="1"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p:tgtEl>
                                          <p:spTgt spid="22"/>
                                        </p:tgtEl>
                                        <p:attrNameLst>
                                          <p:attrName>ppt_y</p:attrName>
                                        </p:attrNameLst>
                                      </p:cBhvr>
                                      <p:tavLst>
                                        <p:tav tm="0">
                                          <p:val>
                                            <p:strVal val="#ppt_y-#ppt_h*1.125000"/>
                                          </p:val>
                                        </p:tav>
                                        <p:tav tm="100000">
                                          <p:val>
                                            <p:strVal val="#ppt_y"/>
                                          </p:val>
                                        </p:tav>
                                      </p:tavLst>
                                    </p:anim>
                                    <p:animEffect transition="in" filter="wipe(down)">
                                      <p:cBhvr>
                                        <p:cTn id="4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a:spLocks noEditPoints="1"/>
          </p:cNvSpPr>
          <p:nvPr/>
        </p:nvSpPr>
        <p:spPr bwMode="auto">
          <a:xfrm flipH="1">
            <a:off x="7399776" y="1515779"/>
            <a:ext cx="529359" cy="529359"/>
          </a:xfrm>
          <a:custGeom>
            <a:avLst/>
            <a:gdLst>
              <a:gd name="T0" fmla="*/ 138 w 280"/>
              <a:gd name="T1" fmla="*/ 265 h 280"/>
              <a:gd name="T2" fmla="*/ 13 w 280"/>
              <a:gd name="T3" fmla="*/ 140 h 280"/>
              <a:gd name="T4" fmla="*/ 138 w 280"/>
              <a:gd name="T5" fmla="*/ 15 h 280"/>
              <a:gd name="T6" fmla="*/ 263 w 280"/>
              <a:gd name="T7" fmla="*/ 140 h 280"/>
              <a:gd name="T8" fmla="*/ 138 w 280"/>
              <a:gd name="T9" fmla="*/ 265 h 280"/>
              <a:gd name="T10" fmla="*/ 140 w 280"/>
              <a:gd name="T11" fmla="*/ 0 h 280"/>
              <a:gd name="T12" fmla="*/ 0 w 280"/>
              <a:gd name="T13" fmla="*/ 140 h 280"/>
              <a:gd name="T14" fmla="*/ 140 w 280"/>
              <a:gd name="T15" fmla="*/ 280 h 280"/>
              <a:gd name="T16" fmla="*/ 280 w 280"/>
              <a:gd name="T17" fmla="*/ 140 h 280"/>
              <a:gd name="T18" fmla="*/ 140 w 280"/>
              <a:gd name="T19"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0" h="280">
                <a:moveTo>
                  <a:pt x="138" y="265"/>
                </a:moveTo>
                <a:cubicBezTo>
                  <a:pt x="69" y="265"/>
                  <a:pt x="13" y="209"/>
                  <a:pt x="13" y="140"/>
                </a:cubicBezTo>
                <a:cubicBezTo>
                  <a:pt x="13" y="71"/>
                  <a:pt x="69" y="15"/>
                  <a:pt x="138" y="15"/>
                </a:cubicBezTo>
                <a:cubicBezTo>
                  <a:pt x="207" y="15"/>
                  <a:pt x="263" y="71"/>
                  <a:pt x="263" y="140"/>
                </a:cubicBezTo>
                <a:cubicBezTo>
                  <a:pt x="263" y="209"/>
                  <a:pt x="207" y="265"/>
                  <a:pt x="138" y="265"/>
                </a:cubicBezTo>
                <a:moveTo>
                  <a:pt x="140" y="0"/>
                </a:moveTo>
                <a:cubicBezTo>
                  <a:pt x="63" y="0"/>
                  <a:pt x="0" y="63"/>
                  <a:pt x="0" y="140"/>
                </a:cubicBezTo>
                <a:cubicBezTo>
                  <a:pt x="0" y="217"/>
                  <a:pt x="63" y="280"/>
                  <a:pt x="140" y="280"/>
                </a:cubicBezTo>
                <a:cubicBezTo>
                  <a:pt x="217" y="280"/>
                  <a:pt x="280" y="217"/>
                  <a:pt x="280" y="140"/>
                </a:cubicBezTo>
                <a:cubicBezTo>
                  <a:pt x="280" y="63"/>
                  <a:pt x="217" y="0"/>
                  <a:pt x="140" y="0"/>
                </a:cubicBezTo>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5" tIns="34293" rIns="68585" bIns="34293" numCol="1" anchor="t" anchorCtr="0" compatLnSpc="1">
            <a:prstTxWarp prst="textNoShape">
              <a:avLst/>
            </a:prstTxWarp>
          </a:bodyPr>
          <a:lstStyle/>
          <a:p>
            <a:endParaRPr lang="en-US" sz="1013"/>
          </a:p>
        </p:txBody>
      </p:sp>
      <p:sp>
        <p:nvSpPr>
          <p:cNvPr id="7" name="Freeform 6"/>
          <p:cNvSpPr>
            <a:spLocks noEditPoints="1"/>
          </p:cNvSpPr>
          <p:nvPr/>
        </p:nvSpPr>
        <p:spPr bwMode="auto">
          <a:xfrm flipH="1">
            <a:off x="6475805" y="1500380"/>
            <a:ext cx="858523" cy="858523"/>
          </a:xfrm>
          <a:custGeom>
            <a:avLst/>
            <a:gdLst>
              <a:gd name="T0" fmla="*/ 438 w 454"/>
              <a:gd name="T1" fmla="*/ 165 h 454"/>
              <a:gd name="T2" fmla="*/ 396 w 454"/>
              <a:gd name="T3" fmla="*/ 167 h 454"/>
              <a:gd name="T4" fmla="*/ 378 w 454"/>
              <a:gd name="T5" fmla="*/ 131 h 454"/>
              <a:gd name="T6" fmla="*/ 348 w 454"/>
              <a:gd name="T7" fmla="*/ 96 h 454"/>
              <a:gd name="T8" fmla="*/ 366 w 454"/>
              <a:gd name="T9" fmla="*/ 58 h 454"/>
              <a:gd name="T10" fmla="*/ 363 w 454"/>
              <a:gd name="T11" fmla="*/ 47 h 454"/>
              <a:gd name="T12" fmla="*/ 339 w 454"/>
              <a:gd name="T13" fmla="*/ 31 h 454"/>
              <a:gd name="T14" fmla="*/ 328 w 454"/>
              <a:gd name="T15" fmla="*/ 33 h 454"/>
              <a:gd name="T16" fmla="*/ 299 w 454"/>
              <a:gd name="T17" fmla="*/ 66 h 454"/>
              <a:gd name="T18" fmla="*/ 224 w 454"/>
              <a:gd name="T19" fmla="*/ 51 h 454"/>
              <a:gd name="T20" fmla="*/ 212 w 454"/>
              <a:gd name="T21" fmla="*/ 7 h 454"/>
              <a:gd name="T22" fmla="*/ 202 w 454"/>
              <a:gd name="T23" fmla="*/ 1 h 454"/>
              <a:gd name="T24" fmla="*/ 174 w 454"/>
              <a:gd name="T25" fmla="*/ 5 h 454"/>
              <a:gd name="T26" fmla="*/ 166 w 454"/>
              <a:gd name="T27" fmla="*/ 14 h 454"/>
              <a:gd name="T28" fmla="*/ 167 w 454"/>
              <a:gd name="T29" fmla="*/ 62 h 454"/>
              <a:gd name="T30" fmla="*/ 167 w 454"/>
              <a:gd name="T31" fmla="*/ 62 h 454"/>
              <a:gd name="T32" fmla="*/ 132 w 454"/>
              <a:gd name="T33" fmla="*/ 80 h 454"/>
              <a:gd name="T34" fmla="*/ 103 w 454"/>
              <a:gd name="T35" fmla="*/ 104 h 454"/>
              <a:gd name="T36" fmla="*/ 102 w 454"/>
              <a:gd name="T37" fmla="*/ 103 h 454"/>
              <a:gd name="T38" fmla="*/ 59 w 454"/>
              <a:gd name="T39" fmla="*/ 83 h 454"/>
              <a:gd name="T40" fmla="*/ 47 w 454"/>
              <a:gd name="T41" fmla="*/ 86 h 454"/>
              <a:gd name="T42" fmla="*/ 32 w 454"/>
              <a:gd name="T43" fmla="*/ 111 h 454"/>
              <a:gd name="T44" fmla="*/ 34 w 454"/>
              <a:gd name="T45" fmla="*/ 122 h 454"/>
              <a:gd name="T46" fmla="*/ 70 w 454"/>
              <a:gd name="T47" fmla="*/ 151 h 454"/>
              <a:gd name="T48" fmla="*/ 51 w 454"/>
              <a:gd name="T49" fmla="*/ 230 h 454"/>
              <a:gd name="T50" fmla="*/ 7 w 454"/>
              <a:gd name="T51" fmla="*/ 243 h 454"/>
              <a:gd name="T52" fmla="*/ 1 w 454"/>
              <a:gd name="T53" fmla="*/ 253 h 454"/>
              <a:gd name="T54" fmla="*/ 6 w 454"/>
              <a:gd name="T55" fmla="*/ 282 h 454"/>
              <a:gd name="T56" fmla="*/ 15 w 454"/>
              <a:gd name="T57" fmla="*/ 289 h 454"/>
              <a:gd name="T58" fmla="*/ 61 w 454"/>
              <a:gd name="T59" fmla="*/ 287 h 454"/>
              <a:gd name="T60" fmla="*/ 81 w 454"/>
              <a:gd name="T61" fmla="*/ 327 h 454"/>
              <a:gd name="T62" fmla="*/ 105 w 454"/>
              <a:gd name="T63" fmla="*/ 357 h 454"/>
              <a:gd name="T64" fmla="*/ 85 w 454"/>
              <a:gd name="T65" fmla="*/ 397 h 454"/>
              <a:gd name="T66" fmla="*/ 88 w 454"/>
              <a:gd name="T67" fmla="*/ 409 h 454"/>
              <a:gd name="T68" fmla="*/ 112 w 454"/>
              <a:gd name="T69" fmla="*/ 425 h 454"/>
              <a:gd name="T70" fmla="*/ 124 w 454"/>
              <a:gd name="T71" fmla="*/ 423 h 454"/>
              <a:gd name="T72" fmla="*/ 152 w 454"/>
              <a:gd name="T73" fmla="*/ 390 h 454"/>
              <a:gd name="T74" fmla="*/ 234 w 454"/>
              <a:gd name="T75" fmla="*/ 407 h 454"/>
              <a:gd name="T76" fmla="*/ 246 w 454"/>
              <a:gd name="T77" fmla="*/ 447 h 454"/>
              <a:gd name="T78" fmla="*/ 257 w 454"/>
              <a:gd name="T79" fmla="*/ 453 h 454"/>
              <a:gd name="T80" fmla="*/ 285 w 454"/>
              <a:gd name="T81" fmla="*/ 448 h 454"/>
              <a:gd name="T82" fmla="*/ 292 w 454"/>
              <a:gd name="T83" fmla="*/ 438 h 454"/>
              <a:gd name="T84" fmla="*/ 290 w 454"/>
              <a:gd name="T85" fmla="*/ 397 h 454"/>
              <a:gd name="T86" fmla="*/ 327 w 454"/>
              <a:gd name="T87" fmla="*/ 378 h 454"/>
              <a:gd name="T88" fmla="*/ 357 w 454"/>
              <a:gd name="T89" fmla="*/ 353 h 454"/>
              <a:gd name="T90" fmla="*/ 394 w 454"/>
              <a:gd name="T91" fmla="*/ 372 h 454"/>
              <a:gd name="T92" fmla="*/ 405 w 454"/>
              <a:gd name="T93" fmla="*/ 369 h 454"/>
              <a:gd name="T94" fmla="*/ 421 w 454"/>
              <a:gd name="T95" fmla="*/ 345 h 454"/>
              <a:gd name="T96" fmla="*/ 419 w 454"/>
              <a:gd name="T97" fmla="*/ 333 h 454"/>
              <a:gd name="T98" fmla="*/ 389 w 454"/>
              <a:gd name="T99" fmla="*/ 307 h 454"/>
              <a:gd name="T100" fmla="*/ 407 w 454"/>
              <a:gd name="T101" fmla="*/ 223 h 454"/>
              <a:gd name="T102" fmla="*/ 446 w 454"/>
              <a:gd name="T103" fmla="*/ 211 h 454"/>
              <a:gd name="T104" fmla="*/ 453 w 454"/>
              <a:gd name="T105" fmla="*/ 201 h 454"/>
              <a:gd name="T106" fmla="*/ 447 w 454"/>
              <a:gd name="T107" fmla="*/ 173 h 454"/>
              <a:gd name="T108" fmla="*/ 438 w 454"/>
              <a:gd name="T109" fmla="*/ 165 h 454"/>
              <a:gd name="T110" fmla="*/ 299 w 454"/>
              <a:gd name="T111" fmla="*/ 334 h 454"/>
              <a:gd name="T112" fmla="*/ 124 w 454"/>
              <a:gd name="T113" fmla="*/ 298 h 454"/>
              <a:gd name="T114" fmla="*/ 160 w 454"/>
              <a:gd name="T115" fmla="*/ 124 h 454"/>
              <a:gd name="T116" fmla="*/ 335 w 454"/>
              <a:gd name="T117" fmla="*/ 160 h 454"/>
              <a:gd name="T118" fmla="*/ 299 w 454"/>
              <a:gd name="T119" fmla="*/ 3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4" h="454">
                <a:moveTo>
                  <a:pt x="438" y="165"/>
                </a:moveTo>
                <a:cubicBezTo>
                  <a:pt x="396" y="167"/>
                  <a:pt x="396" y="167"/>
                  <a:pt x="396" y="167"/>
                </a:cubicBezTo>
                <a:cubicBezTo>
                  <a:pt x="392" y="155"/>
                  <a:pt x="386" y="143"/>
                  <a:pt x="378" y="131"/>
                </a:cubicBezTo>
                <a:cubicBezTo>
                  <a:pt x="369" y="118"/>
                  <a:pt x="359" y="106"/>
                  <a:pt x="348" y="96"/>
                </a:cubicBezTo>
                <a:cubicBezTo>
                  <a:pt x="366" y="58"/>
                  <a:pt x="366" y="58"/>
                  <a:pt x="366" y="58"/>
                </a:cubicBezTo>
                <a:cubicBezTo>
                  <a:pt x="368" y="54"/>
                  <a:pt x="367" y="49"/>
                  <a:pt x="363" y="47"/>
                </a:cubicBezTo>
                <a:cubicBezTo>
                  <a:pt x="339" y="31"/>
                  <a:pt x="339" y="31"/>
                  <a:pt x="339" y="31"/>
                </a:cubicBezTo>
                <a:cubicBezTo>
                  <a:pt x="336" y="28"/>
                  <a:pt x="331" y="29"/>
                  <a:pt x="328" y="33"/>
                </a:cubicBezTo>
                <a:cubicBezTo>
                  <a:pt x="299" y="66"/>
                  <a:pt x="299" y="66"/>
                  <a:pt x="299" y="66"/>
                </a:cubicBezTo>
                <a:cubicBezTo>
                  <a:pt x="276" y="55"/>
                  <a:pt x="250" y="51"/>
                  <a:pt x="224" y="51"/>
                </a:cubicBezTo>
                <a:cubicBezTo>
                  <a:pt x="212" y="7"/>
                  <a:pt x="212" y="7"/>
                  <a:pt x="212" y="7"/>
                </a:cubicBezTo>
                <a:cubicBezTo>
                  <a:pt x="211" y="3"/>
                  <a:pt x="206" y="0"/>
                  <a:pt x="202" y="1"/>
                </a:cubicBezTo>
                <a:cubicBezTo>
                  <a:pt x="174" y="5"/>
                  <a:pt x="174" y="5"/>
                  <a:pt x="174" y="5"/>
                </a:cubicBezTo>
                <a:cubicBezTo>
                  <a:pt x="169" y="5"/>
                  <a:pt x="166" y="9"/>
                  <a:pt x="166" y="14"/>
                </a:cubicBezTo>
                <a:cubicBezTo>
                  <a:pt x="167" y="62"/>
                  <a:pt x="167" y="62"/>
                  <a:pt x="167" y="62"/>
                </a:cubicBezTo>
                <a:cubicBezTo>
                  <a:pt x="167" y="62"/>
                  <a:pt x="167" y="62"/>
                  <a:pt x="167" y="62"/>
                </a:cubicBezTo>
                <a:cubicBezTo>
                  <a:pt x="155" y="67"/>
                  <a:pt x="143" y="73"/>
                  <a:pt x="132" y="80"/>
                </a:cubicBezTo>
                <a:cubicBezTo>
                  <a:pt x="121" y="87"/>
                  <a:pt x="112" y="95"/>
                  <a:pt x="103" y="104"/>
                </a:cubicBezTo>
                <a:cubicBezTo>
                  <a:pt x="102" y="103"/>
                  <a:pt x="102" y="103"/>
                  <a:pt x="102" y="103"/>
                </a:cubicBezTo>
                <a:cubicBezTo>
                  <a:pt x="59" y="83"/>
                  <a:pt x="59" y="83"/>
                  <a:pt x="59" y="83"/>
                </a:cubicBezTo>
                <a:cubicBezTo>
                  <a:pt x="55" y="81"/>
                  <a:pt x="49" y="82"/>
                  <a:pt x="47" y="86"/>
                </a:cubicBezTo>
                <a:cubicBezTo>
                  <a:pt x="32" y="111"/>
                  <a:pt x="32" y="111"/>
                  <a:pt x="32" y="111"/>
                </a:cubicBezTo>
                <a:cubicBezTo>
                  <a:pt x="30" y="114"/>
                  <a:pt x="31" y="119"/>
                  <a:pt x="34" y="122"/>
                </a:cubicBezTo>
                <a:cubicBezTo>
                  <a:pt x="70" y="151"/>
                  <a:pt x="70" y="151"/>
                  <a:pt x="70" y="151"/>
                </a:cubicBezTo>
                <a:cubicBezTo>
                  <a:pt x="58" y="175"/>
                  <a:pt x="51" y="202"/>
                  <a:pt x="51" y="230"/>
                </a:cubicBezTo>
                <a:cubicBezTo>
                  <a:pt x="7" y="243"/>
                  <a:pt x="7" y="243"/>
                  <a:pt x="7" y="243"/>
                </a:cubicBezTo>
                <a:cubicBezTo>
                  <a:pt x="3" y="245"/>
                  <a:pt x="0" y="249"/>
                  <a:pt x="1" y="253"/>
                </a:cubicBezTo>
                <a:cubicBezTo>
                  <a:pt x="6" y="282"/>
                  <a:pt x="6" y="282"/>
                  <a:pt x="6" y="282"/>
                </a:cubicBezTo>
                <a:cubicBezTo>
                  <a:pt x="6" y="286"/>
                  <a:pt x="11" y="289"/>
                  <a:pt x="15" y="289"/>
                </a:cubicBezTo>
                <a:cubicBezTo>
                  <a:pt x="61" y="287"/>
                  <a:pt x="61" y="287"/>
                  <a:pt x="61" y="287"/>
                </a:cubicBezTo>
                <a:cubicBezTo>
                  <a:pt x="66" y="301"/>
                  <a:pt x="72" y="314"/>
                  <a:pt x="81" y="327"/>
                </a:cubicBezTo>
                <a:cubicBezTo>
                  <a:pt x="88" y="338"/>
                  <a:pt x="96" y="348"/>
                  <a:pt x="105" y="357"/>
                </a:cubicBezTo>
                <a:cubicBezTo>
                  <a:pt x="85" y="397"/>
                  <a:pt x="85" y="397"/>
                  <a:pt x="85" y="397"/>
                </a:cubicBezTo>
                <a:cubicBezTo>
                  <a:pt x="83" y="402"/>
                  <a:pt x="84" y="407"/>
                  <a:pt x="88" y="409"/>
                </a:cubicBezTo>
                <a:cubicBezTo>
                  <a:pt x="112" y="425"/>
                  <a:pt x="112" y="425"/>
                  <a:pt x="112" y="425"/>
                </a:cubicBezTo>
                <a:cubicBezTo>
                  <a:pt x="116" y="427"/>
                  <a:pt x="121" y="426"/>
                  <a:pt x="124" y="423"/>
                </a:cubicBezTo>
                <a:cubicBezTo>
                  <a:pt x="152" y="390"/>
                  <a:pt x="152" y="390"/>
                  <a:pt x="152" y="390"/>
                </a:cubicBezTo>
                <a:cubicBezTo>
                  <a:pt x="178" y="402"/>
                  <a:pt x="206" y="408"/>
                  <a:pt x="234" y="407"/>
                </a:cubicBezTo>
                <a:cubicBezTo>
                  <a:pt x="246" y="447"/>
                  <a:pt x="246" y="447"/>
                  <a:pt x="246" y="447"/>
                </a:cubicBezTo>
                <a:cubicBezTo>
                  <a:pt x="248" y="451"/>
                  <a:pt x="252" y="454"/>
                  <a:pt x="257" y="453"/>
                </a:cubicBezTo>
                <a:cubicBezTo>
                  <a:pt x="285" y="448"/>
                  <a:pt x="285" y="448"/>
                  <a:pt x="285" y="448"/>
                </a:cubicBezTo>
                <a:cubicBezTo>
                  <a:pt x="289" y="447"/>
                  <a:pt x="292" y="443"/>
                  <a:pt x="292" y="438"/>
                </a:cubicBezTo>
                <a:cubicBezTo>
                  <a:pt x="290" y="397"/>
                  <a:pt x="290" y="397"/>
                  <a:pt x="290" y="397"/>
                </a:cubicBezTo>
                <a:cubicBezTo>
                  <a:pt x="303" y="392"/>
                  <a:pt x="315" y="386"/>
                  <a:pt x="327" y="378"/>
                </a:cubicBezTo>
                <a:cubicBezTo>
                  <a:pt x="338" y="371"/>
                  <a:pt x="348" y="362"/>
                  <a:pt x="357" y="353"/>
                </a:cubicBezTo>
                <a:cubicBezTo>
                  <a:pt x="394" y="372"/>
                  <a:pt x="394" y="372"/>
                  <a:pt x="394" y="372"/>
                </a:cubicBezTo>
                <a:cubicBezTo>
                  <a:pt x="398" y="374"/>
                  <a:pt x="403" y="372"/>
                  <a:pt x="405" y="369"/>
                </a:cubicBezTo>
                <a:cubicBezTo>
                  <a:pt x="421" y="345"/>
                  <a:pt x="421" y="345"/>
                  <a:pt x="421" y="345"/>
                </a:cubicBezTo>
                <a:cubicBezTo>
                  <a:pt x="424" y="341"/>
                  <a:pt x="423" y="336"/>
                  <a:pt x="419" y="333"/>
                </a:cubicBezTo>
                <a:cubicBezTo>
                  <a:pt x="389" y="307"/>
                  <a:pt x="389" y="307"/>
                  <a:pt x="389" y="307"/>
                </a:cubicBezTo>
                <a:cubicBezTo>
                  <a:pt x="402" y="281"/>
                  <a:pt x="408" y="252"/>
                  <a:pt x="407" y="223"/>
                </a:cubicBezTo>
                <a:cubicBezTo>
                  <a:pt x="446" y="211"/>
                  <a:pt x="446" y="211"/>
                  <a:pt x="446" y="211"/>
                </a:cubicBezTo>
                <a:cubicBezTo>
                  <a:pt x="451" y="210"/>
                  <a:pt x="454" y="205"/>
                  <a:pt x="453" y="201"/>
                </a:cubicBezTo>
                <a:cubicBezTo>
                  <a:pt x="447" y="173"/>
                  <a:pt x="447" y="173"/>
                  <a:pt x="447" y="173"/>
                </a:cubicBezTo>
                <a:cubicBezTo>
                  <a:pt x="447" y="168"/>
                  <a:pt x="443" y="165"/>
                  <a:pt x="438" y="165"/>
                </a:cubicBezTo>
                <a:close/>
                <a:moveTo>
                  <a:pt x="299" y="334"/>
                </a:moveTo>
                <a:cubicBezTo>
                  <a:pt x="240" y="373"/>
                  <a:pt x="162" y="357"/>
                  <a:pt x="124" y="298"/>
                </a:cubicBezTo>
                <a:cubicBezTo>
                  <a:pt x="86" y="240"/>
                  <a:pt x="102" y="162"/>
                  <a:pt x="160" y="124"/>
                </a:cubicBezTo>
                <a:cubicBezTo>
                  <a:pt x="218" y="86"/>
                  <a:pt x="297" y="102"/>
                  <a:pt x="335" y="160"/>
                </a:cubicBezTo>
                <a:cubicBezTo>
                  <a:pt x="373" y="218"/>
                  <a:pt x="357" y="296"/>
                  <a:pt x="299" y="334"/>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5" tIns="34293" rIns="68585" bIns="34293" numCol="1" anchor="t" anchorCtr="0" compatLnSpc="1">
            <a:prstTxWarp prst="textNoShape">
              <a:avLst/>
            </a:prstTxWarp>
          </a:bodyPr>
          <a:lstStyle/>
          <a:p>
            <a:endParaRPr lang="en-US" sz="1013"/>
          </a:p>
        </p:txBody>
      </p:sp>
      <p:sp>
        <p:nvSpPr>
          <p:cNvPr id="8" name="Freeform 9"/>
          <p:cNvSpPr>
            <a:spLocks noEditPoints="1"/>
          </p:cNvSpPr>
          <p:nvPr/>
        </p:nvSpPr>
        <p:spPr bwMode="auto">
          <a:xfrm flipH="1">
            <a:off x="7069649" y="2051875"/>
            <a:ext cx="808475" cy="811362"/>
          </a:xfrm>
          <a:custGeom>
            <a:avLst/>
            <a:gdLst>
              <a:gd name="T0" fmla="*/ 413 w 428"/>
              <a:gd name="T1" fmla="*/ 157 h 429"/>
              <a:gd name="T2" fmla="*/ 374 w 428"/>
              <a:gd name="T3" fmla="*/ 159 h 429"/>
              <a:gd name="T4" fmla="*/ 357 w 428"/>
              <a:gd name="T5" fmla="*/ 125 h 429"/>
              <a:gd name="T6" fmla="*/ 328 w 428"/>
              <a:gd name="T7" fmla="*/ 91 h 429"/>
              <a:gd name="T8" fmla="*/ 346 w 428"/>
              <a:gd name="T9" fmla="*/ 56 h 429"/>
              <a:gd name="T10" fmla="*/ 343 w 428"/>
              <a:gd name="T11" fmla="*/ 45 h 429"/>
              <a:gd name="T12" fmla="*/ 320 w 428"/>
              <a:gd name="T13" fmla="*/ 30 h 429"/>
              <a:gd name="T14" fmla="*/ 309 w 428"/>
              <a:gd name="T15" fmla="*/ 32 h 429"/>
              <a:gd name="T16" fmla="*/ 282 w 428"/>
              <a:gd name="T17" fmla="*/ 63 h 429"/>
              <a:gd name="T18" fmla="*/ 212 w 428"/>
              <a:gd name="T19" fmla="*/ 49 h 429"/>
              <a:gd name="T20" fmla="*/ 200 w 428"/>
              <a:gd name="T21" fmla="*/ 7 h 429"/>
              <a:gd name="T22" fmla="*/ 191 w 428"/>
              <a:gd name="T23" fmla="*/ 1 h 429"/>
              <a:gd name="T24" fmla="*/ 164 w 428"/>
              <a:gd name="T25" fmla="*/ 5 h 429"/>
              <a:gd name="T26" fmla="*/ 157 w 428"/>
              <a:gd name="T27" fmla="*/ 14 h 429"/>
              <a:gd name="T28" fmla="*/ 158 w 428"/>
              <a:gd name="T29" fmla="*/ 59 h 429"/>
              <a:gd name="T30" fmla="*/ 158 w 428"/>
              <a:gd name="T31" fmla="*/ 60 h 429"/>
              <a:gd name="T32" fmla="*/ 124 w 428"/>
              <a:gd name="T33" fmla="*/ 77 h 429"/>
              <a:gd name="T34" fmla="*/ 97 w 428"/>
              <a:gd name="T35" fmla="*/ 99 h 429"/>
              <a:gd name="T36" fmla="*/ 97 w 428"/>
              <a:gd name="T37" fmla="*/ 98 h 429"/>
              <a:gd name="T38" fmla="*/ 56 w 428"/>
              <a:gd name="T39" fmla="*/ 79 h 429"/>
              <a:gd name="T40" fmla="*/ 45 w 428"/>
              <a:gd name="T41" fmla="*/ 82 h 429"/>
              <a:gd name="T42" fmla="*/ 30 w 428"/>
              <a:gd name="T43" fmla="*/ 105 h 429"/>
              <a:gd name="T44" fmla="*/ 32 w 428"/>
              <a:gd name="T45" fmla="*/ 116 h 429"/>
              <a:gd name="T46" fmla="*/ 66 w 428"/>
              <a:gd name="T47" fmla="*/ 143 h 429"/>
              <a:gd name="T48" fmla="*/ 48 w 428"/>
              <a:gd name="T49" fmla="*/ 217 h 429"/>
              <a:gd name="T50" fmla="*/ 7 w 428"/>
              <a:gd name="T51" fmla="*/ 230 h 429"/>
              <a:gd name="T52" fmla="*/ 1 w 428"/>
              <a:gd name="T53" fmla="*/ 240 h 429"/>
              <a:gd name="T54" fmla="*/ 6 w 428"/>
              <a:gd name="T55" fmla="*/ 266 h 429"/>
              <a:gd name="T56" fmla="*/ 14 w 428"/>
              <a:gd name="T57" fmla="*/ 273 h 429"/>
              <a:gd name="T58" fmla="*/ 57 w 428"/>
              <a:gd name="T59" fmla="*/ 271 h 429"/>
              <a:gd name="T60" fmla="*/ 76 w 428"/>
              <a:gd name="T61" fmla="*/ 309 h 429"/>
              <a:gd name="T62" fmla="*/ 99 w 428"/>
              <a:gd name="T63" fmla="*/ 337 h 429"/>
              <a:gd name="T64" fmla="*/ 80 w 428"/>
              <a:gd name="T65" fmla="*/ 375 h 429"/>
              <a:gd name="T66" fmla="*/ 83 w 428"/>
              <a:gd name="T67" fmla="*/ 386 h 429"/>
              <a:gd name="T68" fmla="*/ 106 w 428"/>
              <a:gd name="T69" fmla="*/ 401 h 429"/>
              <a:gd name="T70" fmla="*/ 117 w 428"/>
              <a:gd name="T71" fmla="*/ 400 h 429"/>
              <a:gd name="T72" fmla="*/ 144 w 428"/>
              <a:gd name="T73" fmla="*/ 368 h 429"/>
              <a:gd name="T74" fmla="*/ 221 w 428"/>
              <a:gd name="T75" fmla="*/ 385 h 429"/>
              <a:gd name="T76" fmla="*/ 232 w 428"/>
              <a:gd name="T77" fmla="*/ 422 h 429"/>
              <a:gd name="T78" fmla="*/ 242 w 428"/>
              <a:gd name="T79" fmla="*/ 428 h 429"/>
              <a:gd name="T80" fmla="*/ 269 w 428"/>
              <a:gd name="T81" fmla="*/ 423 h 429"/>
              <a:gd name="T82" fmla="*/ 276 w 428"/>
              <a:gd name="T83" fmla="*/ 414 h 429"/>
              <a:gd name="T84" fmla="*/ 273 w 428"/>
              <a:gd name="T85" fmla="*/ 375 h 429"/>
              <a:gd name="T86" fmla="*/ 309 w 428"/>
              <a:gd name="T87" fmla="*/ 357 h 429"/>
              <a:gd name="T88" fmla="*/ 337 w 428"/>
              <a:gd name="T89" fmla="*/ 334 h 429"/>
              <a:gd name="T90" fmla="*/ 371 w 428"/>
              <a:gd name="T91" fmla="*/ 351 h 429"/>
              <a:gd name="T92" fmla="*/ 382 w 428"/>
              <a:gd name="T93" fmla="*/ 349 h 429"/>
              <a:gd name="T94" fmla="*/ 397 w 428"/>
              <a:gd name="T95" fmla="*/ 326 h 429"/>
              <a:gd name="T96" fmla="*/ 396 w 428"/>
              <a:gd name="T97" fmla="*/ 315 h 429"/>
              <a:gd name="T98" fmla="*/ 367 w 428"/>
              <a:gd name="T99" fmla="*/ 290 h 429"/>
              <a:gd name="T100" fmla="*/ 384 w 428"/>
              <a:gd name="T101" fmla="*/ 211 h 429"/>
              <a:gd name="T102" fmla="*/ 421 w 428"/>
              <a:gd name="T103" fmla="*/ 200 h 429"/>
              <a:gd name="T104" fmla="*/ 427 w 428"/>
              <a:gd name="T105" fmla="*/ 190 h 429"/>
              <a:gd name="T106" fmla="*/ 422 w 428"/>
              <a:gd name="T107" fmla="*/ 163 h 429"/>
              <a:gd name="T108" fmla="*/ 413 w 428"/>
              <a:gd name="T109" fmla="*/ 157 h 429"/>
              <a:gd name="T110" fmla="*/ 282 w 428"/>
              <a:gd name="T111" fmla="*/ 316 h 429"/>
              <a:gd name="T112" fmla="*/ 117 w 428"/>
              <a:gd name="T113" fmla="*/ 282 h 429"/>
              <a:gd name="T114" fmla="*/ 151 w 428"/>
              <a:gd name="T115" fmla="*/ 118 h 429"/>
              <a:gd name="T116" fmla="*/ 316 w 428"/>
              <a:gd name="T117" fmla="*/ 152 h 429"/>
              <a:gd name="T118" fmla="*/ 282 w 428"/>
              <a:gd name="T119" fmla="*/ 316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8" h="429">
                <a:moveTo>
                  <a:pt x="413" y="157"/>
                </a:moveTo>
                <a:cubicBezTo>
                  <a:pt x="374" y="159"/>
                  <a:pt x="374" y="159"/>
                  <a:pt x="374" y="159"/>
                </a:cubicBezTo>
                <a:cubicBezTo>
                  <a:pt x="370" y="147"/>
                  <a:pt x="364" y="136"/>
                  <a:pt x="357" y="125"/>
                </a:cubicBezTo>
                <a:cubicBezTo>
                  <a:pt x="348" y="112"/>
                  <a:pt x="339" y="101"/>
                  <a:pt x="328" y="91"/>
                </a:cubicBezTo>
                <a:cubicBezTo>
                  <a:pt x="346" y="56"/>
                  <a:pt x="346" y="56"/>
                  <a:pt x="346" y="56"/>
                </a:cubicBezTo>
                <a:cubicBezTo>
                  <a:pt x="348" y="52"/>
                  <a:pt x="346" y="47"/>
                  <a:pt x="343" y="45"/>
                </a:cubicBezTo>
                <a:cubicBezTo>
                  <a:pt x="320" y="30"/>
                  <a:pt x="320" y="30"/>
                  <a:pt x="320" y="30"/>
                </a:cubicBezTo>
                <a:cubicBezTo>
                  <a:pt x="317" y="27"/>
                  <a:pt x="312" y="28"/>
                  <a:pt x="309" y="32"/>
                </a:cubicBezTo>
                <a:cubicBezTo>
                  <a:pt x="282" y="63"/>
                  <a:pt x="282" y="63"/>
                  <a:pt x="282" y="63"/>
                </a:cubicBezTo>
                <a:cubicBezTo>
                  <a:pt x="260" y="53"/>
                  <a:pt x="236" y="48"/>
                  <a:pt x="212" y="49"/>
                </a:cubicBezTo>
                <a:cubicBezTo>
                  <a:pt x="200" y="7"/>
                  <a:pt x="200" y="7"/>
                  <a:pt x="200" y="7"/>
                </a:cubicBezTo>
                <a:cubicBezTo>
                  <a:pt x="199" y="3"/>
                  <a:pt x="195" y="0"/>
                  <a:pt x="191" y="1"/>
                </a:cubicBezTo>
                <a:cubicBezTo>
                  <a:pt x="164" y="5"/>
                  <a:pt x="164" y="5"/>
                  <a:pt x="164" y="5"/>
                </a:cubicBezTo>
                <a:cubicBezTo>
                  <a:pt x="160" y="6"/>
                  <a:pt x="156" y="10"/>
                  <a:pt x="157" y="14"/>
                </a:cubicBezTo>
                <a:cubicBezTo>
                  <a:pt x="158" y="59"/>
                  <a:pt x="158" y="59"/>
                  <a:pt x="158" y="59"/>
                </a:cubicBezTo>
                <a:cubicBezTo>
                  <a:pt x="158" y="60"/>
                  <a:pt x="158" y="60"/>
                  <a:pt x="158" y="60"/>
                </a:cubicBezTo>
                <a:cubicBezTo>
                  <a:pt x="146" y="64"/>
                  <a:pt x="135" y="70"/>
                  <a:pt x="124" y="77"/>
                </a:cubicBezTo>
                <a:cubicBezTo>
                  <a:pt x="114" y="83"/>
                  <a:pt x="105" y="90"/>
                  <a:pt x="97" y="99"/>
                </a:cubicBezTo>
                <a:cubicBezTo>
                  <a:pt x="97" y="98"/>
                  <a:pt x="97" y="98"/>
                  <a:pt x="97" y="98"/>
                </a:cubicBezTo>
                <a:cubicBezTo>
                  <a:pt x="56" y="79"/>
                  <a:pt x="56" y="79"/>
                  <a:pt x="56" y="79"/>
                </a:cubicBezTo>
                <a:cubicBezTo>
                  <a:pt x="51" y="77"/>
                  <a:pt x="47" y="79"/>
                  <a:pt x="45" y="82"/>
                </a:cubicBezTo>
                <a:cubicBezTo>
                  <a:pt x="30" y="105"/>
                  <a:pt x="30" y="105"/>
                  <a:pt x="30" y="105"/>
                </a:cubicBezTo>
                <a:cubicBezTo>
                  <a:pt x="28" y="108"/>
                  <a:pt x="29" y="113"/>
                  <a:pt x="32" y="116"/>
                </a:cubicBezTo>
                <a:cubicBezTo>
                  <a:pt x="66" y="143"/>
                  <a:pt x="66" y="143"/>
                  <a:pt x="66" y="143"/>
                </a:cubicBezTo>
                <a:cubicBezTo>
                  <a:pt x="54" y="166"/>
                  <a:pt x="48" y="192"/>
                  <a:pt x="48" y="217"/>
                </a:cubicBezTo>
                <a:cubicBezTo>
                  <a:pt x="7" y="230"/>
                  <a:pt x="7" y="230"/>
                  <a:pt x="7" y="230"/>
                </a:cubicBezTo>
                <a:cubicBezTo>
                  <a:pt x="3" y="232"/>
                  <a:pt x="0" y="236"/>
                  <a:pt x="1" y="240"/>
                </a:cubicBezTo>
                <a:cubicBezTo>
                  <a:pt x="6" y="266"/>
                  <a:pt x="6" y="266"/>
                  <a:pt x="6" y="266"/>
                </a:cubicBezTo>
                <a:cubicBezTo>
                  <a:pt x="6" y="270"/>
                  <a:pt x="10" y="274"/>
                  <a:pt x="14" y="273"/>
                </a:cubicBezTo>
                <a:cubicBezTo>
                  <a:pt x="57" y="271"/>
                  <a:pt x="57" y="271"/>
                  <a:pt x="57" y="271"/>
                </a:cubicBezTo>
                <a:cubicBezTo>
                  <a:pt x="62" y="284"/>
                  <a:pt x="68" y="297"/>
                  <a:pt x="76" y="309"/>
                </a:cubicBezTo>
                <a:cubicBezTo>
                  <a:pt x="83" y="320"/>
                  <a:pt x="91" y="329"/>
                  <a:pt x="99" y="337"/>
                </a:cubicBezTo>
                <a:cubicBezTo>
                  <a:pt x="80" y="375"/>
                  <a:pt x="80" y="375"/>
                  <a:pt x="80" y="375"/>
                </a:cubicBezTo>
                <a:cubicBezTo>
                  <a:pt x="78" y="380"/>
                  <a:pt x="80" y="384"/>
                  <a:pt x="83" y="386"/>
                </a:cubicBezTo>
                <a:cubicBezTo>
                  <a:pt x="106" y="401"/>
                  <a:pt x="106" y="401"/>
                  <a:pt x="106" y="401"/>
                </a:cubicBezTo>
                <a:cubicBezTo>
                  <a:pt x="109" y="404"/>
                  <a:pt x="114" y="403"/>
                  <a:pt x="117" y="400"/>
                </a:cubicBezTo>
                <a:cubicBezTo>
                  <a:pt x="144" y="368"/>
                  <a:pt x="144" y="368"/>
                  <a:pt x="144" y="368"/>
                </a:cubicBezTo>
                <a:cubicBezTo>
                  <a:pt x="168" y="380"/>
                  <a:pt x="194" y="386"/>
                  <a:pt x="221" y="385"/>
                </a:cubicBezTo>
                <a:cubicBezTo>
                  <a:pt x="232" y="422"/>
                  <a:pt x="232" y="422"/>
                  <a:pt x="232" y="422"/>
                </a:cubicBezTo>
                <a:cubicBezTo>
                  <a:pt x="234" y="426"/>
                  <a:pt x="238" y="429"/>
                  <a:pt x="242" y="428"/>
                </a:cubicBezTo>
                <a:cubicBezTo>
                  <a:pt x="269" y="423"/>
                  <a:pt x="269" y="423"/>
                  <a:pt x="269" y="423"/>
                </a:cubicBezTo>
                <a:cubicBezTo>
                  <a:pt x="273" y="423"/>
                  <a:pt x="276" y="419"/>
                  <a:pt x="276" y="414"/>
                </a:cubicBezTo>
                <a:cubicBezTo>
                  <a:pt x="273" y="375"/>
                  <a:pt x="273" y="375"/>
                  <a:pt x="273" y="375"/>
                </a:cubicBezTo>
                <a:cubicBezTo>
                  <a:pt x="286" y="371"/>
                  <a:pt x="297" y="365"/>
                  <a:pt x="309" y="357"/>
                </a:cubicBezTo>
                <a:cubicBezTo>
                  <a:pt x="319" y="350"/>
                  <a:pt x="328" y="343"/>
                  <a:pt x="337" y="334"/>
                </a:cubicBezTo>
                <a:cubicBezTo>
                  <a:pt x="371" y="351"/>
                  <a:pt x="371" y="351"/>
                  <a:pt x="371" y="351"/>
                </a:cubicBezTo>
                <a:cubicBezTo>
                  <a:pt x="375" y="353"/>
                  <a:pt x="380" y="352"/>
                  <a:pt x="382" y="349"/>
                </a:cubicBezTo>
                <a:cubicBezTo>
                  <a:pt x="397" y="326"/>
                  <a:pt x="397" y="326"/>
                  <a:pt x="397" y="326"/>
                </a:cubicBezTo>
                <a:cubicBezTo>
                  <a:pt x="400" y="323"/>
                  <a:pt x="399" y="318"/>
                  <a:pt x="396" y="315"/>
                </a:cubicBezTo>
                <a:cubicBezTo>
                  <a:pt x="367" y="290"/>
                  <a:pt x="367" y="290"/>
                  <a:pt x="367" y="290"/>
                </a:cubicBezTo>
                <a:cubicBezTo>
                  <a:pt x="379" y="266"/>
                  <a:pt x="385" y="239"/>
                  <a:pt x="384" y="211"/>
                </a:cubicBezTo>
                <a:cubicBezTo>
                  <a:pt x="421" y="200"/>
                  <a:pt x="421" y="200"/>
                  <a:pt x="421" y="200"/>
                </a:cubicBezTo>
                <a:cubicBezTo>
                  <a:pt x="425" y="199"/>
                  <a:pt x="428" y="194"/>
                  <a:pt x="427" y="190"/>
                </a:cubicBezTo>
                <a:cubicBezTo>
                  <a:pt x="422" y="163"/>
                  <a:pt x="422" y="163"/>
                  <a:pt x="422" y="163"/>
                </a:cubicBezTo>
                <a:cubicBezTo>
                  <a:pt x="422" y="160"/>
                  <a:pt x="418" y="156"/>
                  <a:pt x="413" y="157"/>
                </a:cubicBezTo>
                <a:close/>
                <a:moveTo>
                  <a:pt x="282" y="316"/>
                </a:moveTo>
                <a:cubicBezTo>
                  <a:pt x="227" y="352"/>
                  <a:pt x="153" y="337"/>
                  <a:pt x="117" y="282"/>
                </a:cubicBezTo>
                <a:cubicBezTo>
                  <a:pt x="81" y="227"/>
                  <a:pt x="96" y="154"/>
                  <a:pt x="151" y="118"/>
                </a:cubicBezTo>
                <a:cubicBezTo>
                  <a:pt x="206" y="82"/>
                  <a:pt x="280" y="97"/>
                  <a:pt x="316" y="152"/>
                </a:cubicBezTo>
                <a:cubicBezTo>
                  <a:pt x="352" y="207"/>
                  <a:pt x="337" y="280"/>
                  <a:pt x="282" y="316"/>
                </a:cubicBezTo>
                <a:close/>
              </a:path>
            </a:pathLst>
          </a:custGeom>
          <a:solidFill>
            <a:schemeClr val="accent1"/>
          </a:solidFill>
          <a:ln>
            <a:noFill/>
          </a:ln>
          <a:extLst/>
        </p:spPr>
        <p:txBody>
          <a:bodyPr vert="horz" wrap="square" lIns="68585" tIns="34293" rIns="68585" bIns="34293" numCol="1" anchor="t" anchorCtr="0" compatLnSpc="1">
            <a:prstTxWarp prst="textNoShape">
              <a:avLst/>
            </a:prstTxWarp>
          </a:bodyPr>
          <a:lstStyle/>
          <a:p>
            <a:endParaRPr lang="en-US" sz="1013"/>
          </a:p>
        </p:txBody>
      </p:sp>
      <p:sp>
        <p:nvSpPr>
          <p:cNvPr id="9" name="Freeform 10"/>
          <p:cNvSpPr>
            <a:spLocks noEditPoints="1"/>
          </p:cNvSpPr>
          <p:nvPr/>
        </p:nvSpPr>
        <p:spPr bwMode="auto">
          <a:xfrm flipH="1">
            <a:off x="7074461" y="2887299"/>
            <a:ext cx="826762" cy="827724"/>
          </a:xfrm>
          <a:custGeom>
            <a:avLst/>
            <a:gdLst>
              <a:gd name="T0" fmla="*/ 428 w 437"/>
              <a:gd name="T1" fmla="*/ 197 h 438"/>
              <a:gd name="T2" fmla="*/ 385 w 437"/>
              <a:gd name="T3" fmla="*/ 178 h 438"/>
              <a:gd name="T4" fmla="*/ 424 w 437"/>
              <a:gd name="T5" fmla="*/ 146 h 438"/>
              <a:gd name="T6" fmla="*/ 402 w 437"/>
              <a:gd name="T7" fmla="*/ 116 h 438"/>
              <a:gd name="T8" fmla="*/ 355 w 437"/>
              <a:gd name="T9" fmla="*/ 116 h 438"/>
              <a:gd name="T10" fmla="*/ 380 w 437"/>
              <a:gd name="T11" fmla="*/ 73 h 438"/>
              <a:gd name="T12" fmla="*/ 349 w 437"/>
              <a:gd name="T13" fmla="*/ 53 h 438"/>
              <a:gd name="T14" fmla="*/ 305 w 437"/>
              <a:gd name="T15" fmla="*/ 73 h 438"/>
              <a:gd name="T16" fmla="*/ 313 w 437"/>
              <a:gd name="T17" fmla="*/ 23 h 438"/>
              <a:gd name="T18" fmla="*/ 277 w 437"/>
              <a:gd name="T19" fmla="*/ 15 h 438"/>
              <a:gd name="T20" fmla="*/ 252 w 437"/>
              <a:gd name="T21" fmla="*/ 54 h 438"/>
              <a:gd name="T22" fmla="*/ 244 w 437"/>
              <a:gd name="T23" fmla="*/ 8 h 438"/>
              <a:gd name="T24" fmla="*/ 208 w 437"/>
              <a:gd name="T25" fmla="*/ 0 h 438"/>
              <a:gd name="T26" fmla="*/ 194 w 437"/>
              <a:gd name="T27" fmla="*/ 54 h 438"/>
              <a:gd name="T28" fmla="*/ 185 w 437"/>
              <a:gd name="T29" fmla="*/ 54 h 438"/>
              <a:gd name="T30" fmla="*/ 150 w 437"/>
              <a:gd name="T31" fmla="*/ 11 h 438"/>
              <a:gd name="T32" fmla="*/ 120 w 437"/>
              <a:gd name="T33" fmla="*/ 33 h 438"/>
              <a:gd name="T34" fmla="*/ 126 w 437"/>
              <a:gd name="T35" fmla="*/ 81 h 438"/>
              <a:gd name="T36" fmla="*/ 88 w 437"/>
              <a:gd name="T37" fmla="*/ 53 h 438"/>
              <a:gd name="T38" fmla="*/ 57 w 437"/>
              <a:gd name="T39" fmla="*/ 73 h 438"/>
              <a:gd name="T40" fmla="*/ 85 w 437"/>
              <a:gd name="T41" fmla="*/ 120 h 438"/>
              <a:gd name="T42" fmla="*/ 79 w 437"/>
              <a:gd name="T43" fmla="*/ 128 h 438"/>
              <a:gd name="T44" fmla="*/ 24 w 437"/>
              <a:gd name="T45" fmla="*/ 120 h 438"/>
              <a:gd name="T46" fmla="*/ 17 w 437"/>
              <a:gd name="T47" fmla="*/ 157 h 438"/>
              <a:gd name="T48" fmla="*/ 57 w 437"/>
              <a:gd name="T49" fmla="*/ 180 h 438"/>
              <a:gd name="T50" fmla="*/ 54 w 437"/>
              <a:gd name="T51" fmla="*/ 191 h 438"/>
              <a:gd name="T52" fmla="*/ 1 w 437"/>
              <a:gd name="T53" fmla="*/ 205 h 438"/>
              <a:gd name="T54" fmla="*/ 8 w 437"/>
              <a:gd name="T55" fmla="*/ 241 h 438"/>
              <a:gd name="T56" fmla="*/ 54 w 437"/>
              <a:gd name="T57" fmla="*/ 247 h 438"/>
              <a:gd name="T58" fmla="*/ 55 w 437"/>
              <a:gd name="T59" fmla="*/ 257 h 438"/>
              <a:gd name="T60" fmla="*/ 12 w 437"/>
              <a:gd name="T61" fmla="*/ 291 h 438"/>
              <a:gd name="T62" fmla="*/ 33 w 437"/>
              <a:gd name="T63" fmla="*/ 321 h 438"/>
              <a:gd name="T64" fmla="*/ 83 w 437"/>
              <a:gd name="T65" fmla="*/ 318 h 438"/>
              <a:gd name="T66" fmla="*/ 56 w 437"/>
              <a:gd name="T67" fmla="*/ 364 h 438"/>
              <a:gd name="T68" fmla="*/ 87 w 437"/>
              <a:gd name="T69" fmla="*/ 384 h 438"/>
              <a:gd name="T70" fmla="*/ 131 w 437"/>
              <a:gd name="T71" fmla="*/ 363 h 438"/>
              <a:gd name="T72" fmla="*/ 124 w 437"/>
              <a:gd name="T73" fmla="*/ 415 h 438"/>
              <a:gd name="T74" fmla="*/ 160 w 437"/>
              <a:gd name="T75" fmla="*/ 422 h 438"/>
              <a:gd name="T76" fmla="*/ 194 w 437"/>
              <a:gd name="T77" fmla="*/ 387 h 438"/>
              <a:gd name="T78" fmla="*/ 207 w 437"/>
              <a:gd name="T79" fmla="*/ 438 h 438"/>
              <a:gd name="T80" fmla="*/ 244 w 437"/>
              <a:gd name="T81" fmla="*/ 430 h 438"/>
              <a:gd name="T82" fmla="*/ 255 w 437"/>
              <a:gd name="T83" fmla="*/ 386 h 438"/>
              <a:gd name="T84" fmla="*/ 287 w 437"/>
              <a:gd name="T85" fmla="*/ 426 h 438"/>
              <a:gd name="T86" fmla="*/ 318 w 437"/>
              <a:gd name="T87" fmla="*/ 405 h 438"/>
              <a:gd name="T88" fmla="*/ 317 w 437"/>
              <a:gd name="T89" fmla="*/ 359 h 438"/>
              <a:gd name="T90" fmla="*/ 361 w 437"/>
              <a:gd name="T91" fmla="*/ 384 h 438"/>
              <a:gd name="T92" fmla="*/ 381 w 437"/>
              <a:gd name="T93" fmla="*/ 353 h 438"/>
              <a:gd name="T94" fmla="*/ 364 w 437"/>
              <a:gd name="T95" fmla="*/ 310 h 438"/>
              <a:gd name="T96" fmla="*/ 414 w 437"/>
              <a:gd name="T97" fmla="*/ 317 h 438"/>
              <a:gd name="T98" fmla="*/ 421 w 437"/>
              <a:gd name="T99" fmla="*/ 281 h 438"/>
              <a:gd name="T100" fmla="*/ 388 w 437"/>
              <a:gd name="T101" fmla="*/ 247 h 438"/>
              <a:gd name="T102" fmla="*/ 436 w 437"/>
              <a:gd name="T103" fmla="*/ 233 h 438"/>
              <a:gd name="T104" fmla="*/ 218 w 437"/>
              <a:gd name="T105" fmla="*/ 340 h 438"/>
              <a:gd name="T106" fmla="*/ 219 w 437"/>
              <a:gd name="T107" fmla="*/ 99 h 438"/>
              <a:gd name="T108" fmla="*/ 218 w 437"/>
              <a:gd name="T109" fmla="*/ 34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7" h="438">
                <a:moveTo>
                  <a:pt x="436" y="205"/>
                </a:moveTo>
                <a:cubicBezTo>
                  <a:pt x="436" y="201"/>
                  <a:pt x="433" y="197"/>
                  <a:pt x="428" y="197"/>
                </a:cubicBezTo>
                <a:cubicBezTo>
                  <a:pt x="388" y="192"/>
                  <a:pt x="388" y="192"/>
                  <a:pt x="388" y="192"/>
                </a:cubicBezTo>
                <a:cubicBezTo>
                  <a:pt x="387" y="187"/>
                  <a:pt x="386" y="182"/>
                  <a:pt x="385" y="178"/>
                </a:cubicBezTo>
                <a:cubicBezTo>
                  <a:pt x="420" y="157"/>
                  <a:pt x="420" y="157"/>
                  <a:pt x="420" y="157"/>
                </a:cubicBezTo>
                <a:cubicBezTo>
                  <a:pt x="424" y="155"/>
                  <a:pt x="426" y="150"/>
                  <a:pt x="424" y="146"/>
                </a:cubicBezTo>
                <a:cubicBezTo>
                  <a:pt x="413" y="121"/>
                  <a:pt x="413" y="121"/>
                  <a:pt x="413" y="121"/>
                </a:cubicBezTo>
                <a:cubicBezTo>
                  <a:pt x="412" y="117"/>
                  <a:pt x="407" y="115"/>
                  <a:pt x="402" y="116"/>
                </a:cubicBezTo>
                <a:cubicBezTo>
                  <a:pt x="362" y="128"/>
                  <a:pt x="362" y="128"/>
                  <a:pt x="362" y="128"/>
                </a:cubicBezTo>
                <a:cubicBezTo>
                  <a:pt x="360" y="124"/>
                  <a:pt x="357" y="120"/>
                  <a:pt x="355" y="116"/>
                </a:cubicBezTo>
                <a:cubicBezTo>
                  <a:pt x="380" y="85"/>
                  <a:pt x="380" y="85"/>
                  <a:pt x="380" y="85"/>
                </a:cubicBezTo>
                <a:cubicBezTo>
                  <a:pt x="383" y="81"/>
                  <a:pt x="383" y="76"/>
                  <a:pt x="380" y="73"/>
                </a:cubicBezTo>
                <a:cubicBezTo>
                  <a:pt x="360" y="53"/>
                  <a:pt x="360" y="53"/>
                  <a:pt x="360" y="53"/>
                </a:cubicBezTo>
                <a:cubicBezTo>
                  <a:pt x="358" y="50"/>
                  <a:pt x="353" y="50"/>
                  <a:pt x="349" y="53"/>
                </a:cubicBezTo>
                <a:cubicBezTo>
                  <a:pt x="314" y="79"/>
                  <a:pt x="314" y="79"/>
                  <a:pt x="314" y="79"/>
                </a:cubicBezTo>
                <a:cubicBezTo>
                  <a:pt x="311" y="77"/>
                  <a:pt x="308" y="75"/>
                  <a:pt x="305" y="73"/>
                </a:cubicBezTo>
                <a:cubicBezTo>
                  <a:pt x="317" y="33"/>
                  <a:pt x="317" y="33"/>
                  <a:pt x="317" y="33"/>
                </a:cubicBezTo>
                <a:cubicBezTo>
                  <a:pt x="319" y="29"/>
                  <a:pt x="317" y="24"/>
                  <a:pt x="313" y="23"/>
                </a:cubicBezTo>
                <a:cubicBezTo>
                  <a:pt x="288" y="11"/>
                  <a:pt x="288" y="11"/>
                  <a:pt x="288" y="11"/>
                </a:cubicBezTo>
                <a:cubicBezTo>
                  <a:pt x="284" y="9"/>
                  <a:pt x="279" y="11"/>
                  <a:pt x="277" y="15"/>
                </a:cubicBezTo>
                <a:cubicBezTo>
                  <a:pt x="252" y="54"/>
                  <a:pt x="252" y="54"/>
                  <a:pt x="252" y="54"/>
                </a:cubicBezTo>
                <a:cubicBezTo>
                  <a:pt x="252" y="54"/>
                  <a:pt x="252" y="54"/>
                  <a:pt x="252" y="54"/>
                </a:cubicBezTo>
                <a:cubicBezTo>
                  <a:pt x="251" y="54"/>
                  <a:pt x="250" y="54"/>
                  <a:pt x="250" y="54"/>
                </a:cubicBezTo>
                <a:cubicBezTo>
                  <a:pt x="244" y="8"/>
                  <a:pt x="244" y="8"/>
                  <a:pt x="244" y="8"/>
                </a:cubicBezTo>
                <a:cubicBezTo>
                  <a:pt x="243" y="4"/>
                  <a:pt x="240" y="0"/>
                  <a:pt x="236" y="0"/>
                </a:cubicBezTo>
                <a:cubicBezTo>
                  <a:pt x="208" y="0"/>
                  <a:pt x="208" y="0"/>
                  <a:pt x="208" y="0"/>
                </a:cubicBezTo>
                <a:cubicBezTo>
                  <a:pt x="204" y="0"/>
                  <a:pt x="200" y="4"/>
                  <a:pt x="199" y="8"/>
                </a:cubicBezTo>
                <a:cubicBezTo>
                  <a:pt x="194" y="54"/>
                  <a:pt x="194" y="54"/>
                  <a:pt x="194" y="54"/>
                </a:cubicBezTo>
                <a:cubicBezTo>
                  <a:pt x="191" y="54"/>
                  <a:pt x="188" y="54"/>
                  <a:pt x="185" y="55"/>
                </a:cubicBezTo>
                <a:cubicBezTo>
                  <a:pt x="185" y="55"/>
                  <a:pt x="185" y="54"/>
                  <a:pt x="185" y="54"/>
                </a:cubicBezTo>
                <a:cubicBezTo>
                  <a:pt x="161" y="15"/>
                  <a:pt x="161" y="15"/>
                  <a:pt x="161" y="15"/>
                </a:cubicBezTo>
                <a:cubicBezTo>
                  <a:pt x="158" y="11"/>
                  <a:pt x="153" y="9"/>
                  <a:pt x="150" y="11"/>
                </a:cubicBezTo>
                <a:cubicBezTo>
                  <a:pt x="124" y="23"/>
                  <a:pt x="124" y="23"/>
                  <a:pt x="124" y="23"/>
                </a:cubicBezTo>
                <a:cubicBezTo>
                  <a:pt x="121" y="24"/>
                  <a:pt x="119" y="29"/>
                  <a:pt x="120" y="33"/>
                </a:cubicBezTo>
                <a:cubicBezTo>
                  <a:pt x="133" y="76"/>
                  <a:pt x="133" y="76"/>
                  <a:pt x="133" y="76"/>
                </a:cubicBezTo>
                <a:cubicBezTo>
                  <a:pt x="131" y="77"/>
                  <a:pt x="128" y="79"/>
                  <a:pt x="126" y="81"/>
                </a:cubicBezTo>
                <a:cubicBezTo>
                  <a:pt x="125" y="80"/>
                  <a:pt x="125" y="80"/>
                  <a:pt x="125" y="80"/>
                </a:cubicBezTo>
                <a:cubicBezTo>
                  <a:pt x="88" y="53"/>
                  <a:pt x="88" y="53"/>
                  <a:pt x="88" y="53"/>
                </a:cubicBezTo>
                <a:cubicBezTo>
                  <a:pt x="84" y="50"/>
                  <a:pt x="79" y="50"/>
                  <a:pt x="77" y="53"/>
                </a:cubicBezTo>
                <a:cubicBezTo>
                  <a:pt x="57" y="73"/>
                  <a:pt x="57" y="73"/>
                  <a:pt x="57" y="73"/>
                </a:cubicBezTo>
                <a:cubicBezTo>
                  <a:pt x="54" y="76"/>
                  <a:pt x="54" y="81"/>
                  <a:pt x="57" y="84"/>
                </a:cubicBezTo>
                <a:cubicBezTo>
                  <a:pt x="85" y="120"/>
                  <a:pt x="85" y="120"/>
                  <a:pt x="85" y="120"/>
                </a:cubicBezTo>
                <a:cubicBezTo>
                  <a:pt x="83" y="123"/>
                  <a:pt x="81" y="126"/>
                  <a:pt x="79" y="129"/>
                </a:cubicBezTo>
                <a:cubicBezTo>
                  <a:pt x="79" y="128"/>
                  <a:pt x="79" y="128"/>
                  <a:pt x="79" y="128"/>
                </a:cubicBezTo>
                <a:cubicBezTo>
                  <a:pt x="35" y="116"/>
                  <a:pt x="35" y="116"/>
                  <a:pt x="35" y="116"/>
                </a:cubicBezTo>
                <a:cubicBezTo>
                  <a:pt x="30" y="114"/>
                  <a:pt x="26" y="116"/>
                  <a:pt x="24" y="120"/>
                </a:cubicBezTo>
                <a:cubicBezTo>
                  <a:pt x="13" y="146"/>
                  <a:pt x="13" y="146"/>
                  <a:pt x="13" y="146"/>
                </a:cubicBezTo>
                <a:cubicBezTo>
                  <a:pt x="11" y="149"/>
                  <a:pt x="13" y="154"/>
                  <a:pt x="17" y="157"/>
                </a:cubicBezTo>
                <a:cubicBezTo>
                  <a:pt x="57" y="180"/>
                  <a:pt x="57" y="180"/>
                  <a:pt x="57" y="180"/>
                </a:cubicBezTo>
                <a:cubicBezTo>
                  <a:pt x="57" y="180"/>
                  <a:pt x="57" y="180"/>
                  <a:pt x="57" y="180"/>
                </a:cubicBezTo>
                <a:cubicBezTo>
                  <a:pt x="56" y="184"/>
                  <a:pt x="55" y="187"/>
                  <a:pt x="55" y="191"/>
                </a:cubicBezTo>
                <a:cubicBezTo>
                  <a:pt x="54" y="191"/>
                  <a:pt x="54" y="191"/>
                  <a:pt x="54" y="191"/>
                </a:cubicBezTo>
                <a:cubicBezTo>
                  <a:pt x="9" y="196"/>
                  <a:pt x="9" y="196"/>
                  <a:pt x="9" y="196"/>
                </a:cubicBezTo>
                <a:cubicBezTo>
                  <a:pt x="4" y="197"/>
                  <a:pt x="1" y="201"/>
                  <a:pt x="1" y="205"/>
                </a:cubicBezTo>
                <a:cubicBezTo>
                  <a:pt x="1" y="233"/>
                  <a:pt x="1" y="233"/>
                  <a:pt x="1" y="233"/>
                </a:cubicBezTo>
                <a:cubicBezTo>
                  <a:pt x="0" y="237"/>
                  <a:pt x="4" y="240"/>
                  <a:pt x="8" y="241"/>
                </a:cubicBezTo>
                <a:cubicBezTo>
                  <a:pt x="54" y="247"/>
                  <a:pt x="54" y="247"/>
                  <a:pt x="54" y="247"/>
                </a:cubicBezTo>
                <a:cubicBezTo>
                  <a:pt x="54" y="247"/>
                  <a:pt x="54" y="247"/>
                  <a:pt x="54" y="247"/>
                </a:cubicBezTo>
                <a:cubicBezTo>
                  <a:pt x="55" y="250"/>
                  <a:pt x="55" y="254"/>
                  <a:pt x="56" y="257"/>
                </a:cubicBezTo>
                <a:cubicBezTo>
                  <a:pt x="55" y="257"/>
                  <a:pt x="55" y="257"/>
                  <a:pt x="55" y="257"/>
                </a:cubicBezTo>
                <a:cubicBezTo>
                  <a:pt x="16" y="280"/>
                  <a:pt x="16" y="280"/>
                  <a:pt x="16" y="280"/>
                </a:cubicBezTo>
                <a:cubicBezTo>
                  <a:pt x="12" y="283"/>
                  <a:pt x="10" y="287"/>
                  <a:pt x="12" y="291"/>
                </a:cubicBezTo>
                <a:cubicBezTo>
                  <a:pt x="23" y="317"/>
                  <a:pt x="23" y="317"/>
                  <a:pt x="23" y="317"/>
                </a:cubicBezTo>
                <a:cubicBezTo>
                  <a:pt x="24" y="320"/>
                  <a:pt x="29" y="322"/>
                  <a:pt x="33" y="321"/>
                </a:cubicBezTo>
                <a:cubicBezTo>
                  <a:pt x="77" y="309"/>
                  <a:pt x="77" y="309"/>
                  <a:pt x="77" y="309"/>
                </a:cubicBezTo>
                <a:cubicBezTo>
                  <a:pt x="79" y="312"/>
                  <a:pt x="81" y="315"/>
                  <a:pt x="83" y="318"/>
                </a:cubicBezTo>
                <a:cubicBezTo>
                  <a:pt x="55" y="352"/>
                  <a:pt x="55" y="352"/>
                  <a:pt x="55" y="352"/>
                </a:cubicBezTo>
                <a:cubicBezTo>
                  <a:pt x="53" y="356"/>
                  <a:pt x="53" y="361"/>
                  <a:pt x="56" y="364"/>
                </a:cubicBezTo>
                <a:cubicBezTo>
                  <a:pt x="75" y="384"/>
                  <a:pt x="75" y="384"/>
                  <a:pt x="75" y="384"/>
                </a:cubicBezTo>
                <a:cubicBezTo>
                  <a:pt x="78" y="387"/>
                  <a:pt x="83" y="387"/>
                  <a:pt x="87" y="384"/>
                </a:cubicBezTo>
                <a:cubicBezTo>
                  <a:pt x="122" y="357"/>
                  <a:pt x="122" y="357"/>
                  <a:pt x="122" y="357"/>
                </a:cubicBezTo>
                <a:cubicBezTo>
                  <a:pt x="125" y="359"/>
                  <a:pt x="128" y="361"/>
                  <a:pt x="131" y="363"/>
                </a:cubicBezTo>
                <a:cubicBezTo>
                  <a:pt x="119" y="405"/>
                  <a:pt x="119" y="405"/>
                  <a:pt x="119" y="405"/>
                </a:cubicBezTo>
                <a:cubicBezTo>
                  <a:pt x="118" y="409"/>
                  <a:pt x="120" y="414"/>
                  <a:pt x="124" y="415"/>
                </a:cubicBezTo>
                <a:cubicBezTo>
                  <a:pt x="149" y="426"/>
                  <a:pt x="149" y="426"/>
                  <a:pt x="149" y="426"/>
                </a:cubicBezTo>
                <a:cubicBezTo>
                  <a:pt x="153" y="428"/>
                  <a:pt x="158" y="426"/>
                  <a:pt x="160" y="422"/>
                </a:cubicBezTo>
                <a:cubicBezTo>
                  <a:pt x="182" y="385"/>
                  <a:pt x="182" y="385"/>
                  <a:pt x="182" y="385"/>
                </a:cubicBezTo>
                <a:cubicBezTo>
                  <a:pt x="186" y="386"/>
                  <a:pt x="190" y="386"/>
                  <a:pt x="194" y="387"/>
                </a:cubicBezTo>
                <a:cubicBezTo>
                  <a:pt x="199" y="430"/>
                  <a:pt x="199" y="430"/>
                  <a:pt x="199" y="430"/>
                </a:cubicBezTo>
                <a:cubicBezTo>
                  <a:pt x="200" y="435"/>
                  <a:pt x="203" y="438"/>
                  <a:pt x="207" y="438"/>
                </a:cubicBezTo>
                <a:cubicBezTo>
                  <a:pt x="235" y="438"/>
                  <a:pt x="235" y="438"/>
                  <a:pt x="235" y="438"/>
                </a:cubicBezTo>
                <a:cubicBezTo>
                  <a:pt x="239" y="438"/>
                  <a:pt x="243" y="435"/>
                  <a:pt x="244" y="430"/>
                </a:cubicBezTo>
                <a:cubicBezTo>
                  <a:pt x="249" y="387"/>
                  <a:pt x="249" y="387"/>
                  <a:pt x="249" y="387"/>
                </a:cubicBezTo>
                <a:cubicBezTo>
                  <a:pt x="251" y="387"/>
                  <a:pt x="253" y="386"/>
                  <a:pt x="255" y="386"/>
                </a:cubicBezTo>
                <a:cubicBezTo>
                  <a:pt x="277" y="422"/>
                  <a:pt x="277" y="422"/>
                  <a:pt x="277" y="422"/>
                </a:cubicBezTo>
                <a:cubicBezTo>
                  <a:pt x="279" y="426"/>
                  <a:pt x="284" y="428"/>
                  <a:pt x="287" y="426"/>
                </a:cubicBezTo>
                <a:cubicBezTo>
                  <a:pt x="313" y="415"/>
                  <a:pt x="313" y="415"/>
                  <a:pt x="313" y="415"/>
                </a:cubicBezTo>
                <a:cubicBezTo>
                  <a:pt x="317" y="414"/>
                  <a:pt x="319" y="410"/>
                  <a:pt x="318" y="405"/>
                </a:cubicBezTo>
                <a:cubicBezTo>
                  <a:pt x="307" y="366"/>
                  <a:pt x="307" y="366"/>
                  <a:pt x="307" y="366"/>
                </a:cubicBezTo>
                <a:cubicBezTo>
                  <a:pt x="310" y="364"/>
                  <a:pt x="314" y="362"/>
                  <a:pt x="317" y="359"/>
                </a:cubicBezTo>
                <a:cubicBezTo>
                  <a:pt x="350" y="385"/>
                  <a:pt x="350" y="385"/>
                  <a:pt x="350" y="385"/>
                </a:cubicBezTo>
                <a:cubicBezTo>
                  <a:pt x="354" y="387"/>
                  <a:pt x="359" y="387"/>
                  <a:pt x="361" y="384"/>
                </a:cubicBezTo>
                <a:cubicBezTo>
                  <a:pt x="381" y="364"/>
                  <a:pt x="381" y="364"/>
                  <a:pt x="381" y="364"/>
                </a:cubicBezTo>
                <a:cubicBezTo>
                  <a:pt x="384" y="362"/>
                  <a:pt x="384" y="356"/>
                  <a:pt x="381" y="353"/>
                </a:cubicBezTo>
                <a:cubicBezTo>
                  <a:pt x="357" y="322"/>
                  <a:pt x="357" y="322"/>
                  <a:pt x="357" y="322"/>
                </a:cubicBezTo>
                <a:cubicBezTo>
                  <a:pt x="359" y="318"/>
                  <a:pt x="362" y="314"/>
                  <a:pt x="364" y="310"/>
                </a:cubicBezTo>
                <a:cubicBezTo>
                  <a:pt x="403" y="321"/>
                  <a:pt x="403" y="321"/>
                  <a:pt x="403" y="321"/>
                </a:cubicBezTo>
                <a:cubicBezTo>
                  <a:pt x="408" y="323"/>
                  <a:pt x="412" y="321"/>
                  <a:pt x="414" y="317"/>
                </a:cubicBezTo>
                <a:cubicBezTo>
                  <a:pt x="425" y="291"/>
                  <a:pt x="425" y="291"/>
                  <a:pt x="425" y="291"/>
                </a:cubicBezTo>
                <a:cubicBezTo>
                  <a:pt x="427" y="288"/>
                  <a:pt x="425" y="283"/>
                  <a:pt x="421" y="281"/>
                </a:cubicBezTo>
                <a:cubicBezTo>
                  <a:pt x="386" y="260"/>
                  <a:pt x="386" y="260"/>
                  <a:pt x="386" y="260"/>
                </a:cubicBezTo>
                <a:cubicBezTo>
                  <a:pt x="387" y="255"/>
                  <a:pt x="387" y="251"/>
                  <a:pt x="388" y="247"/>
                </a:cubicBezTo>
                <a:cubicBezTo>
                  <a:pt x="429" y="241"/>
                  <a:pt x="429" y="241"/>
                  <a:pt x="429" y="241"/>
                </a:cubicBezTo>
                <a:cubicBezTo>
                  <a:pt x="433" y="241"/>
                  <a:pt x="437" y="237"/>
                  <a:pt x="436" y="233"/>
                </a:cubicBezTo>
                <a:lnTo>
                  <a:pt x="436" y="205"/>
                </a:lnTo>
                <a:close/>
                <a:moveTo>
                  <a:pt x="218" y="340"/>
                </a:moveTo>
                <a:cubicBezTo>
                  <a:pt x="152" y="340"/>
                  <a:pt x="98" y="286"/>
                  <a:pt x="98" y="219"/>
                </a:cubicBezTo>
                <a:cubicBezTo>
                  <a:pt x="98" y="153"/>
                  <a:pt x="152" y="99"/>
                  <a:pt x="219" y="99"/>
                </a:cubicBezTo>
                <a:cubicBezTo>
                  <a:pt x="285" y="99"/>
                  <a:pt x="339" y="153"/>
                  <a:pt x="339" y="219"/>
                </a:cubicBezTo>
                <a:cubicBezTo>
                  <a:pt x="339" y="286"/>
                  <a:pt x="285" y="340"/>
                  <a:pt x="218" y="340"/>
                </a:cubicBezTo>
                <a:close/>
              </a:path>
            </a:pathLst>
          </a:custGeom>
          <a:solidFill>
            <a:schemeClr val="accent1"/>
          </a:solidFill>
          <a:ln>
            <a:noFill/>
          </a:ln>
          <a:extLst/>
        </p:spPr>
        <p:txBody>
          <a:bodyPr vert="horz" wrap="square" lIns="68585" tIns="34293" rIns="68585" bIns="34293" numCol="1" anchor="t" anchorCtr="0" compatLnSpc="1">
            <a:prstTxWarp prst="textNoShape">
              <a:avLst/>
            </a:prstTxWarp>
          </a:bodyPr>
          <a:lstStyle/>
          <a:p>
            <a:endParaRPr lang="en-US" sz="1013"/>
          </a:p>
        </p:txBody>
      </p:sp>
      <p:sp>
        <p:nvSpPr>
          <p:cNvPr id="10" name="Freeform 10"/>
          <p:cNvSpPr>
            <a:spLocks noEditPoints="1"/>
          </p:cNvSpPr>
          <p:nvPr/>
        </p:nvSpPr>
        <p:spPr bwMode="auto">
          <a:xfrm flipH="1">
            <a:off x="5640381" y="3190477"/>
            <a:ext cx="778638" cy="778638"/>
          </a:xfrm>
          <a:custGeom>
            <a:avLst/>
            <a:gdLst>
              <a:gd name="T0" fmla="*/ 361 w 412"/>
              <a:gd name="T1" fmla="*/ 332 h 412"/>
              <a:gd name="T2" fmla="*/ 338 w 412"/>
              <a:gd name="T3" fmla="*/ 302 h 412"/>
              <a:gd name="T4" fmla="*/ 356 w 412"/>
              <a:gd name="T5" fmla="*/ 270 h 412"/>
              <a:gd name="T6" fmla="*/ 366 w 412"/>
              <a:gd name="T7" fmla="*/ 229 h 412"/>
              <a:gd name="T8" fmla="*/ 404 w 412"/>
              <a:gd name="T9" fmla="*/ 224 h 412"/>
              <a:gd name="T10" fmla="*/ 411 w 412"/>
              <a:gd name="T11" fmla="*/ 216 h 412"/>
              <a:gd name="T12" fmla="*/ 411 w 412"/>
              <a:gd name="T13" fmla="*/ 190 h 412"/>
              <a:gd name="T14" fmla="*/ 403 w 412"/>
              <a:gd name="T15" fmla="*/ 182 h 412"/>
              <a:gd name="T16" fmla="*/ 364 w 412"/>
              <a:gd name="T17" fmla="*/ 178 h 412"/>
              <a:gd name="T18" fmla="*/ 337 w 412"/>
              <a:gd name="T19" fmla="*/ 115 h 412"/>
              <a:gd name="T20" fmla="*/ 363 w 412"/>
              <a:gd name="T21" fmla="*/ 83 h 412"/>
              <a:gd name="T22" fmla="*/ 363 w 412"/>
              <a:gd name="T23" fmla="*/ 72 h 412"/>
              <a:gd name="T24" fmla="*/ 345 w 412"/>
              <a:gd name="T25" fmla="*/ 53 h 412"/>
              <a:gd name="T26" fmla="*/ 334 w 412"/>
              <a:gd name="T27" fmla="*/ 52 h 412"/>
              <a:gd name="T28" fmla="*/ 299 w 412"/>
              <a:gd name="T29" fmla="*/ 78 h 412"/>
              <a:gd name="T30" fmla="*/ 299 w 412"/>
              <a:gd name="T31" fmla="*/ 78 h 412"/>
              <a:gd name="T32" fmla="*/ 267 w 412"/>
              <a:gd name="T33" fmla="*/ 61 h 412"/>
              <a:gd name="T34" fmla="*/ 235 w 412"/>
              <a:gd name="T35" fmla="*/ 51 h 412"/>
              <a:gd name="T36" fmla="*/ 235 w 412"/>
              <a:gd name="T37" fmla="*/ 51 h 412"/>
              <a:gd name="T38" fmla="*/ 228 w 412"/>
              <a:gd name="T39" fmla="*/ 8 h 412"/>
              <a:gd name="T40" fmla="*/ 220 w 412"/>
              <a:gd name="T41" fmla="*/ 1 h 412"/>
              <a:gd name="T42" fmla="*/ 194 w 412"/>
              <a:gd name="T43" fmla="*/ 2 h 412"/>
              <a:gd name="T44" fmla="*/ 186 w 412"/>
              <a:gd name="T45" fmla="*/ 10 h 412"/>
              <a:gd name="T46" fmla="*/ 183 w 412"/>
              <a:gd name="T47" fmla="*/ 51 h 412"/>
              <a:gd name="T48" fmla="*/ 115 w 412"/>
              <a:gd name="T49" fmla="*/ 77 h 412"/>
              <a:gd name="T50" fmla="*/ 82 w 412"/>
              <a:gd name="T51" fmla="*/ 52 h 412"/>
              <a:gd name="T52" fmla="*/ 72 w 412"/>
              <a:gd name="T53" fmla="*/ 52 h 412"/>
              <a:gd name="T54" fmla="*/ 53 w 412"/>
              <a:gd name="T55" fmla="*/ 70 h 412"/>
              <a:gd name="T56" fmla="*/ 53 w 412"/>
              <a:gd name="T57" fmla="*/ 81 h 412"/>
              <a:gd name="T58" fmla="*/ 78 w 412"/>
              <a:gd name="T59" fmla="*/ 114 h 412"/>
              <a:gd name="T60" fmla="*/ 58 w 412"/>
              <a:gd name="T61" fmla="*/ 149 h 412"/>
              <a:gd name="T62" fmla="*/ 48 w 412"/>
              <a:gd name="T63" fmla="*/ 183 h 412"/>
              <a:gd name="T64" fmla="*/ 8 w 412"/>
              <a:gd name="T65" fmla="*/ 189 h 412"/>
              <a:gd name="T66" fmla="*/ 1 w 412"/>
              <a:gd name="T67" fmla="*/ 197 h 412"/>
              <a:gd name="T68" fmla="*/ 1 w 412"/>
              <a:gd name="T69" fmla="*/ 223 h 412"/>
              <a:gd name="T70" fmla="*/ 9 w 412"/>
              <a:gd name="T71" fmla="*/ 230 h 412"/>
              <a:gd name="T72" fmla="*/ 48 w 412"/>
              <a:gd name="T73" fmla="*/ 235 h 412"/>
              <a:gd name="T74" fmla="*/ 77 w 412"/>
              <a:gd name="T75" fmla="*/ 304 h 412"/>
              <a:gd name="T76" fmla="*/ 54 w 412"/>
              <a:gd name="T77" fmla="*/ 334 h 412"/>
              <a:gd name="T78" fmla="*/ 54 w 412"/>
              <a:gd name="T79" fmla="*/ 345 h 412"/>
              <a:gd name="T80" fmla="*/ 73 w 412"/>
              <a:gd name="T81" fmla="*/ 363 h 412"/>
              <a:gd name="T82" fmla="*/ 83 w 412"/>
              <a:gd name="T83" fmla="*/ 364 h 412"/>
              <a:gd name="T84" fmla="*/ 113 w 412"/>
              <a:gd name="T85" fmla="*/ 341 h 412"/>
              <a:gd name="T86" fmla="*/ 146 w 412"/>
              <a:gd name="T87" fmla="*/ 359 h 412"/>
              <a:gd name="T88" fmla="*/ 180 w 412"/>
              <a:gd name="T89" fmla="*/ 368 h 412"/>
              <a:gd name="T90" fmla="*/ 185 w 412"/>
              <a:gd name="T91" fmla="*/ 405 h 412"/>
              <a:gd name="T92" fmla="*/ 193 w 412"/>
              <a:gd name="T93" fmla="*/ 412 h 412"/>
              <a:gd name="T94" fmla="*/ 219 w 412"/>
              <a:gd name="T95" fmla="*/ 412 h 412"/>
              <a:gd name="T96" fmla="*/ 227 w 412"/>
              <a:gd name="T97" fmla="*/ 404 h 412"/>
              <a:gd name="T98" fmla="*/ 231 w 412"/>
              <a:gd name="T99" fmla="*/ 369 h 412"/>
              <a:gd name="T100" fmla="*/ 303 w 412"/>
              <a:gd name="T101" fmla="*/ 339 h 412"/>
              <a:gd name="T102" fmla="*/ 331 w 412"/>
              <a:gd name="T103" fmla="*/ 362 h 412"/>
              <a:gd name="T104" fmla="*/ 342 w 412"/>
              <a:gd name="T105" fmla="*/ 361 h 412"/>
              <a:gd name="T106" fmla="*/ 361 w 412"/>
              <a:gd name="T107" fmla="*/ 343 h 412"/>
              <a:gd name="T108" fmla="*/ 361 w 412"/>
              <a:gd name="T109" fmla="*/ 332 h 412"/>
              <a:gd name="T110" fmla="*/ 164 w 412"/>
              <a:gd name="T111" fmla="*/ 315 h 412"/>
              <a:gd name="T112" fmla="*/ 101 w 412"/>
              <a:gd name="T113" fmla="*/ 167 h 412"/>
              <a:gd name="T114" fmla="*/ 250 w 412"/>
              <a:gd name="T115" fmla="*/ 104 h 412"/>
              <a:gd name="T116" fmla="*/ 312 w 412"/>
              <a:gd name="T117" fmla="*/ 253 h 412"/>
              <a:gd name="T118" fmla="*/ 164 w 412"/>
              <a:gd name="T119" fmla="*/ 31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12" h="412">
                <a:moveTo>
                  <a:pt x="361" y="332"/>
                </a:moveTo>
                <a:cubicBezTo>
                  <a:pt x="338" y="302"/>
                  <a:pt x="338" y="302"/>
                  <a:pt x="338" y="302"/>
                </a:cubicBezTo>
                <a:cubicBezTo>
                  <a:pt x="345" y="292"/>
                  <a:pt x="351" y="282"/>
                  <a:pt x="356" y="270"/>
                </a:cubicBezTo>
                <a:cubicBezTo>
                  <a:pt x="361" y="257"/>
                  <a:pt x="365" y="243"/>
                  <a:pt x="366" y="229"/>
                </a:cubicBezTo>
                <a:cubicBezTo>
                  <a:pt x="404" y="224"/>
                  <a:pt x="404" y="224"/>
                  <a:pt x="404" y="224"/>
                </a:cubicBezTo>
                <a:cubicBezTo>
                  <a:pt x="408" y="223"/>
                  <a:pt x="412" y="220"/>
                  <a:pt x="411" y="216"/>
                </a:cubicBezTo>
                <a:cubicBezTo>
                  <a:pt x="411" y="190"/>
                  <a:pt x="411" y="190"/>
                  <a:pt x="411" y="190"/>
                </a:cubicBezTo>
                <a:cubicBezTo>
                  <a:pt x="411" y="186"/>
                  <a:pt x="408" y="182"/>
                  <a:pt x="403" y="182"/>
                </a:cubicBezTo>
                <a:cubicBezTo>
                  <a:pt x="364" y="178"/>
                  <a:pt x="364" y="178"/>
                  <a:pt x="364" y="178"/>
                </a:cubicBezTo>
                <a:cubicBezTo>
                  <a:pt x="360" y="155"/>
                  <a:pt x="350" y="133"/>
                  <a:pt x="337" y="115"/>
                </a:cubicBezTo>
                <a:cubicBezTo>
                  <a:pt x="363" y="83"/>
                  <a:pt x="363" y="83"/>
                  <a:pt x="363" y="83"/>
                </a:cubicBezTo>
                <a:cubicBezTo>
                  <a:pt x="366" y="80"/>
                  <a:pt x="366" y="75"/>
                  <a:pt x="363" y="72"/>
                </a:cubicBezTo>
                <a:cubicBezTo>
                  <a:pt x="345" y="53"/>
                  <a:pt x="345" y="53"/>
                  <a:pt x="345" y="53"/>
                </a:cubicBezTo>
                <a:cubicBezTo>
                  <a:pt x="343" y="50"/>
                  <a:pt x="338" y="50"/>
                  <a:pt x="334" y="52"/>
                </a:cubicBezTo>
                <a:cubicBezTo>
                  <a:pt x="299" y="78"/>
                  <a:pt x="299" y="78"/>
                  <a:pt x="299" y="78"/>
                </a:cubicBezTo>
                <a:cubicBezTo>
                  <a:pt x="299" y="78"/>
                  <a:pt x="299" y="78"/>
                  <a:pt x="299" y="78"/>
                </a:cubicBezTo>
                <a:cubicBezTo>
                  <a:pt x="289" y="71"/>
                  <a:pt x="279" y="65"/>
                  <a:pt x="267" y="61"/>
                </a:cubicBezTo>
                <a:cubicBezTo>
                  <a:pt x="257" y="56"/>
                  <a:pt x="246" y="53"/>
                  <a:pt x="235" y="51"/>
                </a:cubicBezTo>
                <a:cubicBezTo>
                  <a:pt x="235" y="51"/>
                  <a:pt x="235" y="51"/>
                  <a:pt x="235" y="51"/>
                </a:cubicBezTo>
                <a:cubicBezTo>
                  <a:pt x="228" y="8"/>
                  <a:pt x="228" y="8"/>
                  <a:pt x="228" y="8"/>
                </a:cubicBezTo>
                <a:cubicBezTo>
                  <a:pt x="227" y="4"/>
                  <a:pt x="224" y="0"/>
                  <a:pt x="220" y="1"/>
                </a:cubicBezTo>
                <a:cubicBezTo>
                  <a:pt x="194" y="2"/>
                  <a:pt x="194" y="2"/>
                  <a:pt x="194" y="2"/>
                </a:cubicBezTo>
                <a:cubicBezTo>
                  <a:pt x="190" y="2"/>
                  <a:pt x="186" y="5"/>
                  <a:pt x="186" y="10"/>
                </a:cubicBezTo>
                <a:cubicBezTo>
                  <a:pt x="183" y="51"/>
                  <a:pt x="183" y="51"/>
                  <a:pt x="183" y="51"/>
                </a:cubicBezTo>
                <a:cubicBezTo>
                  <a:pt x="159" y="54"/>
                  <a:pt x="135" y="63"/>
                  <a:pt x="115" y="77"/>
                </a:cubicBezTo>
                <a:cubicBezTo>
                  <a:pt x="82" y="52"/>
                  <a:pt x="82" y="52"/>
                  <a:pt x="82" y="52"/>
                </a:cubicBezTo>
                <a:cubicBezTo>
                  <a:pt x="79" y="49"/>
                  <a:pt x="74" y="49"/>
                  <a:pt x="72" y="52"/>
                </a:cubicBezTo>
                <a:cubicBezTo>
                  <a:pt x="53" y="70"/>
                  <a:pt x="53" y="70"/>
                  <a:pt x="53" y="70"/>
                </a:cubicBezTo>
                <a:cubicBezTo>
                  <a:pt x="50" y="73"/>
                  <a:pt x="50" y="78"/>
                  <a:pt x="53" y="81"/>
                </a:cubicBezTo>
                <a:cubicBezTo>
                  <a:pt x="78" y="114"/>
                  <a:pt x="78" y="114"/>
                  <a:pt x="78" y="114"/>
                </a:cubicBezTo>
                <a:cubicBezTo>
                  <a:pt x="70" y="124"/>
                  <a:pt x="63" y="136"/>
                  <a:pt x="58" y="149"/>
                </a:cubicBezTo>
                <a:cubicBezTo>
                  <a:pt x="53" y="160"/>
                  <a:pt x="50" y="171"/>
                  <a:pt x="48" y="183"/>
                </a:cubicBezTo>
                <a:cubicBezTo>
                  <a:pt x="8" y="189"/>
                  <a:pt x="8" y="189"/>
                  <a:pt x="8" y="189"/>
                </a:cubicBezTo>
                <a:cubicBezTo>
                  <a:pt x="3" y="189"/>
                  <a:pt x="0" y="193"/>
                  <a:pt x="1" y="197"/>
                </a:cubicBezTo>
                <a:cubicBezTo>
                  <a:pt x="1" y="223"/>
                  <a:pt x="1" y="223"/>
                  <a:pt x="1" y="223"/>
                </a:cubicBezTo>
                <a:cubicBezTo>
                  <a:pt x="1" y="227"/>
                  <a:pt x="4" y="230"/>
                  <a:pt x="9" y="230"/>
                </a:cubicBezTo>
                <a:cubicBezTo>
                  <a:pt x="48" y="235"/>
                  <a:pt x="48" y="235"/>
                  <a:pt x="48" y="235"/>
                </a:cubicBezTo>
                <a:cubicBezTo>
                  <a:pt x="52" y="260"/>
                  <a:pt x="62" y="284"/>
                  <a:pt x="77" y="304"/>
                </a:cubicBezTo>
                <a:cubicBezTo>
                  <a:pt x="54" y="334"/>
                  <a:pt x="54" y="334"/>
                  <a:pt x="54" y="334"/>
                </a:cubicBezTo>
                <a:cubicBezTo>
                  <a:pt x="51" y="337"/>
                  <a:pt x="51" y="342"/>
                  <a:pt x="54" y="345"/>
                </a:cubicBezTo>
                <a:cubicBezTo>
                  <a:pt x="73" y="363"/>
                  <a:pt x="73" y="363"/>
                  <a:pt x="73" y="363"/>
                </a:cubicBezTo>
                <a:cubicBezTo>
                  <a:pt x="75" y="366"/>
                  <a:pt x="80" y="366"/>
                  <a:pt x="83" y="364"/>
                </a:cubicBezTo>
                <a:cubicBezTo>
                  <a:pt x="113" y="341"/>
                  <a:pt x="113" y="341"/>
                  <a:pt x="113" y="341"/>
                </a:cubicBezTo>
                <a:cubicBezTo>
                  <a:pt x="123" y="348"/>
                  <a:pt x="134" y="354"/>
                  <a:pt x="146" y="359"/>
                </a:cubicBezTo>
                <a:cubicBezTo>
                  <a:pt x="157" y="363"/>
                  <a:pt x="169" y="366"/>
                  <a:pt x="180" y="368"/>
                </a:cubicBezTo>
                <a:cubicBezTo>
                  <a:pt x="185" y="405"/>
                  <a:pt x="185" y="405"/>
                  <a:pt x="185" y="405"/>
                </a:cubicBezTo>
                <a:cubicBezTo>
                  <a:pt x="186" y="409"/>
                  <a:pt x="189" y="412"/>
                  <a:pt x="193" y="412"/>
                </a:cubicBezTo>
                <a:cubicBezTo>
                  <a:pt x="219" y="412"/>
                  <a:pt x="219" y="412"/>
                  <a:pt x="219" y="412"/>
                </a:cubicBezTo>
                <a:cubicBezTo>
                  <a:pt x="223" y="412"/>
                  <a:pt x="227" y="408"/>
                  <a:pt x="227" y="404"/>
                </a:cubicBezTo>
                <a:cubicBezTo>
                  <a:pt x="231" y="369"/>
                  <a:pt x="231" y="369"/>
                  <a:pt x="231" y="369"/>
                </a:cubicBezTo>
                <a:cubicBezTo>
                  <a:pt x="257" y="365"/>
                  <a:pt x="281" y="354"/>
                  <a:pt x="303" y="339"/>
                </a:cubicBezTo>
                <a:cubicBezTo>
                  <a:pt x="331" y="362"/>
                  <a:pt x="331" y="362"/>
                  <a:pt x="331" y="362"/>
                </a:cubicBezTo>
                <a:cubicBezTo>
                  <a:pt x="335" y="364"/>
                  <a:pt x="340" y="364"/>
                  <a:pt x="342" y="361"/>
                </a:cubicBezTo>
                <a:cubicBezTo>
                  <a:pt x="361" y="343"/>
                  <a:pt x="361" y="343"/>
                  <a:pt x="361" y="343"/>
                </a:cubicBezTo>
                <a:cubicBezTo>
                  <a:pt x="364" y="340"/>
                  <a:pt x="364" y="336"/>
                  <a:pt x="361" y="332"/>
                </a:cubicBezTo>
                <a:close/>
                <a:moveTo>
                  <a:pt x="164" y="315"/>
                </a:moveTo>
                <a:cubicBezTo>
                  <a:pt x="106" y="291"/>
                  <a:pt x="78" y="225"/>
                  <a:pt x="101" y="167"/>
                </a:cubicBezTo>
                <a:cubicBezTo>
                  <a:pt x="125" y="109"/>
                  <a:pt x="191" y="81"/>
                  <a:pt x="250" y="104"/>
                </a:cubicBezTo>
                <a:cubicBezTo>
                  <a:pt x="308" y="128"/>
                  <a:pt x="336" y="194"/>
                  <a:pt x="312" y="253"/>
                </a:cubicBezTo>
                <a:cubicBezTo>
                  <a:pt x="288" y="311"/>
                  <a:pt x="222" y="339"/>
                  <a:pt x="164" y="315"/>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5" tIns="34293" rIns="68585" bIns="34293" numCol="1" anchor="t" anchorCtr="0" compatLnSpc="1">
            <a:prstTxWarp prst="textNoShape">
              <a:avLst/>
            </a:prstTxWarp>
          </a:bodyPr>
          <a:lstStyle/>
          <a:p>
            <a:endParaRPr lang="en-US" sz="1013"/>
          </a:p>
        </p:txBody>
      </p:sp>
      <p:sp>
        <p:nvSpPr>
          <p:cNvPr id="11" name="Freeform 14"/>
          <p:cNvSpPr>
            <a:spLocks noEditPoints="1"/>
          </p:cNvSpPr>
          <p:nvPr/>
        </p:nvSpPr>
        <p:spPr bwMode="auto">
          <a:xfrm flipH="1">
            <a:off x="6318922" y="3424357"/>
            <a:ext cx="974982" cy="978832"/>
          </a:xfrm>
          <a:custGeom>
            <a:avLst/>
            <a:gdLst>
              <a:gd name="T0" fmla="*/ 506 w 516"/>
              <a:gd name="T1" fmla="*/ 232 h 518"/>
              <a:gd name="T2" fmla="*/ 455 w 516"/>
              <a:gd name="T3" fmla="*/ 209 h 518"/>
              <a:gd name="T4" fmla="*/ 501 w 516"/>
              <a:gd name="T5" fmla="*/ 172 h 518"/>
              <a:gd name="T6" fmla="*/ 476 w 516"/>
              <a:gd name="T7" fmla="*/ 136 h 518"/>
              <a:gd name="T8" fmla="*/ 419 w 516"/>
              <a:gd name="T9" fmla="*/ 137 h 518"/>
              <a:gd name="T10" fmla="*/ 449 w 516"/>
              <a:gd name="T11" fmla="*/ 86 h 518"/>
              <a:gd name="T12" fmla="*/ 412 w 516"/>
              <a:gd name="T13" fmla="*/ 62 h 518"/>
              <a:gd name="T14" fmla="*/ 360 w 516"/>
              <a:gd name="T15" fmla="*/ 86 h 518"/>
              <a:gd name="T16" fmla="*/ 370 w 516"/>
              <a:gd name="T17" fmla="*/ 26 h 518"/>
              <a:gd name="T18" fmla="*/ 327 w 516"/>
              <a:gd name="T19" fmla="*/ 17 h 518"/>
              <a:gd name="T20" fmla="*/ 298 w 516"/>
              <a:gd name="T21" fmla="*/ 63 h 518"/>
              <a:gd name="T22" fmla="*/ 288 w 516"/>
              <a:gd name="T23" fmla="*/ 9 h 518"/>
              <a:gd name="T24" fmla="*/ 245 w 516"/>
              <a:gd name="T25" fmla="*/ 0 h 518"/>
              <a:gd name="T26" fmla="*/ 229 w 516"/>
              <a:gd name="T27" fmla="*/ 63 h 518"/>
              <a:gd name="T28" fmla="*/ 218 w 516"/>
              <a:gd name="T29" fmla="*/ 63 h 518"/>
              <a:gd name="T30" fmla="*/ 177 w 516"/>
              <a:gd name="T31" fmla="*/ 13 h 518"/>
              <a:gd name="T32" fmla="*/ 142 w 516"/>
              <a:gd name="T33" fmla="*/ 39 h 518"/>
              <a:gd name="T34" fmla="*/ 148 w 516"/>
              <a:gd name="T35" fmla="*/ 95 h 518"/>
              <a:gd name="T36" fmla="*/ 104 w 516"/>
              <a:gd name="T37" fmla="*/ 62 h 518"/>
              <a:gd name="T38" fmla="*/ 68 w 516"/>
              <a:gd name="T39" fmla="*/ 86 h 518"/>
              <a:gd name="T40" fmla="*/ 101 w 516"/>
              <a:gd name="T41" fmla="*/ 141 h 518"/>
              <a:gd name="T42" fmla="*/ 93 w 516"/>
              <a:gd name="T43" fmla="*/ 152 h 518"/>
              <a:gd name="T44" fmla="*/ 28 w 516"/>
              <a:gd name="T45" fmla="*/ 142 h 518"/>
              <a:gd name="T46" fmla="*/ 20 w 516"/>
              <a:gd name="T47" fmla="*/ 185 h 518"/>
              <a:gd name="T48" fmla="*/ 67 w 516"/>
              <a:gd name="T49" fmla="*/ 213 h 518"/>
              <a:gd name="T50" fmla="*/ 64 w 516"/>
              <a:gd name="T51" fmla="*/ 226 h 518"/>
              <a:gd name="T52" fmla="*/ 1 w 516"/>
              <a:gd name="T53" fmla="*/ 242 h 518"/>
              <a:gd name="T54" fmla="*/ 10 w 516"/>
              <a:gd name="T55" fmla="*/ 285 h 518"/>
              <a:gd name="T56" fmla="*/ 64 w 516"/>
              <a:gd name="T57" fmla="*/ 292 h 518"/>
              <a:gd name="T58" fmla="*/ 65 w 516"/>
              <a:gd name="T59" fmla="*/ 303 h 518"/>
              <a:gd name="T60" fmla="*/ 14 w 516"/>
              <a:gd name="T61" fmla="*/ 344 h 518"/>
              <a:gd name="T62" fmla="*/ 39 w 516"/>
              <a:gd name="T63" fmla="*/ 379 h 518"/>
              <a:gd name="T64" fmla="*/ 98 w 516"/>
              <a:gd name="T65" fmla="*/ 375 h 518"/>
              <a:gd name="T66" fmla="*/ 66 w 516"/>
              <a:gd name="T67" fmla="*/ 430 h 518"/>
              <a:gd name="T68" fmla="*/ 102 w 516"/>
              <a:gd name="T69" fmla="*/ 454 h 518"/>
              <a:gd name="T70" fmla="*/ 155 w 516"/>
              <a:gd name="T71" fmla="*/ 429 h 518"/>
              <a:gd name="T72" fmla="*/ 146 w 516"/>
              <a:gd name="T73" fmla="*/ 491 h 518"/>
              <a:gd name="T74" fmla="*/ 189 w 516"/>
              <a:gd name="T75" fmla="*/ 499 h 518"/>
              <a:gd name="T76" fmla="*/ 229 w 516"/>
              <a:gd name="T77" fmla="*/ 457 h 518"/>
              <a:gd name="T78" fmla="*/ 245 w 516"/>
              <a:gd name="T79" fmla="*/ 517 h 518"/>
              <a:gd name="T80" fmla="*/ 288 w 516"/>
              <a:gd name="T81" fmla="*/ 508 h 518"/>
              <a:gd name="T82" fmla="*/ 302 w 516"/>
              <a:gd name="T83" fmla="*/ 456 h 518"/>
              <a:gd name="T84" fmla="*/ 340 w 516"/>
              <a:gd name="T85" fmla="*/ 503 h 518"/>
              <a:gd name="T86" fmla="*/ 376 w 516"/>
              <a:gd name="T87" fmla="*/ 478 h 518"/>
              <a:gd name="T88" fmla="*/ 375 w 516"/>
              <a:gd name="T89" fmla="*/ 424 h 518"/>
              <a:gd name="T90" fmla="*/ 427 w 516"/>
              <a:gd name="T91" fmla="*/ 453 h 518"/>
              <a:gd name="T92" fmla="*/ 451 w 516"/>
              <a:gd name="T93" fmla="*/ 416 h 518"/>
              <a:gd name="T94" fmla="*/ 431 w 516"/>
              <a:gd name="T95" fmla="*/ 366 h 518"/>
              <a:gd name="T96" fmla="*/ 489 w 516"/>
              <a:gd name="T97" fmla="*/ 374 h 518"/>
              <a:gd name="T98" fmla="*/ 498 w 516"/>
              <a:gd name="T99" fmla="*/ 331 h 518"/>
              <a:gd name="T100" fmla="*/ 459 w 516"/>
              <a:gd name="T101" fmla="*/ 291 h 518"/>
              <a:gd name="T102" fmla="*/ 516 w 516"/>
              <a:gd name="T103" fmla="*/ 275 h 518"/>
              <a:gd name="T104" fmla="*/ 258 w 516"/>
              <a:gd name="T105" fmla="*/ 431 h 518"/>
              <a:gd name="T106" fmla="*/ 258 w 516"/>
              <a:gd name="T107" fmla="*/ 87 h 518"/>
              <a:gd name="T108" fmla="*/ 258 w 516"/>
              <a:gd name="T109" fmla="*/ 431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6" h="518">
                <a:moveTo>
                  <a:pt x="515" y="242"/>
                </a:moveTo>
                <a:cubicBezTo>
                  <a:pt x="516" y="237"/>
                  <a:pt x="512" y="233"/>
                  <a:pt x="506" y="232"/>
                </a:cubicBezTo>
                <a:cubicBezTo>
                  <a:pt x="458" y="226"/>
                  <a:pt x="458" y="226"/>
                  <a:pt x="458" y="226"/>
                </a:cubicBezTo>
                <a:cubicBezTo>
                  <a:pt x="457" y="221"/>
                  <a:pt x="456" y="215"/>
                  <a:pt x="455" y="209"/>
                </a:cubicBezTo>
                <a:cubicBezTo>
                  <a:pt x="496" y="185"/>
                  <a:pt x="496" y="185"/>
                  <a:pt x="496" y="185"/>
                </a:cubicBezTo>
                <a:cubicBezTo>
                  <a:pt x="501" y="182"/>
                  <a:pt x="503" y="176"/>
                  <a:pt x="501" y="172"/>
                </a:cubicBezTo>
                <a:cubicBezTo>
                  <a:pt x="488" y="142"/>
                  <a:pt x="488" y="142"/>
                  <a:pt x="488" y="142"/>
                </a:cubicBezTo>
                <a:cubicBezTo>
                  <a:pt x="486" y="137"/>
                  <a:pt x="481" y="135"/>
                  <a:pt x="476" y="136"/>
                </a:cubicBezTo>
                <a:cubicBezTo>
                  <a:pt x="428" y="150"/>
                  <a:pt x="428" y="150"/>
                  <a:pt x="428" y="150"/>
                </a:cubicBezTo>
                <a:cubicBezTo>
                  <a:pt x="425" y="146"/>
                  <a:pt x="422" y="141"/>
                  <a:pt x="419" y="137"/>
                </a:cubicBezTo>
                <a:cubicBezTo>
                  <a:pt x="449" y="100"/>
                  <a:pt x="449" y="100"/>
                  <a:pt x="449" y="100"/>
                </a:cubicBezTo>
                <a:cubicBezTo>
                  <a:pt x="452" y="95"/>
                  <a:pt x="452" y="89"/>
                  <a:pt x="449" y="86"/>
                </a:cubicBezTo>
                <a:cubicBezTo>
                  <a:pt x="426" y="63"/>
                  <a:pt x="426" y="63"/>
                  <a:pt x="426" y="63"/>
                </a:cubicBezTo>
                <a:cubicBezTo>
                  <a:pt x="423" y="59"/>
                  <a:pt x="417" y="58"/>
                  <a:pt x="412" y="62"/>
                </a:cubicBezTo>
                <a:cubicBezTo>
                  <a:pt x="371" y="93"/>
                  <a:pt x="371" y="93"/>
                  <a:pt x="371" y="93"/>
                </a:cubicBezTo>
                <a:cubicBezTo>
                  <a:pt x="367" y="90"/>
                  <a:pt x="364" y="88"/>
                  <a:pt x="360" y="86"/>
                </a:cubicBezTo>
                <a:cubicBezTo>
                  <a:pt x="375" y="39"/>
                  <a:pt x="375" y="39"/>
                  <a:pt x="375" y="39"/>
                </a:cubicBezTo>
                <a:cubicBezTo>
                  <a:pt x="376" y="34"/>
                  <a:pt x="374" y="28"/>
                  <a:pt x="370" y="26"/>
                </a:cubicBezTo>
                <a:cubicBezTo>
                  <a:pt x="340" y="13"/>
                  <a:pt x="340" y="13"/>
                  <a:pt x="340" y="13"/>
                </a:cubicBezTo>
                <a:cubicBezTo>
                  <a:pt x="336" y="10"/>
                  <a:pt x="330" y="12"/>
                  <a:pt x="327" y="17"/>
                </a:cubicBezTo>
                <a:cubicBezTo>
                  <a:pt x="298" y="63"/>
                  <a:pt x="298" y="63"/>
                  <a:pt x="298" y="63"/>
                </a:cubicBezTo>
                <a:cubicBezTo>
                  <a:pt x="298" y="63"/>
                  <a:pt x="298" y="63"/>
                  <a:pt x="298" y="63"/>
                </a:cubicBezTo>
                <a:cubicBezTo>
                  <a:pt x="297" y="63"/>
                  <a:pt x="296" y="63"/>
                  <a:pt x="295" y="63"/>
                </a:cubicBezTo>
                <a:cubicBezTo>
                  <a:pt x="288" y="9"/>
                  <a:pt x="288" y="9"/>
                  <a:pt x="288" y="9"/>
                </a:cubicBezTo>
                <a:cubicBezTo>
                  <a:pt x="287" y="4"/>
                  <a:pt x="283" y="0"/>
                  <a:pt x="278" y="0"/>
                </a:cubicBezTo>
                <a:cubicBezTo>
                  <a:pt x="245" y="0"/>
                  <a:pt x="245" y="0"/>
                  <a:pt x="245" y="0"/>
                </a:cubicBezTo>
                <a:cubicBezTo>
                  <a:pt x="241" y="0"/>
                  <a:pt x="236" y="4"/>
                  <a:pt x="235" y="9"/>
                </a:cubicBezTo>
                <a:cubicBezTo>
                  <a:pt x="229" y="63"/>
                  <a:pt x="229" y="63"/>
                  <a:pt x="229" y="63"/>
                </a:cubicBezTo>
                <a:cubicBezTo>
                  <a:pt x="225" y="63"/>
                  <a:pt x="222" y="64"/>
                  <a:pt x="219" y="65"/>
                </a:cubicBezTo>
                <a:cubicBezTo>
                  <a:pt x="219" y="64"/>
                  <a:pt x="219" y="63"/>
                  <a:pt x="218" y="63"/>
                </a:cubicBezTo>
                <a:cubicBezTo>
                  <a:pt x="189" y="17"/>
                  <a:pt x="189" y="17"/>
                  <a:pt x="189" y="17"/>
                </a:cubicBezTo>
                <a:cubicBezTo>
                  <a:pt x="187" y="12"/>
                  <a:pt x="181" y="10"/>
                  <a:pt x="177" y="13"/>
                </a:cubicBezTo>
                <a:cubicBezTo>
                  <a:pt x="147" y="26"/>
                  <a:pt x="147" y="26"/>
                  <a:pt x="147" y="26"/>
                </a:cubicBezTo>
                <a:cubicBezTo>
                  <a:pt x="142" y="28"/>
                  <a:pt x="140" y="34"/>
                  <a:pt x="142" y="39"/>
                </a:cubicBezTo>
                <a:cubicBezTo>
                  <a:pt x="158" y="89"/>
                  <a:pt x="158" y="89"/>
                  <a:pt x="158" y="89"/>
                </a:cubicBezTo>
                <a:cubicBezTo>
                  <a:pt x="154" y="91"/>
                  <a:pt x="151" y="93"/>
                  <a:pt x="148" y="95"/>
                </a:cubicBezTo>
                <a:cubicBezTo>
                  <a:pt x="147" y="94"/>
                  <a:pt x="147" y="94"/>
                  <a:pt x="147" y="94"/>
                </a:cubicBezTo>
                <a:cubicBezTo>
                  <a:pt x="104" y="62"/>
                  <a:pt x="104" y="62"/>
                  <a:pt x="104" y="62"/>
                </a:cubicBezTo>
                <a:cubicBezTo>
                  <a:pt x="100" y="58"/>
                  <a:pt x="93" y="59"/>
                  <a:pt x="90" y="63"/>
                </a:cubicBezTo>
                <a:cubicBezTo>
                  <a:pt x="68" y="86"/>
                  <a:pt x="68" y="86"/>
                  <a:pt x="68" y="86"/>
                </a:cubicBezTo>
                <a:cubicBezTo>
                  <a:pt x="64" y="89"/>
                  <a:pt x="64" y="95"/>
                  <a:pt x="67" y="100"/>
                </a:cubicBezTo>
                <a:cubicBezTo>
                  <a:pt x="101" y="141"/>
                  <a:pt x="101" y="141"/>
                  <a:pt x="101" y="141"/>
                </a:cubicBezTo>
                <a:cubicBezTo>
                  <a:pt x="98" y="145"/>
                  <a:pt x="96" y="148"/>
                  <a:pt x="93" y="152"/>
                </a:cubicBezTo>
                <a:cubicBezTo>
                  <a:pt x="93" y="152"/>
                  <a:pt x="93" y="152"/>
                  <a:pt x="93" y="152"/>
                </a:cubicBezTo>
                <a:cubicBezTo>
                  <a:pt x="41" y="136"/>
                  <a:pt x="41" y="136"/>
                  <a:pt x="41" y="136"/>
                </a:cubicBezTo>
                <a:cubicBezTo>
                  <a:pt x="35" y="135"/>
                  <a:pt x="30" y="137"/>
                  <a:pt x="28" y="142"/>
                </a:cubicBezTo>
                <a:cubicBezTo>
                  <a:pt x="15" y="172"/>
                  <a:pt x="15" y="172"/>
                  <a:pt x="15" y="172"/>
                </a:cubicBezTo>
                <a:cubicBezTo>
                  <a:pt x="13" y="176"/>
                  <a:pt x="15" y="182"/>
                  <a:pt x="20" y="185"/>
                </a:cubicBezTo>
                <a:cubicBezTo>
                  <a:pt x="67" y="212"/>
                  <a:pt x="67" y="212"/>
                  <a:pt x="67" y="212"/>
                </a:cubicBezTo>
                <a:cubicBezTo>
                  <a:pt x="67" y="213"/>
                  <a:pt x="67" y="213"/>
                  <a:pt x="67" y="213"/>
                </a:cubicBezTo>
                <a:cubicBezTo>
                  <a:pt x="66" y="217"/>
                  <a:pt x="65" y="221"/>
                  <a:pt x="65" y="226"/>
                </a:cubicBezTo>
                <a:cubicBezTo>
                  <a:pt x="64" y="226"/>
                  <a:pt x="64" y="226"/>
                  <a:pt x="64" y="226"/>
                </a:cubicBezTo>
                <a:cubicBezTo>
                  <a:pt x="10" y="232"/>
                  <a:pt x="10" y="232"/>
                  <a:pt x="10" y="232"/>
                </a:cubicBezTo>
                <a:cubicBezTo>
                  <a:pt x="5" y="233"/>
                  <a:pt x="0" y="237"/>
                  <a:pt x="1" y="242"/>
                </a:cubicBezTo>
                <a:cubicBezTo>
                  <a:pt x="1" y="275"/>
                  <a:pt x="1" y="275"/>
                  <a:pt x="1" y="275"/>
                </a:cubicBezTo>
                <a:cubicBezTo>
                  <a:pt x="0" y="279"/>
                  <a:pt x="4" y="284"/>
                  <a:pt x="10" y="285"/>
                </a:cubicBezTo>
                <a:cubicBezTo>
                  <a:pt x="64" y="292"/>
                  <a:pt x="64" y="292"/>
                  <a:pt x="64" y="292"/>
                </a:cubicBezTo>
                <a:cubicBezTo>
                  <a:pt x="64" y="292"/>
                  <a:pt x="64" y="292"/>
                  <a:pt x="64" y="292"/>
                </a:cubicBezTo>
                <a:cubicBezTo>
                  <a:pt x="65" y="296"/>
                  <a:pt x="65" y="299"/>
                  <a:pt x="66" y="303"/>
                </a:cubicBezTo>
                <a:cubicBezTo>
                  <a:pt x="65" y="303"/>
                  <a:pt x="65" y="303"/>
                  <a:pt x="65" y="303"/>
                </a:cubicBezTo>
                <a:cubicBezTo>
                  <a:pt x="19" y="331"/>
                  <a:pt x="19" y="331"/>
                  <a:pt x="19" y="331"/>
                </a:cubicBezTo>
                <a:cubicBezTo>
                  <a:pt x="14" y="334"/>
                  <a:pt x="12" y="340"/>
                  <a:pt x="14" y="344"/>
                </a:cubicBezTo>
                <a:cubicBezTo>
                  <a:pt x="27" y="374"/>
                  <a:pt x="27" y="374"/>
                  <a:pt x="27" y="374"/>
                </a:cubicBezTo>
                <a:cubicBezTo>
                  <a:pt x="29" y="378"/>
                  <a:pt x="34" y="381"/>
                  <a:pt x="39" y="379"/>
                </a:cubicBezTo>
                <a:cubicBezTo>
                  <a:pt x="91" y="365"/>
                  <a:pt x="91" y="365"/>
                  <a:pt x="91" y="365"/>
                </a:cubicBezTo>
                <a:cubicBezTo>
                  <a:pt x="93" y="368"/>
                  <a:pt x="96" y="372"/>
                  <a:pt x="98" y="375"/>
                </a:cubicBezTo>
                <a:cubicBezTo>
                  <a:pt x="65" y="416"/>
                  <a:pt x="65" y="416"/>
                  <a:pt x="65" y="416"/>
                </a:cubicBezTo>
                <a:cubicBezTo>
                  <a:pt x="62" y="421"/>
                  <a:pt x="62" y="427"/>
                  <a:pt x="66" y="430"/>
                </a:cubicBezTo>
                <a:cubicBezTo>
                  <a:pt x="89" y="453"/>
                  <a:pt x="89" y="453"/>
                  <a:pt x="89" y="453"/>
                </a:cubicBezTo>
                <a:cubicBezTo>
                  <a:pt x="92" y="457"/>
                  <a:pt x="98" y="457"/>
                  <a:pt x="102" y="454"/>
                </a:cubicBezTo>
                <a:cubicBezTo>
                  <a:pt x="144" y="422"/>
                  <a:pt x="144" y="422"/>
                  <a:pt x="144" y="422"/>
                </a:cubicBezTo>
                <a:cubicBezTo>
                  <a:pt x="148" y="424"/>
                  <a:pt x="151" y="427"/>
                  <a:pt x="155" y="429"/>
                </a:cubicBezTo>
                <a:cubicBezTo>
                  <a:pt x="141" y="478"/>
                  <a:pt x="141" y="478"/>
                  <a:pt x="141" y="478"/>
                </a:cubicBezTo>
                <a:cubicBezTo>
                  <a:pt x="139" y="484"/>
                  <a:pt x="142" y="489"/>
                  <a:pt x="146" y="491"/>
                </a:cubicBezTo>
                <a:cubicBezTo>
                  <a:pt x="177" y="503"/>
                  <a:pt x="177" y="503"/>
                  <a:pt x="177" y="503"/>
                </a:cubicBezTo>
                <a:cubicBezTo>
                  <a:pt x="181" y="506"/>
                  <a:pt x="187" y="504"/>
                  <a:pt x="189" y="499"/>
                </a:cubicBezTo>
                <a:cubicBezTo>
                  <a:pt x="215" y="454"/>
                  <a:pt x="215" y="454"/>
                  <a:pt x="215" y="454"/>
                </a:cubicBezTo>
                <a:cubicBezTo>
                  <a:pt x="220" y="455"/>
                  <a:pt x="224" y="456"/>
                  <a:pt x="229" y="457"/>
                </a:cubicBezTo>
                <a:cubicBezTo>
                  <a:pt x="235" y="508"/>
                  <a:pt x="235" y="508"/>
                  <a:pt x="235" y="508"/>
                </a:cubicBezTo>
                <a:cubicBezTo>
                  <a:pt x="236" y="514"/>
                  <a:pt x="241" y="518"/>
                  <a:pt x="245" y="517"/>
                </a:cubicBezTo>
                <a:cubicBezTo>
                  <a:pt x="278" y="517"/>
                  <a:pt x="278" y="517"/>
                  <a:pt x="278" y="517"/>
                </a:cubicBezTo>
                <a:cubicBezTo>
                  <a:pt x="283" y="518"/>
                  <a:pt x="287" y="514"/>
                  <a:pt x="288" y="508"/>
                </a:cubicBezTo>
                <a:cubicBezTo>
                  <a:pt x="295" y="457"/>
                  <a:pt x="295" y="457"/>
                  <a:pt x="295" y="457"/>
                </a:cubicBezTo>
                <a:cubicBezTo>
                  <a:pt x="297" y="457"/>
                  <a:pt x="299" y="456"/>
                  <a:pt x="302" y="456"/>
                </a:cubicBezTo>
                <a:cubicBezTo>
                  <a:pt x="327" y="499"/>
                  <a:pt x="327" y="499"/>
                  <a:pt x="327" y="499"/>
                </a:cubicBezTo>
                <a:cubicBezTo>
                  <a:pt x="330" y="504"/>
                  <a:pt x="335" y="506"/>
                  <a:pt x="340" y="503"/>
                </a:cubicBezTo>
                <a:cubicBezTo>
                  <a:pt x="370" y="491"/>
                  <a:pt x="370" y="491"/>
                  <a:pt x="370" y="491"/>
                </a:cubicBezTo>
                <a:cubicBezTo>
                  <a:pt x="375" y="489"/>
                  <a:pt x="377" y="484"/>
                  <a:pt x="376" y="478"/>
                </a:cubicBezTo>
                <a:cubicBezTo>
                  <a:pt x="362" y="432"/>
                  <a:pt x="362" y="432"/>
                  <a:pt x="362" y="432"/>
                </a:cubicBezTo>
                <a:cubicBezTo>
                  <a:pt x="367" y="430"/>
                  <a:pt x="371" y="427"/>
                  <a:pt x="375" y="424"/>
                </a:cubicBezTo>
                <a:cubicBezTo>
                  <a:pt x="414" y="454"/>
                  <a:pt x="414" y="454"/>
                  <a:pt x="414" y="454"/>
                </a:cubicBezTo>
                <a:cubicBezTo>
                  <a:pt x="418" y="457"/>
                  <a:pt x="424" y="457"/>
                  <a:pt x="427" y="453"/>
                </a:cubicBezTo>
                <a:cubicBezTo>
                  <a:pt x="450" y="430"/>
                  <a:pt x="450" y="430"/>
                  <a:pt x="450" y="430"/>
                </a:cubicBezTo>
                <a:cubicBezTo>
                  <a:pt x="454" y="427"/>
                  <a:pt x="454" y="421"/>
                  <a:pt x="451" y="416"/>
                </a:cubicBezTo>
                <a:cubicBezTo>
                  <a:pt x="422" y="380"/>
                  <a:pt x="422" y="380"/>
                  <a:pt x="422" y="380"/>
                </a:cubicBezTo>
                <a:cubicBezTo>
                  <a:pt x="425" y="375"/>
                  <a:pt x="428" y="371"/>
                  <a:pt x="431" y="366"/>
                </a:cubicBezTo>
                <a:cubicBezTo>
                  <a:pt x="477" y="379"/>
                  <a:pt x="477" y="379"/>
                  <a:pt x="477" y="379"/>
                </a:cubicBezTo>
                <a:cubicBezTo>
                  <a:pt x="482" y="381"/>
                  <a:pt x="488" y="378"/>
                  <a:pt x="489" y="374"/>
                </a:cubicBezTo>
                <a:cubicBezTo>
                  <a:pt x="502" y="344"/>
                  <a:pt x="502" y="344"/>
                  <a:pt x="502" y="344"/>
                </a:cubicBezTo>
                <a:cubicBezTo>
                  <a:pt x="504" y="340"/>
                  <a:pt x="502" y="334"/>
                  <a:pt x="498" y="331"/>
                </a:cubicBezTo>
                <a:cubicBezTo>
                  <a:pt x="456" y="306"/>
                  <a:pt x="456" y="306"/>
                  <a:pt x="456" y="306"/>
                </a:cubicBezTo>
                <a:cubicBezTo>
                  <a:pt x="457" y="301"/>
                  <a:pt x="458" y="296"/>
                  <a:pt x="459" y="291"/>
                </a:cubicBezTo>
                <a:cubicBezTo>
                  <a:pt x="507" y="285"/>
                  <a:pt x="507" y="285"/>
                  <a:pt x="507" y="285"/>
                </a:cubicBezTo>
                <a:cubicBezTo>
                  <a:pt x="512" y="284"/>
                  <a:pt x="516" y="279"/>
                  <a:pt x="516" y="275"/>
                </a:cubicBezTo>
                <a:lnTo>
                  <a:pt x="515" y="242"/>
                </a:lnTo>
                <a:close/>
                <a:moveTo>
                  <a:pt x="258" y="431"/>
                </a:moveTo>
                <a:cubicBezTo>
                  <a:pt x="163" y="431"/>
                  <a:pt x="86" y="354"/>
                  <a:pt x="86" y="259"/>
                </a:cubicBezTo>
                <a:cubicBezTo>
                  <a:pt x="86" y="164"/>
                  <a:pt x="163" y="87"/>
                  <a:pt x="258" y="87"/>
                </a:cubicBezTo>
                <a:cubicBezTo>
                  <a:pt x="353" y="87"/>
                  <a:pt x="430" y="164"/>
                  <a:pt x="430" y="259"/>
                </a:cubicBezTo>
                <a:cubicBezTo>
                  <a:pt x="430" y="354"/>
                  <a:pt x="353" y="431"/>
                  <a:pt x="258" y="431"/>
                </a:cubicBezTo>
                <a:close/>
              </a:path>
            </a:pathLst>
          </a:custGeom>
          <a:solidFill>
            <a:schemeClr val="accent1"/>
          </a:solidFill>
          <a:ln>
            <a:noFill/>
          </a:ln>
          <a:extLst/>
        </p:spPr>
        <p:txBody>
          <a:bodyPr vert="horz" wrap="square" lIns="68585" tIns="34293" rIns="68585" bIns="34293" numCol="1" anchor="t" anchorCtr="0" compatLnSpc="1">
            <a:prstTxWarp prst="textNoShape">
              <a:avLst/>
            </a:prstTxWarp>
          </a:bodyPr>
          <a:lstStyle/>
          <a:p>
            <a:endParaRPr lang="en-US" sz="1013"/>
          </a:p>
        </p:txBody>
      </p:sp>
      <p:sp>
        <p:nvSpPr>
          <p:cNvPr id="12" name="Freeform 15"/>
          <p:cNvSpPr>
            <a:spLocks noEditPoints="1"/>
          </p:cNvSpPr>
          <p:nvPr/>
        </p:nvSpPr>
        <p:spPr bwMode="auto">
          <a:xfrm flipH="1">
            <a:off x="6522966" y="3630326"/>
            <a:ext cx="566894" cy="566894"/>
          </a:xfrm>
          <a:custGeom>
            <a:avLst/>
            <a:gdLst>
              <a:gd name="T0" fmla="*/ 150 w 300"/>
              <a:gd name="T1" fmla="*/ 0 h 300"/>
              <a:gd name="T2" fmla="*/ 0 w 300"/>
              <a:gd name="T3" fmla="*/ 150 h 300"/>
              <a:gd name="T4" fmla="*/ 150 w 300"/>
              <a:gd name="T5" fmla="*/ 300 h 300"/>
              <a:gd name="T6" fmla="*/ 300 w 300"/>
              <a:gd name="T7" fmla="*/ 150 h 300"/>
              <a:gd name="T8" fmla="*/ 150 w 300"/>
              <a:gd name="T9" fmla="*/ 0 h 300"/>
              <a:gd name="T10" fmla="*/ 150 w 300"/>
              <a:gd name="T11" fmla="*/ 278 h 300"/>
              <a:gd name="T12" fmla="*/ 22 w 300"/>
              <a:gd name="T13" fmla="*/ 150 h 300"/>
              <a:gd name="T14" fmla="*/ 150 w 300"/>
              <a:gd name="T15" fmla="*/ 22 h 300"/>
              <a:gd name="T16" fmla="*/ 278 w 300"/>
              <a:gd name="T17" fmla="*/ 150 h 300"/>
              <a:gd name="T18" fmla="*/ 150 w 300"/>
              <a:gd name="T19" fmla="*/ 27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0" h="300">
                <a:moveTo>
                  <a:pt x="150" y="0"/>
                </a:moveTo>
                <a:cubicBezTo>
                  <a:pt x="67" y="0"/>
                  <a:pt x="0" y="67"/>
                  <a:pt x="0" y="150"/>
                </a:cubicBezTo>
                <a:cubicBezTo>
                  <a:pt x="0" y="233"/>
                  <a:pt x="67" y="300"/>
                  <a:pt x="150" y="300"/>
                </a:cubicBezTo>
                <a:cubicBezTo>
                  <a:pt x="233" y="300"/>
                  <a:pt x="300" y="233"/>
                  <a:pt x="300" y="150"/>
                </a:cubicBezTo>
                <a:cubicBezTo>
                  <a:pt x="300" y="67"/>
                  <a:pt x="233" y="0"/>
                  <a:pt x="150" y="0"/>
                </a:cubicBezTo>
                <a:close/>
                <a:moveTo>
                  <a:pt x="150" y="278"/>
                </a:moveTo>
                <a:cubicBezTo>
                  <a:pt x="79" y="278"/>
                  <a:pt x="22" y="221"/>
                  <a:pt x="22" y="150"/>
                </a:cubicBezTo>
                <a:cubicBezTo>
                  <a:pt x="22" y="79"/>
                  <a:pt x="79" y="22"/>
                  <a:pt x="150" y="22"/>
                </a:cubicBezTo>
                <a:cubicBezTo>
                  <a:pt x="221" y="22"/>
                  <a:pt x="278" y="79"/>
                  <a:pt x="278" y="150"/>
                </a:cubicBezTo>
                <a:cubicBezTo>
                  <a:pt x="278" y="221"/>
                  <a:pt x="221" y="278"/>
                  <a:pt x="150" y="278"/>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5" tIns="34293" rIns="68585" bIns="34293" numCol="1" anchor="t" anchorCtr="0" compatLnSpc="1">
            <a:prstTxWarp prst="textNoShape">
              <a:avLst/>
            </a:prstTxWarp>
          </a:bodyPr>
          <a:lstStyle/>
          <a:p>
            <a:endParaRPr lang="en-US" sz="1013"/>
          </a:p>
        </p:txBody>
      </p:sp>
      <p:sp>
        <p:nvSpPr>
          <p:cNvPr id="13" name="Freeform 17"/>
          <p:cNvSpPr>
            <a:spLocks noEditPoints="1"/>
          </p:cNvSpPr>
          <p:nvPr/>
        </p:nvSpPr>
        <p:spPr bwMode="auto">
          <a:xfrm flipH="1">
            <a:off x="6530666" y="3639951"/>
            <a:ext cx="566894" cy="566894"/>
          </a:xfrm>
          <a:custGeom>
            <a:avLst/>
            <a:gdLst>
              <a:gd name="T0" fmla="*/ 150 w 300"/>
              <a:gd name="T1" fmla="*/ 0 h 300"/>
              <a:gd name="T2" fmla="*/ 0 w 300"/>
              <a:gd name="T3" fmla="*/ 150 h 300"/>
              <a:gd name="T4" fmla="*/ 150 w 300"/>
              <a:gd name="T5" fmla="*/ 300 h 300"/>
              <a:gd name="T6" fmla="*/ 300 w 300"/>
              <a:gd name="T7" fmla="*/ 150 h 300"/>
              <a:gd name="T8" fmla="*/ 150 w 300"/>
              <a:gd name="T9" fmla="*/ 0 h 300"/>
              <a:gd name="T10" fmla="*/ 150 w 300"/>
              <a:gd name="T11" fmla="*/ 278 h 300"/>
              <a:gd name="T12" fmla="*/ 22 w 300"/>
              <a:gd name="T13" fmla="*/ 150 h 300"/>
              <a:gd name="T14" fmla="*/ 150 w 300"/>
              <a:gd name="T15" fmla="*/ 22 h 300"/>
              <a:gd name="T16" fmla="*/ 278 w 300"/>
              <a:gd name="T17" fmla="*/ 150 h 300"/>
              <a:gd name="T18" fmla="*/ 150 w 300"/>
              <a:gd name="T19" fmla="*/ 27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0" h="300">
                <a:moveTo>
                  <a:pt x="150" y="0"/>
                </a:moveTo>
                <a:cubicBezTo>
                  <a:pt x="67" y="0"/>
                  <a:pt x="0" y="67"/>
                  <a:pt x="0" y="150"/>
                </a:cubicBezTo>
                <a:cubicBezTo>
                  <a:pt x="0" y="233"/>
                  <a:pt x="67" y="300"/>
                  <a:pt x="150" y="300"/>
                </a:cubicBezTo>
                <a:cubicBezTo>
                  <a:pt x="233" y="300"/>
                  <a:pt x="300" y="233"/>
                  <a:pt x="300" y="150"/>
                </a:cubicBezTo>
                <a:cubicBezTo>
                  <a:pt x="300" y="67"/>
                  <a:pt x="233" y="0"/>
                  <a:pt x="150" y="0"/>
                </a:cubicBezTo>
                <a:close/>
                <a:moveTo>
                  <a:pt x="150" y="278"/>
                </a:moveTo>
                <a:cubicBezTo>
                  <a:pt x="79" y="278"/>
                  <a:pt x="22" y="221"/>
                  <a:pt x="22" y="150"/>
                </a:cubicBezTo>
                <a:cubicBezTo>
                  <a:pt x="22" y="79"/>
                  <a:pt x="79" y="22"/>
                  <a:pt x="150" y="22"/>
                </a:cubicBezTo>
                <a:cubicBezTo>
                  <a:pt x="221" y="22"/>
                  <a:pt x="278" y="79"/>
                  <a:pt x="278" y="150"/>
                </a:cubicBezTo>
                <a:cubicBezTo>
                  <a:pt x="278" y="221"/>
                  <a:pt x="221" y="278"/>
                  <a:pt x="150" y="278"/>
                </a:cubicBezTo>
                <a:close/>
              </a:path>
            </a:pathLst>
          </a:custGeom>
          <a:solidFill>
            <a:schemeClr val="accent1"/>
          </a:solidFill>
          <a:ln>
            <a:noFill/>
          </a:ln>
          <a:extLst/>
        </p:spPr>
        <p:txBody>
          <a:bodyPr vert="horz" wrap="square" lIns="68585" tIns="34293" rIns="68585" bIns="34293" numCol="1" anchor="t" anchorCtr="0" compatLnSpc="1">
            <a:prstTxWarp prst="textNoShape">
              <a:avLst/>
            </a:prstTxWarp>
          </a:bodyPr>
          <a:lstStyle/>
          <a:p>
            <a:endParaRPr lang="en-US" sz="1013"/>
          </a:p>
        </p:txBody>
      </p:sp>
      <p:sp>
        <p:nvSpPr>
          <p:cNvPr id="14" name="Freeform 18"/>
          <p:cNvSpPr>
            <a:spLocks noEditPoints="1"/>
          </p:cNvSpPr>
          <p:nvPr/>
        </p:nvSpPr>
        <p:spPr bwMode="auto">
          <a:xfrm flipH="1">
            <a:off x="7299679" y="1400283"/>
            <a:ext cx="711265" cy="710303"/>
          </a:xfrm>
          <a:custGeom>
            <a:avLst/>
            <a:gdLst>
              <a:gd name="T0" fmla="*/ 330 w 376"/>
              <a:gd name="T1" fmla="*/ 303 h 376"/>
              <a:gd name="T2" fmla="*/ 309 w 376"/>
              <a:gd name="T3" fmla="*/ 276 h 376"/>
              <a:gd name="T4" fmla="*/ 325 w 376"/>
              <a:gd name="T5" fmla="*/ 246 h 376"/>
              <a:gd name="T6" fmla="*/ 335 w 376"/>
              <a:gd name="T7" fmla="*/ 209 h 376"/>
              <a:gd name="T8" fmla="*/ 369 w 376"/>
              <a:gd name="T9" fmla="*/ 204 h 376"/>
              <a:gd name="T10" fmla="*/ 376 w 376"/>
              <a:gd name="T11" fmla="*/ 197 h 376"/>
              <a:gd name="T12" fmla="*/ 375 w 376"/>
              <a:gd name="T13" fmla="*/ 173 h 376"/>
              <a:gd name="T14" fmla="*/ 368 w 376"/>
              <a:gd name="T15" fmla="*/ 166 h 376"/>
              <a:gd name="T16" fmla="*/ 333 w 376"/>
              <a:gd name="T17" fmla="*/ 162 h 376"/>
              <a:gd name="T18" fmla="*/ 307 w 376"/>
              <a:gd name="T19" fmla="*/ 104 h 376"/>
              <a:gd name="T20" fmla="*/ 332 w 376"/>
              <a:gd name="T21" fmla="*/ 75 h 376"/>
              <a:gd name="T22" fmla="*/ 332 w 376"/>
              <a:gd name="T23" fmla="*/ 65 h 376"/>
              <a:gd name="T24" fmla="*/ 315 w 376"/>
              <a:gd name="T25" fmla="*/ 48 h 376"/>
              <a:gd name="T26" fmla="*/ 305 w 376"/>
              <a:gd name="T27" fmla="*/ 47 h 376"/>
              <a:gd name="T28" fmla="*/ 273 w 376"/>
              <a:gd name="T29" fmla="*/ 71 h 376"/>
              <a:gd name="T30" fmla="*/ 273 w 376"/>
              <a:gd name="T31" fmla="*/ 71 h 376"/>
              <a:gd name="T32" fmla="*/ 244 w 376"/>
              <a:gd name="T33" fmla="*/ 55 h 376"/>
              <a:gd name="T34" fmla="*/ 215 w 376"/>
              <a:gd name="T35" fmla="*/ 47 h 376"/>
              <a:gd name="T36" fmla="*/ 215 w 376"/>
              <a:gd name="T37" fmla="*/ 46 h 376"/>
              <a:gd name="T38" fmla="*/ 208 w 376"/>
              <a:gd name="T39" fmla="*/ 7 h 376"/>
              <a:gd name="T40" fmla="*/ 201 w 376"/>
              <a:gd name="T41" fmla="*/ 0 h 376"/>
              <a:gd name="T42" fmla="*/ 177 w 376"/>
              <a:gd name="T43" fmla="*/ 2 h 376"/>
              <a:gd name="T44" fmla="*/ 170 w 376"/>
              <a:gd name="T45" fmla="*/ 9 h 376"/>
              <a:gd name="T46" fmla="*/ 167 w 376"/>
              <a:gd name="T47" fmla="*/ 46 h 376"/>
              <a:gd name="T48" fmla="*/ 105 w 376"/>
              <a:gd name="T49" fmla="*/ 70 h 376"/>
              <a:gd name="T50" fmla="*/ 75 w 376"/>
              <a:gd name="T51" fmla="*/ 47 h 376"/>
              <a:gd name="T52" fmla="*/ 65 w 376"/>
              <a:gd name="T53" fmla="*/ 47 h 376"/>
              <a:gd name="T54" fmla="*/ 49 w 376"/>
              <a:gd name="T55" fmla="*/ 64 h 376"/>
              <a:gd name="T56" fmla="*/ 48 w 376"/>
              <a:gd name="T57" fmla="*/ 74 h 376"/>
              <a:gd name="T58" fmla="*/ 71 w 376"/>
              <a:gd name="T59" fmla="*/ 103 h 376"/>
              <a:gd name="T60" fmla="*/ 53 w 376"/>
              <a:gd name="T61" fmla="*/ 136 h 376"/>
              <a:gd name="T62" fmla="*/ 44 w 376"/>
              <a:gd name="T63" fmla="*/ 166 h 376"/>
              <a:gd name="T64" fmla="*/ 7 w 376"/>
              <a:gd name="T65" fmla="*/ 172 h 376"/>
              <a:gd name="T66" fmla="*/ 1 w 376"/>
              <a:gd name="T67" fmla="*/ 179 h 376"/>
              <a:gd name="T68" fmla="*/ 1 w 376"/>
              <a:gd name="T69" fmla="*/ 203 h 376"/>
              <a:gd name="T70" fmla="*/ 8 w 376"/>
              <a:gd name="T71" fmla="*/ 210 h 376"/>
              <a:gd name="T72" fmla="*/ 44 w 376"/>
              <a:gd name="T73" fmla="*/ 214 h 376"/>
              <a:gd name="T74" fmla="*/ 70 w 376"/>
              <a:gd name="T75" fmla="*/ 278 h 376"/>
              <a:gd name="T76" fmla="*/ 49 w 376"/>
              <a:gd name="T77" fmla="*/ 305 h 376"/>
              <a:gd name="T78" fmla="*/ 50 w 376"/>
              <a:gd name="T79" fmla="*/ 314 h 376"/>
              <a:gd name="T80" fmla="*/ 66 w 376"/>
              <a:gd name="T81" fmla="*/ 331 h 376"/>
              <a:gd name="T82" fmla="*/ 76 w 376"/>
              <a:gd name="T83" fmla="*/ 332 h 376"/>
              <a:gd name="T84" fmla="*/ 103 w 376"/>
              <a:gd name="T85" fmla="*/ 311 h 376"/>
              <a:gd name="T86" fmla="*/ 134 w 376"/>
              <a:gd name="T87" fmla="*/ 327 h 376"/>
              <a:gd name="T88" fmla="*/ 164 w 376"/>
              <a:gd name="T89" fmla="*/ 336 h 376"/>
              <a:gd name="T90" fmla="*/ 169 w 376"/>
              <a:gd name="T91" fmla="*/ 369 h 376"/>
              <a:gd name="T92" fmla="*/ 176 w 376"/>
              <a:gd name="T93" fmla="*/ 376 h 376"/>
              <a:gd name="T94" fmla="*/ 200 w 376"/>
              <a:gd name="T95" fmla="*/ 376 h 376"/>
              <a:gd name="T96" fmla="*/ 207 w 376"/>
              <a:gd name="T97" fmla="*/ 369 h 376"/>
              <a:gd name="T98" fmla="*/ 211 w 376"/>
              <a:gd name="T99" fmla="*/ 336 h 376"/>
              <a:gd name="T100" fmla="*/ 276 w 376"/>
              <a:gd name="T101" fmla="*/ 309 h 376"/>
              <a:gd name="T102" fmla="*/ 303 w 376"/>
              <a:gd name="T103" fmla="*/ 330 h 376"/>
              <a:gd name="T104" fmla="*/ 313 w 376"/>
              <a:gd name="T105" fmla="*/ 330 h 376"/>
              <a:gd name="T106" fmla="*/ 330 w 376"/>
              <a:gd name="T107" fmla="*/ 313 h 376"/>
              <a:gd name="T108" fmla="*/ 330 w 376"/>
              <a:gd name="T109" fmla="*/ 303 h 376"/>
              <a:gd name="T110" fmla="*/ 144 w 376"/>
              <a:gd name="T111" fmla="*/ 300 h 376"/>
              <a:gd name="T112" fmla="*/ 80 w 376"/>
              <a:gd name="T113" fmla="*/ 147 h 376"/>
              <a:gd name="T114" fmla="*/ 233 w 376"/>
              <a:gd name="T115" fmla="*/ 82 h 376"/>
              <a:gd name="T116" fmla="*/ 298 w 376"/>
              <a:gd name="T117" fmla="*/ 236 h 376"/>
              <a:gd name="T118" fmla="*/ 144 w 376"/>
              <a:gd name="T119" fmla="*/ 30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76" h="376">
                <a:moveTo>
                  <a:pt x="330" y="303"/>
                </a:moveTo>
                <a:cubicBezTo>
                  <a:pt x="309" y="276"/>
                  <a:pt x="309" y="276"/>
                  <a:pt x="309" y="276"/>
                </a:cubicBezTo>
                <a:cubicBezTo>
                  <a:pt x="315" y="267"/>
                  <a:pt x="321" y="257"/>
                  <a:pt x="325" y="246"/>
                </a:cubicBezTo>
                <a:cubicBezTo>
                  <a:pt x="330" y="234"/>
                  <a:pt x="333" y="222"/>
                  <a:pt x="335" y="209"/>
                </a:cubicBezTo>
                <a:cubicBezTo>
                  <a:pt x="369" y="204"/>
                  <a:pt x="369" y="204"/>
                  <a:pt x="369" y="204"/>
                </a:cubicBezTo>
                <a:cubicBezTo>
                  <a:pt x="373" y="203"/>
                  <a:pt x="376" y="200"/>
                  <a:pt x="376" y="197"/>
                </a:cubicBezTo>
                <a:cubicBezTo>
                  <a:pt x="375" y="173"/>
                  <a:pt x="375" y="173"/>
                  <a:pt x="375" y="173"/>
                </a:cubicBezTo>
                <a:cubicBezTo>
                  <a:pt x="375" y="169"/>
                  <a:pt x="372" y="166"/>
                  <a:pt x="368" y="166"/>
                </a:cubicBezTo>
                <a:cubicBezTo>
                  <a:pt x="333" y="162"/>
                  <a:pt x="333" y="162"/>
                  <a:pt x="333" y="162"/>
                </a:cubicBezTo>
                <a:cubicBezTo>
                  <a:pt x="329" y="141"/>
                  <a:pt x="320" y="121"/>
                  <a:pt x="307" y="104"/>
                </a:cubicBezTo>
                <a:cubicBezTo>
                  <a:pt x="332" y="75"/>
                  <a:pt x="332" y="75"/>
                  <a:pt x="332" y="75"/>
                </a:cubicBezTo>
                <a:cubicBezTo>
                  <a:pt x="334" y="72"/>
                  <a:pt x="334" y="68"/>
                  <a:pt x="332" y="65"/>
                </a:cubicBezTo>
                <a:cubicBezTo>
                  <a:pt x="315" y="48"/>
                  <a:pt x="315" y="48"/>
                  <a:pt x="315" y="48"/>
                </a:cubicBezTo>
                <a:cubicBezTo>
                  <a:pt x="313" y="45"/>
                  <a:pt x="309" y="45"/>
                  <a:pt x="305" y="47"/>
                </a:cubicBezTo>
                <a:cubicBezTo>
                  <a:pt x="273" y="71"/>
                  <a:pt x="273" y="71"/>
                  <a:pt x="273" y="71"/>
                </a:cubicBezTo>
                <a:cubicBezTo>
                  <a:pt x="273" y="71"/>
                  <a:pt x="273" y="71"/>
                  <a:pt x="273" y="71"/>
                </a:cubicBezTo>
                <a:cubicBezTo>
                  <a:pt x="264" y="65"/>
                  <a:pt x="255" y="59"/>
                  <a:pt x="244" y="55"/>
                </a:cubicBezTo>
                <a:cubicBezTo>
                  <a:pt x="235" y="51"/>
                  <a:pt x="225" y="48"/>
                  <a:pt x="215" y="47"/>
                </a:cubicBezTo>
                <a:cubicBezTo>
                  <a:pt x="215" y="46"/>
                  <a:pt x="215" y="46"/>
                  <a:pt x="215" y="46"/>
                </a:cubicBezTo>
                <a:cubicBezTo>
                  <a:pt x="208" y="7"/>
                  <a:pt x="208" y="7"/>
                  <a:pt x="208" y="7"/>
                </a:cubicBezTo>
                <a:cubicBezTo>
                  <a:pt x="208" y="3"/>
                  <a:pt x="204" y="0"/>
                  <a:pt x="201" y="0"/>
                </a:cubicBezTo>
                <a:cubicBezTo>
                  <a:pt x="177" y="2"/>
                  <a:pt x="177" y="2"/>
                  <a:pt x="177" y="2"/>
                </a:cubicBezTo>
                <a:cubicBezTo>
                  <a:pt x="173" y="1"/>
                  <a:pt x="170" y="5"/>
                  <a:pt x="170" y="9"/>
                </a:cubicBezTo>
                <a:cubicBezTo>
                  <a:pt x="167" y="46"/>
                  <a:pt x="167" y="46"/>
                  <a:pt x="167" y="46"/>
                </a:cubicBezTo>
                <a:cubicBezTo>
                  <a:pt x="145" y="49"/>
                  <a:pt x="124" y="57"/>
                  <a:pt x="105" y="70"/>
                </a:cubicBezTo>
                <a:cubicBezTo>
                  <a:pt x="75" y="47"/>
                  <a:pt x="75" y="47"/>
                  <a:pt x="75" y="47"/>
                </a:cubicBezTo>
                <a:cubicBezTo>
                  <a:pt x="72" y="44"/>
                  <a:pt x="68" y="44"/>
                  <a:pt x="65" y="47"/>
                </a:cubicBezTo>
                <a:cubicBezTo>
                  <a:pt x="49" y="64"/>
                  <a:pt x="49" y="64"/>
                  <a:pt x="49" y="64"/>
                </a:cubicBezTo>
                <a:cubicBezTo>
                  <a:pt x="46" y="66"/>
                  <a:pt x="46" y="71"/>
                  <a:pt x="48" y="74"/>
                </a:cubicBezTo>
                <a:cubicBezTo>
                  <a:pt x="71" y="103"/>
                  <a:pt x="71" y="103"/>
                  <a:pt x="71" y="103"/>
                </a:cubicBezTo>
                <a:cubicBezTo>
                  <a:pt x="64" y="113"/>
                  <a:pt x="58" y="124"/>
                  <a:pt x="53" y="136"/>
                </a:cubicBezTo>
                <a:cubicBezTo>
                  <a:pt x="49" y="146"/>
                  <a:pt x="46" y="156"/>
                  <a:pt x="44" y="166"/>
                </a:cubicBezTo>
                <a:cubicBezTo>
                  <a:pt x="7" y="172"/>
                  <a:pt x="7" y="172"/>
                  <a:pt x="7" y="172"/>
                </a:cubicBezTo>
                <a:cubicBezTo>
                  <a:pt x="3" y="172"/>
                  <a:pt x="0" y="176"/>
                  <a:pt x="1" y="179"/>
                </a:cubicBezTo>
                <a:cubicBezTo>
                  <a:pt x="1" y="203"/>
                  <a:pt x="1" y="203"/>
                  <a:pt x="1" y="203"/>
                </a:cubicBezTo>
                <a:cubicBezTo>
                  <a:pt x="1" y="206"/>
                  <a:pt x="4" y="210"/>
                  <a:pt x="8" y="210"/>
                </a:cubicBezTo>
                <a:cubicBezTo>
                  <a:pt x="44" y="214"/>
                  <a:pt x="44" y="214"/>
                  <a:pt x="44" y="214"/>
                </a:cubicBezTo>
                <a:cubicBezTo>
                  <a:pt x="47" y="237"/>
                  <a:pt x="56" y="259"/>
                  <a:pt x="70" y="278"/>
                </a:cubicBezTo>
                <a:cubicBezTo>
                  <a:pt x="49" y="305"/>
                  <a:pt x="49" y="305"/>
                  <a:pt x="49" y="305"/>
                </a:cubicBezTo>
                <a:cubicBezTo>
                  <a:pt x="47" y="308"/>
                  <a:pt x="47" y="312"/>
                  <a:pt x="50" y="314"/>
                </a:cubicBezTo>
                <a:cubicBezTo>
                  <a:pt x="66" y="331"/>
                  <a:pt x="66" y="331"/>
                  <a:pt x="66" y="331"/>
                </a:cubicBezTo>
                <a:cubicBezTo>
                  <a:pt x="69" y="334"/>
                  <a:pt x="73" y="334"/>
                  <a:pt x="76" y="332"/>
                </a:cubicBezTo>
                <a:cubicBezTo>
                  <a:pt x="103" y="311"/>
                  <a:pt x="103" y="311"/>
                  <a:pt x="103" y="311"/>
                </a:cubicBezTo>
                <a:cubicBezTo>
                  <a:pt x="113" y="317"/>
                  <a:pt x="123" y="323"/>
                  <a:pt x="134" y="327"/>
                </a:cubicBezTo>
                <a:cubicBezTo>
                  <a:pt x="144" y="331"/>
                  <a:pt x="154" y="334"/>
                  <a:pt x="164" y="336"/>
                </a:cubicBezTo>
                <a:cubicBezTo>
                  <a:pt x="169" y="369"/>
                  <a:pt x="169" y="369"/>
                  <a:pt x="169" y="369"/>
                </a:cubicBezTo>
                <a:cubicBezTo>
                  <a:pt x="170" y="373"/>
                  <a:pt x="173" y="376"/>
                  <a:pt x="176" y="376"/>
                </a:cubicBezTo>
                <a:cubicBezTo>
                  <a:pt x="200" y="376"/>
                  <a:pt x="200" y="376"/>
                  <a:pt x="200" y="376"/>
                </a:cubicBezTo>
                <a:cubicBezTo>
                  <a:pt x="204" y="376"/>
                  <a:pt x="207" y="373"/>
                  <a:pt x="207" y="369"/>
                </a:cubicBezTo>
                <a:cubicBezTo>
                  <a:pt x="211" y="336"/>
                  <a:pt x="211" y="336"/>
                  <a:pt x="211" y="336"/>
                </a:cubicBezTo>
                <a:cubicBezTo>
                  <a:pt x="235" y="333"/>
                  <a:pt x="257" y="323"/>
                  <a:pt x="276" y="309"/>
                </a:cubicBezTo>
                <a:cubicBezTo>
                  <a:pt x="303" y="330"/>
                  <a:pt x="303" y="330"/>
                  <a:pt x="303" y="330"/>
                </a:cubicBezTo>
                <a:cubicBezTo>
                  <a:pt x="306" y="332"/>
                  <a:pt x="310" y="332"/>
                  <a:pt x="313" y="330"/>
                </a:cubicBezTo>
                <a:cubicBezTo>
                  <a:pt x="330" y="313"/>
                  <a:pt x="330" y="313"/>
                  <a:pt x="330" y="313"/>
                </a:cubicBezTo>
                <a:cubicBezTo>
                  <a:pt x="332" y="310"/>
                  <a:pt x="332" y="306"/>
                  <a:pt x="330" y="303"/>
                </a:cubicBezTo>
                <a:close/>
                <a:moveTo>
                  <a:pt x="144" y="300"/>
                </a:moveTo>
                <a:cubicBezTo>
                  <a:pt x="84" y="276"/>
                  <a:pt x="55" y="207"/>
                  <a:pt x="80" y="147"/>
                </a:cubicBezTo>
                <a:cubicBezTo>
                  <a:pt x="104" y="86"/>
                  <a:pt x="173" y="57"/>
                  <a:pt x="233" y="82"/>
                </a:cubicBezTo>
                <a:cubicBezTo>
                  <a:pt x="294" y="106"/>
                  <a:pt x="323" y="175"/>
                  <a:pt x="298" y="236"/>
                </a:cubicBezTo>
                <a:cubicBezTo>
                  <a:pt x="274" y="296"/>
                  <a:pt x="205" y="325"/>
                  <a:pt x="144" y="300"/>
                </a:cubicBezTo>
                <a:close/>
              </a:path>
            </a:pathLst>
          </a:custGeom>
          <a:solidFill>
            <a:schemeClr val="accent1"/>
          </a:solidFill>
          <a:ln>
            <a:noFill/>
          </a:ln>
          <a:extLst/>
        </p:spPr>
        <p:txBody>
          <a:bodyPr vert="horz" wrap="square" lIns="68585" tIns="34293" rIns="68585" bIns="34293" numCol="1" anchor="t" anchorCtr="0" compatLnSpc="1">
            <a:prstTxWarp prst="textNoShape">
              <a:avLst/>
            </a:prstTxWarp>
          </a:bodyPr>
          <a:lstStyle/>
          <a:p>
            <a:endParaRPr lang="en-US" sz="1013"/>
          </a:p>
        </p:txBody>
      </p:sp>
      <p:sp>
        <p:nvSpPr>
          <p:cNvPr id="15" name="Freeform 21"/>
          <p:cNvSpPr>
            <a:spLocks noEditPoints="1"/>
          </p:cNvSpPr>
          <p:nvPr/>
        </p:nvSpPr>
        <p:spPr bwMode="auto">
          <a:xfrm flipH="1">
            <a:off x="7967634" y="1423383"/>
            <a:ext cx="335902" cy="339752"/>
          </a:xfrm>
          <a:custGeom>
            <a:avLst/>
            <a:gdLst>
              <a:gd name="T0" fmla="*/ 160 w 178"/>
              <a:gd name="T1" fmla="*/ 99 h 180"/>
              <a:gd name="T2" fmla="*/ 156 w 178"/>
              <a:gd name="T3" fmla="*/ 65 h 180"/>
              <a:gd name="T4" fmla="*/ 171 w 178"/>
              <a:gd name="T5" fmla="*/ 50 h 180"/>
              <a:gd name="T6" fmla="*/ 161 w 178"/>
              <a:gd name="T7" fmla="*/ 39 h 180"/>
              <a:gd name="T8" fmla="*/ 120 w 178"/>
              <a:gd name="T9" fmla="*/ 27 h 180"/>
              <a:gd name="T10" fmla="*/ 122 w 178"/>
              <a:gd name="T11" fmla="*/ 4 h 180"/>
              <a:gd name="T12" fmla="*/ 106 w 178"/>
              <a:gd name="T13" fmla="*/ 3 h 180"/>
              <a:gd name="T14" fmla="*/ 98 w 178"/>
              <a:gd name="T15" fmla="*/ 20 h 180"/>
              <a:gd name="T16" fmla="*/ 68 w 178"/>
              <a:gd name="T17" fmla="*/ 23 h 180"/>
              <a:gd name="T18" fmla="*/ 56 w 178"/>
              <a:gd name="T19" fmla="*/ 8 h 180"/>
              <a:gd name="T20" fmla="*/ 41 w 178"/>
              <a:gd name="T21" fmla="*/ 13 h 180"/>
              <a:gd name="T22" fmla="*/ 47 w 178"/>
              <a:gd name="T23" fmla="*/ 34 h 180"/>
              <a:gd name="T24" fmla="*/ 8 w 178"/>
              <a:gd name="T25" fmla="*/ 55 h 180"/>
              <a:gd name="T26" fmla="*/ 0 w 178"/>
              <a:gd name="T27" fmla="*/ 69 h 180"/>
              <a:gd name="T28" fmla="*/ 19 w 178"/>
              <a:gd name="T29" fmla="*/ 81 h 180"/>
              <a:gd name="T30" fmla="*/ 22 w 178"/>
              <a:gd name="T31" fmla="*/ 114 h 180"/>
              <a:gd name="T32" fmla="*/ 6 w 178"/>
              <a:gd name="T33" fmla="*/ 129 h 180"/>
              <a:gd name="T34" fmla="*/ 16 w 178"/>
              <a:gd name="T35" fmla="*/ 141 h 180"/>
              <a:gd name="T36" fmla="*/ 59 w 178"/>
              <a:gd name="T37" fmla="*/ 155 h 180"/>
              <a:gd name="T38" fmla="*/ 58 w 178"/>
              <a:gd name="T39" fmla="*/ 176 h 180"/>
              <a:gd name="T40" fmla="*/ 74 w 178"/>
              <a:gd name="T41" fmla="*/ 177 h 180"/>
              <a:gd name="T42" fmla="*/ 97 w 178"/>
              <a:gd name="T43" fmla="*/ 162 h 180"/>
              <a:gd name="T44" fmla="*/ 122 w 178"/>
              <a:gd name="T45" fmla="*/ 172 h 180"/>
              <a:gd name="T46" fmla="*/ 137 w 178"/>
              <a:gd name="T47" fmla="*/ 167 h 180"/>
              <a:gd name="T48" fmla="*/ 132 w 178"/>
              <a:gd name="T49" fmla="*/ 148 h 180"/>
              <a:gd name="T50" fmla="*/ 170 w 178"/>
              <a:gd name="T51" fmla="*/ 124 h 180"/>
              <a:gd name="T52" fmla="*/ 178 w 178"/>
              <a:gd name="T53" fmla="*/ 111 h 180"/>
              <a:gd name="T54" fmla="*/ 95 w 178"/>
              <a:gd name="T55" fmla="*/ 141 h 180"/>
              <a:gd name="T56" fmla="*/ 84 w 178"/>
              <a:gd name="T57" fmla="*/ 41 h 180"/>
              <a:gd name="T58" fmla="*/ 95 w 178"/>
              <a:gd name="T59" fmla="*/ 141 h 180"/>
              <a:gd name="T60" fmla="*/ 75 w 178"/>
              <a:gd name="T61" fmla="*/ 93 h 180"/>
              <a:gd name="T62" fmla="*/ 104 w 178"/>
              <a:gd name="T63" fmla="*/ 8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8" h="180">
                <a:moveTo>
                  <a:pt x="176" y="106"/>
                </a:moveTo>
                <a:cubicBezTo>
                  <a:pt x="160" y="99"/>
                  <a:pt x="160" y="99"/>
                  <a:pt x="160" y="99"/>
                </a:cubicBezTo>
                <a:cubicBezTo>
                  <a:pt x="161" y="94"/>
                  <a:pt x="161" y="89"/>
                  <a:pt x="161" y="83"/>
                </a:cubicBezTo>
                <a:cubicBezTo>
                  <a:pt x="160" y="77"/>
                  <a:pt x="158" y="71"/>
                  <a:pt x="156" y="65"/>
                </a:cubicBezTo>
                <a:cubicBezTo>
                  <a:pt x="170" y="55"/>
                  <a:pt x="170" y="55"/>
                  <a:pt x="170" y="55"/>
                </a:cubicBezTo>
                <a:cubicBezTo>
                  <a:pt x="171" y="54"/>
                  <a:pt x="172" y="52"/>
                  <a:pt x="171" y="50"/>
                </a:cubicBezTo>
                <a:cubicBezTo>
                  <a:pt x="165" y="40"/>
                  <a:pt x="165" y="40"/>
                  <a:pt x="165" y="40"/>
                </a:cubicBezTo>
                <a:cubicBezTo>
                  <a:pt x="164" y="39"/>
                  <a:pt x="162" y="38"/>
                  <a:pt x="161" y="39"/>
                </a:cubicBezTo>
                <a:cubicBezTo>
                  <a:pt x="145" y="45"/>
                  <a:pt x="145" y="45"/>
                  <a:pt x="145" y="45"/>
                </a:cubicBezTo>
                <a:cubicBezTo>
                  <a:pt x="138" y="37"/>
                  <a:pt x="130" y="31"/>
                  <a:pt x="120" y="27"/>
                </a:cubicBezTo>
                <a:cubicBezTo>
                  <a:pt x="124" y="9"/>
                  <a:pt x="124" y="9"/>
                  <a:pt x="124" y="9"/>
                </a:cubicBezTo>
                <a:cubicBezTo>
                  <a:pt x="124" y="7"/>
                  <a:pt x="123" y="5"/>
                  <a:pt x="122" y="4"/>
                </a:cubicBezTo>
                <a:cubicBezTo>
                  <a:pt x="111" y="1"/>
                  <a:pt x="111" y="1"/>
                  <a:pt x="111" y="1"/>
                </a:cubicBezTo>
                <a:cubicBezTo>
                  <a:pt x="109" y="0"/>
                  <a:pt x="107" y="1"/>
                  <a:pt x="106" y="3"/>
                </a:cubicBezTo>
                <a:cubicBezTo>
                  <a:pt x="98" y="20"/>
                  <a:pt x="98" y="20"/>
                  <a:pt x="98" y="20"/>
                </a:cubicBezTo>
                <a:cubicBezTo>
                  <a:pt x="98" y="20"/>
                  <a:pt x="98" y="20"/>
                  <a:pt x="98" y="20"/>
                </a:cubicBezTo>
                <a:cubicBezTo>
                  <a:pt x="93" y="19"/>
                  <a:pt x="87" y="19"/>
                  <a:pt x="82" y="20"/>
                </a:cubicBezTo>
                <a:cubicBezTo>
                  <a:pt x="77" y="21"/>
                  <a:pt x="72" y="22"/>
                  <a:pt x="68" y="23"/>
                </a:cubicBezTo>
                <a:cubicBezTo>
                  <a:pt x="67" y="23"/>
                  <a:pt x="67" y="23"/>
                  <a:pt x="67" y="23"/>
                </a:cubicBezTo>
                <a:cubicBezTo>
                  <a:pt x="56" y="8"/>
                  <a:pt x="56" y="8"/>
                  <a:pt x="56" y="8"/>
                </a:cubicBezTo>
                <a:cubicBezTo>
                  <a:pt x="54" y="6"/>
                  <a:pt x="52" y="6"/>
                  <a:pt x="51" y="7"/>
                </a:cubicBezTo>
                <a:cubicBezTo>
                  <a:pt x="41" y="13"/>
                  <a:pt x="41" y="13"/>
                  <a:pt x="41" y="13"/>
                </a:cubicBezTo>
                <a:cubicBezTo>
                  <a:pt x="39" y="13"/>
                  <a:pt x="39" y="15"/>
                  <a:pt x="40" y="17"/>
                </a:cubicBezTo>
                <a:cubicBezTo>
                  <a:pt x="47" y="34"/>
                  <a:pt x="47" y="34"/>
                  <a:pt x="47" y="34"/>
                </a:cubicBezTo>
                <a:cubicBezTo>
                  <a:pt x="38" y="40"/>
                  <a:pt x="31" y="49"/>
                  <a:pt x="26" y="58"/>
                </a:cubicBezTo>
                <a:cubicBezTo>
                  <a:pt x="8" y="55"/>
                  <a:pt x="8" y="55"/>
                  <a:pt x="8" y="55"/>
                </a:cubicBezTo>
                <a:cubicBezTo>
                  <a:pt x="6" y="55"/>
                  <a:pt x="4" y="56"/>
                  <a:pt x="4" y="58"/>
                </a:cubicBezTo>
                <a:cubicBezTo>
                  <a:pt x="0" y="69"/>
                  <a:pt x="0" y="69"/>
                  <a:pt x="0" y="69"/>
                </a:cubicBezTo>
                <a:cubicBezTo>
                  <a:pt x="0" y="70"/>
                  <a:pt x="1" y="72"/>
                  <a:pt x="2" y="73"/>
                </a:cubicBezTo>
                <a:cubicBezTo>
                  <a:pt x="19" y="81"/>
                  <a:pt x="19" y="81"/>
                  <a:pt x="19" y="81"/>
                </a:cubicBezTo>
                <a:cubicBezTo>
                  <a:pt x="18" y="86"/>
                  <a:pt x="18" y="92"/>
                  <a:pt x="19" y="99"/>
                </a:cubicBezTo>
                <a:cubicBezTo>
                  <a:pt x="19" y="104"/>
                  <a:pt x="20" y="109"/>
                  <a:pt x="22" y="114"/>
                </a:cubicBezTo>
                <a:cubicBezTo>
                  <a:pt x="7" y="124"/>
                  <a:pt x="7" y="124"/>
                  <a:pt x="7" y="124"/>
                </a:cubicBezTo>
                <a:cubicBezTo>
                  <a:pt x="6" y="126"/>
                  <a:pt x="5" y="128"/>
                  <a:pt x="6" y="129"/>
                </a:cubicBezTo>
                <a:cubicBezTo>
                  <a:pt x="12" y="139"/>
                  <a:pt x="12" y="139"/>
                  <a:pt x="12" y="139"/>
                </a:cubicBezTo>
                <a:cubicBezTo>
                  <a:pt x="13" y="141"/>
                  <a:pt x="15" y="141"/>
                  <a:pt x="16" y="141"/>
                </a:cubicBezTo>
                <a:cubicBezTo>
                  <a:pt x="33" y="134"/>
                  <a:pt x="33" y="134"/>
                  <a:pt x="33" y="134"/>
                </a:cubicBezTo>
                <a:cubicBezTo>
                  <a:pt x="40" y="143"/>
                  <a:pt x="48" y="150"/>
                  <a:pt x="59" y="155"/>
                </a:cubicBezTo>
                <a:cubicBezTo>
                  <a:pt x="56" y="172"/>
                  <a:pt x="56" y="172"/>
                  <a:pt x="56" y="172"/>
                </a:cubicBezTo>
                <a:cubicBezTo>
                  <a:pt x="56" y="173"/>
                  <a:pt x="57" y="175"/>
                  <a:pt x="58" y="176"/>
                </a:cubicBezTo>
                <a:cubicBezTo>
                  <a:pt x="69" y="179"/>
                  <a:pt x="69" y="179"/>
                  <a:pt x="69" y="179"/>
                </a:cubicBezTo>
                <a:cubicBezTo>
                  <a:pt x="71" y="180"/>
                  <a:pt x="73" y="179"/>
                  <a:pt x="74" y="177"/>
                </a:cubicBezTo>
                <a:cubicBezTo>
                  <a:pt x="80" y="162"/>
                  <a:pt x="80" y="162"/>
                  <a:pt x="80" y="162"/>
                </a:cubicBezTo>
                <a:cubicBezTo>
                  <a:pt x="86" y="162"/>
                  <a:pt x="92" y="163"/>
                  <a:pt x="97" y="162"/>
                </a:cubicBezTo>
                <a:cubicBezTo>
                  <a:pt x="102" y="161"/>
                  <a:pt x="108" y="160"/>
                  <a:pt x="112" y="159"/>
                </a:cubicBezTo>
                <a:cubicBezTo>
                  <a:pt x="122" y="172"/>
                  <a:pt x="122" y="172"/>
                  <a:pt x="122" y="172"/>
                </a:cubicBezTo>
                <a:cubicBezTo>
                  <a:pt x="123" y="173"/>
                  <a:pt x="125" y="174"/>
                  <a:pt x="127" y="173"/>
                </a:cubicBezTo>
                <a:cubicBezTo>
                  <a:pt x="137" y="167"/>
                  <a:pt x="137" y="167"/>
                  <a:pt x="137" y="167"/>
                </a:cubicBezTo>
                <a:cubicBezTo>
                  <a:pt x="138" y="167"/>
                  <a:pt x="139" y="165"/>
                  <a:pt x="138" y="163"/>
                </a:cubicBezTo>
                <a:cubicBezTo>
                  <a:pt x="132" y="148"/>
                  <a:pt x="132" y="148"/>
                  <a:pt x="132" y="148"/>
                </a:cubicBezTo>
                <a:cubicBezTo>
                  <a:pt x="142" y="141"/>
                  <a:pt x="149" y="132"/>
                  <a:pt x="154" y="121"/>
                </a:cubicBezTo>
                <a:cubicBezTo>
                  <a:pt x="170" y="124"/>
                  <a:pt x="170" y="124"/>
                  <a:pt x="170" y="124"/>
                </a:cubicBezTo>
                <a:cubicBezTo>
                  <a:pt x="172" y="124"/>
                  <a:pt x="174" y="123"/>
                  <a:pt x="174" y="122"/>
                </a:cubicBezTo>
                <a:cubicBezTo>
                  <a:pt x="178" y="111"/>
                  <a:pt x="178" y="111"/>
                  <a:pt x="178" y="111"/>
                </a:cubicBezTo>
                <a:cubicBezTo>
                  <a:pt x="178" y="109"/>
                  <a:pt x="177" y="107"/>
                  <a:pt x="176" y="106"/>
                </a:cubicBezTo>
                <a:close/>
                <a:moveTo>
                  <a:pt x="95" y="141"/>
                </a:moveTo>
                <a:cubicBezTo>
                  <a:pt x="67" y="144"/>
                  <a:pt x="42" y="124"/>
                  <a:pt x="39" y="96"/>
                </a:cubicBezTo>
                <a:cubicBezTo>
                  <a:pt x="36" y="69"/>
                  <a:pt x="56" y="44"/>
                  <a:pt x="84" y="41"/>
                </a:cubicBezTo>
                <a:cubicBezTo>
                  <a:pt x="112" y="38"/>
                  <a:pt x="137" y="58"/>
                  <a:pt x="140" y="86"/>
                </a:cubicBezTo>
                <a:cubicBezTo>
                  <a:pt x="143" y="113"/>
                  <a:pt x="123" y="138"/>
                  <a:pt x="95" y="141"/>
                </a:cubicBezTo>
                <a:close/>
                <a:moveTo>
                  <a:pt x="91" y="106"/>
                </a:moveTo>
                <a:cubicBezTo>
                  <a:pt x="83" y="107"/>
                  <a:pt x="76" y="101"/>
                  <a:pt x="75" y="93"/>
                </a:cubicBezTo>
                <a:cubicBezTo>
                  <a:pt x="74" y="84"/>
                  <a:pt x="80" y="77"/>
                  <a:pt x="88" y="76"/>
                </a:cubicBezTo>
                <a:cubicBezTo>
                  <a:pt x="96" y="75"/>
                  <a:pt x="103" y="81"/>
                  <a:pt x="104" y="89"/>
                </a:cubicBezTo>
                <a:cubicBezTo>
                  <a:pt x="105" y="97"/>
                  <a:pt x="99" y="105"/>
                  <a:pt x="91" y="106"/>
                </a:cubicBezTo>
                <a:close/>
              </a:path>
            </a:pathLst>
          </a:custGeom>
          <a:solidFill>
            <a:schemeClr val="accent2"/>
          </a:solidFill>
          <a:ln>
            <a:noFill/>
          </a:ln>
          <a:extLst/>
        </p:spPr>
        <p:txBody>
          <a:bodyPr vert="horz" wrap="square" lIns="68585" tIns="34293" rIns="68585" bIns="34293" numCol="1" anchor="t" anchorCtr="0" compatLnSpc="1">
            <a:prstTxWarp prst="textNoShape">
              <a:avLst/>
            </a:prstTxWarp>
          </a:bodyPr>
          <a:lstStyle/>
          <a:p>
            <a:endParaRPr lang="en-US" sz="1013"/>
          </a:p>
        </p:txBody>
      </p:sp>
      <p:sp>
        <p:nvSpPr>
          <p:cNvPr id="16" name="Freeform 22"/>
          <p:cNvSpPr>
            <a:spLocks noEditPoints="1"/>
          </p:cNvSpPr>
          <p:nvPr/>
        </p:nvSpPr>
        <p:spPr bwMode="auto">
          <a:xfrm flipH="1">
            <a:off x="5838650" y="3997027"/>
            <a:ext cx="515884" cy="517808"/>
          </a:xfrm>
          <a:custGeom>
            <a:avLst/>
            <a:gdLst>
              <a:gd name="T0" fmla="*/ 245 w 273"/>
              <a:gd name="T1" fmla="*/ 152 h 274"/>
              <a:gd name="T2" fmla="*/ 239 w 273"/>
              <a:gd name="T3" fmla="*/ 99 h 274"/>
              <a:gd name="T4" fmla="*/ 261 w 273"/>
              <a:gd name="T5" fmla="*/ 77 h 274"/>
              <a:gd name="T6" fmla="*/ 246 w 273"/>
              <a:gd name="T7" fmla="*/ 59 h 274"/>
              <a:gd name="T8" fmla="*/ 184 w 273"/>
              <a:gd name="T9" fmla="*/ 41 h 274"/>
              <a:gd name="T10" fmla="*/ 186 w 273"/>
              <a:gd name="T11" fmla="*/ 7 h 274"/>
              <a:gd name="T12" fmla="*/ 163 w 273"/>
              <a:gd name="T13" fmla="*/ 4 h 274"/>
              <a:gd name="T14" fmla="*/ 150 w 273"/>
              <a:gd name="T15" fmla="*/ 31 h 274"/>
              <a:gd name="T16" fmla="*/ 104 w 273"/>
              <a:gd name="T17" fmla="*/ 35 h 274"/>
              <a:gd name="T18" fmla="*/ 86 w 273"/>
              <a:gd name="T19" fmla="*/ 12 h 274"/>
              <a:gd name="T20" fmla="*/ 63 w 273"/>
              <a:gd name="T21" fmla="*/ 19 h 274"/>
              <a:gd name="T22" fmla="*/ 72 w 273"/>
              <a:gd name="T23" fmla="*/ 51 h 274"/>
              <a:gd name="T24" fmla="*/ 13 w 273"/>
              <a:gd name="T25" fmla="*/ 84 h 274"/>
              <a:gd name="T26" fmla="*/ 1 w 273"/>
              <a:gd name="T27" fmla="*/ 105 h 274"/>
              <a:gd name="T28" fmla="*/ 30 w 273"/>
              <a:gd name="T29" fmla="*/ 123 h 274"/>
              <a:gd name="T30" fmla="*/ 34 w 273"/>
              <a:gd name="T31" fmla="*/ 173 h 274"/>
              <a:gd name="T32" fmla="*/ 11 w 273"/>
              <a:gd name="T33" fmla="*/ 197 h 274"/>
              <a:gd name="T34" fmla="*/ 26 w 273"/>
              <a:gd name="T35" fmla="*/ 214 h 274"/>
              <a:gd name="T36" fmla="*/ 90 w 273"/>
              <a:gd name="T37" fmla="*/ 237 h 274"/>
              <a:gd name="T38" fmla="*/ 90 w 273"/>
              <a:gd name="T39" fmla="*/ 268 h 274"/>
              <a:gd name="T40" fmla="*/ 113 w 273"/>
              <a:gd name="T41" fmla="*/ 270 h 274"/>
              <a:gd name="T42" fmla="*/ 149 w 273"/>
              <a:gd name="T43" fmla="*/ 247 h 274"/>
              <a:gd name="T44" fmla="*/ 187 w 273"/>
              <a:gd name="T45" fmla="*/ 262 h 274"/>
              <a:gd name="T46" fmla="*/ 209 w 273"/>
              <a:gd name="T47" fmla="*/ 255 h 274"/>
              <a:gd name="T48" fmla="*/ 203 w 273"/>
              <a:gd name="T49" fmla="*/ 226 h 274"/>
              <a:gd name="T50" fmla="*/ 260 w 273"/>
              <a:gd name="T51" fmla="*/ 189 h 274"/>
              <a:gd name="T52" fmla="*/ 272 w 273"/>
              <a:gd name="T53" fmla="*/ 169 h 274"/>
              <a:gd name="T54" fmla="*/ 146 w 273"/>
              <a:gd name="T55" fmla="*/ 215 h 274"/>
              <a:gd name="T56" fmla="*/ 129 w 273"/>
              <a:gd name="T57" fmla="*/ 62 h 274"/>
              <a:gd name="T58" fmla="*/ 146 w 273"/>
              <a:gd name="T59" fmla="*/ 215 h 274"/>
              <a:gd name="T60" fmla="*/ 115 w 273"/>
              <a:gd name="T61" fmla="*/ 141 h 274"/>
              <a:gd name="T62" fmla="*/ 160 w 273"/>
              <a:gd name="T63" fmla="*/ 136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3" h="274">
                <a:moveTo>
                  <a:pt x="269" y="162"/>
                </a:moveTo>
                <a:cubicBezTo>
                  <a:pt x="245" y="152"/>
                  <a:pt x="245" y="152"/>
                  <a:pt x="245" y="152"/>
                </a:cubicBezTo>
                <a:cubicBezTo>
                  <a:pt x="246" y="144"/>
                  <a:pt x="246" y="135"/>
                  <a:pt x="245" y="127"/>
                </a:cubicBezTo>
                <a:cubicBezTo>
                  <a:pt x="244" y="117"/>
                  <a:pt x="242" y="108"/>
                  <a:pt x="239" y="99"/>
                </a:cubicBezTo>
                <a:cubicBezTo>
                  <a:pt x="259" y="84"/>
                  <a:pt x="259" y="84"/>
                  <a:pt x="259" y="84"/>
                </a:cubicBezTo>
                <a:cubicBezTo>
                  <a:pt x="262" y="82"/>
                  <a:pt x="262" y="79"/>
                  <a:pt x="261" y="77"/>
                </a:cubicBezTo>
                <a:cubicBezTo>
                  <a:pt x="252" y="61"/>
                  <a:pt x="252" y="61"/>
                  <a:pt x="252" y="61"/>
                </a:cubicBezTo>
                <a:cubicBezTo>
                  <a:pt x="251" y="59"/>
                  <a:pt x="248" y="58"/>
                  <a:pt x="246" y="59"/>
                </a:cubicBezTo>
                <a:cubicBezTo>
                  <a:pt x="221" y="69"/>
                  <a:pt x="221" y="69"/>
                  <a:pt x="221" y="69"/>
                </a:cubicBezTo>
                <a:cubicBezTo>
                  <a:pt x="211" y="57"/>
                  <a:pt x="198" y="47"/>
                  <a:pt x="184" y="41"/>
                </a:cubicBezTo>
                <a:cubicBezTo>
                  <a:pt x="190" y="13"/>
                  <a:pt x="190" y="13"/>
                  <a:pt x="190" y="13"/>
                </a:cubicBezTo>
                <a:cubicBezTo>
                  <a:pt x="190" y="10"/>
                  <a:pt x="189" y="7"/>
                  <a:pt x="186" y="7"/>
                </a:cubicBezTo>
                <a:cubicBezTo>
                  <a:pt x="170" y="1"/>
                  <a:pt x="170" y="1"/>
                  <a:pt x="170" y="1"/>
                </a:cubicBezTo>
                <a:cubicBezTo>
                  <a:pt x="167" y="0"/>
                  <a:pt x="164" y="1"/>
                  <a:pt x="163" y="4"/>
                </a:cubicBezTo>
                <a:cubicBezTo>
                  <a:pt x="150" y="30"/>
                  <a:pt x="150" y="30"/>
                  <a:pt x="150" y="30"/>
                </a:cubicBezTo>
                <a:cubicBezTo>
                  <a:pt x="150" y="31"/>
                  <a:pt x="150" y="31"/>
                  <a:pt x="150" y="31"/>
                </a:cubicBezTo>
                <a:cubicBezTo>
                  <a:pt x="142" y="30"/>
                  <a:pt x="134" y="30"/>
                  <a:pt x="126" y="30"/>
                </a:cubicBezTo>
                <a:cubicBezTo>
                  <a:pt x="118" y="31"/>
                  <a:pt x="111" y="33"/>
                  <a:pt x="104" y="35"/>
                </a:cubicBezTo>
                <a:cubicBezTo>
                  <a:pt x="104" y="35"/>
                  <a:pt x="104" y="35"/>
                  <a:pt x="104" y="35"/>
                </a:cubicBezTo>
                <a:cubicBezTo>
                  <a:pt x="86" y="12"/>
                  <a:pt x="86" y="12"/>
                  <a:pt x="86" y="12"/>
                </a:cubicBezTo>
                <a:cubicBezTo>
                  <a:pt x="84" y="9"/>
                  <a:pt x="81" y="9"/>
                  <a:pt x="78" y="10"/>
                </a:cubicBezTo>
                <a:cubicBezTo>
                  <a:pt x="63" y="19"/>
                  <a:pt x="63" y="19"/>
                  <a:pt x="63" y="19"/>
                </a:cubicBezTo>
                <a:cubicBezTo>
                  <a:pt x="61" y="20"/>
                  <a:pt x="60" y="23"/>
                  <a:pt x="61" y="26"/>
                </a:cubicBezTo>
                <a:cubicBezTo>
                  <a:pt x="72" y="51"/>
                  <a:pt x="72" y="51"/>
                  <a:pt x="72" y="51"/>
                </a:cubicBezTo>
                <a:cubicBezTo>
                  <a:pt x="59" y="61"/>
                  <a:pt x="48" y="74"/>
                  <a:pt x="41" y="89"/>
                </a:cubicBezTo>
                <a:cubicBezTo>
                  <a:pt x="13" y="84"/>
                  <a:pt x="13" y="84"/>
                  <a:pt x="13" y="84"/>
                </a:cubicBezTo>
                <a:cubicBezTo>
                  <a:pt x="10" y="84"/>
                  <a:pt x="7" y="85"/>
                  <a:pt x="7" y="88"/>
                </a:cubicBezTo>
                <a:cubicBezTo>
                  <a:pt x="1" y="105"/>
                  <a:pt x="1" y="105"/>
                  <a:pt x="1" y="105"/>
                </a:cubicBezTo>
                <a:cubicBezTo>
                  <a:pt x="0" y="107"/>
                  <a:pt x="2" y="110"/>
                  <a:pt x="4" y="111"/>
                </a:cubicBezTo>
                <a:cubicBezTo>
                  <a:pt x="30" y="123"/>
                  <a:pt x="30" y="123"/>
                  <a:pt x="30" y="123"/>
                </a:cubicBezTo>
                <a:cubicBezTo>
                  <a:pt x="29" y="132"/>
                  <a:pt x="28" y="141"/>
                  <a:pt x="29" y="150"/>
                </a:cubicBezTo>
                <a:cubicBezTo>
                  <a:pt x="30" y="158"/>
                  <a:pt x="32" y="166"/>
                  <a:pt x="34" y="173"/>
                </a:cubicBezTo>
                <a:cubicBezTo>
                  <a:pt x="12" y="190"/>
                  <a:pt x="12" y="190"/>
                  <a:pt x="12" y="190"/>
                </a:cubicBezTo>
                <a:cubicBezTo>
                  <a:pt x="10" y="191"/>
                  <a:pt x="9" y="194"/>
                  <a:pt x="11" y="197"/>
                </a:cubicBezTo>
                <a:cubicBezTo>
                  <a:pt x="19" y="212"/>
                  <a:pt x="19" y="212"/>
                  <a:pt x="19" y="212"/>
                </a:cubicBezTo>
                <a:cubicBezTo>
                  <a:pt x="20" y="214"/>
                  <a:pt x="23" y="215"/>
                  <a:pt x="26" y="214"/>
                </a:cubicBezTo>
                <a:cubicBezTo>
                  <a:pt x="51" y="204"/>
                  <a:pt x="51" y="204"/>
                  <a:pt x="51" y="204"/>
                </a:cubicBezTo>
                <a:cubicBezTo>
                  <a:pt x="61" y="218"/>
                  <a:pt x="75" y="229"/>
                  <a:pt x="90" y="237"/>
                </a:cubicBezTo>
                <a:cubicBezTo>
                  <a:pt x="86" y="261"/>
                  <a:pt x="86" y="261"/>
                  <a:pt x="86" y="261"/>
                </a:cubicBezTo>
                <a:cubicBezTo>
                  <a:pt x="85" y="264"/>
                  <a:pt x="87" y="267"/>
                  <a:pt x="90" y="268"/>
                </a:cubicBezTo>
                <a:cubicBezTo>
                  <a:pt x="107" y="273"/>
                  <a:pt x="107" y="273"/>
                  <a:pt x="107" y="273"/>
                </a:cubicBezTo>
                <a:cubicBezTo>
                  <a:pt x="109" y="274"/>
                  <a:pt x="112" y="272"/>
                  <a:pt x="113" y="270"/>
                </a:cubicBezTo>
                <a:cubicBezTo>
                  <a:pt x="123" y="246"/>
                  <a:pt x="123" y="246"/>
                  <a:pt x="123" y="246"/>
                </a:cubicBezTo>
                <a:cubicBezTo>
                  <a:pt x="132" y="247"/>
                  <a:pt x="140" y="248"/>
                  <a:pt x="149" y="247"/>
                </a:cubicBezTo>
                <a:cubicBezTo>
                  <a:pt x="157" y="246"/>
                  <a:pt x="165" y="244"/>
                  <a:pt x="172" y="242"/>
                </a:cubicBezTo>
                <a:cubicBezTo>
                  <a:pt x="187" y="262"/>
                  <a:pt x="187" y="262"/>
                  <a:pt x="187" y="262"/>
                </a:cubicBezTo>
                <a:cubicBezTo>
                  <a:pt x="189" y="264"/>
                  <a:pt x="192" y="265"/>
                  <a:pt x="194" y="263"/>
                </a:cubicBezTo>
                <a:cubicBezTo>
                  <a:pt x="209" y="255"/>
                  <a:pt x="209" y="255"/>
                  <a:pt x="209" y="255"/>
                </a:cubicBezTo>
                <a:cubicBezTo>
                  <a:pt x="212" y="254"/>
                  <a:pt x="213" y="251"/>
                  <a:pt x="212" y="248"/>
                </a:cubicBezTo>
                <a:cubicBezTo>
                  <a:pt x="203" y="226"/>
                  <a:pt x="203" y="226"/>
                  <a:pt x="203" y="226"/>
                </a:cubicBezTo>
                <a:cubicBezTo>
                  <a:pt x="217" y="215"/>
                  <a:pt x="228" y="201"/>
                  <a:pt x="236" y="185"/>
                </a:cubicBezTo>
                <a:cubicBezTo>
                  <a:pt x="260" y="189"/>
                  <a:pt x="260" y="189"/>
                  <a:pt x="260" y="189"/>
                </a:cubicBezTo>
                <a:cubicBezTo>
                  <a:pt x="263" y="190"/>
                  <a:pt x="266" y="188"/>
                  <a:pt x="266" y="185"/>
                </a:cubicBezTo>
                <a:cubicBezTo>
                  <a:pt x="272" y="169"/>
                  <a:pt x="272" y="169"/>
                  <a:pt x="272" y="169"/>
                </a:cubicBezTo>
                <a:cubicBezTo>
                  <a:pt x="273" y="166"/>
                  <a:pt x="271" y="163"/>
                  <a:pt x="269" y="162"/>
                </a:cubicBezTo>
                <a:close/>
                <a:moveTo>
                  <a:pt x="146" y="215"/>
                </a:moveTo>
                <a:cubicBezTo>
                  <a:pt x="103" y="220"/>
                  <a:pt x="65" y="189"/>
                  <a:pt x="61" y="147"/>
                </a:cubicBezTo>
                <a:cubicBezTo>
                  <a:pt x="56" y="105"/>
                  <a:pt x="87" y="67"/>
                  <a:pt x="129" y="62"/>
                </a:cubicBezTo>
                <a:cubicBezTo>
                  <a:pt x="171" y="58"/>
                  <a:pt x="209" y="88"/>
                  <a:pt x="214" y="130"/>
                </a:cubicBezTo>
                <a:cubicBezTo>
                  <a:pt x="218" y="173"/>
                  <a:pt x="188" y="210"/>
                  <a:pt x="146" y="215"/>
                </a:cubicBezTo>
                <a:close/>
                <a:moveTo>
                  <a:pt x="140" y="161"/>
                </a:moveTo>
                <a:cubicBezTo>
                  <a:pt x="127" y="162"/>
                  <a:pt x="116" y="153"/>
                  <a:pt x="115" y="141"/>
                </a:cubicBezTo>
                <a:cubicBezTo>
                  <a:pt x="114" y="129"/>
                  <a:pt x="123" y="117"/>
                  <a:pt x="135" y="116"/>
                </a:cubicBezTo>
                <a:cubicBezTo>
                  <a:pt x="147" y="115"/>
                  <a:pt x="159" y="124"/>
                  <a:pt x="160" y="136"/>
                </a:cubicBezTo>
                <a:cubicBezTo>
                  <a:pt x="161" y="149"/>
                  <a:pt x="152" y="160"/>
                  <a:pt x="140" y="161"/>
                </a:cubicBezTo>
                <a:close/>
              </a:path>
            </a:pathLst>
          </a:custGeom>
          <a:solidFill>
            <a:schemeClr val="accent2"/>
          </a:solidFill>
          <a:ln>
            <a:noFill/>
          </a:ln>
          <a:extLst/>
        </p:spPr>
        <p:txBody>
          <a:bodyPr vert="horz" wrap="square" lIns="68585" tIns="34293" rIns="68585" bIns="34293" numCol="1" anchor="t" anchorCtr="0" compatLnSpc="1">
            <a:prstTxWarp prst="textNoShape">
              <a:avLst/>
            </a:prstTxWarp>
          </a:bodyPr>
          <a:lstStyle/>
          <a:p>
            <a:endParaRPr lang="en-US" sz="1013"/>
          </a:p>
        </p:txBody>
      </p:sp>
      <p:sp>
        <p:nvSpPr>
          <p:cNvPr id="17" name="Freeform 25"/>
          <p:cNvSpPr>
            <a:spLocks noEditPoints="1"/>
          </p:cNvSpPr>
          <p:nvPr/>
        </p:nvSpPr>
        <p:spPr bwMode="auto">
          <a:xfrm flipH="1">
            <a:off x="7810751" y="2018189"/>
            <a:ext cx="510109" cy="513959"/>
          </a:xfrm>
          <a:custGeom>
            <a:avLst/>
            <a:gdLst>
              <a:gd name="T0" fmla="*/ 244 w 270"/>
              <a:gd name="T1" fmla="*/ 160 h 272"/>
              <a:gd name="T2" fmla="*/ 242 w 270"/>
              <a:gd name="T3" fmla="*/ 106 h 272"/>
              <a:gd name="T4" fmla="*/ 266 w 270"/>
              <a:gd name="T5" fmla="*/ 85 h 272"/>
              <a:gd name="T6" fmla="*/ 252 w 270"/>
              <a:gd name="T7" fmla="*/ 66 h 272"/>
              <a:gd name="T8" fmla="*/ 192 w 270"/>
              <a:gd name="T9" fmla="*/ 42 h 272"/>
              <a:gd name="T10" fmla="*/ 197 w 270"/>
              <a:gd name="T11" fmla="*/ 8 h 272"/>
              <a:gd name="T12" fmla="*/ 173 w 270"/>
              <a:gd name="T13" fmla="*/ 4 h 272"/>
              <a:gd name="T14" fmla="*/ 158 w 270"/>
              <a:gd name="T15" fmla="*/ 29 h 272"/>
              <a:gd name="T16" fmla="*/ 111 w 270"/>
              <a:gd name="T17" fmla="*/ 30 h 272"/>
              <a:gd name="T18" fmla="*/ 94 w 270"/>
              <a:gd name="T19" fmla="*/ 5 h 272"/>
              <a:gd name="T20" fmla="*/ 71 w 270"/>
              <a:gd name="T21" fmla="*/ 10 h 272"/>
              <a:gd name="T22" fmla="*/ 78 w 270"/>
              <a:gd name="T23" fmla="*/ 44 h 272"/>
              <a:gd name="T24" fmla="*/ 15 w 270"/>
              <a:gd name="T25" fmla="*/ 72 h 272"/>
              <a:gd name="T26" fmla="*/ 1 w 270"/>
              <a:gd name="T27" fmla="*/ 92 h 272"/>
              <a:gd name="T28" fmla="*/ 28 w 270"/>
              <a:gd name="T29" fmla="*/ 112 h 272"/>
              <a:gd name="T30" fmla="*/ 29 w 270"/>
              <a:gd name="T31" fmla="*/ 164 h 272"/>
              <a:gd name="T32" fmla="*/ 3 w 270"/>
              <a:gd name="T33" fmla="*/ 185 h 272"/>
              <a:gd name="T34" fmla="*/ 17 w 270"/>
              <a:gd name="T35" fmla="*/ 204 h 272"/>
              <a:gd name="T36" fmla="*/ 80 w 270"/>
              <a:gd name="T37" fmla="*/ 232 h 272"/>
              <a:gd name="T38" fmla="*/ 77 w 270"/>
              <a:gd name="T39" fmla="*/ 264 h 272"/>
              <a:gd name="T40" fmla="*/ 100 w 270"/>
              <a:gd name="T41" fmla="*/ 268 h 272"/>
              <a:gd name="T42" fmla="*/ 138 w 270"/>
              <a:gd name="T43" fmla="*/ 248 h 272"/>
              <a:gd name="T44" fmla="*/ 175 w 270"/>
              <a:gd name="T45" fmla="*/ 266 h 272"/>
              <a:gd name="T46" fmla="*/ 199 w 270"/>
              <a:gd name="T47" fmla="*/ 261 h 272"/>
              <a:gd name="T48" fmla="*/ 194 w 270"/>
              <a:gd name="T49" fmla="*/ 231 h 272"/>
              <a:gd name="T50" fmla="*/ 256 w 270"/>
              <a:gd name="T51" fmla="*/ 199 h 272"/>
              <a:gd name="T52" fmla="*/ 269 w 270"/>
              <a:gd name="T53" fmla="*/ 179 h 272"/>
              <a:gd name="T54" fmla="*/ 138 w 270"/>
              <a:gd name="T55" fmla="*/ 215 h 272"/>
              <a:gd name="T56" fmla="*/ 134 w 270"/>
              <a:gd name="T57" fmla="*/ 59 h 272"/>
              <a:gd name="T58" fmla="*/ 138 w 270"/>
              <a:gd name="T59" fmla="*/ 215 h 272"/>
              <a:gd name="T60" fmla="*/ 97 w 270"/>
              <a:gd name="T61" fmla="*/ 138 h 272"/>
              <a:gd name="T62" fmla="*/ 174 w 270"/>
              <a:gd name="T63" fmla="*/ 136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0" h="272">
                <a:moveTo>
                  <a:pt x="267" y="172"/>
                </a:moveTo>
                <a:cubicBezTo>
                  <a:pt x="244" y="160"/>
                  <a:pt x="244" y="160"/>
                  <a:pt x="244" y="160"/>
                </a:cubicBezTo>
                <a:cubicBezTo>
                  <a:pt x="246" y="152"/>
                  <a:pt x="246" y="143"/>
                  <a:pt x="246" y="135"/>
                </a:cubicBezTo>
                <a:cubicBezTo>
                  <a:pt x="246" y="125"/>
                  <a:pt x="244" y="115"/>
                  <a:pt x="242" y="106"/>
                </a:cubicBezTo>
                <a:cubicBezTo>
                  <a:pt x="264" y="92"/>
                  <a:pt x="264" y="92"/>
                  <a:pt x="264" y="92"/>
                </a:cubicBezTo>
                <a:cubicBezTo>
                  <a:pt x="266" y="91"/>
                  <a:pt x="267" y="88"/>
                  <a:pt x="266" y="85"/>
                </a:cubicBezTo>
                <a:cubicBezTo>
                  <a:pt x="259" y="69"/>
                  <a:pt x="259" y="69"/>
                  <a:pt x="259" y="69"/>
                </a:cubicBezTo>
                <a:cubicBezTo>
                  <a:pt x="258" y="67"/>
                  <a:pt x="255" y="65"/>
                  <a:pt x="252" y="66"/>
                </a:cubicBezTo>
                <a:cubicBezTo>
                  <a:pt x="226" y="74"/>
                  <a:pt x="226" y="74"/>
                  <a:pt x="226" y="74"/>
                </a:cubicBezTo>
                <a:cubicBezTo>
                  <a:pt x="217" y="61"/>
                  <a:pt x="205" y="50"/>
                  <a:pt x="192" y="42"/>
                </a:cubicBezTo>
                <a:cubicBezTo>
                  <a:pt x="200" y="15"/>
                  <a:pt x="200" y="15"/>
                  <a:pt x="200" y="15"/>
                </a:cubicBezTo>
                <a:cubicBezTo>
                  <a:pt x="200" y="12"/>
                  <a:pt x="199" y="9"/>
                  <a:pt x="197" y="8"/>
                </a:cubicBezTo>
                <a:cubicBezTo>
                  <a:pt x="180" y="1"/>
                  <a:pt x="180" y="1"/>
                  <a:pt x="180" y="1"/>
                </a:cubicBezTo>
                <a:cubicBezTo>
                  <a:pt x="178" y="0"/>
                  <a:pt x="175" y="1"/>
                  <a:pt x="173" y="4"/>
                </a:cubicBezTo>
                <a:cubicBezTo>
                  <a:pt x="158" y="29"/>
                  <a:pt x="158" y="29"/>
                  <a:pt x="158" y="29"/>
                </a:cubicBezTo>
                <a:cubicBezTo>
                  <a:pt x="158" y="29"/>
                  <a:pt x="158" y="29"/>
                  <a:pt x="158" y="29"/>
                </a:cubicBezTo>
                <a:cubicBezTo>
                  <a:pt x="150" y="28"/>
                  <a:pt x="142" y="27"/>
                  <a:pt x="133" y="27"/>
                </a:cubicBezTo>
                <a:cubicBezTo>
                  <a:pt x="126" y="27"/>
                  <a:pt x="118" y="28"/>
                  <a:pt x="111" y="30"/>
                </a:cubicBezTo>
                <a:cubicBezTo>
                  <a:pt x="111" y="29"/>
                  <a:pt x="111" y="29"/>
                  <a:pt x="111" y="29"/>
                </a:cubicBezTo>
                <a:cubicBezTo>
                  <a:pt x="94" y="5"/>
                  <a:pt x="94" y="5"/>
                  <a:pt x="94" y="5"/>
                </a:cubicBezTo>
                <a:cubicBezTo>
                  <a:pt x="93" y="2"/>
                  <a:pt x="89" y="1"/>
                  <a:pt x="87" y="3"/>
                </a:cubicBezTo>
                <a:cubicBezTo>
                  <a:pt x="71" y="10"/>
                  <a:pt x="71" y="10"/>
                  <a:pt x="71" y="10"/>
                </a:cubicBezTo>
                <a:cubicBezTo>
                  <a:pt x="69" y="11"/>
                  <a:pt x="67" y="14"/>
                  <a:pt x="68" y="17"/>
                </a:cubicBezTo>
                <a:cubicBezTo>
                  <a:pt x="78" y="44"/>
                  <a:pt x="78" y="44"/>
                  <a:pt x="78" y="44"/>
                </a:cubicBezTo>
                <a:cubicBezTo>
                  <a:pt x="63" y="53"/>
                  <a:pt x="51" y="65"/>
                  <a:pt x="42" y="79"/>
                </a:cubicBezTo>
                <a:cubicBezTo>
                  <a:pt x="15" y="72"/>
                  <a:pt x="15" y="72"/>
                  <a:pt x="15" y="72"/>
                </a:cubicBezTo>
                <a:cubicBezTo>
                  <a:pt x="12" y="71"/>
                  <a:pt x="9" y="73"/>
                  <a:pt x="8" y="75"/>
                </a:cubicBezTo>
                <a:cubicBezTo>
                  <a:pt x="1" y="92"/>
                  <a:pt x="1" y="92"/>
                  <a:pt x="1" y="92"/>
                </a:cubicBezTo>
                <a:cubicBezTo>
                  <a:pt x="0" y="94"/>
                  <a:pt x="1" y="97"/>
                  <a:pt x="4" y="99"/>
                </a:cubicBezTo>
                <a:cubicBezTo>
                  <a:pt x="28" y="112"/>
                  <a:pt x="28" y="112"/>
                  <a:pt x="28" y="112"/>
                </a:cubicBezTo>
                <a:cubicBezTo>
                  <a:pt x="26" y="121"/>
                  <a:pt x="25" y="130"/>
                  <a:pt x="26" y="140"/>
                </a:cubicBezTo>
                <a:cubicBezTo>
                  <a:pt x="26" y="148"/>
                  <a:pt x="27" y="156"/>
                  <a:pt x="29" y="164"/>
                </a:cubicBezTo>
                <a:cubicBezTo>
                  <a:pt x="5" y="178"/>
                  <a:pt x="5" y="178"/>
                  <a:pt x="5" y="178"/>
                </a:cubicBezTo>
                <a:cubicBezTo>
                  <a:pt x="2" y="180"/>
                  <a:pt x="1" y="183"/>
                  <a:pt x="3" y="185"/>
                </a:cubicBezTo>
                <a:cubicBezTo>
                  <a:pt x="10" y="202"/>
                  <a:pt x="10" y="202"/>
                  <a:pt x="10" y="202"/>
                </a:cubicBezTo>
                <a:cubicBezTo>
                  <a:pt x="11" y="204"/>
                  <a:pt x="14" y="205"/>
                  <a:pt x="17" y="204"/>
                </a:cubicBezTo>
                <a:cubicBezTo>
                  <a:pt x="43" y="196"/>
                  <a:pt x="43" y="196"/>
                  <a:pt x="43" y="196"/>
                </a:cubicBezTo>
                <a:cubicBezTo>
                  <a:pt x="52" y="211"/>
                  <a:pt x="65" y="224"/>
                  <a:pt x="80" y="232"/>
                </a:cubicBezTo>
                <a:cubicBezTo>
                  <a:pt x="74" y="257"/>
                  <a:pt x="74" y="257"/>
                  <a:pt x="74" y="257"/>
                </a:cubicBezTo>
                <a:cubicBezTo>
                  <a:pt x="73" y="260"/>
                  <a:pt x="74" y="263"/>
                  <a:pt x="77" y="264"/>
                </a:cubicBezTo>
                <a:cubicBezTo>
                  <a:pt x="93" y="270"/>
                  <a:pt x="93" y="270"/>
                  <a:pt x="93" y="270"/>
                </a:cubicBezTo>
                <a:cubicBezTo>
                  <a:pt x="96" y="272"/>
                  <a:pt x="99" y="270"/>
                  <a:pt x="100" y="268"/>
                </a:cubicBezTo>
                <a:cubicBezTo>
                  <a:pt x="113" y="245"/>
                  <a:pt x="113" y="245"/>
                  <a:pt x="113" y="245"/>
                </a:cubicBezTo>
                <a:cubicBezTo>
                  <a:pt x="121" y="247"/>
                  <a:pt x="130" y="248"/>
                  <a:pt x="138" y="248"/>
                </a:cubicBezTo>
                <a:cubicBezTo>
                  <a:pt x="147" y="247"/>
                  <a:pt x="155" y="246"/>
                  <a:pt x="162" y="244"/>
                </a:cubicBezTo>
                <a:cubicBezTo>
                  <a:pt x="175" y="266"/>
                  <a:pt x="175" y="266"/>
                  <a:pt x="175" y="266"/>
                </a:cubicBezTo>
                <a:cubicBezTo>
                  <a:pt x="177" y="269"/>
                  <a:pt x="180" y="270"/>
                  <a:pt x="182" y="268"/>
                </a:cubicBezTo>
                <a:cubicBezTo>
                  <a:pt x="199" y="261"/>
                  <a:pt x="199" y="261"/>
                  <a:pt x="199" y="261"/>
                </a:cubicBezTo>
                <a:cubicBezTo>
                  <a:pt x="201" y="260"/>
                  <a:pt x="203" y="257"/>
                  <a:pt x="202" y="254"/>
                </a:cubicBezTo>
                <a:cubicBezTo>
                  <a:pt x="194" y="231"/>
                  <a:pt x="194" y="231"/>
                  <a:pt x="194" y="231"/>
                </a:cubicBezTo>
                <a:cubicBezTo>
                  <a:pt x="210" y="221"/>
                  <a:pt x="222" y="208"/>
                  <a:pt x="231" y="193"/>
                </a:cubicBezTo>
                <a:cubicBezTo>
                  <a:pt x="256" y="199"/>
                  <a:pt x="256" y="199"/>
                  <a:pt x="256" y="199"/>
                </a:cubicBezTo>
                <a:cubicBezTo>
                  <a:pt x="259" y="200"/>
                  <a:pt x="262" y="198"/>
                  <a:pt x="262" y="196"/>
                </a:cubicBezTo>
                <a:cubicBezTo>
                  <a:pt x="269" y="179"/>
                  <a:pt x="269" y="179"/>
                  <a:pt x="269" y="179"/>
                </a:cubicBezTo>
                <a:cubicBezTo>
                  <a:pt x="270" y="177"/>
                  <a:pt x="269" y="174"/>
                  <a:pt x="267" y="172"/>
                </a:cubicBezTo>
                <a:close/>
                <a:moveTo>
                  <a:pt x="138" y="215"/>
                </a:moveTo>
                <a:cubicBezTo>
                  <a:pt x="95" y="216"/>
                  <a:pt x="59" y="182"/>
                  <a:pt x="58" y="139"/>
                </a:cubicBezTo>
                <a:cubicBezTo>
                  <a:pt x="57" y="96"/>
                  <a:pt x="91" y="60"/>
                  <a:pt x="134" y="59"/>
                </a:cubicBezTo>
                <a:cubicBezTo>
                  <a:pt x="177" y="58"/>
                  <a:pt x="213" y="92"/>
                  <a:pt x="214" y="136"/>
                </a:cubicBezTo>
                <a:cubicBezTo>
                  <a:pt x="215" y="179"/>
                  <a:pt x="181" y="214"/>
                  <a:pt x="138" y="215"/>
                </a:cubicBezTo>
                <a:close/>
                <a:moveTo>
                  <a:pt x="137" y="176"/>
                </a:moveTo>
                <a:cubicBezTo>
                  <a:pt x="116" y="176"/>
                  <a:pt x="98" y="160"/>
                  <a:pt x="97" y="138"/>
                </a:cubicBezTo>
                <a:cubicBezTo>
                  <a:pt x="97" y="117"/>
                  <a:pt x="114" y="99"/>
                  <a:pt x="135" y="99"/>
                </a:cubicBezTo>
                <a:cubicBezTo>
                  <a:pt x="156" y="98"/>
                  <a:pt x="174" y="115"/>
                  <a:pt x="174" y="136"/>
                </a:cubicBezTo>
                <a:cubicBezTo>
                  <a:pt x="175" y="158"/>
                  <a:pt x="158" y="175"/>
                  <a:pt x="137" y="176"/>
                </a:cubicBezTo>
                <a:close/>
              </a:path>
            </a:pathLst>
          </a:custGeom>
          <a:solidFill>
            <a:schemeClr val="accent2"/>
          </a:solidFill>
          <a:ln>
            <a:noFill/>
          </a:ln>
          <a:extLst/>
        </p:spPr>
        <p:txBody>
          <a:bodyPr vert="horz" wrap="square" lIns="68585" tIns="34293" rIns="68585" bIns="34293" numCol="1" anchor="t" anchorCtr="0" compatLnSpc="1">
            <a:prstTxWarp prst="textNoShape">
              <a:avLst/>
            </a:prstTxWarp>
          </a:bodyPr>
          <a:lstStyle/>
          <a:p>
            <a:endParaRPr lang="en-US" sz="1013"/>
          </a:p>
        </p:txBody>
      </p:sp>
      <p:sp>
        <p:nvSpPr>
          <p:cNvPr id="18" name="Freeform 26"/>
          <p:cNvSpPr>
            <a:spLocks noEditPoints="1"/>
          </p:cNvSpPr>
          <p:nvPr/>
        </p:nvSpPr>
        <p:spPr bwMode="auto">
          <a:xfrm flipH="1">
            <a:off x="5583596" y="2732342"/>
            <a:ext cx="510109" cy="513959"/>
          </a:xfrm>
          <a:custGeom>
            <a:avLst/>
            <a:gdLst>
              <a:gd name="T0" fmla="*/ 244 w 270"/>
              <a:gd name="T1" fmla="*/ 160 h 272"/>
              <a:gd name="T2" fmla="*/ 242 w 270"/>
              <a:gd name="T3" fmla="*/ 106 h 272"/>
              <a:gd name="T4" fmla="*/ 266 w 270"/>
              <a:gd name="T5" fmla="*/ 86 h 272"/>
              <a:gd name="T6" fmla="*/ 252 w 270"/>
              <a:gd name="T7" fmla="*/ 67 h 272"/>
              <a:gd name="T8" fmla="*/ 192 w 270"/>
              <a:gd name="T9" fmla="*/ 42 h 272"/>
              <a:gd name="T10" fmla="*/ 197 w 270"/>
              <a:gd name="T11" fmla="*/ 9 h 272"/>
              <a:gd name="T12" fmla="*/ 173 w 270"/>
              <a:gd name="T13" fmla="*/ 4 h 272"/>
              <a:gd name="T14" fmla="*/ 158 w 270"/>
              <a:gd name="T15" fmla="*/ 30 h 272"/>
              <a:gd name="T16" fmla="*/ 111 w 270"/>
              <a:gd name="T17" fmla="*/ 30 h 272"/>
              <a:gd name="T18" fmla="*/ 94 w 270"/>
              <a:gd name="T19" fmla="*/ 5 h 272"/>
              <a:gd name="T20" fmla="*/ 71 w 270"/>
              <a:gd name="T21" fmla="*/ 11 h 272"/>
              <a:gd name="T22" fmla="*/ 78 w 270"/>
              <a:gd name="T23" fmla="*/ 44 h 272"/>
              <a:gd name="T24" fmla="*/ 15 w 270"/>
              <a:gd name="T25" fmla="*/ 72 h 272"/>
              <a:gd name="T26" fmla="*/ 1 w 270"/>
              <a:gd name="T27" fmla="*/ 92 h 272"/>
              <a:gd name="T28" fmla="*/ 29 w 270"/>
              <a:gd name="T29" fmla="*/ 112 h 272"/>
              <a:gd name="T30" fmla="*/ 29 w 270"/>
              <a:gd name="T31" fmla="*/ 164 h 272"/>
              <a:gd name="T32" fmla="*/ 3 w 270"/>
              <a:gd name="T33" fmla="*/ 186 h 272"/>
              <a:gd name="T34" fmla="*/ 17 w 270"/>
              <a:gd name="T35" fmla="*/ 205 h 272"/>
              <a:gd name="T36" fmla="*/ 80 w 270"/>
              <a:gd name="T37" fmla="*/ 233 h 272"/>
              <a:gd name="T38" fmla="*/ 77 w 270"/>
              <a:gd name="T39" fmla="*/ 264 h 272"/>
              <a:gd name="T40" fmla="*/ 100 w 270"/>
              <a:gd name="T41" fmla="*/ 268 h 272"/>
              <a:gd name="T42" fmla="*/ 139 w 270"/>
              <a:gd name="T43" fmla="*/ 248 h 272"/>
              <a:gd name="T44" fmla="*/ 176 w 270"/>
              <a:gd name="T45" fmla="*/ 266 h 272"/>
              <a:gd name="T46" fmla="*/ 199 w 270"/>
              <a:gd name="T47" fmla="*/ 261 h 272"/>
              <a:gd name="T48" fmla="*/ 195 w 270"/>
              <a:gd name="T49" fmla="*/ 231 h 272"/>
              <a:gd name="T50" fmla="*/ 256 w 270"/>
              <a:gd name="T51" fmla="*/ 199 h 272"/>
              <a:gd name="T52" fmla="*/ 269 w 270"/>
              <a:gd name="T53" fmla="*/ 179 h 272"/>
              <a:gd name="T54" fmla="*/ 138 w 270"/>
              <a:gd name="T55" fmla="*/ 216 h 272"/>
              <a:gd name="T56" fmla="*/ 134 w 270"/>
              <a:gd name="T57" fmla="*/ 60 h 272"/>
              <a:gd name="T58" fmla="*/ 138 w 270"/>
              <a:gd name="T59" fmla="*/ 216 h 272"/>
              <a:gd name="T60" fmla="*/ 97 w 270"/>
              <a:gd name="T61" fmla="*/ 139 h 272"/>
              <a:gd name="T62" fmla="*/ 175 w 270"/>
              <a:gd name="T63" fmla="*/ 137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0" h="272">
                <a:moveTo>
                  <a:pt x="267" y="172"/>
                </a:moveTo>
                <a:cubicBezTo>
                  <a:pt x="244" y="160"/>
                  <a:pt x="244" y="160"/>
                  <a:pt x="244" y="160"/>
                </a:cubicBezTo>
                <a:cubicBezTo>
                  <a:pt x="246" y="152"/>
                  <a:pt x="246" y="144"/>
                  <a:pt x="246" y="135"/>
                </a:cubicBezTo>
                <a:cubicBezTo>
                  <a:pt x="246" y="125"/>
                  <a:pt x="244" y="116"/>
                  <a:pt x="242" y="106"/>
                </a:cubicBezTo>
                <a:cubicBezTo>
                  <a:pt x="264" y="93"/>
                  <a:pt x="264" y="93"/>
                  <a:pt x="264" y="93"/>
                </a:cubicBezTo>
                <a:cubicBezTo>
                  <a:pt x="267" y="91"/>
                  <a:pt x="268" y="88"/>
                  <a:pt x="266" y="86"/>
                </a:cubicBezTo>
                <a:cubicBezTo>
                  <a:pt x="259" y="69"/>
                  <a:pt x="259" y="69"/>
                  <a:pt x="259" y="69"/>
                </a:cubicBezTo>
                <a:cubicBezTo>
                  <a:pt x="258" y="67"/>
                  <a:pt x="255" y="66"/>
                  <a:pt x="252" y="67"/>
                </a:cubicBezTo>
                <a:cubicBezTo>
                  <a:pt x="227" y="75"/>
                  <a:pt x="227" y="75"/>
                  <a:pt x="227" y="75"/>
                </a:cubicBezTo>
                <a:cubicBezTo>
                  <a:pt x="217" y="62"/>
                  <a:pt x="206" y="51"/>
                  <a:pt x="192" y="42"/>
                </a:cubicBezTo>
                <a:cubicBezTo>
                  <a:pt x="200" y="15"/>
                  <a:pt x="200" y="15"/>
                  <a:pt x="200" y="15"/>
                </a:cubicBezTo>
                <a:cubicBezTo>
                  <a:pt x="201" y="12"/>
                  <a:pt x="199" y="9"/>
                  <a:pt x="197" y="9"/>
                </a:cubicBezTo>
                <a:cubicBezTo>
                  <a:pt x="180" y="1"/>
                  <a:pt x="180" y="1"/>
                  <a:pt x="180" y="1"/>
                </a:cubicBezTo>
                <a:cubicBezTo>
                  <a:pt x="178" y="0"/>
                  <a:pt x="175" y="1"/>
                  <a:pt x="173" y="4"/>
                </a:cubicBezTo>
                <a:cubicBezTo>
                  <a:pt x="158" y="29"/>
                  <a:pt x="158" y="29"/>
                  <a:pt x="158" y="29"/>
                </a:cubicBezTo>
                <a:cubicBezTo>
                  <a:pt x="158" y="30"/>
                  <a:pt x="158" y="30"/>
                  <a:pt x="158" y="30"/>
                </a:cubicBezTo>
                <a:cubicBezTo>
                  <a:pt x="150" y="28"/>
                  <a:pt x="142" y="27"/>
                  <a:pt x="133" y="27"/>
                </a:cubicBezTo>
                <a:cubicBezTo>
                  <a:pt x="126" y="28"/>
                  <a:pt x="118" y="29"/>
                  <a:pt x="111" y="30"/>
                </a:cubicBezTo>
                <a:cubicBezTo>
                  <a:pt x="111" y="30"/>
                  <a:pt x="111" y="30"/>
                  <a:pt x="111" y="30"/>
                </a:cubicBezTo>
                <a:cubicBezTo>
                  <a:pt x="94" y="5"/>
                  <a:pt x="94" y="5"/>
                  <a:pt x="94" y="5"/>
                </a:cubicBezTo>
                <a:cubicBezTo>
                  <a:pt x="93" y="2"/>
                  <a:pt x="90" y="1"/>
                  <a:pt x="87" y="3"/>
                </a:cubicBezTo>
                <a:cubicBezTo>
                  <a:pt x="71" y="11"/>
                  <a:pt x="71" y="11"/>
                  <a:pt x="71" y="11"/>
                </a:cubicBezTo>
                <a:cubicBezTo>
                  <a:pt x="69" y="12"/>
                  <a:pt x="68" y="15"/>
                  <a:pt x="69" y="18"/>
                </a:cubicBezTo>
                <a:cubicBezTo>
                  <a:pt x="78" y="44"/>
                  <a:pt x="78" y="44"/>
                  <a:pt x="78" y="44"/>
                </a:cubicBezTo>
                <a:cubicBezTo>
                  <a:pt x="63" y="53"/>
                  <a:pt x="51" y="65"/>
                  <a:pt x="42" y="79"/>
                </a:cubicBezTo>
                <a:cubicBezTo>
                  <a:pt x="15" y="72"/>
                  <a:pt x="15" y="72"/>
                  <a:pt x="15" y="72"/>
                </a:cubicBezTo>
                <a:cubicBezTo>
                  <a:pt x="12" y="71"/>
                  <a:pt x="9" y="73"/>
                  <a:pt x="8" y="75"/>
                </a:cubicBezTo>
                <a:cubicBezTo>
                  <a:pt x="1" y="92"/>
                  <a:pt x="1" y="92"/>
                  <a:pt x="1" y="92"/>
                </a:cubicBezTo>
                <a:cubicBezTo>
                  <a:pt x="0" y="94"/>
                  <a:pt x="1" y="97"/>
                  <a:pt x="4" y="99"/>
                </a:cubicBezTo>
                <a:cubicBezTo>
                  <a:pt x="29" y="112"/>
                  <a:pt x="29" y="112"/>
                  <a:pt x="29" y="112"/>
                </a:cubicBezTo>
                <a:cubicBezTo>
                  <a:pt x="27" y="121"/>
                  <a:pt x="26" y="131"/>
                  <a:pt x="26" y="140"/>
                </a:cubicBezTo>
                <a:cubicBezTo>
                  <a:pt x="26" y="148"/>
                  <a:pt x="27" y="156"/>
                  <a:pt x="29" y="164"/>
                </a:cubicBezTo>
                <a:cubicBezTo>
                  <a:pt x="5" y="179"/>
                  <a:pt x="5" y="179"/>
                  <a:pt x="5" y="179"/>
                </a:cubicBezTo>
                <a:cubicBezTo>
                  <a:pt x="3" y="180"/>
                  <a:pt x="2" y="183"/>
                  <a:pt x="3" y="186"/>
                </a:cubicBezTo>
                <a:cubicBezTo>
                  <a:pt x="10" y="202"/>
                  <a:pt x="10" y="202"/>
                  <a:pt x="10" y="202"/>
                </a:cubicBezTo>
                <a:cubicBezTo>
                  <a:pt x="11" y="204"/>
                  <a:pt x="14" y="206"/>
                  <a:pt x="17" y="205"/>
                </a:cubicBezTo>
                <a:cubicBezTo>
                  <a:pt x="43" y="197"/>
                  <a:pt x="43" y="197"/>
                  <a:pt x="43" y="197"/>
                </a:cubicBezTo>
                <a:cubicBezTo>
                  <a:pt x="52" y="211"/>
                  <a:pt x="65" y="224"/>
                  <a:pt x="80" y="233"/>
                </a:cubicBezTo>
                <a:cubicBezTo>
                  <a:pt x="74" y="257"/>
                  <a:pt x="74" y="257"/>
                  <a:pt x="74" y="257"/>
                </a:cubicBezTo>
                <a:cubicBezTo>
                  <a:pt x="73" y="260"/>
                  <a:pt x="74" y="263"/>
                  <a:pt x="77" y="264"/>
                </a:cubicBezTo>
                <a:cubicBezTo>
                  <a:pt x="93" y="271"/>
                  <a:pt x="93" y="271"/>
                  <a:pt x="93" y="271"/>
                </a:cubicBezTo>
                <a:cubicBezTo>
                  <a:pt x="96" y="272"/>
                  <a:pt x="99" y="271"/>
                  <a:pt x="100" y="268"/>
                </a:cubicBezTo>
                <a:cubicBezTo>
                  <a:pt x="113" y="245"/>
                  <a:pt x="113" y="245"/>
                  <a:pt x="113" y="245"/>
                </a:cubicBezTo>
                <a:cubicBezTo>
                  <a:pt x="121" y="247"/>
                  <a:pt x="130" y="248"/>
                  <a:pt x="139" y="248"/>
                </a:cubicBezTo>
                <a:cubicBezTo>
                  <a:pt x="147" y="248"/>
                  <a:pt x="155" y="247"/>
                  <a:pt x="162" y="245"/>
                </a:cubicBezTo>
                <a:cubicBezTo>
                  <a:pt x="176" y="266"/>
                  <a:pt x="176" y="266"/>
                  <a:pt x="176" y="266"/>
                </a:cubicBezTo>
                <a:cubicBezTo>
                  <a:pt x="177" y="269"/>
                  <a:pt x="180" y="270"/>
                  <a:pt x="183" y="269"/>
                </a:cubicBezTo>
                <a:cubicBezTo>
                  <a:pt x="199" y="261"/>
                  <a:pt x="199" y="261"/>
                  <a:pt x="199" y="261"/>
                </a:cubicBezTo>
                <a:cubicBezTo>
                  <a:pt x="201" y="260"/>
                  <a:pt x="203" y="257"/>
                  <a:pt x="202" y="254"/>
                </a:cubicBezTo>
                <a:cubicBezTo>
                  <a:pt x="195" y="231"/>
                  <a:pt x="195" y="231"/>
                  <a:pt x="195" y="231"/>
                </a:cubicBezTo>
                <a:cubicBezTo>
                  <a:pt x="210" y="221"/>
                  <a:pt x="223" y="208"/>
                  <a:pt x="232" y="193"/>
                </a:cubicBezTo>
                <a:cubicBezTo>
                  <a:pt x="256" y="199"/>
                  <a:pt x="256" y="199"/>
                  <a:pt x="256" y="199"/>
                </a:cubicBezTo>
                <a:cubicBezTo>
                  <a:pt x="259" y="200"/>
                  <a:pt x="262" y="199"/>
                  <a:pt x="263" y="196"/>
                </a:cubicBezTo>
                <a:cubicBezTo>
                  <a:pt x="269" y="179"/>
                  <a:pt x="269" y="179"/>
                  <a:pt x="269" y="179"/>
                </a:cubicBezTo>
                <a:cubicBezTo>
                  <a:pt x="270" y="177"/>
                  <a:pt x="269" y="174"/>
                  <a:pt x="267" y="172"/>
                </a:cubicBezTo>
                <a:close/>
                <a:moveTo>
                  <a:pt x="138" y="216"/>
                </a:moveTo>
                <a:cubicBezTo>
                  <a:pt x="95" y="217"/>
                  <a:pt x="59" y="183"/>
                  <a:pt x="58" y="139"/>
                </a:cubicBezTo>
                <a:cubicBezTo>
                  <a:pt x="57" y="96"/>
                  <a:pt x="91" y="61"/>
                  <a:pt x="134" y="60"/>
                </a:cubicBezTo>
                <a:cubicBezTo>
                  <a:pt x="177" y="59"/>
                  <a:pt x="213" y="93"/>
                  <a:pt x="214" y="136"/>
                </a:cubicBezTo>
                <a:cubicBezTo>
                  <a:pt x="215" y="179"/>
                  <a:pt x="181" y="215"/>
                  <a:pt x="138" y="216"/>
                </a:cubicBezTo>
                <a:close/>
                <a:moveTo>
                  <a:pt x="137" y="176"/>
                </a:moveTo>
                <a:cubicBezTo>
                  <a:pt x="116" y="177"/>
                  <a:pt x="98" y="160"/>
                  <a:pt x="97" y="139"/>
                </a:cubicBezTo>
                <a:cubicBezTo>
                  <a:pt x="97" y="117"/>
                  <a:pt x="114" y="100"/>
                  <a:pt x="135" y="99"/>
                </a:cubicBezTo>
                <a:cubicBezTo>
                  <a:pt x="156" y="99"/>
                  <a:pt x="174" y="115"/>
                  <a:pt x="175" y="137"/>
                </a:cubicBezTo>
                <a:cubicBezTo>
                  <a:pt x="175" y="158"/>
                  <a:pt x="158" y="176"/>
                  <a:pt x="137" y="176"/>
                </a:cubicBezTo>
                <a:close/>
              </a:path>
            </a:pathLst>
          </a:custGeom>
          <a:solidFill>
            <a:schemeClr val="accent2"/>
          </a:solidFill>
          <a:ln>
            <a:noFill/>
          </a:ln>
          <a:extLst/>
        </p:spPr>
        <p:txBody>
          <a:bodyPr vert="horz" wrap="square" lIns="68585" tIns="34293" rIns="68585" bIns="34293" numCol="1" anchor="t" anchorCtr="0" compatLnSpc="1">
            <a:prstTxWarp prst="textNoShape">
              <a:avLst/>
            </a:prstTxWarp>
          </a:bodyPr>
          <a:lstStyle/>
          <a:p>
            <a:endParaRPr lang="en-US" sz="1013"/>
          </a:p>
        </p:txBody>
      </p:sp>
      <p:sp>
        <p:nvSpPr>
          <p:cNvPr id="19" name="Freeform 28"/>
          <p:cNvSpPr>
            <a:spLocks noEditPoints="1"/>
          </p:cNvSpPr>
          <p:nvPr/>
        </p:nvSpPr>
        <p:spPr bwMode="auto">
          <a:xfrm flipH="1">
            <a:off x="7752040" y="2559098"/>
            <a:ext cx="551495" cy="553420"/>
          </a:xfrm>
          <a:custGeom>
            <a:avLst/>
            <a:gdLst>
              <a:gd name="T0" fmla="*/ 260 w 292"/>
              <a:gd name="T1" fmla="*/ 161 h 293"/>
              <a:gd name="T2" fmla="*/ 291 w 292"/>
              <a:gd name="T3" fmla="*/ 138 h 293"/>
              <a:gd name="T4" fmla="*/ 255 w 292"/>
              <a:gd name="T5" fmla="*/ 115 h 293"/>
              <a:gd name="T6" fmla="*/ 276 w 292"/>
              <a:gd name="T7" fmla="*/ 83 h 293"/>
              <a:gd name="T8" fmla="*/ 233 w 292"/>
              <a:gd name="T9" fmla="*/ 75 h 293"/>
              <a:gd name="T10" fmla="*/ 243 w 292"/>
              <a:gd name="T11" fmla="*/ 39 h 293"/>
              <a:gd name="T12" fmla="*/ 198 w 292"/>
              <a:gd name="T13" fmla="*/ 47 h 293"/>
              <a:gd name="T14" fmla="*/ 201 w 292"/>
              <a:gd name="T15" fmla="*/ 17 h 293"/>
              <a:gd name="T16" fmla="*/ 173 w 292"/>
              <a:gd name="T17" fmla="*/ 8 h 293"/>
              <a:gd name="T18" fmla="*/ 155 w 292"/>
              <a:gd name="T19" fmla="*/ 35 h 293"/>
              <a:gd name="T20" fmla="*/ 122 w 292"/>
              <a:gd name="T21" fmla="*/ 4 h 293"/>
              <a:gd name="T22" fmla="*/ 112 w 292"/>
              <a:gd name="T23" fmla="*/ 41 h 293"/>
              <a:gd name="T24" fmla="*/ 86 w 292"/>
              <a:gd name="T25" fmla="*/ 15 h 293"/>
              <a:gd name="T26" fmla="*/ 79 w 292"/>
              <a:gd name="T27" fmla="*/ 59 h 293"/>
              <a:gd name="T28" fmla="*/ 48 w 292"/>
              <a:gd name="T29" fmla="*/ 47 h 293"/>
              <a:gd name="T30" fmla="*/ 29 w 292"/>
              <a:gd name="T31" fmla="*/ 70 h 293"/>
              <a:gd name="T32" fmla="*/ 47 w 292"/>
              <a:gd name="T33" fmla="*/ 99 h 293"/>
              <a:gd name="T34" fmla="*/ 10 w 292"/>
              <a:gd name="T35" fmla="*/ 98 h 293"/>
              <a:gd name="T36" fmla="*/ 36 w 292"/>
              <a:gd name="T37" fmla="*/ 135 h 293"/>
              <a:gd name="T38" fmla="*/ 35 w 292"/>
              <a:gd name="T39" fmla="*/ 141 h 293"/>
              <a:gd name="T40" fmla="*/ 3 w 292"/>
              <a:gd name="T41" fmla="*/ 173 h 293"/>
              <a:gd name="T42" fmla="*/ 42 w 292"/>
              <a:gd name="T43" fmla="*/ 185 h 293"/>
              <a:gd name="T44" fmla="*/ 24 w 292"/>
              <a:gd name="T45" fmla="*/ 226 h 293"/>
              <a:gd name="T46" fmla="*/ 64 w 292"/>
              <a:gd name="T47" fmla="*/ 223 h 293"/>
              <a:gd name="T48" fmla="*/ 64 w 292"/>
              <a:gd name="T49" fmla="*/ 267 h 293"/>
              <a:gd name="T50" fmla="*/ 100 w 292"/>
              <a:gd name="T51" fmla="*/ 250 h 293"/>
              <a:gd name="T52" fmla="*/ 117 w 292"/>
              <a:gd name="T53" fmla="*/ 290 h 293"/>
              <a:gd name="T54" fmla="*/ 139 w 292"/>
              <a:gd name="T55" fmla="*/ 260 h 293"/>
              <a:gd name="T56" fmla="*/ 171 w 292"/>
              <a:gd name="T57" fmla="*/ 290 h 293"/>
              <a:gd name="T58" fmla="*/ 184 w 292"/>
              <a:gd name="T59" fmla="*/ 255 h 293"/>
              <a:gd name="T60" fmla="*/ 224 w 292"/>
              <a:gd name="T61" fmla="*/ 270 h 293"/>
              <a:gd name="T62" fmla="*/ 223 w 292"/>
              <a:gd name="T63" fmla="*/ 232 h 293"/>
              <a:gd name="T64" fmla="*/ 265 w 292"/>
              <a:gd name="T65" fmla="*/ 231 h 293"/>
              <a:gd name="T66" fmla="*/ 250 w 292"/>
              <a:gd name="T67" fmla="*/ 196 h 293"/>
              <a:gd name="T68" fmla="*/ 288 w 292"/>
              <a:gd name="T69" fmla="*/ 178 h 293"/>
              <a:gd name="T70" fmla="*/ 171 w 292"/>
              <a:gd name="T71" fmla="*/ 193 h 293"/>
              <a:gd name="T72" fmla="*/ 70 w 292"/>
              <a:gd name="T73" fmla="*/ 182 h 293"/>
              <a:gd name="T74" fmla="*/ 116 w 292"/>
              <a:gd name="T75" fmla="*/ 227 h 293"/>
              <a:gd name="T76" fmla="*/ 153 w 292"/>
              <a:gd name="T77" fmla="*/ 97 h 293"/>
              <a:gd name="T78" fmla="*/ 163 w 292"/>
              <a:gd name="T79" fmla="*/ 65 h 293"/>
              <a:gd name="T80" fmla="*/ 170 w 292"/>
              <a:gd name="T81" fmla="*/ 102 h 293"/>
              <a:gd name="T82" fmla="*/ 198 w 292"/>
              <a:gd name="T83" fmla="*/ 141 h 293"/>
              <a:gd name="T84" fmla="*/ 208 w 292"/>
              <a:gd name="T85" fmla="*/ 207 h 293"/>
              <a:gd name="T86" fmla="*/ 198 w 292"/>
              <a:gd name="T87" fmla="*/ 141 h 293"/>
              <a:gd name="T88" fmla="*/ 127 w 292"/>
              <a:gd name="T89" fmla="*/ 142 h 293"/>
              <a:gd name="T90" fmla="*/ 98 w 292"/>
              <a:gd name="T91" fmla="*/ 157 h 293"/>
              <a:gd name="T92" fmla="*/ 85 w 292"/>
              <a:gd name="T93" fmla="*/ 91 h 293"/>
              <a:gd name="T94" fmla="*/ 98 w 292"/>
              <a:gd name="T95" fmla="*/ 157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2" h="293">
                <a:moveTo>
                  <a:pt x="288" y="178"/>
                </a:moveTo>
                <a:cubicBezTo>
                  <a:pt x="289" y="175"/>
                  <a:pt x="288" y="172"/>
                  <a:pt x="285" y="171"/>
                </a:cubicBezTo>
                <a:cubicBezTo>
                  <a:pt x="260" y="161"/>
                  <a:pt x="260" y="161"/>
                  <a:pt x="260" y="161"/>
                </a:cubicBezTo>
                <a:cubicBezTo>
                  <a:pt x="260" y="157"/>
                  <a:pt x="260" y="154"/>
                  <a:pt x="260" y="151"/>
                </a:cubicBezTo>
                <a:cubicBezTo>
                  <a:pt x="287" y="144"/>
                  <a:pt x="287" y="144"/>
                  <a:pt x="287" y="144"/>
                </a:cubicBezTo>
                <a:cubicBezTo>
                  <a:pt x="290" y="143"/>
                  <a:pt x="292" y="141"/>
                  <a:pt x="291" y="138"/>
                </a:cubicBezTo>
                <a:cubicBezTo>
                  <a:pt x="289" y="120"/>
                  <a:pt x="289" y="120"/>
                  <a:pt x="289" y="120"/>
                </a:cubicBezTo>
                <a:cubicBezTo>
                  <a:pt x="289" y="117"/>
                  <a:pt x="286" y="115"/>
                  <a:pt x="283" y="115"/>
                </a:cubicBezTo>
                <a:cubicBezTo>
                  <a:pt x="255" y="115"/>
                  <a:pt x="255" y="115"/>
                  <a:pt x="255" y="115"/>
                </a:cubicBezTo>
                <a:cubicBezTo>
                  <a:pt x="254" y="112"/>
                  <a:pt x="253" y="109"/>
                  <a:pt x="252" y="106"/>
                </a:cubicBezTo>
                <a:cubicBezTo>
                  <a:pt x="274" y="91"/>
                  <a:pt x="274" y="91"/>
                  <a:pt x="274" y="91"/>
                </a:cubicBezTo>
                <a:cubicBezTo>
                  <a:pt x="277" y="89"/>
                  <a:pt x="278" y="85"/>
                  <a:pt x="276" y="83"/>
                </a:cubicBezTo>
                <a:cubicBezTo>
                  <a:pt x="268" y="67"/>
                  <a:pt x="268" y="67"/>
                  <a:pt x="268" y="67"/>
                </a:cubicBezTo>
                <a:cubicBezTo>
                  <a:pt x="267" y="64"/>
                  <a:pt x="263" y="63"/>
                  <a:pt x="260" y="64"/>
                </a:cubicBezTo>
                <a:cubicBezTo>
                  <a:pt x="233" y="75"/>
                  <a:pt x="233" y="75"/>
                  <a:pt x="233" y="75"/>
                </a:cubicBezTo>
                <a:cubicBezTo>
                  <a:pt x="232" y="73"/>
                  <a:pt x="230" y="71"/>
                  <a:pt x="228" y="69"/>
                </a:cubicBezTo>
                <a:cubicBezTo>
                  <a:pt x="244" y="46"/>
                  <a:pt x="244" y="46"/>
                  <a:pt x="244" y="46"/>
                </a:cubicBezTo>
                <a:cubicBezTo>
                  <a:pt x="245" y="44"/>
                  <a:pt x="245" y="40"/>
                  <a:pt x="243" y="39"/>
                </a:cubicBezTo>
                <a:cubicBezTo>
                  <a:pt x="229" y="26"/>
                  <a:pt x="229" y="26"/>
                  <a:pt x="229" y="26"/>
                </a:cubicBezTo>
                <a:cubicBezTo>
                  <a:pt x="227" y="25"/>
                  <a:pt x="223" y="25"/>
                  <a:pt x="221" y="27"/>
                </a:cubicBezTo>
                <a:cubicBezTo>
                  <a:pt x="198" y="47"/>
                  <a:pt x="198" y="47"/>
                  <a:pt x="198" y="47"/>
                </a:cubicBezTo>
                <a:cubicBezTo>
                  <a:pt x="198" y="47"/>
                  <a:pt x="198" y="47"/>
                  <a:pt x="198" y="47"/>
                </a:cubicBezTo>
                <a:cubicBezTo>
                  <a:pt x="198" y="47"/>
                  <a:pt x="197" y="47"/>
                  <a:pt x="197" y="47"/>
                </a:cubicBezTo>
                <a:cubicBezTo>
                  <a:pt x="201" y="17"/>
                  <a:pt x="201" y="17"/>
                  <a:pt x="201" y="17"/>
                </a:cubicBezTo>
                <a:cubicBezTo>
                  <a:pt x="202" y="13"/>
                  <a:pt x="200" y="11"/>
                  <a:pt x="197" y="10"/>
                </a:cubicBezTo>
                <a:cubicBezTo>
                  <a:pt x="180" y="5"/>
                  <a:pt x="180" y="5"/>
                  <a:pt x="180" y="5"/>
                </a:cubicBezTo>
                <a:cubicBezTo>
                  <a:pt x="177" y="4"/>
                  <a:pt x="174" y="5"/>
                  <a:pt x="173" y="8"/>
                </a:cubicBezTo>
                <a:cubicBezTo>
                  <a:pt x="161" y="36"/>
                  <a:pt x="161" y="36"/>
                  <a:pt x="161" y="36"/>
                </a:cubicBezTo>
                <a:cubicBezTo>
                  <a:pt x="159" y="36"/>
                  <a:pt x="157" y="36"/>
                  <a:pt x="155" y="36"/>
                </a:cubicBezTo>
                <a:cubicBezTo>
                  <a:pt x="155" y="35"/>
                  <a:pt x="155" y="35"/>
                  <a:pt x="155" y="35"/>
                </a:cubicBezTo>
                <a:cubicBezTo>
                  <a:pt x="147" y="5"/>
                  <a:pt x="147" y="5"/>
                  <a:pt x="147" y="5"/>
                </a:cubicBezTo>
                <a:cubicBezTo>
                  <a:pt x="146" y="2"/>
                  <a:pt x="143" y="0"/>
                  <a:pt x="140" y="1"/>
                </a:cubicBezTo>
                <a:cubicBezTo>
                  <a:pt x="122" y="4"/>
                  <a:pt x="122" y="4"/>
                  <a:pt x="122" y="4"/>
                </a:cubicBezTo>
                <a:cubicBezTo>
                  <a:pt x="119" y="4"/>
                  <a:pt x="117" y="7"/>
                  <a:pt x="117" y="10"/>
                </a:cubicBezTo>
                <a:cubicBezTo>
                  <a:pt x="118" y="40"/>
                  <a:pt x="118" y="40"/>
                  <a:pt x="118" y="40"/>
                </a:cubicBezTo>
                <a:cubicBezTo>
                  <a:pt x="116" y="40"/>
                  <a:pt x="114" y="41"/>
                  <a:pt x="112" y="41"/>
                </a:cubicBezTo>
                <a:cubicBezTo>
                  <a:pt x="112" y="41"/>
                  <a:pt x="112" y="41"/>
                  <a:pt x="112" y="41"/>
                </a:cubicBezTo>
                <a:cubicBezTo>
                  <a:pt x="93" y="16"/>
                  <a:pt x="93" y="16"/>
                  <a:pt x="93" y="16"/>
                </a:cubicBezTo>
                <a:cubicBezTo>
                  <a:pt x="92" y="14"/>
                  <a:pt x="88" y="13"/>
                  <a:pt x="86" y="15"/>
                </a:cubicBezTo>
                <a:cubicBezTo>
                  <a:pt x="70" y="24"/>
                  <a:pt x="70" y="24"/>
                  <a:pt x="70" y="24"/>
                </a:cubicBezTo>
                <a:cubicBezTo>
                  <a:pt x="68" y="25"/>
                  <a:pt x="67" y="28"/>
                  <a:pt x="68" y="31"/>
                </a:cubicBezTo>
                <a:cubicBezTo>
                  <a:pt x="79" y="59"/>
                  <a:pt x="79" y="59"/>
                  <a:pt x="79" y="59"/>
                </a:cubicBezTo>
                <a:cubicBezTo>
                  <a:pt x="77" y="60"/>
                  <a:pt x="76" y="62"/>
                  <a:pt x="74" y="63"/>
                </a:cubicBezTo>
                <a:cubicBezTo>
                  <a:pt x="74" y="63"/>
                  <a:pt x="74" y="63"/>
                  <a:pt x="74" y="63"/>
                </a:cubicBezTo>
                <a:cubicBezTo>
                  <a:pt x="48" y="47"/>
                  <a:pt x="48" y="47"/>
                  <a:pt x="48" y="47"/>
                </a:cubicBezTo>
                <a:cubicBezTo>
                  <a:pt x="45" y="45"/>
                  <a:pt x="42" y="46"/>
                  <a:pt x="40" y="48"/>
                </a:cubicBezTo>
                <a:cubicBezTo>
                  <a:pt x="28" y="62"/>
                  <a:pt x="28" y="62"/>
                  <a:pt x="28" y="62"/>
                </a:cubicBezTo>
                <a:cubicBezTo>
                  <a:pt x="27" y="64"/>
                  <a:pt x="27" y="68"/>
                  <a:pt x="29" y="70"/>
                </a:cubicBezTo>
                <a:cubicBezTo>
                  <a:pt x="50" y="92"/>
                  <a:pt x="50" y="92"/>
                  <a:pt x="50" y="92"/>
                </a:cubicBezTo>
                <a:cubicBezTo>
                  <a:pt x="50" y="92"/>
                  <a:pt x="50" y="92"/>
                  <a:pt x="50" y="92"/>
                </a:cubicBezTo>
                <a:cubicBezTo>
                  <a:pt x="49" y="94"/>
                  <a:pt x="48" y="97"/>
                  <a:pt x="47" y="99"/>
                </a:cubicBezTo>
                <a:cubicBezTo>
                  <a:pt x="46" y="99"/>
                  <a:pt x="46" y="99"/>
                  <a:pt x="46" y="99"/>
                </a:cubicBezTo>
                <a:cubicBezTo>
                  <a:pt x="16" y="94"/>
                  <a:pt x="16" y="94"/>
                  <a:pt x="16" y="94"/>
                </a:cubicBezTo>
                <a:cubicBezTo>
                  <a:pt x="13" y="93"/>
                  <a:pt x="10" y="95"/>
                  <a:pt x="10" y="98"/>
                </a:cubicBezTo>
                <a:cubicBezTo>
                  <a:pt x="4" y="115"/>
                  <a:pt x="4" y="115"/>
                  <a:pt x="4" y="115"/>
                </a:cubicBezTo>
                <a:cubicBezTo>
                  <a:pt x="3" y="118"/>
                  <a:pt x="5" y="121"/>
                  <a:pt x="8" y="122"/>
                </a:cubicBezTo>
                <a:cubicBezTo>
                  <a:pt x="36" y="135"/>
                  <a:pt x="36" y="135"/>
                  <a:pt x="36" y="135"/>
                </a:cubicBezTo>
                <a:cubicBezTo>
                  <a:pt x="36" y="135"/>
                  <a:pt x="36" y="135"/>
                  <a:pt x="36" y="135"/>
                </a:cubicBezTo>
                <a:cubicBezTo>
                  <a:pt x="36" y="137"/>
                  <a:pt x="36" y="139"/>
                  <a:pt x="35" y="141"/>
                </a:cubicBezTo>
                <a:cubicBezTo>
                  <a:pt x="35" y="141"/>
                  <a:pt x="35" y="141"/>
                  <a:pt x="35" y="141"/>
                </a:cubicBezTo>
                <a:cubicBezTo>
                  <a:pt x="5" y="149"/>
                  <a:pt x="5" y="149"/>
                  <a:pt x="5" y="149"/>
                </a:cubicBezTo>
                <a:cubicBezTo>
                  <a:pt x="2" y="149"/>
                  <a:pt x="0" y="152"/>
                  <a:pt x="1" y="155"/>
                </a:cubicBezTo>
                <a:cubicBezTo>
                  <a:pt x="3" y="173"/>
                  <a:pt x="3" y="173"/>
                  <a:pt x="3" y="173"/>
                </a:cubicBezTo>
                <a:cubicBezTo>
                  <a:pt x="3" y="176"/>
                  <a:pt x="6" y="178"/>
                  <a:pt x="9" y="178"/>
                </a:cubicBezTo>
                <a:cubicBezTo>
                  <a:pt x="39" y="178"/>
                  <a:pt x="39" y="178"/>
                  <a:pt x="39" y="178"/>
                </a:cubicBezTo>
                <a:cubicBezTo>
                  <a:pt x="40" y="180"/>
                  <a:pt x="41" y="183"/>
                  <a:pt x="42" y="185"/>
                </a:cubicBezTo>
                <a:cubicBezTo>
                  <a:pt x="17" y="202"/>
                  <a:pt x="17" y="202"/>
                  <a:pt x="17" y="202"/>
                </a:cubicBezTo>
                <a:cubicBezTo>
                  <a:pt x="15" y="204"/>
                  <a:pt x="14" y="207"/>
                  <a:pt x="16" y="210"/>
                </a:cubicBezTo>
                <a:cubicBezTo>
                  <a:pt x="24" y="226"/>
                  <a:pt x="24" y="226"/>
                  <a:pt x="24" y="226"/>
                </a:cubicBezTo>
                <a:cubicBezTo>
                  <a:pt x="25" y="228"/>
                  <a:pt x="29" y="229"/>
                  <a:pt x="32" y="228"/>
                </a:cubicBezTo>
                <a:cubicBezTo>
                  <a:pt x="59" y="218"/>
                  <a:pt x="59" y="218"/>
                  <a:pt x="59" y="218"/>
                </a:cubicBezTo>
                <a:cubicBezTo>
                  <a:pt x="61" y="219"/>
                  <a:pt x="62" y="221"/>
                  <a:pt x="64" y="223"/>
                </a:cubicBezTo>
                <a:cubicBezTo>
                  <a:pt x="48" y="248"/>
                  <a:pt x="48" y="248"/>
                  <a:pt x="48" y="248"/>
                </a:cubicBezTo>
                <a:cubicBezTo>
                  <a:pt x="47" y="250"/>
                  <a:pt x="47" y="254"/>
                  <a:pt x="50" y="255"/>
                </a:cubicBezTo>
                <a:cubicBezTo>
                  <a:pt x="64" y="267"/>
                  <a:pt x="64" y="267"/>
                  <a:pt x="64" y="267"/>
                </a:cubicBezTo>
                <a:cubicBezTo>
                  <a:pt x="66" y="269"/>
                  <a:pt x="69" y="268"/>
                  <a:pt x="72" y="266"/>
                </a:cubicBezTo>
                <a:cubicBezTo>
                  <a:pt x="92" y="246"/>
                  <a:pt x="92" y="246"/>
                  <a:pt x="92" y="246"/>
                </a:cubicBezTo>
                <a:cubicBezTo>
                  <a:pt x="95" y="247"/>
                  <a:pt x="97" y="249"/>
                  <a:pt x="100" y="250"/>
                </a:cubicBezTo>
                <a:cubicBezTo>
                  <a:pt x="95" y="279"/>
                  <a:pt x="95" y="279"/>
                  <a:pt x="95" y="279"/>
                </a:cubicBezTo>
                <a:cubicBezTo>
                  <a:pt x="95" y="282"/>
                  <a:pt x="96" y="284"/>
                  <a:pt x="99" y="285"/>
                </a:cubicBezTo>
                <a:cubicBezTo>
                  <a:pt x="117" y="290"/>
                  <a:pt x="117" y="290"/>
                  <a:pt x="117" y="290"/>
                </a:cubicBezTo>
                <a:cubicBezTo>
                  <a:pt x="119" y="291"/>
                  <a:pt x="122" y="290"/>
                  <a:pt x="124" y="287"/>
                </a:cubicBezTo>
                <a:cubicBezTo>
                  <a:pt x="135" y="260"/>
                  <a:pt x="135" y="260"/>
                  <a:pt x="135" y="260"/>
                </a:cubicBezTo>
                <a:cubicBezTo>
                  <a:pt x="136" y="260"/>
                  <a:pt x="138" y="260"/>
                  <a:pt x="139" y="260"/>
                </a:cubicBezTo>
                <a:cubicBezTo>
                  <a:pt x="146" y="288"/>
                  <a:pt x="146" y="288"/>
                  <a:pt x="146" y="288"/>
                </a:cubicBezTo>
                <a:cubicBezTo>
                  <a:pt x="147" y="291"/>
                  <a:pt x="150" y="293"/>
                  <a:pt x="152" y="292"/>
                </a:cubicBezTo>
                <a:cubicBezTo>
                  <a:pt x="171" y="290"/>
                  <a:pt x="171" y="290"/>
                  <a:pt x="171" y="290"/>
                </a:cubicBezTo>
                <a:cubicBezTo>
                  <a:pt x="173" y="290"/>
                  <a:pt x="176" y="287"/>
                  <a:pt x="176" y="284"/>
                </a:cubicBezTo>
                <a:cubicBezTo>
                  <a:pt x="176" y="257"/>
                  <a:pt x="176" y="257"/>
                  <a:pt x="176" y="257"/>
                </a:cubicBezTo>
                <a:cubicBezTo>
                  <a:pt x="178" y="256"/>
                  <a:pt x="181" y="256"/>
                  <a:pt x="184" y="255"/>
                </a:cubicBezTo>
                <a:cubicBezTo>
                  <a:pt x="200" y="277"/>
                  <a:pt x="200" y="277"/>
                  <a:pt x="200" y="277"/>
                </a:cubicBezTo>
                <a:cubicBezTo>
                  <a:pt x="202" y="279"/>
                  <a:pt x="205" y="280"/>
                  <a:pt x="207" y="279"/>
                </a:cubicBezTo>
                <a:cubicBezTo>
                  <a:pt x="224" y="270"/>
                  <a:pt x="224" y="270"/>
                  <a:pt x="224" y="270"/>
                </a:cubicBezTo>
                <a:cubicBezTo>
                  <a:pt x="226" y="268"/>
                  <a:pt x="227" y="265"/>
                  <a:pt x="226" y="262"/>
                </a:cubicBezTo>
                <a:cubicBezTo>
                  <a:pt x="216" y="238"/>
                  <a:pt x="216" y="238"/>
                  <a:pt x="216" y="238"/>
                </a:cubicBezTo>
                <a:cubicBezTo>
                  <a:pt x="218" y="236"/>
                  <a:pt x="221" y="234"/>
                  <a:pt x="223" y="232"/>
                </a:cubicBezTo>
                <a:cubicBezTo>
                  <a:pt x="246" y="246"/>
                  <a:pt x="246" y="246"/>
                  <a:pt x="246" y="246"/>
                </a:cubicBezTo>
                <a:cubicBezTo>
                  <a:pt x="248" y="248"/>
                  <a:pt x="252" y="248"/>
                  <a:pt x="253" y="245"/>
                </a:cubicBezTo>
                <a:cubicBezTo>
                  <a:pt x="265" y="231"/>
                  <a:pt x="265" y="231"/>
                  <a:pt x="265" y="231"/>
                </a:cubicBezTo>
                <a:cubicBezTo>
                  <a:pt x="267" y="229"/>
                  <a:pt x="267" y="226"/>
                  <a:pt x="265" y="223"/>
                </a:cubicBezTo>
                <a:cubicBezTo>
                  <a:pt x="246" y="204"/>
                  <a:pt x="246" y="204"/>
                  <a:pt x="246" y="204"/>
                </a:cubicBezTo>
                <a:cubicBezTo>
                  <a:pt x="247" y="201"/>
                  <a:pt x="249" y="198"/>
                  <a:pt x="250" y="196"/>
                </a:cubicBezTo>
                <a:cubicBezTo>
                  <a:pt x="277" y="200"/>
                  <a:pt x="277" y="200"/>
                  <a:pt x="277" y="200"/>
                </a:cubicBezTo>
                <a:cubicBezTo>
                  <a:pt x="280" y="200"/>
                  <a:pt x="283" y="198"/>
                  <a:pt x="283" y="196"/>
                </a:cubicBezTo>
                <a:lnTo>
                  <a:pt x="288" y="178"/>
                </a:lnTo>
                <a:close/>
                <a:moveTo>
                  <a:pt x="133" y="231"/>
                </a:moveTo>
                <a:cubicBezTo>
                  <a:pt x="142" y="199"/>
                  <a:pt x="142" y="199"/>
                  <a:pt x="142" y="199"/>
                </a:cubicBezTo>
                <a:cubicBezTo>
                  <a:pt x="152" y="200"/>
                  <a:pt x="162" y="198"/>
                  <a:pt x="171" y="193"/>
                </a:cubicBezTo>
                <a:cubicBezTo>
                  <a:pt x="195" y="218"/>
                  <a:pt x="195" y="218"/>
                  <a:pt x="195" y="218"/>
                </a:cubicBezTo>
                <a:cubicBezTo>
                  <a:pt x="177" y="230"/>
                  <a:pt x="155" y="236"/>
                  <a:pt x="133" y="231"/>
                </a:cubicBezTo>
                <a:close/>
                <a:moveTo>
                  <a:pt x="70" y="182"/>
                </a:moveTo>
                <a:cubicBezTo>
                  <a:pt x="104" y="174"/>
                  <a:pt x="104" y="174"/>
                  <a:pt x="104" y="174"/>
                </a:cubicBezTo>
                <a:cubicBezTo>
                  <a:pt x="109" y="182"/>
                  <a:pt x="116" y="189"/>
                  <a:pt x="126" y="194"/>
                </a:cubicBezTo>
                <a:cubicBezTo>
                  <a:pt x="116" y="227"/>
                  <a:pt x="116" y="227"/>
                  <a:pt x="116" y="227"/>
                </a:cubicBezTo>
                <a:cubicBezTo>
                  <a:pt x="95" y="218"/>
                  <a:pt x="79" y="202"/>
                  <a:pt x="70" y="182"/>
                </a:cubicBezTo>
                <a:close/>
                <a:moveTo>
                  <a:pt x="163" y="65"/>
                </a:moveTo>
                <a:cubicBezTo>
                  <a:pt x="153" y="97"/>
                  <a:pt x="153" y="97"/>
                  <a:pt x="153" y="97"/>
                </a:cubicBezTo>
                <a:cubicBezTo>
                  <a:pt x="142" y="96"/>
                  <a:pt x="131" y="99"/>
                  <a:pt x="122" y="104"/>
                </a:cubicBezTo>
                <a:cubicBezTo>
                  <a:pt x="98" y="80"/>
                  <a:pt x="98" y="80"/>
                  <a:pt x="98" y="80"/>
                </a:cubicBezTo>
                <a:cubicBezTo>
                  <a:pt x="116" y="66"/>
                  <a:pt x="139" y="61"/>
                  <a:pt x="163" y="65"/>
                </a:cubicBezTo>
                <a:close/>
                <a:moveTo>
                  <a:pt x="226" y="116"/>
                </a:moveTo>
                <a:cubicBezTo>
                  <a:pt x="193" y="125"/>
                  <a:pt x="193" y="125"/>
                  <a:pt x="193" y="125"/>
                </a:cubicBezTo>
                <a:cubicBezTo>
                  <a:pt x="188" y="115"/>
                  <a:pt x="180" y="107"/>
                  <a:pt x="170" y="102"/>
                </a:cubicBezTo>
                <a:cubicBezTo>
                  <a:pt x="179" y="70"/>
                  <a:pt x="179" y="70"/>
                  <a:pt x="179" y="70"/>
                </a:cubicBezTo>
                <a:cubicBezTo>
                  <a:pt x="201" y="78"/>
                  <a:pt x="218" y="96"/>
                  <a:pt x="226" y="116"/>
                </a:cubicBezTo>
                <a:close/>
                <a:moveTo>
                  <a:pt x="198" y="141"/>
                </a:moveTo>
                <a:cubicBezTo>
                  <a:pt x="231" y="133"/>
                  <a:pt x="231" y="133"/>
                  <a:pt x="231" y="133"/>
                </a:cubicBezTo>
                <a:cubicBezTo>
                  <a:pt x="233" y="145"/>
                  <a:pt x="233" y="159"/>
                  <a:pt x="229" y="172"/>
                </a:cubicBezTo>
                <a:cubicBezTo>
                  <a:pt x="225" y="185"/>
                  <a:pt x="218" y="198"/>
                  <a:pt x="208" y="207"/>
                </a:cubicBezTo>
                <a:cubicBezTo>
                  <a:pt x="185" y="183"/>
                  <a:pt x="185" y="183"/>
                  <a:pt x="185" y="183"/>
                </a:cubicBezTo>
                <a:cubicBezTo>
                  <a:pt x="190" y="177"/>
                  <a:pt x="195" y="170"/>
                  <a:pt x="197" y="162"/>
                </a:cubicBezTo>
                <a:cubicBezTo>
                  <a:pt x="199" y="155"/>
                  <a:pt x="199" y="148"/>
                  <a:pt x="198" y="141"/>
                </a:cubicBezTo>
                <a:close/>
                <a:moveTo>
                  <a:pt x="169" y="154"/>
                </a:moveTo>
                <a:cubicBezTo>
                  <a:pt x="166" y="166"/>
                  <a:pt x="153" y="173"/>
                  <a:pt x="142" y="169"/>
                </a:cubicBezTo>
                <a:cubicBezTo>
                  <a:pt x="130" y="166"/>
                  <a:pt x="123" y="154"/>
                  <a:pt x="127" y="142"/>
                </a:cubicBezTo>
                <a:cubicBezTo>
                  <a:pt x="130" y="130"/>
                  <a:pt x="142" y="123"/>
                  <a:pt x="154" y="127"/>
                </a:cubicBezTo>
                <a:cubicBezTo>
                  <a:pt x="166" y="130"/>
                  <a:pt x="172" y="142"/>
                  <a:pt x="169" y="154"/>
                </a:cubicBezTo>
                <a:close/>
                <a:moveTo>
                  <a:pt x="98" y="157"/>
                </a:moveTo>
                <a:cubicBezTo>
                  <a:pt x="65" y="166"/>
                  <a:pt x="65" y="166"/>
                  <a:pt x="65" y="166"/>
                </a:cubicBezTo>
                <a:cubicBezTo>
                  <a:pt x="62" y="152"/>
                  <a:pt x="62" y="138"/>
                  <a:pt x="66" y="125"/>
                </a:cubicBezTo>
                <a:cubicBezTo>
                  <a:pt x="70" y="112"/>
                  <a:pt x="77" y="101"/>
                  <a:pt x="85" y="91"/>
                </a:cubicBezTo>
                <a:cubicBezTo>
                  <a:pt x="108" y="116"/>
                  <a:pt x="108" y="116"/>
                  <a:pt x="108" y="116"/>
                </a:cubicBezTo>
                <a:cubicBezTo>
                  <a:pt x="104" y="121"/>
                  <a:pt x="101" y="127"/>
                  <a:pt x="99" y="134"/>
                </a:cubicBezTo>
                <a:cubicBezTo>
                  <a:pt x="96" y="142"/>
                  <a:pt x="96" y="150"/>
                  <a:pt x="98" y="157"/>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5" tIns="34293" rIns="68585" bIns="34293" numCol="1" anchor="t" anchorCtr="0" compatLnSpc="1">
            <a:prstTxWarp prst="textNoShape">
              <a:avLst/>
            </a:prstTxWarp>
          </a:bodyPr>
          <a:lstStyle/>
          <a:p>
            <a:endParaRPr lang="en-US" sz="1013"/>
          </a:p>
        </p:txBody>
      </p:sp>
      <p:sp>
        <p:nvSpPr>
          <p:cNvPr id="20" name="Freeform 31"/>
          <p:cNvSpPr>
            <a:spLocks noEditPoints="1"/>
          </p:cNvSpPr>
          <p:nvPr/>
        </p:nvSpPr>
        <p:spPr bwMode="auto">
          <a:xfrm flipH="1">
            <a:off x="5356453" y="3834370"/>
            <a:ext cx="497597" cy="497597"/>
          </a:xfrm>
          <a:custGeom>
            <a:avLst/>
            <a:gdLst>
              <a:gd name="T0" fmla="*/ 234 w 263"/>
              <a:gd name="T1" fmla="*/ 144 h 263"/>
              <a:gd name="T2" fmla="*/ 262 w 263"/>
              <a:gd name="T3" fmla="*/ 124 h 263"/>
              <a:gd name="T4" fmla="*/ 230 w 263"/>
              <a:gd name="T5" fmla="*/ 103 h 263"/>
              <a:gd name="T6" fmla="*/ 249 w 263"/>
              <a:gd name="T7" fmla="*/ 74 h 263"/>
              <a:gd name="T8" fmla="*/ 210 w 263"/>
              <a:gd name="T9" fmla="*/ 67 h 263"/>
              <a:gd name="T10" fmla="*/ 219 w 263"/>
              <a:gd name="T11" fmla="*/ 34 h 263"/>
              <a:gd name="T12" fmla="*/ 179 w 263"/>
              <a:gd name="T13" fmla="*/ 42 h 263"/>
              <a:gd name="T14" fmla="*/ 182 w 263"/>
              <a:gd name="T15" fmla="*/ 14 h 263"/>
              <a:gd name="T16" fmla="*/ 156 w 263"/>
              <a:gd name="T17" fmla="*/ 7 h 263"/>
              <a:gd name="T18" fmla="*/ 140 w 263"/>
              <a:gd name="T19" fmla="*/ 31 h 263"/>
              <a:gd name="T20" fmla="*/ 110 w 263"/>
              <a:gd name="T21" fmla="*/ 3 h 263"/>
              <a:gd name="T22" fmla="*/ 101 w 263"/>
              <a:gd name="T23" fmla="*/ 37 h 263"/>
              <a:gd name="T24" fmla="*/ 78 w 263"/>
              <a:gd name="T25" fmla="*/ 12 h 263"/>
              <a:gd name="T26" fmla="*/ 71 w 263"/>
              <a:gd name="T27" fmla="*/ 52 h 263"/>
              <a:gd name="T28" fmla="*/ 43 w 263"/>
              <a:gd name="T29" fmla="*/ 42 h 263"/>
              <a:gd name="T30" fmla="*/ 26 w 263"/>
              <a:gd name="T31" fmla="*/ 62 h 263"/>
              <a:gd name="T32" fmla="*/ 42 w 263"/>
              <a:gd name="T33" fmla="*/ 88 h 263"/>
              <a:gd name="T34" fmla="*/ 9 w 263"/>
              <a:gd name="T35" fmla="*/ 87 h 263"/>
              <a:gd name="T36" fmla="*/ 32 w 263"/>
              <a:gd name="T37" fmla="*/ 121 h 263"/>
              <a:gd name="T38" fmla="*/ 31 w 263"/>
              <a:gd name="T39" fmla="*/ 127 h 263"/>
              <a:gd name="T40" fmla="*/ 3 w 263"/>
              <a:gd name="T41" fmla="*/ 156 h 263"/>
              <a:gd name="T42" fmla="*/ 37 w 263"/>
              <a:gd name="T43" fmla="*/ 166 h 263"/>
              <a:gd name="T44" fmla="*/ 22 w 263"/>
              <a:gd name="T45" fmla="*/ 203 h 263"/>
              <a:gd name="T46" fmla="*/ 57 w 263"/>
              <a:gd name="T47" fmla="*/ 200 h 263"/>
              <a:gd name="T48" fmla="*/ 58 w 263"/>
              <a:gd name="T49" fmla="*/ 240 h 263"/>
              <a:gd name="T50" fmla="*/ 90 w 263"/>
              <a:gd name="T51" fmla="*/ 225 h 263"/>
              <a:gd name="T52" fmla="*/ 105 w 263"/>
              <a:gd name="T53" fmla="*/ 261 h 263"/>
              <a:gd name="T54" fmla="*/ 125 w 263"/>
              <a:gd name="T55" fmla="*/ 234 h 263"/>
              <a:gd name="T56" fmla="*/ 154 w 263"/>
              <a:gd name="T57" fmla="*/ 261 h 263"/>
              <a:gd name="T58" fmla="*/ 166 w 263"/>
              <a:gd name="T59" fmla="*/ 229 h 263"/>
              <a:gd name="T60" fmla="*/ 202 w 263"/>
              <a:gd name="T61" fmla="*/ 242 h 263"/>
              <a:gd name="T62" fmla="*/ 201 w 263"/>
              <a:gd name="T63" fmla="*/ 208 h 263"/>
              <a:gd name="T64" fmla="*/ 239 w 263"/>
              <a:gd name="T65" fmla="*/ 208 h 263"/>
              <a:gd name="T66" fmla="*/ 225 w 263"/>
              <a:gd name="T67" fmla="*/ 176 h 263"/>
              <a:gd name="T68" fmla="*/ 260 w 263"/>
              <a:gd name="T69" fmla="*/ 160 h 263"/>
              <a:gd name="T70" fmla="*/ 154 w 263"/>
              <a:gd name="T71" fmla="*/ 174 h 263"/>
              <a:gd name="T72" fmla="*/ 63 w 263"/>
              <a:gd name="T73" fmla="*/ 163 h 263"/>
              <a:gd name="T74" fmla="*/ 105 w 263"/>
              <a:gd name="T75" fmla="*/ 204 h 263"/>
              <a:gd name="T76" fmla="*/ 138 w 263"/>
              <a:gd name="T77" fmla="*/ 87 h 263"/>
              <a:gd name="T78" fmla="*/ 147 w 263"/>
              <a:gd name="T79" fmla="*/ 58 h 263"/>
              <a:gd name="T80" fmla="*/ 153 w 263"/>
              <a:gd name="T81" fmla="*/ 91 h 263"/>
              <a:gd name="T82" fmla="*/ 179 w 263"/>
              <a:gd name="T83" fmla="*/ 126 h 263"/>
              <a:gd name="T84" fmla="*/ 188 w 263"/>
              <a:gd name="T85" fmla="*/ 186 h 263"/>
              <a:gd name="T86" fmla="*/ 179 w 263"/>
              <a:gd name="T87" fmla="*/ 126 h 263"/>
              <a:gd name="T88" fmla="*/ 114 w 263"/>
              <a:gd name="T89" fmla="*/ 127 h 263"/>
              <a:gd name="T90" fmla="*/ 88 w 263"/>
              <a:gd name="T91" fmla="*/ 141 h 263"/>
              <a:gd name="T92" fmla="*/ 77 w 263"/>
              <a:gd name="T93" fmla="*/ 82 h 263"/>
              <a:gd name="T94" fmla="*/ 88 w 263"/>
              <a:gd name="T95" fmla="*/ 14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63" h="263">
                <a:moveTo>
                  <a:pt x="260" y="160"/>
                </a:moveTo>
                <a:cubicBezTo>
                  <a:pt x="261" y="157"/>
                  <a:pt x="259" y="155"/>
                  <a:pt x="257" y="154"/>
                </a:cubicBezTo>
                <a:cubicBezTo>
                  <a:pt x="234" y="144"/>
                  <a:pt x="234" y="144"/>
                  <a:pt x="234" y="144"/>
                </a:cubicBezTo>
                <a:cubicBezTo>
                  <a:pt x="234" y="141"/>
                  <a:pt x="235" y="138"/>
                  <a:pt x="235" y="135"/>
                </a:cubicBezTo>
                <a:cubicBezTo>
                  <a:pt x="258" y="129"/>
                  <a:pt x="258" y="129"/>
                  <a:pt x="258" y="129"/>
                </a:cubicBezTo>
                <a:cubicBezTo>
                  <a:pt x="261" y="129"/>
                  <a:pt x="263" y="126"/>
                  <a:pt x="262" y="124"/>
                </a:cubicBezTo>
                <a:cubicBezTo>
                  <a:pt x="260" y="107"/>
                  <a:pt x="260" y="107"/>
                  <a:pt x="260" y="107"/>
                </a:cubicBezTo>
                <a:cubicBezTo>
                  <a:pt x="260" y="105"/>
                  <a:pt x="258" y="103"/>
                  <a:pt x="255" y="103"/>
                </a:cubicBezTo>
                <a:cubicBezTo>
                  <a:pt x="230" y="103"/>
                  <a:pt x="230" y="103"/>
                  <a:pt x="230" y="103"/>
                </a:cubicBezTo>
                <a:cubicBezTo>
                  <a:pt x="229" y="100"/>
                  <a:pt x="228" y="98"/>
                  <a:pt x="227" y="95"/>
                </a:cubicBezTo>
                <a:cubicBezTo>
                  <a:pt x="247" y="81"/>
                  <a:pt x="247" y="81"/>
                  <a:pt x="247" y="81"/>
                </a:cubicBezTo>
                <a:cubicBezTo>
                  <a:pt x="250" y="79"/>
                  <a:pt x="250" y="76"/>
                  <a:pt x="249" y="74"/>
                </a:cubicBezTo>
                <a:cubicBezTo>
                  <a:pt x="241" y="60"/>
                  <a:pt x="241" y="60"/>
                  <a:pt x="241" y="60"/>
                </a:cubicBezTo>
                <a:cubicBezTo>
                  <a:pt x="240" y="57"/>
                  <a:pt x="237" y="56"/>
                  <a:pt x="235" y="57"/>
                </a:cubicBezTo>
                <a:cubicBezTo>
                  <a:pt x="210" y="67"/>
                  <a:pt x="210" y="67"/>
                  <a:pt x="210" y="67"/>
                </a:cubicBezTo>
                <a:cubicBezTo>
                  <a:pt x="209" y="65"/>
                  <a:pt x="207" y="63"/>
                  <a:pt x="206" y="62"/>
                </a:cubicBezTo>
                <a:cubicBezTo>
                  <a:pt x="220" y="41"/>
                  <a:pt x="220" y="41"/>
                  <a:pt x="220" y="41"/>
                </a:cubicBezTo>
                <a:cubicBezTo>
                  <a:pt x="221" y="39"/>
                  <a:pt x="221" y="35"/>
                  <a:pt x="219" y="34"/>
                </a:cubicBezTo>
                <a:cubicBezTo>
                  <a:pt x="206" y="23"/>
                  <a:pt x="206" y="23"/>
                  <a:pt x="206" y="23"/>
                </a:cubicBezTo>
                <a:cubicBezTo>
                  <a:pt x="204" y="21"/>
                  <a:pt x="201" y="21"/>
                  <a:pt x="199" y="23"/>
                </a:cubicBezTo>
                <a:cubicBezTo>
                  <a:pt x="179" y="42"/>
                  <a:pt x="179" y="42"/>
                  <a:pt x="179" y="42"/>
                </a:cubicBezTo>
                <a:cubicBezTo>
                  <a:pt x="179" y="42"/>
                  <a:pt x="179" y="42"/>
                  <a:pt x="179" y="42"/>
                </a:cubicBezTo>
                <a:cubicBezTo>
                  <a:pt x="178" y="42"/>
                  <a:pt x="178" y="42"/>
                  <a:pt x="177" y="41"/>
                </a:cubicBezTo>
                <a:cubicBezTo>
                  <a:pt x="182" y="14"/>
                  <a:pt x="182" y="14"/>
                  <a:pt x="182" y="14"/>
                </a:cubicBezTo>
                <a:cubicBezTo>
                  <a:pt x="182" y="11"/>
                  <a:pt x="180" y="9"/>
                  <a:pt x="178" y="8"/>
                </a:cubicBezTo>
                <a:cubicBezTo>
                  <a:pt x="162" y="4"/>
                  <a:pt x="162" y="4"/>
                  <a:pt x="162" y="4"/>
                </a:cubicBezTo>
                <a:cubicBezTo>
                  <a:pt x="160" y="3"/>
                  <a:pt x="157" y="4"/>
                  <a:pt x="156" y="7"/>
                </a:cubicBezTo>
                <a:cubicBezTo>
                  <a:pt x="145" y="32"/>
                  <a:pt x="145" y="32"/>
                  <a:pt x="145" y="32"/>
                </a:cubicBezTo>
                <a:cubicBezTo>
                  <a:pt x="143" y="32"/>
                  <a:pt x="142" y="32"/>
                  <a:pt x="140" y="32"/>
                </a:cubicBezTo>
                <a:cubicBezTo>
                  <a:pt x="140" y="31"/>
                  <a:pt x="140" y="31"/>
                  <a:pt x="140" y="31"/>
                </a:cubicBezTo>
                <a:cubicBezTo>
                  <a:pt x="132" y="4"/>
                  <a:pt x="132" y="4"/>
                  <a:pt x="132" y="4"/>
                </a:cubicBezTo>
                <a:cubicBezTo>
                  <a:pt x="132" y="1"/>
                  <a:pt x="129" y="0"/>
                  <a:pt x="127" y="0"/>
                </a:cubicBezTo>
                <a:cubicBezTo>
                  <a:pt x="110" y="3"/>
                  <a:pt x="110" y="3"/>
                  <a:pt x="110" y="3"/>
                </a:cubicBezTo>
                <a:cubicBezTo>
                  <a:pt x="108" y="3"/>
                  <a:pt x="106" y="5"/>
                  <a:pt x="106" y="8"/>
                </a:cubicBezTo>
                <a:cubicBezTo>
                  <a:pt x="107" y="35"/>
                  <a:pt x="107" y="35"/>
                  <a:pt x="107" y="35"/>
                </a:cubicBezTo>
                <a:cubicBezTo>
                  <a:pt x="105" y="35"/>
                  <a:pt x="103" y="36"/>
                  <a:pt x="101" y="37"/>
                </a:cubicBezTo>
                <a:cubicBezTo>
                  <a:pt x="101" y="36"/>
                  <a:pt x="101" y="36"/>
                  <a:pt x="101" y="36"/>
                </a:cubicBezTo>
                <a:cubicBezTo>
                  <a:pt x="84" y="14"/>
                  <a:pt x="84" y="14"/>
                  <a:pt x="84" y="14"/>
                </a:cubicBezTo>
                <a:cubicBezTo>
                  <a:pt x="83" y="12"/>
                  <a:pt x="80" y="11"/>
                  <a:pt x="78" y="12"/>
                </a:cubicBezTo>
                <a:cubicBezTo>
                  <a:pt x="63" y="21"/>
                  <a:pt x="63" y="21"/>
                  <a:pt x="63" y="21"/>
                </a:cubicBezTo>
                <a:cubicBezTo>
                  <a:pt x="61" y="22"/>
                  <a:pt x="60" y="25"/>
                  <a:pt x="61" y="27"/>
                </a:cubicBezTo>
                <a:cubicBezTo>
                  <a:pt x="71" y="52"/>
                  <a:pt x="71" y="52"/>
                  <a:pt x="71" y="52"/>
                </a:cubicBezTo>
                <a:cubicBezTo>
                  <a:pt x="70" y="54"/>
                  <a:pt x="68" y="55"/>
                  <a:pt x="66" y="56"/>
                </a:cubicBezTo>
                <a:cubicBezTo>
                  <a:pt x="66" y="56"/>
                  <a:pt x="66" y="56"/>
                  <a:pt x="66" y="56"/>
                </a:cubicBezTo>
                <a:cubicBezTo>
                  <a:pt x="43" y="42"/>
                  <a:pt x="43" y="42"/>
                  <a:pt x="43" y="42"/>
                </a:cubicBezTo>
                <a:cubicBezTo>
                  <a:pt x="41" y="40"/>
                  <a:pt x="37" y="40"/>
                  <a:pt x="36" y="42"/>
                </a:cubicBezTo>
                <a:cubicBezTo>
                  <a:pt x="26" y="55"/>
                  <a:pt x="26" y="55"/>
                  <a:pt x="26" y="55"/>
                </a:cubicBezTo>
                <a:cubicBezTo>
                  <a:pt x="24" y="57"/>
                  <a:pt x="24" y="60"/>
                  <a:pt x="26" y="62"/>
                </a:cubicBezTo>
                <a:cubicBezTo>
                  <a:pt x="45" y="82"/>
                  <a:pt x="45" y="82"/>
                  <a:pt x="45" y="82"/>
                </a:cubicBezTo>
                <a:cubicBezTo>
                  <a:pt x="45" y="82"/>
                  <a:pt x="45" y="82"/>
                  <a:pt x="45" y="82"/>
                </a:cubicBezTo>
                <a:cubicBezTo>
                  <a:pt x="44" y="84"/>
                  <a:pt x="43" y="86"/>
                  <a:pt x="42" y="88"/>
                </a:cubicBezTo>
                <a:cubicBezTo>
                  <a:pt x="42" y="88"/>
                  <a:pt x="42" y="88"/>
                  <a:pt x="42" y="88"/>
                </a:cubicBezTo>
                <a:cubicBezTo>
                  <a:pt x="14" y="84"/>
                  <a:pt x="14" y="84"/>
                  <a:pt x="14" y="84"/>
                </a:cubicBezTo>
                <a:cubicBezTo>
                  <a:pt x="12" y="83"/>
                  <a:pt x="9" y="85"/>
                  <a:pt x="9" y="87"/>
                </a:cubicBezTo>
                <a:cubicBezTo>
                  <a:pt x="4" y="103"/>
                  <a:pt x="4" y="103"/>
                  <a:pt x="4" y="103"/>
                </a:cubicBezTo>
                <a:cubicBezTo>
                  <a:pt x="3" y="106"/>
                  <a:pt x="4" y="108"/>
                  <a:pt x="7" y="109"/>
                </a:cubicBezTo>
                <a:cubicBezTo>
                  <a:pt x="32" y="121"/>
                  <a:pt x="32" y="121"/>
                  <a:pt x="32" y="121"/>
                </a:cubicBezTo>
                <a:cubicBezTo>
                  <a:pt x="32" y="121"/>
                  <a:pt x="32" y="121"/>
                  <a:pt x="32" y="121"/>
                </a:cubicBezTo>
                <a:cubicBezTo>
                  <a:pt x="32" y="123"/>
                  <a:pt x="32" y="125"/>
                  <a:pt x="32" y="126"/>
                </a:cubicBezTo>
                <a:cubicBezTo>
                  <a:pt x="31" y="127"/>
                  <a:pt x="31" y="127"/>
                  <a:pt x="31" y="127"/>
                </a:cubicBezTo>
                <a:cubicBezTo>
                  <a:pt x="5" y="133"/>
                  <a:pt x="5" y="133"/>
                  <a:pt x="5" y="133"/>
                </a:cubicBezTo>
                <a:cubicBezTo>
                  <a:pt x="2" y="134"/>
                  <a:pt x="0" y="137"/>
                  <a:pt x="1" y="139"/>
                </a:cubicBezTo>
                <a:cubicBezTo>
                  <a:pt x="3" y="156"/>
                  <a:pt x="3" y="156"/>
                  <a:pt x="3" y="156"/>
                </a:cubicBezTo>
                <a:cubicBezTo>
                  <a:pt x="3" y="158"/>
                  <a:pt x="5" y="160"/>
                  <a:pt x="8" y="160"/>
                </a:cubicBezTo>
                <a:cubicBezTo>
                  <a:pt x="35" y="160"/>
                  <a:pt x="35" y="160"/>
                  <a:pt x="35" y="160"/>
                </a:cubicBezTo>
                <a:cubicBezTo>
                  <a:pt x="36" y="162"/>
                  <a:pt x="37" y="164"/>
                  <a:pt x="37" y="166"/>
                </a:cubicBezTo>
                <a:cubicBezTo>
                  <a:pt x="16" y="182"/>
                  <a:pt x="16" y="182"/>
                  <a:pt x="16" y="182"/>
                </a:cubicBezTo>
                <a:cubicBezTo>
                  <a:pt x="13" y="183"/>
                  <a:pt x="13" y="186"/>
                  <a:pt x="14" y="188"/>
                </a:cubicBezTo>
                <a:cubicBezTo>
                  <a:pt x="22" y="203"/>
                  <a:pt x="22" y="203"/>
                  <a:pt x="22" y="203"/>
                </a:cubicBezTo>
                <a:cubicBezTo>
                  <a:pt x="23" y="205"/>
                  <a:pt x="26" y="206"/>
                  <a:pt x="28" y="205"/>
                </a:cubicBezTo>
                <a:cubicBezTo>
                  <a:pt x="53" y="196"/>
                  <a:pt x="53" y="196"/>
                  <a:pt x="53" y="196"/>
                </a:cubicBezTo>
                <a:cubicBezTo>
                  <a:pt x="55" y="197"/>
                  <a:pt x="56" y="199"/>
                  <a:pt x="57" y="200"/>
                </a:cubicBezTo>
                <a:cubicBezTo>
                  <a:pt x="44" y="222"/>
                  <a:pt x="44" y="222"/>
                  <a:pt x="44" y="222"/>
                </a:cubicBezTo>
                <a:cubicBezTo>
                  <a:pt x="42" y="225"/>
                  <a:pt x="43" y="228"/>
                  <a:pt x="45" y="229"/>
                </a:cubicBezTo>
                <a:cubicBezTo>
                  <a:pt x="58" y="240"/>
                  <a:pt x="58" y="240"/>
                  <a:pt x="58" y="240"/>
                </a:cubicBezTo>
                <a:cubicBezTo>
                  <a:pt x="59" y="241"/>
                  <a:pt x="62" y="241"/>
                  <a:pt x="64" y="239"/>
                </a:cubicBezTo>
                <a:cubicBezTo>
                  <a:pt x="83" y="221"/>
                  <a:pt x="83" y="221"/>
                  <a:pt x="83" y="221"/>
                </a:cubicBezTo>
                <a:cubicBezTo>
                  <a:pt x="85" y="222"/>
                  <a:pt x="87" y="223"/>
                  <a:pt x="90" y="225"/>
                </a:cubicBezTo>
                <a:cubicBezTo>
                  <a:pt x="86" y="250"/>
                  <a:pt x="86" y="250"/>
                  <a:pt x="86" y="250"/>
                </a:cubicBezTo>
                <a:cubicBezTo>
                  <a:pt x="85" y="253"/>
                  <a:pt x="87" y="256"/>
                  <a:pt x="89" y="256"/>
                </a:cubicBezTo>
                <a:cubicBezTo>
                  <a:pt x="105" y="261"/>
                  <a:pt x="105" y="261"/>
                  <a:pt x="105" y="261"/>
                </a:cubicBezTo>
                <a:cubicBezTo>
                  <a:pt x="107" y="262"/>
                  <a:pt x="110" y="260"/>
                  <a:pt x="111" y="258"/>
                </a:cubicBezTo>
                <a:cubicBezTo>
                  <a:pt x="122" y="234"/>
                  <a:pt x="122" y="234"/>
                  <a:pt x="122" y="234"/>
                </a:cubicBezTo>
                <a:cubicBezTo>
                  <a:pt x="123" y="234"/>
                  <a:pt x="124" y="234"/>
                  <a:pt x="125" y="234"/>
                </a:cubicBezTo>
                <a:cubicBezTo>
                  <a:pt x="132" y="259"/>
                  <a:pt x="132" y="259"/>
                  <a:pt x="132" y="259"/>
                </a:cubicBezTo>
                <a:cubicBezTo>
                  <a:pt x="132" y="261"/>
                  <a:pt x="135" y="263"/>
                  <a:pt x="137" y="263"/>
                </a:cubicBezTo>
                <a:cubicBezTo>
                  <a:pt x="154" y="261"/>
                  <a:pt x="154" y="261"/>
                  <a:pt x="154" y="261"/>
                </a:cubicBezTo>
                <a:cubicBezTo>
                  <a:pt x="156" y="261"/>
                  <a:pt x="158" y="258"/>
                  <a:pt x="158" y="256"/>
                </a:cubicBezTo>
                <a:cubicBezTo>
                  <a:pt x="158" y="231"/>
                  <a:pt x="158" y="231"/>
                  <a:pt x="158" y="231"/>
                </a:cubicBezTo>
                <a:cubicBezTo>
                  <a:pt x="161" y="231"/>
                  <a:pt x="163" y="230"/>
                  <a:pt x="166" y="229"/>
                </a:cubicBezTo>
                <a:cubicBezTo>
                  <a:pt x="180" y="249"/>
                  <a:pt x="180" y="249"/>
                  <a:pt x="180" y="249"/>
                </a:cubicBezTo>
                <a:cubicBezTo>
                  <a:pt x="182" y="251"/>
                  <a:pt x="185" y="252"/>
                  <a:pt x="187" y="251"/>
                </a:cubicBezTo>
                <a:cubicBezTo>
                  <a:pt x="202" y="242"/>
                  <a:pt x="202" y="242"/>
                  <a:pt x="202" y="242"/>
                </a:cubicBezTo>
                <a:cubicBezTo>
                  <a:pt x="204" y="241"/>
                  <a:pt x="205" y="238"/>
                  <a:pt x="204" y="236"/>
                </a:cubicBezTo>
                <a:cubicBezTo>
                  <a:pt x="195" y="214"/>
                  <a:pt x="195" y="214"/>
                  <a:pt x="195" y="214"/>
                </a:cubicBezTo>
                <a:cubicBezTo>
                  <a:pt x="197" y="212"/>
                  <a:pt x="199" y="210"/>
                  <a:pt x="201" y="208"/>
                </a:cubicBezTo>
                <a:cubicBezTo>
                  <a:pt x="222" y="221"/>
                  <a:pt x="222" y="221"/>
                  <a:pt x="222" y="221"/>
                </a:cubicBezTo>
                <a:cubicBezTo>
                  <a:pt x="224" y="223"/>
                  <a:pt x="227" y="223"/>
                  <a:pt x="228" y="221"/>
                </a:cubicBezTo>
                <a:cubicBezTo>
                  <a:pt x="239" y="208"/>
                  <a:pt x="239" y="208"/>
                  <a:pt x="239" y="208"/>
                </a:cubicBezTo>
                <a:cubicBezTo>
                  <a:pt x="241" y="206"/>
                  <a:pt x="240" y="203"/>
                  <a:pt x="239" y="201"/>
                </a:cubicBezTo>
                <a:cubicBezTo>
                  <a:pt x="222" y="183"/>
                  <a:pt x="222" y="183"/>
                  <a:pt x="222" y="183"/>
                </a:cubicBezTo>
                <a:cubicBezTo>
                  <a:pt x="223" y="181"/>
                  <a:pt x="224" y="178"/>
                  <a:pt x="225" y="176"/>
                </a:cubicBezTo>
                <a:cubicBezTo>
                  <a:pt x="249" y="179"/>
                  <a:pt x="249" y="179"/>
                  <a:pt x="249" y="179"/>
                </a:cubicBezTo>
                <a:cubicBezTo>
                  <a:pt x="252" y="180"/>
                  <a:pt x="255" y="178"/>
                  <a:pt x="255" y="176"/>
                </a:cubicBezTo>
                <a:lnTo>
                  <a:pt x="260" y="160"/>
                </a:lnTo>
                <a:close/>
                <a:moveTo>
                  <a:pt x="120" y="208"/>
                </a:moveTo>
                <a:cubicBezTo>
                  <a:pt x="128" y="179"/>
                  <a:pt x="128" y="179"/>
                  <a:pt x="128" y="179"/>
                </a:cubicBezTo>
                <a:cubicBezTo>
                  <a:pt x="137" y="180"/>
                  <a:pt x="146" y="178"/>
                  <a:pt x="154" y="174"/>
                </a:cubicBezTo>
                <a:cubicBezTo>
                  <a:pt x="176" y="196"/>
                  <a:pt x="176" y="196"/>
                  <a:pt x="176" y="196"/>
                </a:cubicBezTo>
                <a:cubicBezTo>
                  <a:pt x="160" y="207"/>
                  <a:pt x="140" y="212"/>
                  <a:pt x="120" y="208"/>
                </a:cubicBezTo>
                <a:close/>
                <a:moveTo>
                  <a:pt x="63" y="163"/>
                </a:moveTo>
                <a:cubicBezTo>
                  <a:pt x="93" y="156"/>
                  <a:pt x="93" y="156"/>
                  <a:pt x="93" y="156"/>
                </a:cubicBezTo>
                <a:cubicBezTo>
                  <a:pt x="98" y="164"/>
                  <a:pt x="105" y="170"/>
                  <a:pt x="113" y="174"/>
                </a:cubicBezTo>
                <a:cubicBezTo>
                  <a:pt x="105" y="204"/>
                  <a:pt x="105" y="204"/>
                  <a:pt x="105" y="204"/>
                </a:cubicBezTo>
                <a:cubicBezTo>
                  <a:pt x="86" y="196"/>
                  <a:pt x="71" y="181"/>
                  <a:pt x="63" y="163"/>
                </a:cubicBezTo>
                <a:close/>
                <a:moveTo>
                  <a:pt x="147" y="58"/>
                </a:moveTo>
                <a:cubicBezTo>
                  <a:pt x="138" y="87"/>
                  <a:pt x="138" y="87"/>
                  <a:pt x="138" y="87"/>
                </a:cubicBezTo>
                <a:cubicBezTo>
                  <a:pt x="128" y="86"/>
                  <a:pt x="118" y="88"/>
                  <a:pt x="110" y="93"/>
                </a:cubicBezTo>
                <a:cubicBezTo>
                  <a:pt x="88" y="71"/>
                  <a:pt x="88" y="71"/>
                  <a:pt x="88" y="71"/>
                </a:cubicBezTo>
                <a:cubicBezTo>
                  <a:pt x="105" y="59"/>
                  <a:pt x="126" y="54"/>
                  <a:pt x="147" y="58"/>
                </a:cubicBezTo>
                <a:close/>
                <a:moveTo>
                  <a:pt x="204" y="104"/>
                </a:moveTo>
                <a:cubicBezTo>
                  <a:pt x="174" y="112"/>
                  <a:pt x="174" y="112"/>
                  <a:pt x="174" y="112"/>
                </a:cubicBezTo>
                <a:cubicBezTo>
                  <a:pt x="170" y="103"/>
                  <a:pt x="162" y="96"/>
                  <a:pt x="153" y="91"/>
                </a:cubicBezTo>
                <a:cubicBezTo>
                  <a:pt x="162" y="62"/>
                  <a:pt x="162" y="62"/>
                  <a:pt x="162" y="62"/>
                </a:cubicBezTo>
                <a:cubicBezTo>
                  <a:pt x="182" y="70"/>
                  <a:pt x="196" y="86"/>
                  <a:pt x="204" y="104"/>
                </a:cubicBezTo>
                <a:close/>
                <a:moveTo>
                  <a:pt x="179" y="126"/>
                </a:moveTo>
                <a:cubicBezTo>
                  <a:pt x="208" y="119"/>
                  <a:pt x="208" y="119"/>
                  <a:pt x="208" y="119"/>
                </a:cubicBezTo>
                <a:cubicBezTo>
                  <a:pt x="210" y="130"/>
                  <a:pt x="210" y="142"/>
                  <a:pt x="207" y="154"/>
                </a:cubicBezTo>
                <a:cubicBezTo>
                  <a:pt x="203" y="167"/>
                  <a:pt x="196" y="177"/>
                  <a:pt x="188" y="186"/>
                </a:cubicBezTo>
                <a:cubicBezTo>
                  <a:pt x="167" y="164"/>
                  <a:pt x="167" y="164"/>
                  <a:pt x="167" y="164"/>
                </a:cubicBezTo>
                <a:cubicBezTo>
                  <a:pt x="172" y="159"/>
                  <a:pt x="175" y="153"/>
                  <a:pt x="177" y="146"/>
                </a:cubicBezTo>
                <a:cubicBezTo>
                  <a:pt x="179" y="139"/>
                  <a:pt x="180" y="133"/>
                  <a:pt x="179" y="126"/>
                </a:cubicBezTo>
                <a:close/>
                <a:moveTo>
                  <a:pt x="152" y="138"/>
                </a:moveTo>
                <a:cubicBezTo>
                  <a:pt x="149" y="149"/>
                  <a:pt x="138" y="155"/>
                  <a:pt x="128" y="152"/>
                </a:cubicBezTo>
                <a:cubicBezTo>
                  <a:pt x="117" y="149"/>
                  <a:pt x="111" y="138"/>
                  <a:pt x="114" y="127"/>
                </a:cubicBezTo>
                <a:cubicBezTo>
                  <a:pt x="117" y="117"/>
                  <a:pt x="128" y="111"/>
                  <a:pt x="139" y="114"/>
                </a:cubicBezTo>
                <a:cubicBezTo>
                  <a:pt x="149" y="117"/>
                  <a:pt x="155" y="128"/>
                  <a:pt x="152" y="138"/>
                </a:cubicBezTo>
                <a:close/>
                <a:moveTo>
                  <a:pt x="88" y="141"/>
                </a:moveTo>
                <a:cubicBezTo>
                  <a:pt x="58" y="149"/>
                  <a:pt x="58" y="149"/>
                  <a:pt x="58" y="149"/>
                </a:cubicBezTo>
                <a:cubicBezTo>
                  <a:pt x="56" y="137"/>
                  <a:pt x="56" y="124"/>
                  <a:pt x="60" y="112"/>
                </a:cubicBezTo>
                <a:cubicBezTo>
                  <a:pt x="63" y="100"/>
                  <a:pt x="69" y="90"/>
                  <a:pt x="77" y="82"/>
                </a:cubicBezTo>
                <a:cubicBezTo>
                  <a:pt x="98" y="104"/>
                  <a:pt x="98" y="104"/>
                  <a:pt x="98" y="104"/>
                </a:cubicBezTo>
                <a:cubicBezTo>
                  <a:pt x="94" y="108"/>
                  <a:pt x="91" y="114"/>
                  <a:pt x="89" y="120"/>
                </a:cubicBezTo>
                <a:cubicBezTo>
                  <a:pt x="87" y="127"/>
                  <a:pt x="87" y="134"/>
                  <a:pt x="88" y="141"/>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5" tIns="34293" rIns="68585" bIns="34293" numCol="1" anchor="t" anchorCtr="0" compatLnSpc="1">
            <a:prstTxWarp prst="textNoShape">
              <a:avLst/>
            </a:prstTxWarp>
          </a:bodyPr>
          <a:lstStyle/>
          <a:p>
            <a:endParaRPr lang="en-US" sz="1013"/>
          </a:p>
        </p:txBody>
      </p:sp>
      <p:sp>
        <p:nvSpPr>
          <p:cNvPr id="21" name="Freeform 33"/>
          <p:cNvSpPr>
            <a:spLocks noEditPoints="1"/>
          </p:cNvSpPr>
          <p:nvPr/>
        </p:nvSpPr>
        <p:spPr bwMode="auto">
          <a:xfrm flipH="1">
            <a:off x="6107179" y="2349278"/>
            <a:ext cx="1062566" cy="1063529"/>
          </a:xfrm>
          <a:custGeom>
            <a:avLst/>
            <a:gdLst>
              <a:gd name="T0" fmla="*/ 500 w 562"/>
              <a:gd name="T1" fmla="*/ 309 h 563"/>
              <a:gd name="T2" fmla="*/ 561 w 562"/>
              <a:gd name="T3" fmla="*/ 265 h 563"/>
              <a:gd name="T4" fmla="*/ 491 w 562"/>
              <a:gd name="T5" fmla="*/ 220 h 563"/>
              <a:gd name="T6" fmla="*/ 532 w 562"/>
              <a:gd name="T7" fmla="*/ 159 h 563"/>
              <a:gd name="T8" fmla="*/ 449 w 562"/>
              <a:gd name="T9" fmla="*/ 143 h 563"/>
              <a:gd name="T10" fmla="*/ 467 w 562"/>
              <a:gd name="T11" fmla="*/ 73 h 563"/>
              <a:gd name="T12" fmla="*/ 382 w 562"/>
              <a:gd name="T13" fmla="*/ 90 h 563"/>
              <a:gd name="T14" fmla="*/ 388 w 562"/>
              <a:gd name="T15" fmla="*/ 31 h 563"/>
              <a:gd name="T16" fmla="*/ 333 w 562"/>
              <a:gd name="T17" fmla="*/ 15 h 563"/>
              <a:gd name="T18" fmla="*/ 299 w 562"/>
              <a:gd name="T19" fmla="*/ 66 h 563"/>
              <a:gd name="T20" fmla="*/ 235 w 562"/>
              <a:gd name="T21" fmla="*/ 6 h 563"/>
              <a:gd name="T22" fmla="*/ 216 w 562"/>
              <a:gd name="T23" fmla="*/ 79 h 563"/>
              <a:gd name="T24" fmla="*/ 165 w 562"/>
              <a:gd name="T25" fmla="*/ 27 h 563"/>
              <a:gd name="T26" fmla="*/ 152 w 562"/>
              <a:gd name="T27" fmla="*/ 112 h 563"/>
              <a:gd name="T28" fmla="*/ 91 w 562"/>
              <a:gd name="T29" fmla="*/ 89 h 563"/>
              <a:gd name="T30" fmla="*/ 55 w 562"/>
              <a:gd name="T31" fmla="*/ 134 h 563"/>
              <a:gd name="T32" fmla="*/ 89 w 562"/>
              <a:gd name="T33" fmla="*/ 190 h 563"/>
              <a:gd name="T34" fmla="*/ 18 w 562"/>
              <a:gd name="T35" fmla="*/ 187 h 563"/>
              <a:gd name="T36" fmla="*/ 68 w 562"/>
              <a:gd name="T37" fmla="*/ 258 h 563"/>
              <a:gd name="T38" fmla="*/ 67 w 562"/>
              <a:gd name="T39" fmla="*/ 271 h 563"/>
              <a:gd name="T40" fmla="*/ 6 w 562"/>
              <a:gd name="T41" fmla="*/ 333 h 563"/>
              <a:gd name="T42" fmla="*/ 80 w 562"/>
              <a:gd name="T43" fmla="*/ 356 h 563"/>
              <a:gd name="T44" fmla="*/ 47 w 562"/>
              <a:gd name="T45" fmla="*/ 434 h 563"/>
              <a:gd name="T46" fmla="*/ 122 w 562"/>
              <a:gd name="T47" fmla="*/ 429 h 563"/>
              <a:gd name="T48" fmla="*/ 123 w 562"/>
              <a:gd name="T49" fmla="*/ 513 h 563"/>
              <a:gd name="T50" fmla="*/ 191 w 562"/>
              <a:gd name="T51" fmla="*/ 480 h 563"/>
              <a:gd name="T52" fmla="*/ 225 w 562"/>
              <a:gd name="T53" fmla="*/ 558 h 563"/>
              <a:gd name="T54" fmla="*/ 268 w 562"/>
              <a:gd name="T55" fmla="*/ 501 h 563"/>
              <a:gd name="T56" fmla="*/ 328 w 562"/>
              <a:gd name="T57" fmla="*/ 558 h 563"/>
              <a:gd name="T58" fmla="*/ 353 w 562"/>
              <a:gd name="T59" fmla="*/ 490 h 563"/>
              <a:gd name="T60" fmla="*/ 430 w 562"/>
              <a:gd name="T61" fmla="*/ 519 h 563"/>
              <a:gd name="T62" fmla="*/ 429 w 562"/>
              <a:gd name="T63" fmla="*/ 446 h 563"/>
              <a:gd name="T64" fmla="*/ 510 w 562"/>
              <a:gd name="T65" fmla="*/ 444 h 563"/>
              <a:gd name="T66" fmla="*/ 481 w 562"/>
              <a:gd name="T67" fmla="*/ 376 h 563"/>
              <a:gd name="T68" fmla="*/ 555 w 562"/>
              <a:gd name="T69" fmla="*/ 342 h 563"/>
              <a:gd name="T70" fmla="*/ 329 w 562"/>
              <a:gd name="T71" fmla="*/ 372 h 563"/>
              <a:gd name="T72" fmla="*/ 135 w 562"/>
              <a:gd name="T73" fmla="*/ 350 h 563"/>
              <a:gd name="T74" fmla="*/ 224 w 562"/>
              <a:gd name="T75" fmla="*/ 436 h 563"/>
              <a:gd name="T76" fmla="*/ 295 w 562"/>
              <a:gd name="T77" fmla="*/ 187 h 563"/>
              <a:gd name="T78" fmla="*/ 313 w 562"/>
              <a:gd name="T79" fmla="*/ 124 h 563"/>
              <a:gd name="T80" fmla="*/ 327 w 562"/>
              <a:gd name="T81" fmla="*/ 196 h 563"/>
              <a:gd name="T82" fmla="*/ 382 w 562"/>
              <a:gd name="T83" fmla="*/ 271 h 563"/>
              <a:gd name="T84" fmla="*/ 401 w 562"/>
              <a:gd name="T85" fmla="*/ 399 h 563"/>
              <a:gd name="T86" fmla="*/ 382 w 562"/>
              <a:gd name="T87" fmla="*/ 271 h 563"/>
              <a:gd name="T88" fmla="*/ 243 w 562"/>
              <a:gd name="T89" fmla="*/ 273 h 563"/>
              <a:gd name="T90" fmla="*/ 188 w 562"/>
              <a:gd name="T91" fmla="*/ 302 h 563"/>
              <a:gd name="T92" fmla="*/ 163 w 562"/>
              <a:gd name="T93" fmla="*/ 175 h 563"/>
              <a:gd name="T94" fmla="*/ 188 w 562"/>
              <a:gd name="T95" fmla="*/ 302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62" h="563">
                <a:moveTo>
                  <a:pt x="555" y="342"/>
                </a:moveTo>
                <a:cubicBezTo>
                  <a:pt x="557" y="337"/>
                  <a:pt x="554" y="331"/>
                  <a:pt x="548" y="329"/>
                </a:cubicBezTo>
                <a:cubicBezTo>
                  <a:pt x="500" y="309"/>
                  <a:pt x="500" y="309"/>
                  <a:pt x="500" y="309"/>
                </a:cubicBezTo>
                <a:cubicBezTo>
                  <a:pt x="501" y="302"/>
                  <a:pt x="501" y="296"/>
                  <a:pt x="501" y="290"/>
                </a:cubicBezTo>
                <a:cubicBezTo>
                  <a:pt x="552" y="277"/>
                  <a:pt x="552" y="277"/>
                  <a:pt x="552" y="277"/>
                </a:cubicBezTo>
                <a:cubicBezTo>
                  <a:pt x="558" y="275"/>
                  <a:pt x="562" y="270"/>
                  <a:pt x="561" y="265"/>
                </a:cubicBezTo>
                <a:cubicBezTo>
                  <a:pt x="556" y="230"/>
                  <a:pt x="556" y="230"/>
                  <a:pt x="556" y="230"/>
                </a:cubicBezTo>
                <a:cubicBezTo>
                  <a:pt x="556" y="224"/>
                  <a:pt x="551" y="220"/>
                  <a:pt x="545" y="220"/>
                </a:cubicBezTo>
                <a:cubicBezTo>
                  <a:pt x="491" y="220"/>
                  <a:pt x="491" y="220"/>
                  <a:pt x="491" y="220"/>
                </a:cubicBezTo>
                <a:cubicBezTo>
                  <a:pt x="490" y="215"/>
                  <a:pt x="488" y="209"/>
                  <a:pt x="486" y="204"/>
                </a:cubicBezTo>
                <a:cubicBezTo>
                  <a:pt x="528" y="174"/>
                  <a:pt x="528" y="174"/>
                  <a:pt x="528" y="174"/>
                </a:cubicBezTo>
                <a:cubicBezTo>
                  <a:pt x="533" y="170"/>
                  <a:pt x="535" y="164"/>
                  <a:pt x="532" y="159"/>
                </a:cubicBezTo>
                <a:cubicBezTo>
                  <a:pt x="515" y="128"/>
                  <a:pt x="515" y="128"/>
                  <a:pt x="515" y="128"/>
                </a:cubicBezTo>
                <a:cubicBezTo>
                  <a:pt x="513" y="123"/>
                  <a:pt x="507" y="121"/>
                  <a:pt x="502" y="123"/>
                </a:cubicBezTo>
                <a:cubicBezTo>
                  <a:pt x="449" y="143"/>
                  <a:pt x="449" y="143"/>
                  <a:pt x="449" y="143"/>
                </a:cubicBezTo>
                <a:cubicBezTo>
                  <a:pt x="446" y="140"/>
                  <a:pt x="443" y="136"/>
                  <a:pt x="439" y="133"/>
                </a:cubicBezTo>
                <a:cubicBezTo>
                  <a:pt x="469" y="88"/>
                  <a:pt x="469" y="88"/>
                  <a:pt x="469" y="88"/>
                </a:cubicBezTo>
                <a:cubicBezTo>
                  <a:pt x="472" y="83"/>
                  <a:pt x="472" y="76"/>
                  <a:pt x="467" y="73"/>
                </a:cubicBezTo>
                <a:cubicBezTo>
                  <a:pt x="440" y="50"/>
                  <a:pt x="440" y="50"/>
                  <a:pt x="440" y="50"/>
                </a:cubicBezTo>
                <a:cubicBezTo>
                  <a:pt x="437" y="46"/>
                  <a:pt x="430" y="47"/>
                  <a:pt x="426" y="51"/>
                </a:cubicBezTo>
                <a:cubicBezTo>
                  <a:pt x="382" y="90"/>
                  <a:pt x="382" y="90"/>
                  <a:pt x="382" y="90"/>
                </a:cubicBezTo>
                <a:cubicBezTo>
                  <a:pt x="382" y="91"/>
                  <a:pt x="382" y="91"/>
                  <a:pt x="382" y="91"/>
                </a:cubicBezTo>
                <a:cubicBezTo>
                  <a:pt x="380" y="90"/>
                  <a:pt x="379" y="90"/>
                  <a:pt x="378" y="89"/>
                </a:cubicBezTo>
                <a:cubicBezTo>
                  <a:pt x="388" y="31"/>
                  <a:pt x="388" y="31"/>
                  <a:pt x="388" y="31"/>
                </a:cubicBezTo>
                <a:cubicBezTo>
                  <a:pt x="389" y="25"/>
                  <a:pt x="385" y="20"/>
                  <a:pt x="380" y="18"/>
                </a:cubicBezTo>
                <a:cubicBezTo>
                  <a:pt x="346" y="9"/>
                  <a:pt x="346" y="9"/>
                  <a:pt x="346" y="9"/>
                </a:cubicBezTo>
                <a:cubicBezTo>
                  <a:pt x="341" y="7"/>
                  <a:pt x="335" y="10"/>
                  <a:pt x="333" y="15"/>
                </a:cubicBezTo>
                <a:cubicBezTo>
                  <a:pt x="309" y="69"/>
                  <a:pt x="309" y="69"/>
                  <a:pt x="309" y="69"/>
                </a:cubicBezTo>
                <a:cubicBezTo>
                  <a:pt x="306" y="69"/>
                  <a:pt x="302" y="68"/>
                  <a:pt x="299" y="68"/>
                </a:cubicBezTo>
                <a:cubicBezTo>
                  <a:pt x="299" y="67"/>
                  <a:pt x="299" y="67"/>
                  <a:pt x="299" y="66"/>
                </a:cubicBezTo>
                <a:cubicBezTo>
                  <a:pt x="282" y="9"/>
                  <a:pt x="282" y="9"/>
                  <a:pt x="282" y="9"/>
                </a:cubicBezTo>
                <a:cubicBezTo>
                  <a:pt x="281" y="4"/>
                  <a:pt x="275" y="0"/>
                  <a:pt x="270" y="1"/>
                </a:cubicBezTo>
                <a:cubicBezTo>
                  <a:pt x="235" y="6"/>
                  <a:pt x="235" y="6"/>
                  <a:pt x="235" y="6"/>
                </a:cubicBezTo>
                <a:cubicBezTo>
                  <a:pt x="230" y="7"/>
                  <a:pt x="226" y="12"/>
                  <a:pt x="226" y="18"/>
                </a:cubicBezTo>
                <a:cubicBezTo>
                  <a:pt x="227" y="75"/>
                  <a:pt x="227" y="75"/>
                  <a:pt x="227" y="75"/>
                </a:cubicBezTo>
                <a:cubicBezTo>
                  <a:pt x="224" y="76"/>
                  <a:pt x="220" y="77"/>
                  <a:pt x="216" y="79"/>
                </a:cubicBezTo>
                <a:cubicBezTo>
                  <a:pt x="215" y="78"/>
                  <a:pt x="215" y="78"/>
                  <a:pt x="215" y="78"/>
                </a:cubicBezTo>
                <a:cubicBezTo>
                  <a:pt x="180" y="30"/>
                  <a:pt x="180" y="30"/>
                  <a:pt x="180" y="30"/>
                </a:cubicBezTo>
                <a:cubicBezTo>
                  <a:pt x="176" y="26"/>
                  <a:pt x="170" y="24"/>
                  <a:pt x="165" y="27"/>
                </a:cubicBezTo>
                <a:cubicBezTo>
                  <a:pt x="135" y="45"/>
                  <a:pt x="135" y="45"/>
                  <a:pt x="135" y="45"/>
                </a:cubicBezTo>
                <a:cubicBezTo>
                  <a:pt x="130" y="47"/>
                  <a:pt x="128" y="53"/>
                  <a:pt x="130" y="59"/>
                </a:cubicBezTo>
                <a:cubicBezTo>
                  <a:pt x="152" y="112"/>
                  <a:pt x="152" y="112"/>
                  <a:pt x="152" y="112"/>
                </a:cubicBezTo>
                <a:cubicBezTo>
                  <a:pt x="149" y="115"/>
                  <a:pt x="145" y="118"/>
                  <a:pt x="142" y="121"/>
                </a:cubicBezTo>
                <a:cubicBezTo>
                  <a:pt x="141" y="121"/>
                  <a:pt x="141" y="121"/>
                  <a:pt x="141" y="121"/>
                </a:cubicBezTo>
                <a:cubicBezTo>
                  <a:pt x="91" y="89"/>
                  <a:pt x="91" y="89"/>
                  <a:pt x="91" y="89"/>
                </a:cubicBezTo>
                <a:cubicBezTo>
                  <a:pt x="86" y="86"/>
                  <a:pt x="80" y="87"/>
                  <a:pt x="77" y="91"/>
                </a:cubicBezTo>
                <a:cubicBezTo>
                  <a:pt x="54" y="119"/>
                  <a:pt x="54" y="119"/>
                  <a:pt x="54" y="119"/>
                </a:cubicBezTo>
                <a:cubicBezTo>
                  <a:pt x="51" y="123"/>
                  <a:pt x="51" y="129"/>
                  <a:pt x="55" y="134"/>
                </a:cubicBezTo>
                <a:cubicBezTo>
                  <a:pt x="96" y="176"/>
                  <a:pt x="96" y="176"/>
                  <a:pt x="96" y="176"/>
                </a:cubicBezTo>
                <a:cubicBezTo>
                  <a:pt x="96" y="177"/>
                  <a:pt x="96" y="177"/>
                  <a:pt x="96" y="177"/>
                </a:cubicBezTo>
                <a:cubicBezTo>
                  <a:pt x="94" y="181"/>
                  <a:pt x="92" y="185"/>
                  <a:pt x="89" y="190"/>
                </a:cubicBezTo>
                <a:cubicBezTo>
                  <a:pt x="89" y="189"/>
                  <a:pt x="89" y="189"/>
                  <a:pt x="89" y="189"/>
                </a:cubicBezTo>
                <a:cubicBezTo>
                  <a:pt x="31" y="180"/>
                  <a:pt x="31" y="180"/>
                  <a:pt x="31" y="180"/>
                </a:cubicBezTo>
                <a:cubicBezTo>
                  <a:pt x="25" y="179"/>
                  <a:pt x="19" y="182"/>
                  <a:pt x="18" y="187"/>
                </a:cubicBezTo>
                <a:cubicBezTo>
                  <a:pt x="8" y="222"/>
                  <a:pt x="8" y="222"/>
                  <a:pt x="8" y="222"/>
                </a:cubicBezTo>
                <a:cubicBezTo>
                  <a:pt x="6" y="226"/>
                  <a:pt x="9" y="232"/>
                  <a:pt x="14" y="235"/>
                </a:cubicBezTo>
                <a:cubicBezTo>
                  <a:pt x="68" y="258"/>
                  <a:pt x="68" y="258"/>
                  <a:pt x="68" y="258"/>
                </a:cubicBezTo>
                <a:cubicBezTo>
                  <a:pt x="69" y="259"/>
                  <a:pt x="69" y="259"/>
                  <a:pt x="69" y="259"/>
                </a:cubicBezTo>
                <a:cubicBezTo>
                  <a:pt x="69" y="263"/>
                  <a:pt x="68" y="267"/>
                  <a:pt x="68" y="271"/>
                </a:cubicBezTo>
                <a:cubicBezTo>
                  <a:pt x="67" y="271"/>
                  <a:pt x="67" y="271"/>
                  <a:pt x="67" y="271"/>
                </a:cubicBezTo>
                <a:cubicBezTo>
                  <a:pt x="10" y="286"/>
                  <a:pt x="10" y="286"/>
                  <a:pt x="10" y="286"/>
                </a:cubicBezTo>
                <a:cubicBezTo>
                  <a:pt x="4" y="287"/>
                  <a:pt x="0" y="293"/>
                  <a:pt x="1" y="298"/>
                </a:cubicBezTo>
                <a:cubicBezTo>
                  <a:pt x="6" y="333"/>
                  <a:pt x="6" y="333"/>
                  <a:pt x="6" y="333"/>
                </a:cubicBezTo>
                <a:cubicBezTo>
                  <a:pt x="6" y="338"/>
                  <a:pt x="11" y="342"/>
                  <a:pt x="17" y="342"/>
                </a:cubicBezTo>
                <a:cubicBezTo>
                  <a:pt x="75" y="342"/>
                  <a:pt x="75" y="342"/>
                  <a:pt x="75" y="342"/>
                </a:cubicBezTo>
                <a:cubicBezTo>
                  <a:pt x="77" y="347"/>
                  <a:pt x="78" y="351"/>
                  <a:pt x="80" y="356"/>
                </a:cubicBezTo>
                <a:cubicBezTo>
                  <a:pt x="33" y="389"/>
                  <a:pt x="33" y="389"/>
                  <a:pt x="33" y="389"/>
                </a:cubicBezTo>
                <a:cubicBezTo>
                  <a:pt x="28" y="392"/>
                  <a:pt x="27" y="399"/>
                  <a:pt x="30" y="403"/>
                </a:cubicBezTo>
                <a:cubicBezTo>
                  <a:pt x="47" y="434"/>
                  <a:pt x="47" y="434"/>
                  <a:pt x="47" y="434"/>
                </a:cubicBezTo>
                <a:cubicBezTo>
                  <a:pt x="49" y="439"/>
                  <a:pt x="55" y="441"/>
                  <a:pt x="60" y="439"/>
                </a:cubicBezTo>
                <a:cubicBezTo>
                  <a:pt x="114" y="418"/>
                  <a:pt x="114" y="418"/>
                  <a:pt x="114" y="418"/>
                </a:cubicBezTo>
                <a:cubicBezTo>
                  <a:pt x="117" y="422"/>
                  <a:pt x="119" y="425"/>
                  <a:pt x="122" y="429"/>
                </a:cubicBezTo>
                <a:cubicBezTo>
                  <a:pt x="93" y="476"/>
                  <a:pt x="93" y="476"/>
                  <a:pt x="93" y="476"/>
                </a:cubicBezTo>
                <a:cubicBezTo>
                  <a:pt x="90" y="481"/>
                  <a:pt x="91" y="488"/>
                  <a:pt x="95" y="491"/>
                </a:cubicBezTo>
                <a:cubicBezTo>
                  <a:pt x="123" y="513"/>
                  <a:pt x="123" y="513"/>
                  <a:pt x="123" y="513"/>
                </a:cubicBezTo>
                <a:cubicBezTo>
                  <a:pt x="127" y="517"/>
                  <a:pt x="133" y="516"/>
                  <a:pt x="137" y="512"/>
                </a:cubicBezTo>
                <a:cubicBezTo>
                  <a:pt x="178" y="473"/>
                  <a:pt x="178" y="473"/>
                  <a:pt x="178" y="473"/>
                </a:cubicBezTo>
                <a:cubicBezTo>
                  <a:pt x="182" y="476"/>
                  <a:pt x="187" y="478"/>
                  <a:pt x="191" y="480"/>
                </a:cubicBezTo>
                <a:cubicBezTo>
                  <a:pt x="183" y="536"/>
                  <a:pt x="183" y="536"/>
                  <a:pt x="183" y="536"/>
                </a:cubicBezTo>
                <a:cubicBezTo>
                  <a:pt x="182" y="542"/>
                  <a:pt x="185" y="547"/>
                  <a:pt x="190" y="548"/>
                </a:cubicBezTo>
                <a:cubicBezTo>
                  <a:pt x="225" y="558"/>
                  <a:pt x="225" y="558"/>
                  <a:pt x="225" y="558"/>
                </a:cubicBezTo>
                <a:cubicBezTo>
                  <a:pt x="229" y="560"/>
                  <a:pt x="235" y="557"/>
                  <a:pt x="238" y="552"/>
                </a:cubicBezTo>
                <a:cubicBezTo>
                  <a:pt x="260" y="500"/>
                  <a:pt x="260" y="500"/>
                  <a:pt x="260" y="500"/>
                </a:cubicBezTo>
                <a:cubicBezTo>
                  <a:pt x="262" y="500"/>
                  <a:pt x="265" y="501"/>
                  <a:pt x="268" y="501"/>
                </a:cubicBezTo>
                <a:cubicBezTo>
                  <a:pt x="281" y="554"/>
                  <a:pt x="281" y="554"/>
                  <a:pt x="281" y="554"/>
                </a:cubicBezTo>
                <a:cubicBezTo>
                  <a:pt x="282" y="559"/>
                  <a:pt x="288" y="563"/>
                  <a:pt x="293" y="562"/>
                </a:cubicBezTo>
                <a:cubicBezTo>
                  <a:pt x="328" y="558"/>
                  <a:pt x="328" y="558"/>
                  <a:pt x="328" y="558"/>
                </a:cubicBezTo>
                <a:cubicBezTo>
                  <a:pt x="334" y="558"/>
                  <a:pt x="338" y="553"/>
                  <a:pt x="338" y="547"/>
                </a:cubicBezTo>
                <a:cubicBezTo>
                  <a:pt x="338" y="495"/>
                  <a:pt x="338" y="495"/>
                  <a:pt x="338" y="495"/>
                </a:cubicBezTo>
                <a:cubicBezTo>
                  <a:pt x="343" y="493"/>
                  <a:pt x="348" y="492"/>
                  <a:pt x="353" y="490"/>
                </a:cubicBezTo>
                <a:cubicBezTo>
                  <a:pt x="385" y="533"/>
                  <a:pt x="385" y="533"/>
                  <a:pt x="385" y="533"/>
                </a:cubicBezTo>
                <a:cubicBezTo>
                  <a:pt x="389" y="538"/>
                  <a:pt x="395" y="539"/>
                  <a:pt x="399" y="536"/>
                </a:cubicBezTo>
                <a:cubicBezTo>
                  <a:pt x="430" y="519"/>
                  <a:pt x="430" y="519"/>
                  <a:pt x="430" y="519"/>
                </a:cubicBezTo>
                <a:cubicBezTo>
                  <a:pt x="435" y="516"/>
                  <a:pt x="437" y="510"/>
                  <a:pt x="435" y="505"/>
                </a:cubicBezTo>
                <a:cubicBezTo>
                  <a:pt x="416" y="457"/>
                  <a:pt x="416" y="457"/>
                  <a:pt x="416" y="457"/>
                </a:cubicBezTo>
                <a:cubicBezTo>
                  <a:pt x="420" y="454"/>
                  <a:pt x="425" y="450"/>
                  <a:pt x="429" y="446"/>
                </a:cubicBezTo>
                <a:cubicBezTo>
                  <a:pt x="473" y="474"/>
                  <a:pt x="473" y="474"/>
                  <a:pt x="473" y="474"/>
                </a:cubicBezTo>
                <a:cubicBezTo>
                  <a:pt x="478" y="477"/>
                  <a:pt x="485" y="476"/>
                  <a:pt x="488" y="472"/>
                </a:cubicBezTo>
                <a:cubicBezTo>
                  <a:pt x="510" y="444"/>
                  <a:pt x="510" y="444"/>
                  <a:pt x="510" y="444"/>
                </a:cubicBezTo>
                <a:cubicBezTo>
                  <a:pt x="514" y="441"/>
                  <a:pt x="514" y="434"/>
                  <a:pt x="510" y="430"/>
                </a:cubicBezTo>
                <a:cubicBezTo>
                  <a:pt x="473" y="391"/>
                  <a:pt x="473" y="391"/>
                  <a:pt x="473" y="391"/>
                </a:cubicBezTo>
                <a:cubicBezTo>
                  <a:pt x="476" y="386"/>
                  <a:pt x="479" y="381"/>
                  <a:pt x="481" y="376"/>
                </a:cubicBezTo>
                <a:cubicBezTo>
                  <a:pt x="533" y="384"/>
                  <a:pt x="533" y="384"/>
                  <a:pt x="533" y="384"/>
                </a:cubicBezTo>
                <a:cubicBezTo>
                  <a:pt x="539" y="385"/>
                  <a:pt x="544" y="381"/>
                  <a:pt x="545" y="376"/>
                </a:cubicBezTo>
                <a:lnTo>
                  <a:pt x="555" y="342"/>
                </a:lnTo>
                <a:close/>
                <a:moveTo>
                  <a:pt x="255" y="445"/>
                </a:moveTo>
                <a:cubicBezTo>
                  <a:pt x="274" y="382"/>
                  <a:pt x="274" y="382"/>
                  <a:pt x="274" y="382"/>
                </a:cubicBezTo>
                <a:cubicBezTo>
                  <a:pt x="293" y="384"/>
                  <a:pt x="313" y="381"/>
                  <a:pt x="329" y="372"/>
                </a:cubicBezTo>
                <a:cubicBezTo>
                  <a:pt x="376" y="420"/>
                  <a:pt x="376" y="420"/>
                  <a:pt x="376" y="420"/>
                </a:cubicBezTo>
                <a:cubicBezTo>
                  <a:pt x="341" y="443"/>
                  <a:pt x="298" y="453"/>
                  <a:pt x="255" y="445"/>
                </a:cubicBezTo>
                <a:close/>
                <a:moveTo>
                  <a:pt x="135" y="350"/>
                </a:moveTo>
                <a:cubicBezTo>
                  <a:pt x="199" y="334"/>
                  <a:pt x="199" y="334"/>
                  <a:pt x="199" y="334"/>
                </a:cubicBezTo>
                <a:cubicBezTo>
                  <a:pt x="209" y="351"/>
                  <a:pt x="224" y="364"/>
                  <a:pt x="242" y="373"/>
                </a:cubicBezTo>
                <a:cubicBezTo>
                  <a:pt x="224" y="436"/>
                  <a:pt x="224" y="436"/>
                  <a:pt x="224" y="436"/>
                </a:cubicBezTo>
                <a:cubicBezTo>
                  <a:pt x="183" y="420"/>
                  <a:pt x="152" y="388"/>
                  <a:pt x="135" y="350"/>
                </a:cubicBezTo>
                <a:close/>
                <a:moveTo>
                  <a:pt x="313" y="124"/>
                </a:moveTo>
                <a:cubicBezTo>
                  <a:pt x="295" y="187"/>
                  <a:pt x="295" y="187"/>
                  <a:pt x="295" y="187"/>
                </a:cubicBezTo>
                <a:cubicBezTo>
                  <a:pt x="273" y="184"/>
                  <a:pt x="252" y="189"/>
                  <a:pt x="234" y="200"/>
                </a:cubicBezTo>
                <a:cubicBezTo>
                  <a:pt x="188" y="153"/>
                  <a:pt x="188" y="153"/>
                  <a:pt x="188" y="153"/>
                </a:cubicBezTo>
                <a:cubicBezTo>
                  <a:pt x="223" y="127"/>
                  <a:pt x="268" y="116"/>
                  <a:pt x="313" y="124"/>
                </a:cubicBezTo>
                <a:close/>
                <a:moveTo>
                  <a:pt x="436" y="223"/>
                </a:moveTo>
                <a:cubicBezTo>
                  <a:pt x="372" y="239"/>
                  <a:pt x="372" y="239"/>
                  <a:pt x="372" y="239"/>
                </a:cubicBezTo>
                <a:cubicBezTo>
                  <a:pt x="362" y="221"/>
                  <a:pt x="347" y="205"/>
                  <a:pt x="327" y="196"/>
                </a:cubicBezTo>
                <a:cubicBezTo>
                  <a:pt x="345" y="133"/>
                  <a:pt x="345" y="133"/>
                  <a:pt x="345" y="133"/>
                </a:cubicBezTo>
                <a:cubicBezTo>
                  <a:pt x="388" y="150"/>
                  <a:pt x="419" y="183"/>
                  <a:pt x="436" y="223"/>
                </a:cubicBezTo>
                <a:close/>
                <a:moveTo>
                  <a:pt x="382" y="271"/>
                </a:moveTo>
                <a:cubicBezTo>
                  <a:pt x="445" y="255"/>
                  <a:pt x="445" y="255"/>
                  <a:pt x="445" y="255"/>
                </a:cubicBezTo>
                <a:cubicBezTo>
                  <a:pt x="449" y="279"/>
                  <a:pt x="448" y="305"/>
                  <a:pt x="441" y="330"/>
                </a:cubicBezTo>
                <a:cubicBezTo>
                  <a:pt x="433" y="357"/>
                  <a:pt x="419" y="380"/>
                  <a:pt x="401" y="399"/>
                </a:cubicBezTo>
                <a:cubicBezTo>
                  <a:pt x="356" y="352"/>
                  <a:pt x="356" y="352"/>
                  <a:pt x="356" y="352"/>
                </a:cubicBezTo>
                <a:cubicBezTo>
                  <a:pt x="366" y="341"/>
                  <a:pt x="374" y="327"/>
                  <a:pt x="379" y="312"/>
                </a:cubicBezTo>
                <a:cubicBezTo>
                  <a:pt x="383" y="298"/>
                  <a:pt x="384" y="284"/>
                  <a:pt x="382" y="271"/>
                </a:cubicBezTo>
                <a:close/>
                <a:moveTo>
                  <a:pt x="325" y="296"/>
                </a:moveTo>
                <a:cubicBezTo>
                  <a:pt x="319" y="319"/>
                  <a:pt x="295" y="332"/>
                  <a:pt x="273" y="325"/>
                </a:cubicBezTo>
                <a:cubicBezTo>
                  <a:pt x="250" y="319"/>
                  <a:pt x="237" y="295"/>
                  <a:pt x="243" y="273"/>
                </a:cubicBezTo>
                <a:cubicBezTo>
                  <a:pt x="250" y="250"/>
                  <a:pt x="274" y="237"/>
                  <a:pt x="296" y="244"/>
                </a:cubicBezTo>
                <a:cubicBezTo>
                  <a:pt x="319" y="250"/>
                  <a:pt x="332" y="274"/>
                  <a:pt x="325" y="296"/>
                </a:cubicBezTo>
                <a:close/>
                <a:moveTo>
                  <a:pt x="188" y="302"/>
                </a:moveTo>
                <a:cubicBezTo>
                  <a:pt x="125" y="318"/>
                  <a:pt x="125" y="318"/>
                  <a:pt x="125" y="318"/>
                </a:cubicBezTo>
                <a:cubicBezTo>
                  <a:pt x="119" y="293"/>
                  <a:pt x="120" y="266"/>
                  <a:pt x="128" y="239"/>
                </a:cubicBezTo>
                <a:cubicBezTo>
                  <a:pt x="135" y="215"/>
                  <a:pt x="147" y="193"/>
                  <a:pt x="163" y="175"/>
                </a:cubicBezTo>
                <a:cubicBezTo>
                  <a:pt x="209" y="222"/>
                  <a:pt x="209" y="222"/>
                  <a:pt x="209" y="222"/>
                </a:cubicBezTo>
                <a:cubicBezTo>
                  <a:pt x="200" y="232"/>
                  <a:pt x="194" y="244"/>
                  <a:pt x="190" y="257"/>
                </a:cubicBezTo>
                <a:cubicBezTo>
                  <a:pt x="186" y="273"/>
                  <a:pt x="185" y="288"/>
                  <a:pt x="188" y="302"/>
                </a:cubicBezTo>
                <a:close/>
              </a:path>
            </a:pathLst>
          </a:custGeom>
          <a:solidFill>
            <a:schemeClr val="accent1"/>
          </a:solidFill>
          <a:ln>
            <a:noFill/>
          </a:ln>
          <a:extLst/>
        </p:spPr>
        <p:txBody>
          <a:bodyPr vert="horz" wrap="square" lIns="68585" tIns="34293" rIns="68585" bIns="34293" numCol="1" anchor="t" anchorCtr="0" compatLnSpc="1">
            <a:prstTxWarp prst="textNoShape">
              <a:avLst/>
            </a:prstTxWarp>
          </a:bodyPr>
          <a:lstStyle/>
          <a:p>
            <a:endParaRPr lang="en-US" sz="1013"/>
          </a:p>
        </p:txBody>
      </p:sp>
      <p:sp>
        <p:nvSpPr>
          <p:cNvPr id="22" name="Rectangle 22"/>
          <p:cNvSpPr/>
          <p:nvPr/>
        </p:nvSpPr>
        <p:spPr>
          <a:xfrm>
            <a:off x="390948" y="1497028"/>
            <a:ext cx="4181648" cy="1187633"/>
          </a:xfrm>
          <a:prstGeom prst="rect">
            <a:avLst/>
          </a:prstGeom>
        </p:spPr>
        <p:txBody>
          <a:bodyPr wrap="square">
            <a:spAutoFit/>
          </a:bodyPr>
          <a:lstStyle/>
          <a:p>
            <a:pPr>
              <a:lnSpc>
                <a:spcPct val="130000"/>
              </a:lnSpc>
            </a:pPr>
            <a:r>
              <a:rPr lang="en-US" sz="135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Informations</a:t>
            </a:r>
          </a:p>
          <a:p>
            <a:pPr>
              <a:lnSpc>
                <a:spcPct val="130000"/>
              </a:lnSpc>
            </a:pPr>
            <a:endParaRPr lang="en-US" sz="825">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825">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 or "organic" sources. Collaboratively disintermediate maintainable leadership with team building internal or "organic" sources. Globally deploy enterprise-wide vortals for magnetic quality vectors. </a:t>
            </a:r>
          </a:p>
        </p:txBody>
      </p:sp>
      <p:sp>
        <p:nvSpPr>
          <p:cNvPr id="23" name="TextBox 22"/>
          <p:cNvSpPr txBox="1"/>
          <p:nvPr/>
        </p:nvSpPr>
        <p:spPr>
          <a:xfrm>
            <a:off x="462722" y="1118980"/>
            <a:ext cx="1656055" cy="236306"/>
          </a:xfrm>
          <a:prstGeom prst="roundRect">
            <a:avLst/>
          </a:prstGeom>
          <a:solidFill>
            <a:schemeClr val="accent2"/>
          </a:solidFill>
        </p:spPr>
        <p:txBody>
          <a:bodyPr wrap="none" rtlCol="0">
            <a:spAutoFit/>
          </a:bodyPr>
          <a:lstStyle/>
          <a:p>
            <a:r>
              <a:rPr lang="en-US" sz="788" dirty="0">
                <a:solidFill>
                  <a:schemeClr val="bg1"/>
                </a:solidFill>
                <a:latin typeface="Open Sans" panose="020B0606030504020204" pitchFamily="34" charset="0"/>
                <a:ea typeface="Open Sans" panose="020B0606030504020204" pitchFamily="34" charset="0"/>
                <a:cs typeface="Open Sans" panose="020B0606030504020204" pitchFamily="34" charset="0"/>
              </a:rPr>
              <a:t>Marketing &amp; Management Team</a:t>
            </a:r>
          </a:p>
        </p:txBody>
      </p:sp>
      <p:sp>
        <p:nvSpPr>
          <p:cNvPr id="24" name="Rectangle 26"/>
          <p:cNvSpPr/>
          <p:nvPr/>
        </p:nvSpPr>
        <p:spPr>
          <a:xfrm>
            <a:off x="944873" y="2794998"/>
            <a:ext cx="3627722" cy="1907830"/>
          </a:xfrm>
          <a:prstGeom prst="rect">
            <a:avLst/>
          </a:prstGeom>
        </p:spPr>
        <p:txBody>
          <a:bodyPr wrap="square">
            <a:spAutoFit/>
          </a:bodyPr>
          <a:lstStyle/>
          <a:p>
            <a:pPr marL="128605" indent="-128605">
              <a:lnSpc>
                <a:spcPct val="130000"/>
              </a:lnSpc>
              <a:buFont typeface="Wingdings" panose="05000000000000000000" pitchFamily="2" charset="2"/>
              <a:buChar char="ü"/>
            </a:pPr>
            <a:r>
              <a:rPr lang="en-US" sz="825">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Aunleash flexible technology whereas equity invested internal or "organic" sources. Collaboratively disintermediate maintainable leadership with team</a:t>
            </a:r>
          </a:p>
          <a:p>
            <a:pPr marL="128605" indent="-128605">
              <a:lnSpc>
                <a:spcPct val="130000"/>
              </a:lnSpc>
              <a:buFont typeface="Wingdings" panose="05000000000000000000" pitchFamily="2" charset="2"/>
              <a:buChar char="ü"/>
            </a:pPr>
            <a:endParaRPr lang="en-US" sz="825">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marL="128605" indent="-128605">
              <a:lnSpc>
                <a:spcPct val="130000"/>
              </a:lnSpc>
              <a:buFont typeface="Wingdings" panose="05000000000000000000" pitchFamily="2" charset="2"/>
              <a:buChar char="ü"/>
            </a:pPr>
            <a:r>
              <a:rPr lang="en-US" sz="825">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Aunleash flexible technology whereas equity invested internal or "organic" sources. Collaboratively disintermediate maintainable leadership with team</a:t>
            </a:r>
          </a:p>
          <a:p>
            <a:pPr marL="128605" indent="-128605">
              <a:lnSpc>
                <a:spcPct val="130000"/>
              </a:lnSpc>
              <a:buFont typeface="Wingdings" panose="05000000000000000000" pitchFamily="2" charset="2"/>
              <a:buChar char="ü"/>
            </a:pPr>
            <a:endParaRPr lang="en-US" sz="825">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marL="128605" indent="-128605">
              <a:lnSpc>
                <a:spcPct val="130000"/>
              </a:lnSpc>
              <a:buFont typeface="Wingdings" panose="05000000000000000000" pitchFamily="2" charset="2"/>
              <a:buChar char="ü"/>
            </a:pPr>
            <a:r>
              <a:rPr lang="en-US" sz="825">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Aunleash flexible technology whereas equity invested internal or "organic" sources. Collaboratively disintermediate maintainable leadership with team</a:t>
            </a:r>
          </a:p>
        </p:txBody>
      </p:sp>
    </p:spTree>
    <p:extLst>
      <p:ext uri="{BB962C8B-B14F-4D97-AF65-F5344CB8AC3E}">
        <p14:creationId xmlns:p14="http://schemas.microsoft.com/office/powerpoint/2010/main" val="2424150504"/>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anim calcmode="lin" valueType="num">
                                      <p:cBhvr>
                                        <p:cTn id="8" dur="750" fill="hold"/>
                                        <p:tgtEl>
                                          <p:spTgt spid="6"/>
                                        </p:tgtEl>
                                        <p:attrNameLst>
                                          <p:attrName>ppt_x</p:attrName>
                                        </p:attrNameLst>
                                      </p:cBhvr>
                                      <p:tavLst>
                                        <p:tav tm="0">
                                          <p:val>
                                            <p:strVal val="#ppt_x"/>
                                          </p:val>
                                        </p:tav>
                                        <p:tav tm="100000">
                                          <p:val>
                                            <p:strVal val="#ppt_x"/>
                                          </p:val>
                                        </p:tav>
                                      </p:tavLst>
                                    </p:anim>
                                    <p:anim calcmode="lin" valueType="num">
                                      <p:cBhvr>
                                        <p:cTn id="9" dur="75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750"/>
                                        <p:tgtEl>
                                          <p:spTgt spid="7"/>
                                        </p:tgtEl>
                                      </p:cBhvr>
                                    </p:animEffect>
                                    <p:anim calcmode="lin" valueType="num">
                                      <p:cBhvr>
                                        <p:cTn id="13" dur="750" fill="hold"/>
                                        <p:tgtEl>
                                          <p:spTgt spid="7"/>
                                        </p:tgtEl>
                                        <p:attrNameLst>
                                          <p:attrName>ppt_x</p:attrName>
                                        </p:attrNameLst>
                                      </p:cBhvr>
                                      <p:tavLst>
                                        <p:tav tm="0">
                                          <p:val>
                                            <p:strVal val="#ppt_x"/>
                                          </p:val>
                                        </p:tav>
                                        <p:tav tm="100000">
                                          <p:val>
                                            <p:strVal val="#ppt_x"/>
                                          </p:val>
                                        </p:tav>
                                      </p:tavLst>
                                    </p:anim>
                                    <p:anim calcmode="lin" valueType="num">
                                      <p:cBhvr>
                                        <p:cTn id="14" dur="75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750"/>
                                        <p:tgtEl>
                                          <p:spTgt spid="8"/>
                                        </p:tgtEl>
                                      </p:cBhvr>
                                    </p:animEffect>
                                    <p:anim calcmode="lin" valueType="num">
                                      <p:cBhvr>
                                        <p:cTn id="18" dur="750" fill="hold"/>
                                        <p:tgtEl>
                                          <p:spTgt spid="8"/>
                                        </p:tgtEl>
                                        <p:attrNameLst>
                                          <p:attrName>ppt_x</p:attrName>
                                        </p:attrNameLst>
                                      </p:cBhvr>
                                      <p:tavLst>
                                        <p:tav tm="0">
                                          <p:val>
                                            <p:strVal val="#ppt_x"/>
                                          </p:val>
                                        </p:tav>
                                        <p:tav tm="100000">
                                          <p:val>
                                            <p:strVal val="#ppt_x"/>
                                          </p:val>
                                        </p:tav>
                                      </p:tavLst>
                                    </p:anim>
                                    <p:anim calcmode="lin" valueType="num">
                                      <p:cBhvr>
                                        <p:cTn id="19" dur="75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750"/>
                                        <p:tgtEl>
                                          <p:spTgt spid="9"/>
                                        </p:tgtEl>
                                      </p:cBhvr>
                                    </p:animEffect>
                                    <p:anim calcmode="lin" valueType="num">
                                      <p:cBhvr>
                                        <p:cTn id="23" dur="750" fill="hold"/>
                                        <p:tgtEl>
                                          <p:spTgt spid="9"/>
                                        </p:tgtEl>
                                        <p:attrNameLst>
                                          <p:attrName>ppt_x</p:attrName>
                                        </p:attrNameLst>
                                      </p:cBhvr>
                                      <p:tavLst>
                                        <p:tav tm="0">
                                          <p:val>
                                            <p:strVal val="#ppt_x"/>
                                          </p:val>
                                        </p:tav>
                                        <p:tav tm="100000">
                                          <p:val>
                                            <p:strVal val="#ppt_x"/>
                                          </p:val>
                                        </p:tav>
                                      </p:tavLst>
                                    </p:anim>
                                    <p:anim calcmode="lin" valueType="num">
                                      <p:cBhvr>
                                        <p:cTn id="24" dur="75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750"/>
                                        <p:tgtEl>
                                          <p:spTgt spid="10"/>
                                        </p:tgtEl>
                                      </p:cBhvr>
                                    </p:animEffect>
                                    <p:anim calcmode="lin" valueType="num">
                                      <p:cBhvr>
                                        <p:cTn id="28" dur="750" fill="hold"/>
                                        <p:tgtEl>
                                          <p:spTgt spid="10"/>
                                        </p:tgtEl>
                                        <p:attrNameLst>
                                          <p:attrName>ppt_x</p:attrName>
                                        </p:attrNameLst>
                                      </p:cBhvr>
                                      <p:tavLst>
                                        <p:tav tm="0">
                                          <p:val>
                                            <p:strVal val="#ppt_x"/>
                                          </p:val>
                                        </p:tav>
                                        <p:tav tm="100000">
                                          <p:val>
                                            <p:strVal val="#ppt_x"/>
                                          </p:val>
                                        </p:tav>
                                      </p:tavLst>
                                    </p:anim>
                                    <p:anim calcmode="lin" valueType="num">
                                      <p:cBhvr>
                                        <p:cTn id="29" dur="75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750"/>
                                        <p:tgtEl>
                                          <p:spTgt spid="11"/>
                                        </p:tgtEl>
                                      </p:cBhvr>
                                    </p:animEffect>
                                    <p:anim calcmode="lin" valueType="num">
                                      <p:cBhvr>
                                        <p:cTn id="33" dur="750" fill="hold"/>
                                        <p:tgtEl>
                                          <p:spTgt spid="11"/>
                                        </p:tgtEl>
                                        <p:attrNameLst>
                                          <p:attrName>ppt_x</p:attrName>
                                        </p:attrNameLst>
                                      </p:cBhvr>
                                      <p:tavLst>
                                        <p:tav tm="0">
                                          <p:val>
                                            <p:strVal val="#ppt_x"/>
                                          </p:val>
                                        </p:tav>
                                        <p:tav tm="100000">
                                          <p:val>
                                            <p:strVal val="#ppt_x"/>
                                          </p:val>
                                        </p:tav>
                                      </p:tavLst>
                                    </p:anim>
                                    <p:anim calcmode="lin" valueType="num">
                                      <p:cBhvr>
                                        <p:cTn id="34" dur="750" fill="hold"/>
                                        <p:tgtEl>
                                          <p:spTgt spid="1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750"/>
                                        <p:tgtEl>
                                          <p:spTgt spid="12"/>
                                        </p:tgtEl>
                                      </p:cBhvr>
                                    </p:animEffect>
                                    <p:anim calcmode="lin" valueType="num">
                                      <p:cBhvr>
                                        <p:cTn id="38" dur="750" fill="hold"/>
                                        <p:tgtEl>
                                          <p:spTgt spid="12"/>
                                        </p:tgtEl>
                                        <p:attrNameLst>
                                          <p:attrName>ppt_x</p:attrName>
                                        </p:attrNameLst>
                                      </p:cBhvr>
                                      <p:tavLst>
                                        <p:tav tm="0">
                                          <p:val>
                                            <p:strVal val="#ppt_x"/>
                                          </p:val>
                                        </p:tav>
                                        <p:tav tm="100000">
                                          <p:val>
                                            <p:strVal val="#ppt_x"/>
                                          </p:val>
                                        </p:tav>
                                      </p:tavLst>
                                    </p:anim>
                                    <p:anim calcmode="lin" valueType="num">
                                      <p:cBhvr>
                                        <p:cTn id="39" dur="750" fill="hold"/>
                                        <p:tgtEl>
                                          <p:spTgt spid="1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750"/>
                                        <p:tgtEl>
                                          <p:spTgt spid="13"/>
                                        </p:tgtEl>
                                      </p:cBhvr>
                                    </p:animEffect>
                                    <p:anim calcmode="lin" valueType="num">
                                      <p:cBhvr>
                                        <p:cTn id="43" dur="750" fill="hold"/>
                                        <p:tgtEl>
                                          <p:spTgt spid="13"/>
                                        </p:tgtEl>
                                        <p:attrNameLst>
                                          <p:attrName>ppt_x</p:attrName>
                                        </p:attrNameLst>
                                      </p:cBhvr>
                                      <p:tavLst>
                                        <p:tav tm="0">
                                          <p:val>
                                            <p:strVal val="#ppt_x"/>
                                          </p:val>
                                        </p:tav>
                                        <p:tav tm="100000">
                                          <p:val>
                                            <p:strVal val="#ppt_x"/>
                                          </p:val>
                                        </p:tav>
                                      </p:tavLst>
                                    </p:anim>
                                    <p:anim calcmode="lin" valueType="num">
                                      <p:cBhvr>
                                        <p:cTn id="44" dur="750" fill="hold"/>
                                        <p:tgtEl>
                                          <p:spTgt spid="1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750"/>
                                        <p:tgtEl>
                                          <p:spTgt spid="14"/>
                                        </p:tgtEl>
                                      </p:cBhvr>
                                    </p:animEffect>
                                    <p:anim calcmode="lin" valueType="num">
                                      <p:cBhvr>
                                        <p:cTn id="48" dur="750" fill="hold"/>
                                        <p:tgtEl>
                                          <p:spTgt spid="14"/>
                                        </p:tgtEl>
                                        <p:attrNameLst>
                                          <p:attrName>ppt_x</p:attrName>
                                        </p:attrNameLst>
                                      </p:cBhvr>
                                      <p:tavLst>
                                        <p:tav tm="0">
                                          <p:val>
                                            <p:strVal val="#ppt_x"/>
                                          </p:val>
                                        </p:tav>
                                        <p:tav tm="100000">
                                          <p:val>
                                            <p:strVal val="#ppt_x"/>
                                          </p:val>
                                        </p:tav>
                                      </p:tavLst>
                                    </p:anim>
                                    <p:anim calcmode="lin" valueType="num">
                                      <p:cBhvr>
                                        <p:cTn id="49" dur="750" fill="hold"/>
                                        <p:tgtEl>
                                          <p:spTgt spid="1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750"/>
                                        <p:tgtEl>
                                          <p:spTgt spid="15"/>
                                        </p:tgtEl>
                                      </p:cBhvr>
                                    </p:animEffect>
                                    <p:anim calcmode="lin" valueType="num">
                                      <p:cBhvr>
                                        <p:cTn id="53" dur="750" fill="hold"/>
                                        <p:tgtEl>
                                          <p:spTgt spid="15"/>
                                        </p:tgtEl>
                                        <p:attrNameLst>
                                          <p:attrName>ppt_x</p:attrName>
                                        </p:attrNameLst>
                                      </p:cBhvr>
                                      <p:tavLst>
                                        <p:tav tm="0">
                                          <p:val>
                                            <p:strVal val="#ppt_x"/>
                                          </p:val>
                                        </p:tav>
                                        <p:tav tm="100000">
                                          <p:val>
                                            <p:strVal val="#ppt_x"/>
                                          </p:val>
                                        </p:tav>
                                      </p:tavLst>
                                    </p:anim>
                                    <p:anim calcmode="lin" valueType="num">
                                      <p:cBhvr>
                                        <p:cTn id="54" dur="750" fill="hold"/>
                                        <p:tgtEl>
                                          <p:spTgt spid="1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750"/>
                                        <p:tgtEl>
                                          <p:spTgt spid="16"/>
                                        </p:tgtEl>
                                      </p:cBhvr>
                                    </p:animEffect>
                                    <p:anim calcmode="lin" valueType="num">
                                      <p:cBhvr>
                                        <p:cTn id="58" dur="750" fill="hold"/>
                                        <p:tgtEl>
                                          <p:spTgt spid="16"/>
                                        </p:tgtEl>
                                        <p:attrNameLst>
                                          <p:attrName>ppt_x</p:attrName>
                                        </p:attrNameLst>
                                      </p:cBhvr>
                                      <p:tavLst>
                                        <p:tav tm="0">
                                          <p:val>
                                            <p:strVal val="#ppt_x"/>
                                          </p:val>
                                        </p:tav>
                                        <p:tav tm="100000">
                                          <p:val>
                                            <p:strVal val="#ppt_x"/>
                                          </p:val>
                                        </p:tav>
                                      </p:tavLst>
                                    </p:anim>
                                    <p:anim calcmode="lin" valueType="num">
                                      <p:cBhvr>
                                        <p:cTn id="59" dur="750" fill="hold"/>
                                        <p:tgtEl>
                                          <p:spTgt spid="1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750"/>
                                        <p:tgtEl>
                                          <p:spTgt spid="17"/>
                                        </p:tgtEl>
                                      </p:cBhvr>
                                    </p:animEffect>
                                    <p:anim calcmode="lin" valueType="num">
                                      <p:cBhvr>
                                        <p:cTn id="63" dur="750" fill="hold"/>
                                        <p:tgtEl>
                                          <p:spTgt spid="17"/>
                                        </p:tgtEl>
                                        <p:attrNameLst>
                                          <p:attrName>ppt_x</p:attrName>
                                        </p:attrNameLst>
                                      </p:cBhvr>
                                      <p:tavLst>
                                        <p:tav tm="0">
                                          <p:val>
                                            <p:strVal val="#ppt_x"/>
                                          </p:val>
                                        </p:tav>
                                        <p:tav tm="100000">
                                          <p:val>
                                            <p:strVal val="#ppt_x"/>
                                          </p:val>
                                        </p:tav>
                                      </p:tavLst>
                                    </p:anim>
                                    <p:anim calcmode="lin" valueType="num">
                                      <p:cBhvr>
                                        <p:cTn id="64" dur="750" fill="hold"/>
                                        <p:tgtEl>
                                          <p:spTgt spid="1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750"/>
                                        <p:tgtEl>
                                          <p:spTgt spid="18"/>
                                        </p:tgtEl>
                                      </p:cBhvr>
                                    </p:animEffect>
                                    <p:anim calcmode="lin" valueType="num">
                                      <p:cBhvr>
                                        <p:cTn id="68" dur="750" fill="hold"/>
                                        <p:tgtEl>
                                          <p:spTgt spid="18"/>
                                        </p:tgtEl>
                                        <p:attrNameLst>
                                          <p:attrName>ppt_x</p:attrName>
                                        </p:attrNameLst>
                                      </p:cBhvr>
                                      <p:tavLst>
                                        <p:tav tm="0">
                                          <p:val>
                                            <p:strVal val="#ppt_x"/>
                                          </p:val>
                                        </p:tav>
                                        <p:tav tm="100000">
                                          <p:val>
                                            <p:strVal val="#ppt_x"/>
                                          </p:val>
                                        </p:tav>
                                      </p:tavLst>
                                    </p:anim>
                                    <p:anim calcmode="lin" valueType="num">
                                      <p:cBhvr>
                                        <p:cTn id="69" dur="750" fill="hold"/>
                                        <p:tgtEl>
                                          <p:spTgt spid="1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750"/>
                                        <p:tgtEl>
                                          <p:spTgt spid="19"/>
                                        </p:tgtEl>
                                      </p:cBhvr>
                                    </p:animEffect>
                                    <p:anim calcmode="lin" valueType="num">
                                      <p:cBhvr>
                                        <p:cTn id="73" dur="750" fill="hold"/>
                                        <p:tgtEl>
                                          <p:spTgt spid="19"/>
                                        </p:tgtEl>
                                        <p:attrNameLst>
                                          <p:attrName>ppt_x</p:attrName>
                                        </p:attrNameLst>
                                      </p:cBhvr>
                                      <p:tavLst>
                                        <p:tav tm="0">
                                          <p:val>
                                            <p:strVal val="#ppt_x"/>
                                          </p:val>
                                        </p:tav>
                                        <p:tav tm="100000">
                                          <p:val>
                                            <p:strVal val="#ppt_x"/>
                                          </p:val>
                                        </p:tav>
                                      </p:tavLst>
                                    </p:anim>
                                    <p:anim calcmode="lin" valueType="num">
                                      <p:cBhvr>
                                        <p:cTn id="74" dur="750" fill="hold"/>
                                        <p:tgtEl>
                                          <p:spTgt spid="19"/>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750"/>
                                        <p:tgtEl>
                                          <p:spTgt spid="20"/>
                                        </p:tgtEl>
                                      </p:cBhvr>
                                    </p:animEffect>
                                    <p:anim calcmode="lin" valueType="num">
                                      <p:cBhvr>
                                        <p:cTn id="78" dur="750" fill="hold"/>
                                        <p:tgtEl>
                                          <p:spTgt spid="20"/>
                                        </p:tgtEl>
                                        <p:attrNameLst>
                                          <p:attrName>ppt_x</p:attrName>
                                        </p:attrNameLst>
                                      </p:cBhvr>
                                      <p:tavLst>
                                        <p:tav tm="0">
                                          <p:val>
                                            <p:strVal val="#ppt_x"/>
                                          </p:val>
                                        </p:tav>
                                        <p:tav tm="100000">
                                          <p:val>
                                            <p:strVal val="#ppt_x"/>
                                          </p:val>
                                        </p:tav>
                                      </p:tavLst>
                                    </p:anim>
                                    <p:anim calcmode="lin" valueType="num">
                                      <p:cBhvr>
                                        <p:cTn id="79" dur="750" fill="hold"/>
                                        <p:tgtEl>
                                          <p:spTgt spid="2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750"/>
                                        <p:tgtEl>
                                          <p:spTgt spid="21"/>
                                        </p:tgtEl>
                                      </p:cBhvr>
                                    </p:animEffect>
                                    <p:anim calcmode="lin" valueType="num">
                                      <p:cBhvr>
                                        <p:cTn id="83" dur="750" fill="hold"/>
                                        <p:tgtEl>
                                          <p:spTgt spid="21"/>
                                        </p:tgtEl>
                                        <p:attrNameLst>
                                          <p:attrName>ppt_x</p:attrName>
                                        </p:attrNameLst>
                                      </p:cBhvr>
                                      <p:tavLst>
                                        <p:tav tm="0">
                                          <p:val>
                                            <p:strVal val="#ppt_x"/>
                                          </p:val>
                                        </p:tav>
                                        <p:tav tm="100000">
                                          <p:val>
                                            <p:strVal val="#ppt_x"/>
                                          </p:val>
                                        </p:tav>
                                      </p:tavLst>
                                    </p:anim>
                                    <p:anim calcmode="lin" valueType="num">
                                      <p:cBhvr>
                                        <p:cTn id="84" dur="750" fill="hold"/>
                                        <p:tgtEl>
                                          <p:spTgt spid="21"/>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fade">
                                      <p:cBhvr>
                                        <p:cTn id="87" dur="750"/>
                                        <p:tgtEl>
                                          <p:spTgt spid="22"/>
                                        </p:tgtEl>
                                      </p:cBhvr>
                                    </p:animEffect>
                                    <p:anim calcmode="lin" valueType="num">
                                      <p:cBhvr>
                                        <p:cTn id="88" dur="750" fill="hold"/>
                                        <p:tgtEl>
                                          <p:spTgt spid="22"/>
                                        </p:tgtEl>
                                        <p:attrNameLst>
                                          <p:attrName>ppt_x</p:attrName>
                                        </p:attrNameLst>
                                      </p:cBhvr>
                                      <p:tavLst>
                                        <p:tav tm="0">
                                          <p:val>
                                            <p:strVal val="#ppt_x"/>
                                          </p:val>
                                        </p:tav>
                                        <p:tav tm="100000">
                                          <p:val>
                                            <p:strVal val="#ppt_x"/>
                                          </p:val>
                                        </p:tav>
                                      </p:tavLst>
                                    </p:anim>
                                    <p:anim calcmode="lin" valueType="num">
                                      <p:cBhvr>
                                        <p:cTn id="89" dur="750" fill="hold"/>
                                        <p:tgtEl>
                                          <p:spTgt spid="22"/>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fade">
                                      <p:cBhvr>
                                        <p:cTn id="92" dur="750"/>
                                        <p:tgtEl>
                                          <p:spTgt spid="23"/>
                                        </p:tgtEl>
                                      </p:cBhvr>
                                    </p:animEffect>
                                    <p:anim calcmode="lin" valueType="num">
                                      <p:cBhvr>
                                        <p:cTn id="93" dur="750" fill="hold"/>
                                        <p:tgtEl>
                                          <p:spTgt spid="23"/>
                                        </p:tgtEl>
                                        <p:attrNameLst>
                                          <p:attrName>ppt_x</p:attrName>
                                        </p:attrNameLst>
                                      </p:cBhvr>
                                      <p:tavLst>
                                        <p:tav tm="0">
                                          <p:val>
                                            <p:strVal val="#ppt_x"/>
                                          </p:val>
                                        </p:tav>
                                        <p:tav tm="100000">
                                          <p:val>
                                            <p:strVal val="#ppt_x"/>
                                          </p:val>
                                        </p:tav>
                                      </p:tavLst>
                                    </p:anim>
                                    <p:anim calcmode="lin" valueType="num">
                                      <p:cBhvr>
                                        <p:cTn id="94" dur="750" fill="hold"/>
                                        <p:tgtEl>
                                          <p:spTgt spid="23"/>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4"/>
                                        </p:tgtEl>
                                        <p:attrNameLst>
                                          <p:attrName>style.visibility</p:attrName>
                                        </p:attrNameLst>
                                      </p:cBhvr>
                                      <p:to>
                                        <p:strVal val="visible"/>
                                      </p:to>
                                    </p:set>
                                    <p:animEffect transition="in" filter="fade">
                                      <p:cBhvr>
                                        <p:cTn id="97" dur="750"/>
                                        <p:tgtEl>
                                          <p:spTgt spid="24"/>
                                        </p:tgtEl>
                                      </p:cBhvr>
                                    </p:animEffect>
                                    <p:anim calcmode="lin" valueType="num">
                                      <p:cBhvr>
                                        <p:cTn id="98" dur="750" fill="hold"/>
                                        <p:tgtEl>
                                          <p:spTgt spid="24"/>
                                        </p:tgtEl>
                                        <p:attrNameLst>
                                          <p:attrName>ppt_x</p:attrName>
                                        </p:attrNameLst>
                                      </p:cBhvr>
                                      <p:tavLst>
                                        <p:tav tm="0">
                                          <p:val>
                                            <p:strVal val="#ppt_x"/>
                                          </p:val>
                                        </p:tav>
                                        <p:tav tm="100000">
                                          <p:val>
                                            <p:strVal val="#ppt_x"/>
                                          </p:val>
                                        </p:tav>
                                      </p:tavLst>
                                    </p:anim>
                                    <p:anim calcmode="lin" valueType="num">
                                      <p:cBhvr>
                                        <p:cTn id="99" dur="7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p:bldP spid="23" grpId="0" animBg="1"/>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892BE556-0FC0-486A-89C2-5F5C60B53B44}"/>
              </a:ext>
            </a:extLst>
          </p:cNvPr>
          <p:cNvPicPr>
            <a:picLocks noChangeAspect="1"/>
          </p:cNvPicPr>
          <p:nvPr/>
        </p:nvPicPr>
        <p:blipFill>
          <a:blip r:embed="rId3"/>
          <a:stretch>
            <a:fillRect/>
          </a:stretch>
        </p:blipFill>
        <p:spPr>
          <a:xfrm rot="16200000">
            <a:off x="1998367" y="-1994422"/>
            <a:ext cx="5141143" cy="9137876"/>
          </a:xfrm>
          <a:prstGeom prst="rect">
            <a:avLst/>
          </a:prstGeom>
        </p:spPr>
      </p:pic>
      <p:sp>
        <p:nvSpPr>
          <p:cNvPr id="4" name="矩形 15"/>
          <p:cNvSpPr>
            <a:spLocks noChangeArrowheads="1"/>
          </p:cNvSpPr>
          <p:nvPr/>
        </p:nvSpPr>
        <p:spPr bwMode="auto">
          <a:xfrm>
            <a:off x="2004516" y="2539996"/>
            <a:ext cx="1369606" cy="315471"/>
          </a:xfrm>
          <a:prstGeom prst="rect">
            <a:avLst/>
          </a:prstGeom>
          <a:noFill/>
          <a:ln w="9525">
            <a:noFill/>
            <a:miter lim="800000"/>
            <a:headEnd/>
            <a:tailEnd/>
          </a:ln>
        </p:spPr>
        <p:txBody>
          <a:bodyPr wrap="none" lIns="68580" tIns="34290" rIns="68580" bIns="34290">
            <a:spAutoFit/>
          </a:bodyPr>
          <a:lstStyle/>
          <a:p>
            <a:pPr lvl="0"/>
            <a:r>
              <a:rPr lang="zh-CN" altLang="zh-CN" sz="1600" dirty="0">
                <a:solidFill>
                  <a:schemeClr val="tx1">
                    <a:lumMod val="65000"/>
                    <a:lumOff val="35000"/>
                  </a:schemeClr>
                </a:solidFill>
                <a:latin typeface="微软雅黑" pitchFamily="34" charset="-122"/>
                <a:ea typeface="微软雅黑" pitchFamily="34" charset="-122"/>
              </a:rPr>
              <a:t>工作完成情况</a:t>
            </a:r>
          </a:p>
        </p:txBody>
      </p:sp>
      <p:sp>
        <p:nvSpPr>
          <p:cNvPr id="5" name="矩形 18"/>
          <p:cNvSpPr>
            <a:spLocks noChangeArrowheads="1"/>
          </p:cNvSpPr>
          <p:nvPr/>
        </p:nvSpPr>
        <p:spPr bwMode="auto">
          <a:xfrm>
            <a:off x="986568" y="3009661"/>
            <a:ext cx="3489722" cy="282963"/>
          </a:xfrm>
          <a:prstGeom prst="rect">
            <a:avLst/>
          </a:prstGeom>
          <a:noFill/>
          <a:ln w="9525">
            <a:noFill/>
            <a:miter lim="800000"/>
            <a:headEnd/>
            <a:tailEnd/>
          </a:ln>
        </p:spPr>
        <p:txBody>
          <a:bodyPr lIns="0" tIns="0" rIns="0" bIns="0">
            <a:spAutoFit/>
          </a:bodyPr>
          <a:lstStyle/>
          <a:p>
            <a:pPr algn="ctr" defTabSz="912019">
              <a:lnSpc>
                <a:spcPct val="120000"/>
              </a:lnSpc>
              <a:spcBef>
                <a:spcPct val="20000"/>
              </a:spcBef>
            </a:pPr>
            <a:r>
              <a:rPr lang="zh-CN" altLang="en-US" sz="800" dirty="0">
                <a:solidFill>
                  <a:schemeClr val="tx1">
                    <a:lumMod val="75000"/>
                    <a:lumOff val="25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800" dirty="0">
              <a:solidFill>
                <a:schemeClr val="tx1">
                  <a:lumMod val="75000"/>
                  <a:lumOff val="25000"/>
                </a:schemeClr>
              </a:solidFill>
              <a:latin typeface="微软雅黑" pitchFamily="34" charset="-122"/>
              <a:ea typeface="微软雅黑" pitchFamily="34" charset="-122"/>
              <a:sym typeface="Arial" charset="0"/>
            </a:endParaRPr>
          </a:p>
        </p:txBody>
      </p:sp>
      <p:cxnSp>
        <p:nvCxnSpPr>
          <p:cNvPr id="6" name="直接连接符 18"/>
          <p:cNvCxnSpPr>
            <a:cxnSpLocks noChangeShapeType="1"/>
          </p:cNvCxnSpPr>
          <p:nvPr/>
        </p:nvCxnSpPr>
        <p:spPr bwMode="auto">
          <a:xfrm>
            <a:off x="929420" y="2954875"/>
            <a:ext cx="3514725" cy="0"/>
          </a:xfrm>
          <a:prstGeom prst="line">
            <a:avLst/>
          </a:prstGeom>
          <a:noFill/>
          <a:ln w="6350">
            <a:solidFill>
              <a:schemeClr val="accent3"/>
            </a:solidFill>
            <a:round/>
            <a:headEnd/>
            <a:tailEnd/>
          </a:ln>
        </p:spPr>
      </p:cxnSp>
      <p:grpSp>
        <p:nvGrpSpPr>
          <p:cNvPr id="8" name="Group 1257">
            <a:extLst>
              <a:ext uri="{FF2B5EF4-FFF2-40B4-BE49-F238E27FC236}">
                <a16:creationId xmlns:a16="http://schemas.microsoft.com/office/drawing/2014/main" id="{FDBEB90B-DE54-4314-8586-1A614FFAAFD2}"/>
              </a:ext>
            </a:extLst>
          </p:cNvPr>
          <p:cNvGrpSpPr>
            <a:grpSpLocks noChangeAspect="1"/>
          </p:cNvGrpSpPr>
          <p:nvPr/>
        </p:nvGrpSpPr>
        <p:grpSpPr>
          <a:xfrm rot="10800000" flipH="1">
            <a:off x="2267744" y="1802093"/>
            <a:ext cx="974768" cy="506153"/>
            <a:chOff x="0" y="0"/>
            <a:chExt cx="3154022" cy="1635267"/>
          </a:xfrm>
          <a:solidFill>
            <a:schemeClr val="accent2"/>
          </a:solidFill>
        </p:grpSpPr>
        <p:sp>
          <p:nvSpPr>
            <p:cNvPr id="10" name="Shape 1255">
              <a:extLst>
                <a:ext uri="{FF2B5EF4-FFF2-40B4-BE49-F238E27FC236}">
                  <a16:creationId xmlns:a16="http://schemas.microsoft.com/office/drawing/2014/main" id="{E0251F92-3DBB-4183-A5BF-1A6D951BDD05}"/>
                </a:ext>
              </a:extLst>
            </p:cNvPr>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9205" tIns="39205" rIns="39205" bIns="39205"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sp>
          <p:nvSpPr>
            <p:cNvPr id="11" name="Shape 1256">
              <a:extLst>
                <a:ext uri="{FF2B5EF4-FFF2-40B4-BE49-F238E27FC236}">
                  <a16:creationId xmlns:a16="http://schemas.microsoft.com/office/drawing/2014/main" id="{38FA811A-4B4E-4CEF-BF04-EB65FDAEE69B}"/>
                </a:ext>
              </a:extLst>
            </p:cNvPr>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9205" tIns="39205" rIns="39205" bIns="39205"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grpSp>
      <p:sp>
        <p:nvSpPr>
          <p:cNvPr id="12" name="Rectangle 72">
            <a:extLst>
              <a:ext uri="{FF2B5EF4-FFF2-40B4-BE49-F238E27FC236}">
                <a16:creationId xmlns:a16="http://schemas.microsoft.com/office/drawing/2014/main" id="{A9C1734B-30EB-4B2E-9D5F-D07FD74ADD29}"/>
              </a:ext>
            </a:extLst>
          </p:cNvPr>
          <p:cNvSpPr>
            <a:spLocks noChangeAspect="1"/>
          </p:cNvSpPr>
          <p:nvPr/>
        </p:nvSpPr>
        <p:spPr>
          <a:xfrm rot="20935423">
            <a:off x="2608240" y="1827275"/>
            <a:ext cx="592654" cy="416439"/>
          </a:xfrm>
          <a:prstGeom prst="rect">
            <a:avLst/>
          </a:prstGeom>
        </p:spPr>
        <p:txBody>
          <a:bodyPr wrap="square" lIns="46651" tIns="23326" rIns="46651" bIns="23326">
            <a:spAutoFit/>
          </a:bodyPr>
          <a:lstStyle/>
          <a:p>
            <a:pPr algn="ctr"/>
            <a:r>
              <a:rPr lang="en-US" sz="2400" b="1" dirty="0">
                <a:solidFill>
                  <a:schemeClr val="bg1"/>
                </a:solidFill>
                <a:latin typeface="+mj-ea"/>
                <a:ea typeface="+mj-ea"/>
              </a:rPr>
              <a:t>02</a:t>
            </a:r>
          </a:p>
        </p:txBody>
      </p:sp>
    </p:spTree>
    <p:extLst>
      <p:ext uri="{BB962C8B-B14F-4D97-AF65-F5344CB8AC3E}">
        <p14:creationId xmlns:p14="http://schemas.microsoft.com/office/powerpoint/2010/main" val="2377662097"/>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7" presetClass="entr" presetSubtype="8"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ppt_x</p:attrName>
                                        </p:attrNameLst>
                                      </p:cBhvr>
                                      <p:tavLst>
                                        <p:tav tm="0">
                                          <p:val>
                                            <p:strVal val="#ppt_x-#ppt_w/2"/>
                                          </p:val>
                                        </p:tav>
                                        <p:tav tm="100000">
                                          <p:val>
                                            <p:strVal val="#ppt_x"/>
                                          </p:val>
                                        </p:tav>
                                      </p:tavLst>
                                    </p:anim>
                                    <p:anim calcmode="lin" valueType="num">
                                      <p:cBhvr>
                                        <p:cTn id="19" dur="500" fill="hold"/>
                                        <p:tgtEl>
                                          <p:spTgt spid="6"/>
                                        </p:tgtEl>
                                        <p:attrNameLst>
                                          <p:attrName>ppt_y</p:attrName>
                                        </p:attrNameLst>
                                      </p:cBhvr>
                                      <p:tavLst>
                                        <p:tav tm="0">
                                          <p:val>
                                            <p:strVal val="#ppt_y"/>
                                          </p:val>
                                        </p:tav>
                                        <p:tav tm="100000">
                                          <p:val>
                                            <p:strVal val="#ppt_y"/>
                                          </p:val>
                                        </p:tav>
                                      </p:tavLst>
                                    </p:anim>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strVal val="#ppt_h"/>
                                          </p:val>
                                        </p:tav>
                                        <p:tav tm="100000">
                                          <p:val>
                                            <p:strVal val="#ppt_h"/>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灯片编号占位符 4"/>
          <p:cNvSpPr>
            <a:spLocks noGrp="1"/>
          </p:cNvSpPr>
          <p:nvPr>
            <p:ph type="sldNum" sz="quarter" idx="12"/>
          </p:nvPr>
        </p:nvSpPr>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557213" indent="-214313" eaLnBrk="0" hangingPunct="0">
              <a:defRPr>
                <a:solidFill>
                  <a:schemeClr val="tx1"/>
                </a:solidFill>
                <a:latin typeface="Arial" panose="020B0604020202020204" pitchFamily="34" charset="0"/>
                <a:ea typeface="宋体" panose="02010600030101010101" pitchFamily="2" charset="-122"/>
              </a:defRPr>
            </a:lvl2pPr>
            <a:lvl3pPr marL="857250" indent="-171450" eaLnBrk="0" hangingPunct="0">
              <a:defRPr>
                <a:solidFill>
                  <a:schemeClr val="tx1"/>
                </a:solidFill>
                <a:latin typeface="Arial" panose="020B0604020202020204" pitchFamily="34" charset="0"/>
                <a:ea typeface="宋体" panose="02010600030101010101" pitchFamily="2" charset="-122"/>
              </a:defRPr>
            </a:lvl3pPr>
            <a:lvl4pPr marL="1200150" indent="-171450" eaLnBrk="0" hangingPunct="0">
              <a:defRPr>
                <a:solidFill>
                  <a:schemeClr val="tx1"/>
                </a:solidFill>
                <a:latin typeface="Arial" panose="020B0604020202020204" pitchFamily="34" charset="0"/>
                <a:ea typeface="宋体" panose="02010600030101010101" pitchFamily="2" charset="-122"/>
              </a:defRPr>
            </a:lvl4pPr>
            <a:lvl5pPr marL="1543050" indent="-171450" eaLnBrk="0" hangingPunct="0">
              <a:defRPr>
                <a:solidFill>
                  <a:schemeClr val="tx1"/>
                </a:solidFill>
                <a:latin typeface="Arial" panose="020B0604020202020204" pitchFamily="34" charset="0"/>
                <a:ea typeface="宋体" panose="02010600030101010101" pitchFamily="2" charset="-122"/>
              </a:defRPr>
            </a:lvl5pPr>
            <a:lvl6pPr marL="1885950" indent="-1714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228850" indent="-1714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2571750" indent="-1714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2914650" indent="-1714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fld id="{C7D1ED71-8784-45BB-A2BD-7C0776593768}" type="slidenum">
              <a:rPr lang="zh-CN" altLang="en-US">
                <a:solidFill>
                  <a:srgbClr val="898989"/>
                </a:solidFill>
                <a:latin typeface="方正兰亭黑_GBK" panose="02000000000000000000" pitchFamily="2" charset="-122"/>
                <a:ea typeface="方正兰亭黑_GBK" panose="02000000000000000000" pitchFamily="2" charset="-122"/>
              </a:rPr>
              <a:pPr eaLnBrk="1" hangingPunct="1"/>
              <a:t>9</a:t>
            </a:fld>
            <a:endParaRPr lang="zh-CN" altLang="en-US" sz="1400" dirty="0">
              <a:solidFill>
                <a:prstClr val="black"/>
              </a:solidFill>
            </a:endParaRPr>
          </a:p>
        </p:txBody>
      </p:sp>
      <p:sp>
        <p:nvSpPr>
          <p:cNvPr id="71683" name="任意多边形 4"/>
          <p:cNvSpPr>
            <a:spLocks noChangeArrowheads="1"/>
          </p:cNvSpPr>
          <p:nvPr/>
        </p:nvSpPr>
        <p:spPr bwMode="auto">
          <a:xfrm>
            <a:off x="8743950" y="4623433"/>
            <a:ext cx="476250" cy="300130"/>
          </a:xfrm>
          <a:custGeom>
            <a:avLst/>
            <a:gdLst>
              <a:gd name="T0" fmla="*/ 154365 w 808522"/>
              <a:gd name="T1" fmla="*/ 0 h 510140"/>
              <a:gd name="T2" fmla="*/ 157334 w 808522"/>
              <a:gd name="T3" fmla="*/ 0 h 510140"/>
              <a:gd name="T4" fmla="*/ 498719 w 808522"/>
              <a:gd name="T5" fmla="*/ 0 h 510140"/>
              <a:gd name="T6" fmla="*/ 498719 w 808522"/>
              <a:gd name="T7" fmla="*/ 313717 h 510140"/>
              <a:gd name="T8" fmla="*/ 157341 w 808522"/>
              <a:gd name="T9" fmla="*/ 313717 h 510140"/>
              <a:gd name="T10" fmla="*/ 157334 w 808522"/>
              <a:gd name="T11" fmla="*/ 313718 h 510140"/>
              <a:gd name="T12" fmla="*/ 157328 w 808522"/>
              <a:gd name="T13" fmla="*/ 313717 h 510140"/>
              <a:gd name="T14" fmla="*/ 154365 w 808522"/>
              <a:gd name="T15" fmla="*/ 313717 h 510140"/>
              <a:gd name="T16" fmla="*/ 154365 w 808522"/>
              <a:gd name="T17" fmla="*/ 313420 h 510140"/>
              <a:gd name="T18" fmla="*/ 125625 w 808522"/>
              <a:gd name="T19" fmla="*/ 310531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a:extLst>
            <a:ext uri="{91240B29-F687-4F45-9708-019B960494DF}">
              <a14:hiddenLine xmlns:a14="http://schemas.microsoft.com/office/drawing/2010/main" w="12700">
                <a:solidFill>
                  <a:srgbClr val="000000"/>
                </a:solidFill>
                <a:bevel/>
                <a:headEnd/>
                <a:tailEnd/>
              </a14:hiddenLine>
            </a:ext>
          </a:extLst>
        </p:spPr>
        <p:txBody>
          <a:bodyPr lIns="68580" tIns="34290" rIns="68580" bIns="34290" anchor="ctr"/>
          <a:lstStyle/>
          <a:p>
            <a:pPr fontAlgn="base">
              <a:spcBef>
                <a:spcPct val="0"/>
              </a:spcBef>
              <a:spcAft>
                <a:spcPct val="0"/>
              </a:spcAft>
              <a:buFont typeface="Arial" panose="020B0604020202020204" pitchFamily="34" charset="0"/>
              <a:buNone/>
            </a:pPr>
            <a:endParaRPr lang="zh-CN" altLang="en-US">
              <a:solidFill>
                <a:prstClr val="black"/>
              </a:solidFill>
              <a:latin typeface="Arial" panose="020B0604020202020204" pitchFamily="34" charset="0"/>
              <a:ea typeface="宋体" panose="02010600030101010101" pitchFamily="2" charset="-122"/>
            </a:endParaRPr>
          </a:p>
        </p:txBody>
      </p:sp>
      <p:sp>
        <p:nvSpPr>
          <p:cNvPr id="71684" name="TextBox 15"/>
          <p:cNvSpPr>
            <a:spLocks noChangeArrowheads="1"/>
          </p:cNvSpPr>
          <p:nvPr/>
        </p:nvSpPr>
        <p:spPr bwMode="auto">
          <a:xfrm>
            <a:off x="8803482" y="4657973"/>
            <a:ext cx="340519" cy="2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zh-CN" sz="1100"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rPr>
              <a:t>* </a:t>
            </a:r>
            <a:endParaRPr lang="zh-CN" altLang="zh-CN" sz="1100" b="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endParaRPr>
          </a:p>
        </p:txBody>
      </p:sp>
      <p:grpSp>
        <p:nvGrpSpPr>
          <p:cNvPr id="2" name="组合 5"/>
          <p:cNvGrpSpPr>
            <a:grpSpLocks/>
          </p:cNvGrpSpPr>
          <p:nvPr/>
        </p:nvGrpSpPr>
        <p:grpSpPr bwMode="auto">
          <a:xfrm>
            <a:off x="1113235" y="2420097"/>
            <a:ext cx="2964656" cy="346369"/>
            <a:chOff x="0" y="0"/>
            <a:chExt cx="3952876" cy="460365"/>
          </a:xfrm>
        </p:grpSpPr>
        <p:sp>
          <p:nvSpPr>
            <p:cNvPr id="71721" name="圆角矩形 2"/>
            <p:cNvSpPr>
              <a:spLocks noChangeArrowheads="1"/>
            </p:cNvSpPr>
            <p:nvPr/>
          </p:nvSpPr>
          <p:spPr bwMode="auto">
            <a:xfrm>
              <a:off x="1004888" y="0"/>
              <a:ext cx="1952625" cy="428625"/>
            </a:xfrm>
            <a:prstGeom prst="roundRect">
              <a:avLst>
                <a:gd name="adj" fmla="val 50000"/>
              </a:avLst>
            </a:prstGeom>
            <a:solidFill>
              <a:schemeClr val="accent1"/>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200" dirty="0">
                <a:solidFill>
                  <a:schemeClr val="bg1"/>
                </a:solidFill>
                <a:latin typeface="微软雅黑" pitchFamily="34" charset="-122"/>
                <a:ea typeface="微软雅黑" pitchFamily="34" charset="-122"/>
                <a:sym typeface="Arial" panose="020B0604020202020204" pitchFamily="34" charset="0"/>
              </a:endParaRPr>
            </a:p>
          </p:txBody>
        </p:sp>
        <p:sp>
          <p:nvSpPr>
            <p:cNvPr id="71722" name="圆角矩形 3"/>
            <p:cNvSpPr>
              <a:spLocks noChangeArrowheads="1"/>
            </p:cNvSpPr>
            <p:nvPr/>
          </p:nvSpPr>
          <p:spPr bwMode="auto">
            <a:xfrm>
              <a:off x="0" y="0"/>
              <a:ext cx="823913" cy="428625"/>
            </a:xfrm>
            <a:prstGeom prst="roundRect">
              <a:avLst>
                <a:gd name="adj" fmla="val 50000"/>
              </a:avLst>
            </a:prstGeom>
            <a:solidFill>
              <a:schemeClr val="accent1"/>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200" dirty="0">
                <a:solidFill>
                  <a:schemeClr val="bg1"/>
                </a:solidFill>
                <a:latin typeface="微软雅黑" pitchFamily="34" charset="-122"/>
                <a:ea typeface="微软雅黑" pitchFamily="34" charset="-122"/>
                <a:sym typeface="Arial" panose="020B0604020202020204" pitchFamily="34" charset="0"/>
              </a:endParaRPr>
            </a:p>
          </p:txBody>
        </p:sp>
        <p:sp>
          <p:nvSpPr>
            <p:cNvPr id="71723" name="圆角矩形 4"/>
            <p:cNvSpPr>
              <a:spLocks noChangeArrowheads="1"/>
            </p:cNvSpPr>
            <p:nvPr/>
          </p:nvSpPr>
          <p:spPr bwMode="auto">
            <a:xfrm>
              <a:off x="3128963" y="13023"/>
              <a:ext cx="823913" cy="428625"/>
            </a:xfrm>
            <a:prstGeom prst="roundRect">
              <a:avLst>
                <a:gd name="adj" fmla="val 50000"/>
              </a:avLst>
            </a:prstGeom>
            <a:solidFill>
              <a:schemeClr val="accent1"/>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200" dirty="0">
                <a:solidFill>
                  <a:schemeClr val="bg1"/>
                </a:solidFill>
                <a:latin typeface="微软雅黑" pitchFamily="34" charset="-122"/>
                <a:ea typeface="微软雅黑" pitchFamily="34" charset="-122"/>
                <a:sym typeface="Arial" panose="020B0604020202020204" pitchFamily="34" charset="0"/>
              </a:endParaRPr>
            </a:p>
          </p:txBody>
        </p:sp>
        <p:sp>
          <p:nvSpPr>
            <p:cNvPr id="71724" name="文本框 34"/>
            <p:cNvSpPr>
              <a:spLocks noChangeArrowheads="1"/>
            </p:cNvSpPr>
            <p:nvPr/>
          </p:nvSpPr>
          <p:spPr bwMode="auto">
            <a:xfrm>
              <a:off x="1157180" y="45034"/>
              <a:ext cx="1648045" cy="368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71725" name="文本框 37"/>
            <p:cNvSpPr>
              <a:spLocks noChangeArrowheads="1"/>
            </p:cNvSpPr>
            <p:nvPr/>
          </p:nvSpPr>
          <p:spPr bwMode="auto">
            <a:xfrm>
              <a:off x="3128962" y="43113"/>
              <a:ext cx="823914" cy="417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20000"/>
                </a:lnSpc>
                <a:spcBef>
                  <a:spcPct val="0"/>
                </a:spcBef>
                <a:spcAft>
                  <a:spcPct val="0"/>
                </a:spcAft>
                <a:buFont typeface="Arial" panose="020B0604020202020204" pitchFamily="34" charset="0"/>
                <a:buNone/>
              </a:pPr>
              <a:r>
                <a:rPr lang="en-US" altLang="zh-CN" sz="1200" dirty="0">
                  <a:solidFill>
                    <a:schemeClr val="bg1"/>
                  </a:solidFill>
                  <a:latin typeface="微软雅黑" pitchFamily="34" charset="-122"/>
                  <a:ea typeface="微软雅黑" pitchFamily="34" charset="-122"/>
                  <a:sym typeface="Arial" panose="020B0604020202020204" pitchFamily="34" charset="0"/>
                </a:rPr>
                <a:t>60%</a:t>
              </a:r>
              <a:endParaRPr lang="zh-CN" altLang="en-US" sz="1200" baseline="-3000" dirty="0">
                <a:solidFill>
                  <a:schemeClr val="bg1"/>
                </a:solidFill>
                <a:latin typeface="微软雅黑" pitchFamily="34" charset="-122"/>
                <a:ea typeface="微软雅黑" pitchFamily="34" charset="-122"/>
                <a:sym typeface="Arial" panose="020B0604020202020204" pitchFamily="34" charset="0"/>
              </a:endParaRPr>
            </a:p>
          </p:txBody>
        </p:sp>
        <p:sp>
          <p:nvSpPr>
            <p:cNvPr id="71726" name="文本框 41"/>
            <p:cNvSpPr>
              <a:spLocks noChangeArrowheads="1"/>
            </p:cNvSpPr>
            <p:nvPr/>
          </p:nvSpPr>
          <p:spPr bwMode="auto">
            <a:xfrm>
              <a:off x="0" y="30087"/>
              <a:ext cx="823914" cy="417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20000"/>
                </a:lnSpc>
                <a:spcBef>
                  <a:spcPct val="0"/>
                </a:spcBef>
                <a:spcAft>
                  <a:spcPct val="0"/>
                </a:spcAft>
                <a:buFont typeface="Arial" panose="020B0604020202020204" pitchFamily="34" charset="0"/>
                <a:buNone/>
              </a:pPr>
              <a:r>
                <a:rPr lang="en-US" altLang="zh-CN" sz="1200" dirty="0">
                  <a:solidFill>
                    <a:schemeClr val="bg1"/>
                  </a:solidFill>
                  <a:latin typeface="微软雅黑" pitchFamily="34" charset="-122"/>
                  <a:ea typeface="微软雅黑" pitchFamily="34" charset="-122"/>
                  <a:sym typeface="Arial" panose="020B0604020202020204" pitchFamily="34" charset="0"/>
                </a:rPr>
                <a:t>40%</a:t>
              </a:r>
              <a:endParaRPr lang="zh-CN" altLang="en-US" sz="1200" baseline="-3000" dirty="0">
                <a:solidFill>
                  <a:schemeClr val="bg1"/>
                </a:solidFill>
                <a:latin typeface="微软雅黑" pitchFamily="34" charset="-122"/>
                <a:ea typeface="微软雅黑" pitchFamily="34" charset="-122"/>
                <a:sym typeface="Arial" panose="020B0604020202020204" pitchFamily="34" charset="0"/>
              </a:endParaRPr>
            </a:p>
          </p:txBody>
        </p:sp>
      </p:grpSp>
      <p:grpSp>
        <p:nvGrpSpPr>
          <p:cNvPr id="3" name="组合 6"/>
          <p:cNvGrpSpPr>
            <a:grpSpLocks/>
          </p:cNvGrpSpPr>
          <p:nvPr/>
        </p:nvGrpSpPr>
        <p:grpSpPr bwMode="auto">
          <a:xfrm>
            <a:off x="1113235" y="2958426"/>
            <a:ext cx="2964656" cy="340080"/>
            <a:chOff x="0" y="0"/>
            <a:chExt cx="3952876" cy="453300"/>
          </a:xfrm>
        </p:grpSpPr>
        <p:sp>
          <p:nvSpPr>
            <p:cNvPr id="71715" name="圆角矩形 7"/>
            <p:cNvSpPr>
              <a:spLocks noChangeArrowheads="1"/>
            </p:cNvSpPr>
            <p:nvPr/>
          </p:nvSpPr>
          <p:spPr bwMode="auto">
            <a:xfrm>
              <a:off x="1004888" y="0"/>
              <a:ext cx="1952625" cy="428625"/>
            </a:xfrm>
            <a:prstGeom prst="roundRect">
              <a:avLst>
                <a:gd name="adj" fmla="val 50000"/>
              </a:avLst>
            </a:prstGeom>
            <a:solidFill>
              <a:schemeClr val="accent2"/>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200" dirty="0">
                <a:solidFill>
                  <a:schemeClr val="bg1"/>
                </a:solidFill>
                <a:latin typeface="微软雅黑" pitchFamily="34" charset="-122"/>
                <a:ea typeface="微软雅黑" pitchFamily="34" charset="-122"/>
                <a:sym typeface="Arial" panose="020B0604020202020204" pitchFamily="34" charset="0"/>
              </a:endParaRPr>
            </a:p>
          </p:txBody>
        </p:sp>
        <p:sp>
          <p:nvSpPr>
            <p:cNvPr id="71716" name="圆角矩形 8"/>
            <p:cNvSpPr>
              <a:spLocks noChangeArrowheads="1"/>
            </p:cNvSpPr>
            <p:nvPr/>
          </p:nvSpPr>
          <p:spPr bwMode="auto">
            <a:xfrm>
              <a:off x="0" y="0"/>
              <a:ext cx="823913" cy="428625"/>
            </a:xfrm>
            <a:prstGeom prst="roundRect">
              <a:avLst>
                <a:gd name="adj" fmla="val 50000"/>
              </a:avLst>
            </a:prstGeom>
            <a:solidFill>
              <a:schemeClr val="accent2"/>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200" dirty="0">
                <a:solidFill>
                  <a:schemeClr val="bg1"/>
                </a:solidFill>
                <a:latin typeface="微软雅黑" pitchFamily="34" charset="-122"/>
                <a:ea typeface="微软雅黑" pitchFamily="34" charset="-122"/>
                <a:sym typeface="Arial" panose="020B0604020202020204" pitchFamily="34" charset="0"/>
              </a:endParaRPr>
            </a:p>
          </p:txBody>
        </p:sp>
        <p:sp>
          <p:nvSpPr>
            <p:cNvPr id="71717" name="圆角矩形 9"/>
            <p:cNvSpPr>
              <a:spLocks noChangeArrowheads="1"/>
            </p:cNvSpPr>
            <p:nvPr/>
          </p:nvSpPr>
          <p:spPr bwMode="auto">
            <a:xfrm>
              <a:off x="3128963" y="4763"/>
              <a:ext cx="823913" cy="428625"/>
            </a:xfrm>
            <a:prstGeom prst="roundRect">
              <a:avLst>
                <a:gd name="adj" fmla="val 50000"/>
              </a:avLst>
            </a:prstGeom>
            <a:solidFill>
              <a:schemeClr val="accent2"/>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200" dirty="0">
                <a:solidFill>
                  <a:schemeClr val="bg1"/>
                </a:solidFill>
                <a:latin typeface="微软雅黑" pitchFamily="34" charset="-122"/>
                <a:ea typeface="微软雅黑" pitchFamily="34" charset="-122"/>
                <a:sym typeface="Arial" panose="020B0604020202020204" pitchFamily="34" charset="0"/>
              </a:endParaRPr>
            </a:p>
          </p:txBody>
        </p:sp>
        <p:sp>
          <p:nvSpPr>
            <p:cNvPr id="71718" name="文本框 32"/>
            <p:cNvSpPr>
              <a:spLocks noChangeArrowheads="1"/>
            </p:cNvSpPr>
            <p:nvPr/>
          </p:nvSpPr>
          <p:spPr bwMode="auto">
            <a:xfrm>
              <a:off x="1157180" y="45035"/>
              <a:ext cx="1648045"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71719" name="文本框 38"/>
            <p:cNvSpPr>
              <a:spLocks noChangeArrowheads="1"/>
            </p:cNvSpPr>
            <p:nvPr/>
          </p:nvSpPr>
          <p:spPr bwMode="auto">
            <a:xfrm>
              <a:off x="3128962" y="34853"/>
              <a:ext cx="823914" cy="418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20000"/>
                </a:lnSpc>
                <a:spcBef>
                  <a:spcPct val="0"/>
                </a:spcBef>
                <a:spcAft>
                  <a:spcPct val="0"/>
                </a:spcAft>
                <a:buFont typeface="Arial" panose="020B0604020202020204" pitchFamily="34" charset="0"/>
                <a:buNone/>
              </a:pPr>
              <a:r>
                <a:rPr lang="en-US" altLang="zh-CN" sz="1200" dirty="0">
                  <a:solidFill>
                    <a:schemeClr val="bg1"/>
                  </a:solidFill>
                  <a:latin typeface="微软雅黑" pitchFamily="34" charset="-122"/>
                  <a:ea typeface="微软雅黑" pitchFamily="34" charset="-122"/>
                  <a:sym typeface="Arial" panose="020B0604020202020204" pitchFamily="34" charset="0"/>
                </a:rPr>
                <a:t>70%</a:t>
              </a:r>
              <a:endParaRPr lang="zh-CN" altLang="en-US" sz="1200" baseline="-3000" dirty="0">
                <a:solidFill>
                  <a:schemeClr val="bg1"/>
                </a:solidFill>
                <a:latin typeface="微软雅黑" pitchFamily="34" charset="-122"/>
                <a:ea typeface="微软雅黑" pitchFamily="34" charset="-122"/>
                <a:sym typeface="Arial" panose="020B0604020202020204" pitchFamily="34" charset="0"/>
              </a:endParaRPr>
            </a:p>
          </p:txBody>
        </p:sp>
        <p:sp>
          <p:nvSpPr>
            <p:cNvPr id="71720" name="文本框 42"/>
            <p:cNvSpPr>
              <a:spLocks noChangeArrowheads="1"/>
            </p:cNvSpPr>
            <p:nvPr/>
          </p:nvSpPr>
          <p:spPr bwMode="auto">
            <a:xfrm>
              <a:off x="0" y="30088"/>
              <a:ext cx="823914" cy="418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20000"/>
                </a:lnSpc>
                <a:spcBef>
                  <a:spcPct val="0"/>
                </a:spcBef>
                <a:spcAft>
                  <a:spcPct val="0"/>
                </a:spcAft>
                <a:buFont typeface="Arial" panose="020B0604020202020204" pitchFamily="34" charset="0"/>
                <a:buNone/>
              </a:pPr>
              <a:r>
                <a:rPr lang="en-US" altLang="zh-CN" sz="1200" dirty="0">
                  <a:solidFill>
                    <a:schemeClr val="bg1"/>
                  </a:solidFill>
                  <a:latin typeface="微软雅黑" pitchFamily="34" charset="-122"/>
                  <a:ea typeface="微软雅黑" pitchFamily="34" charset="-122"/>
                  <a:sym typeface="Arial" panose="020B0604020202020204" pitchFamily="34" charset="0"/>
                </a:rPr>
                <a:t>30%</a:t>
              </a:r>
              <a:endParaRPr lang="zh-CN" altLang="en-US" sz="1200" baseline="-3000" dirty="0">
                <a:solidFill>
                  <a:schemeClr val="bg1"/>
                </a:solidFill>
                <a:latin typeface="微软雅黑" pitchFamily="34" charset="-122"/>
                <a:ea typeface="微软雅黑" pitchFamily="34" charset="-122"/>
                <a:sym typeface="Arial" panose="020B0604020202020204" pitchFamily="34" charset="0"/>
              </a:endParaRPr>
            </a:p>
          </p:txBody>
        </p:sp>
      </p:grpSp>
      <p:grpSp>
        <p:nvGrpSpPr>
          <p:cNvPr id="4" name="组合 16"/>
          <p:cNvGrpSpPr>
            <a:grpSpLocks/>
          </p:cNvGrpSpPr>
          <p:nvPr/>
        </p:nvGrpSpPr>
        <p:grpSpPr bwMode="auto">
          <a:xfrm>
            <a:off x="1113235" y="3489608"/>
            <a:ext cx="2964656" cy="340080"/>
            <a:chOff x="0" y="0"/>
            <a:chExt cx="3952876" cy="453300"/>
          </a:xfrm>
        </p:grpSpPr>
        <p:sp>
          <p:nvSpPr>
            <p:cNvPr id="71709" name="圆角矩形 10"/>
            <p:cNvSpPr>
              <a:spLocks noChangeArrowheads="1"/>
            </p:cNvSpPr>
            <p:nvPr/>
          </p:nvSpPr>
          <p:spPr bwMode="auto">
            <a:xfrm>
              <a:off x="1004888" y="0"/>
              <a:ext cx="1952625" cy="428625"/>
            </a:xfrm>
            <a:prstGeom prst="roundRect">
              <a:avLst>
                <a:gd name="adj" fmla="val 50000"/>
              </a:avLst>
            </a:prstGeom>
            <a:solidFill>
              <a:schemeClr val="accent3"/>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200" dirty="0">
                <a:solidFill>
                  <a:schemeClr val="bg1"/>
                </a:solidFill>
                <a:latin typeface="微软雅黑" pitchFamily="34" charset="-122"/>
                <a:ea typeface="微软雅黑" pitchFamily="34" charset="-122"/>
                <a:sym typeface="Arial" panose="020B0604020202020204" pitchFamily="34" charset="0"/>
              </a:endParaRPr>
            </a:p>
          </p:txBody>
        </p:sp>
        <p:sp>
          <p:nvSpPr>
            <p:cNvPr id="71710" name="圆角矩形 11"/>
            <p:cNvSpPr>
              <a:spLocks noChangeArrowheads="1"/>
            </p:cNvSpPr>
            <p:nvPr/>
          </p:nvSpPr>
          <p:spPr bwMode="auto">
            <a:xfrm>
              <a:off x="0" y="0"/>
              <a:ext cx="823913" cy="428625"/>
            </a:xfrm>
            <a:prstGeom prst="roundRect">
              <a:avLst>
                <a:gd name="adj" fmla="val 50000"/>
              </a:avLst>
            </a:prstGeom>
            <a:solidFill>
              <a:schemeClr val="accent3"/>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200" dirty="0">
                <a:solidFill>
                  <a:schemeClr val="bg1"/>
                </a:solidFill>
                <a:latin typeface="微软雅黑" pitchFamily="34" charset="-122"/>
                <a:ea typeface="微软雅黑" pitchFamily="34" charset="-122"/>
                <a:sym typeface="Arial" panose="020B0604020202020204" pitchFamily="34" charset="0"/>
              </a:endParaRPr>
            </a:p>
          </p:txBody>
        </p:sp>
        <p:sp>
          <p:nvSpPr>
            <p:cNvPr id="71711" name="圆角矩形 12"/>
            <p:cNvSpPr>
              <a:spLocks noChangeArrowheads="1"/>
            </p:cNvSpPr>
            <p:nvPr/>
          </p:nvSpPr>
          <p:spPr bwMode="auto">
            <a:xfrm>
              <a:off x="3128963" y="4763"/>
              <a:ext cx="823913" cy="428625"/>
            </a:xfrm>
            <a:prstGeom prst="roundRect">
              <a:avLst>
                <a:gd name="adj" fmla="val 50000"/>
              </a:avLst>
            </a:prstGeom>
            <a:solidFill>
              <a:schemeClr val="accent3"/>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200" dirty="0">
                <a:solidFill>
                  <a:schemeClr val="bg1"/>
                </a:solidFill>
                <a:latin typeface="微软雅黑" pitchFamily="34" charset="-122"/>
                <a:ea typeface="微软雅黑" pitchFamily="34" charset="-122"/>
                <a:sym typeface="Arial" panose="020B0604020202020204" pitchFamily="34" charset="0"/>
              </a:endParaRPr>
            </a:p>
          </p:txBody>
        </p:sp>
        <p:sp>
          <p:nvSpPr>
            <p:cNvPr id="71712" name="文本框 33"/>
            <p:cNvSpPr>
              <a:spLocks noChangeArrowheads="1"/>
            </p:cNvSpPr>
            <p:nvPr/>
          </p:nvSpPr>
          <p:spPr bwMode="auto">
            <a:xfrm>
              <a:off x="1157180" y="45035"/>
              <a:ext cx="1648045"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71713" name="文本框 39"/>
            <p:cNvSpPr>
              <a:spLocks noChangeArrowheads="1"/>
            </p:cNvSpPr>
            <p:nvPr/>
          </p:nvSpPr>
          <p:spPr bwMode="auto">
            <a:xfrm>
              <a:off x="3128962" y="34853"/>
              <a:ext cx="823914" cy="418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20000"/>
                </a:lnSpc>
                <a:spcBef>
                  <a:spcPct val="0"/>
                </a:spcBef>
                <a:spcAft>
                  <a:spcPct val="0"/>
                </a:spcAft>
                <a:buFont typeface="Arial" panose="020B0604020202020204" pitchFamily="34" charset="0"/>
                <a:buNone/>
              </a:pPr>
              <a:r>
                <a:rPr lang="en-US" altLang="zh-CN" sz="1200" dirty="0">
                  <a:solidFill>
                    <a:schemeClr val="bg1"/>
                  </a:solidFill>
                  <a:latin typeface="微软雅黑" pitchFamily="34" charset="-122"/>
                  <a:ea typeface="微软雅黑" pitchFamily="34" charset="-122"/>
                  <a:sym typeface="Arial" panose="020B0604020202020204" pitchFamily="34" charset="0"/>
                </a:rPr>
                <a:t>20%</a:t>
              </a:r>
              <a:endParaRPr lang="zh-CN" altLang="en-US" sz="1200" baseline="-3000" dirty="0">
                <a:solidFill>
                  <a:schemeClr val="bg1"/>
                </a:solidFill>
                <a:latin typeface="微软雅黑" pitchFamily="34" charset="-122"/>
                <a:ea typeface="微软雅黑" pitchFamily="34" charset="-122"/>
                <a:sym typeface="Arial" panose="020B0604020202020204" pitchFamily="34" charset="0"/>
              </a:endParaRPr>
            </a:p>
          </p:txBody>
        </p:sp>
        <p:sp>
          <p:nvSpPr>
            <p:cNvPr id="71714" name="文本框 43"/>
            <p:cNvSpPr>
              <a:spLocks noChangeArrowheads="1"/>
            </p:cNvSpPr>
            <p:nvPr/>
          </p:nvSpPr>
          <p:spPr bwMode="auto">
            <a:xfrm>
              <a:off x="0" y="30091"/>
              <a:ext cx="823914" cy="418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20000"/>
                </a:lnSpc>
                <a:spcBef>
                  <a:spcPct val="0"/>
                </a:spcBef>
                <a:spcAft>
                  <a:spcPct val="0"/>
                </a:spcAft>
                <a:buFont typeface="Arial" panose="020B0604020202020204" pitchFamily="34" charset="0"/>
                <a:buNone/>
              </a:pPr>
              <a:r>
                <a:rPr lang="en-US" altLang="zh-CN" sz="1200" dirty="0">
                  <a:solidFill>
                    <a:schemeClr val="bg1"/>
                  </a:solidFill>
                  <a:latin typeface="微软雅黑" pitchFamily="34" charset="-122"/>
                  <a:ea typeface="微软雅黑" pitchFamily="34" charset="-122"/>
                  <a:sym typeface="Arial" panose="020B0604020202020204" pitchFamily="34" charset="0"/>
                </a:rPr>
                <a:t>80%</a:t>
              </a:r>
              <a:endParaRPr lang="zh-CN" altLang="en-US" sz="1200" baseline="-3000" dirty="0">
                <a:solidFill>
                  <a:schemeClr val="bg1"/>
                </a:solidFill>
                <a:latin typeface="微软雅黑" pitchFamily="34" charset="-122"/>
                <a:ea typeface="微软雅黑" pitchFamily="34" charset="-122"/>
                <a:sym typeface="Arial" panose="020B0604020202020204" pitchFamily="34" charset="0"/>
              </a:endParaRPr>
            </a:p>
          </p:txBody>
        </p:sp>
      </p:grpSp>
      <p:grpSp>
        <p:nvGrpSpPr>
          <p:cNvPr id="5" name="组合 17"/>
          <p:cNvGrpSpPr>
            <a:grpSpLocks/>
          </p:cNvGrpSpPr>
          <p:nvPr/>
        </p:nvGrpSpPr>
        <p:grpSpPr bwMode="auto">
          <a:xfrm>
            <a:off x="1113235" y="4020791"/>
            <a:ext cx="2964656" cy="338338"/>
            <a:chOff x="0" y="0"/>
            <a:chExt cx="3952876" cy="450150"/>
          </a:xfrm>
        </p:grpSpPr>
        <p:sp>
          <p:nvSpPr>
            <p:cNvPr id="71703" name="圆角矩形 13"/>
            <p:cNvSpPr>
              <a:spLocks noChangeArrowheads="1"/>
            </p:cNvSpPr>
            <p:nvPr/>
          </p:nvSpPr>
          <p:spPr bwMode="auto">
            <a:xfrm>
              <a:off x="1004888" y="0"/>
              <a:ext cx="1952625" cy="428625"/>
            </a:xfrm>
            <a:prstGeom prst="roundRect">
              <a:avLst>
                <a:gd name="adj" fmla="val 50000"/>
              </a:avLst>
            </a:prstGeom>
            <a:solidFill>
              <a:schemeClr val="accent4"/>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200" dirty="0">
                <a:solidFill>
                  <a:schemeClr val="bg1"/>
                </a:solidFill>
                <a:latin typeface="微软雅黑" pitchFamily="34" charset="-122"/>
                <a:ea typeface="微软雅黑" pitchFamily="34" charset="-122"/>
                <a:sym typeface="Arial" panose="020B0604020202020204" pitchFamily="34" charset="0"/>
              </a:endParaRPr>
            </a:p>
          </p:txBody>
        </p:sp>
        <p:sp>
          <p:nvSpPr>
            <p:cNvPr id="71704" name="圆角矩形 14"/>
            <p:cNvSpPr>
              <a:spLocks noChangeArrowheads="1"/>
            </p:cNvSpPr>
            <p:nvPr/>
          </p:nvSpPr>
          <p:spPr bwMode="auto">
            <a:xfrm>
              <a:off x="0" y="0"/>
              <a:ext cx="823913" cy="428625"/>
            </a:xfrm>
            <a:prstGeom prst="roundRect">
              <a:avLst>
                <a:gd name="adj" fmla="val 50000"/>
              </a:avLst>
            </a:prstGeom>
            <a:solidFill>
              <a:schemeClr val="accent4"/>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200" dirty="0">
                <a:solidFill>
                  <a:schemeClr val="bg1"/>
                </a:solidFill>
                <a:latin typeface="微软雅黑" pitchFamily="34" charset="-122"/>
                <a:ea typeface="微软雅黑" pitchFamily="34" charset="-122"/>
                <a:sym typeface="Arial" panose="020B0604020202020204" pitchFamily="34" charset="0"/>
              </a:endParaRPr>
            </a:p>
          </p:txBody>
        </p:sp>
        <p:sp>
          <p:nvSpPr>
            <p:cNvPr id="71705" name="圆角矩形 15"/>
            <p:cNvSpPr>
              <a:spLocks noChangeArrowheads="1"/>
            </p:cNvSpPr>
            <p:nvPr/>
          </p:nvSpPr>
          <p:spPr bwMode="auto">
            <a:xfrm>
              <a:off x="3128963" y="2382"/>
              <a:ext cx="823913" cy="428625"/>
            </a:xfrm>
            <a:prstGeom prst="roundRect">
              <a:avLst>
                <a:gd name="adj" fmla="val 50000"/>
              </a:avLst>
            </a:prstGeom>
            <a:solidFill>
              <a:schemeClr val="accent4"/>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200" dirty="0">
                <a:solidFill>
                  <a:schemeClr val="bg1"/>
                </a:solidFill>
                <a:latin typeface="微软雅黑" pitchFamily="34" charset="-122"/>
                <a:ea typeface="微软雅黑" pitchFamily="34" charset="-122"/>
                <a:sym typeface="Arial" panose="020B0604020202020204" pitchFamily="34" charset="0"/>
              </a:endParaRPr>
            </a:p>
          </p:txBody>
        </p:sp>
        <p:sp>
          <p:nvSpPr>
            <p:cNvPr id="71706" name="文本框 35"/>
            <p:cNvSpPr>
              <a:spLocks noChangeArrowheads="1"/>
            </p:cNvSpPr>
            <p:nvPr/>
          </p:nvSpPr>
          <p:spPr bwMode="auto">
            <a:xfrm>
              <a:off x="1157180" y="45035"/>
              <a:ext cx="1648045" cy="368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71707" name="文本框 40"/>
            <p:cNvSpPr>
              <a:spLocks noChangeArrowheads="1"/>
            </p:cNvSpPr>
            <p:nvPr/>
          </p:nvSpPr>
          <p:spPr bwMode="auto">
            <a:xfrm>
              <a:off x="3128962" y="32472"/>
              <a:ext cx="823914" cy="417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20000"/>
                </a:lnSpc>
                <a:spcBef>
                  <a:spcPct val="0"/>
                </a:spcBef>
                <a:spcAft>
                  <a:spcPct val="0"/>
                </a:spcAft>
                <a:buFont typeface="Arial" panose="020B0604020202020204" pitchFamily="34" charset="0"/>
                <a:buNone/>
              </a:pPr>
              <a:r>
                <a:rPr lang="en-US" altLang="zh-CN" sz="1200" dirty="0">
                  <a:solidFill>
                    <a:schemeClr val="bg1"/>
                  </a:solidFill>
                  <a:latin typeface="微软雅黑" pitchFamily="34" charset="-122"/>
                  <a:ea typeface="微软雅黑" pitchFamily="34" charset="-122"/>
                  <a:sym typeface="Arial" panose="020B0604020202020204" pitchFamily="34" charset="0"/>
                </a:rPr>
                <a:t>50%</a:t>
              </a:r>
              <a:endParaRPr lang="zh-CN" altLang="en-US" sz="1200" baseline="-3000" dirty="0">
                <a:solidFill>
                  <a:schemeClr val="bg1"/>
                </a:solidFill>
                <a:latin typeface="微软雅黑" pitchFamily="34" charset="-122"/>
                <a:ea typeface="微软雅黑" pitchFamily="34" charset="-122"/>
                <a:sym typeface="Arial" panose="020B0604020202020204" pitchFamily="34" charset="0"/>
              </a:endParaRPr>
            </a:p>
          </p:txBody>
        </p:sp>
        <p:sp>
          <p:nvSpPr>
            <p:cNvPr id="71708" name="文本框 44"/>
            <p:cNvSpPr>
              <a:spLocks noChangeArrowheads="1"/>
            </p:cNvSpPr>
            <p:nvPr/>
          </p:nvSpPr>
          <p:spPr bwMode="auto">
            <a:xfrm>
              <a:off x="0" y="30087"/>
              <a:ext cx="823914" cy="417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20000"/>
                </a:lnSpc>
                <a:spcBef>
                  <a:spcPct val="0"/>
                </a:spcBef>
                <a:spcAft>
                  <a:spcPct val="0"/>
                </a:spcAft>
                <a:buFont typeface="Arial" panose="020B0604020202020204" pitchFamily="34" charset="0"/>
                <a:buNone/>
              </a:pPr>
              <a:r>
                <a:rPr lang="en-US" altLang="zh-CN" sz="1200" dirty="0">
                  <a:solidFill>
                    <a:schemeClr val="bg1"/>
                  </a:solidFill>
                  <a:latin typeface="微软雅黑" pitchFamily="34" charset="-122"/>
                  <a:ea typeface="微软雅黑" pitchFamily="34" charset="-122"/>
                  <a:sym typeface="Arial" panose="020B0604020202020204" pitchFamily="34" charset="0"/>
                </a:rPr>
                <a:t>50%</a:t>
              </a:r>
              <a:endParaRPr lang="zh-CN" altLang="en-US" sz="1200" baseline="-3000" dirty="0">
                <a:solidFill>
                  <a:schemeClr val="bg1"/>
                </a:solidFill>
                <a:latin typeface="微软雅黑" pitchFamily="34" charset="-122"/>
                <a:ea typeface="微软雅黑" pitchFamily="34" charset="-122"/>
                <a:sym typeface="Arial" panose="020B0604020202020204" pitchFamily="34" charset="0"/>
              </a:endParaRPr>
            </a:p>
          </p:txBody>
        </p:sp>
      </p:grpSp>
      <p:sp>
        <p:nvSpPr>
          <p:cNvPr id="48160" name="矩形 47"/>
          <p:cNvSpPr>
            <a:spLocks noChangeArrowheads="1"/>
          </p:cNvSpPr>
          <p:nvPr/>
        </p:nvSpPr>
        <p:spPr bwMode="auto">
          <a:xfrm>
            <a:off x="1050132" y="1196948"/>
            <a:ext cx="7131844" cy="609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3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48161" name="矩形 48"/>
          <p:cNvSpPr>
            <a:spLocks noChangeArrowheads="1"/>
          </p:cNvSpPr>
          <p:nvPr/>
        </p:nvSpPr>
        <p:spPr bwMode="auto">
          <a:xfrm>
            <a:off x="4455319" y="2351019"/>
            <a:ext cx="1163241"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48162" name="矩形 47"/>
          <p:cNvSpPr>
            <a:spLocks noChangeArrowheads="1"/>
          </p:cNvSpPr>
          <p:nvPr/>
        </p:nvSpPr>
        <p:spPr bwMode="auto">
          <a:xfrm>
            <a:off x="4455319" y="2666633"/>
            <a:ext cx="1793081"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2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在此录入上述图表的描述说明，在此录入上述图表的描述说明。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48163" name="矩形 50"/>
          <p:cNvSpPr>
            <a:spLocks noChangeArrowheads="1"/>
          </p:cNvSpPr>
          <p:nvPr/>
        </p:nvSpPr>
        <p:spPr bwMode="auto">
          <a:xfrm>
            <a:off x="6362700" y="2351019"/>
            <a:ext cx="1163241"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48164" name="矩形 47"/>
          <p:cNvSpPr>
            <a:spLocks noChangeArrowheads="1"/>
          </p:cNvSpPr>
          <p:nvPr/>
        </p:nvSpPr>
        <p:spPr bwMode="auto">
          <a:xfrm>
            <a:off x="6362701" y="2666633"/>
            <a:ext cx="1775222"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2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在此录入上述图表的描述说明，在此录入上述图表的描述说明。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48165" name="矩形 54"/>
          <p:cNvSpPr>
            <a:spLocks noChangeArrowheads="1"/>
          </p:cNvSpPr>
          <p:nvPr/>
        </p:nvSpPr>
        <p:spPr bwMode="auto">
          <a:xfrm>
            <a:off x="4455319" y="3464598"/>
            <a:ext cx="1163241"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48166" name="矩形 47"/>
          <p:cNvSpPr>
            <a:spLocks noChangeArrowheads="1"/>
          </p:cNvSpPr>
          <p:nvPr/>
        </p:nvSpPr>
        <p:spPr bwMode="auto">
          <a:xfrm>
            <a:off x="4455319" y="3780211"/>
            <a:ext cx="1793081"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2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在此录入上述图表的描述说明，在此录入上述图表的描述说明。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48167" name="矩形 56"/>
          <p:cNvSpPr>
            <a:spLocks noChangeArrowheads="1"/>
          </p:cNvSpPr>
          <p:nvPr/>
        </p:nvSpPr>
        <p:spPr bwMode="auto">
          <a:xfrm>
            <a:off x="6362700" y="3464598"/>
            <a:ext cx="1163241"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48168" name="矩形 47"/>
          <p:cNvSpPr>
            <a:spLocks noChangeArrowheads="1"/>
          </p:cNvSpPr>
          <p:nvPr/>
        </p:nvSpPr>
        <p:spPr bwMode="auto">
          <a:xfrm>
            <a:off x="6362701" y="3780211"/>
            <a:ext cx="1775222"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2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在此录入上述图表的描述说明，在此录入上述图表的描述说明。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986912204"/>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37" fill="hold" grpId="0" nodeType="afterEffect">
                                  <p:stCondLst>
                                    <p:cond delay="250"/>
                                  </p:stCondLst>
                                  <p:childTnLst>
                                    <p:set>
                                      <p:cBhvr>
                                        <p:cTn id="6" dur="1" fill="hold">
                                          <p:stCondLst>
                                            <p:cond delay="0"/>
                                          </p:stCondLst>
                                        </p:cTn>
                                        <p:tgtEl>
                                          <p:spTgt spid="48160"/>
                                        </p:tgtEl>
                                        <p:attrNameLst>
                                          <p:attrName>style.visibility</p:attrName>
                                        </p:attrNameLst>
                                      </p:cBhvr>
                                      <p:to>
                                        <p:strVal val="visible"/>
                                      </p:to>
                                    </p:set>
                                    <p:animEffect>
                                      <p:cBhvr>
                                        <p:cTn id="7" dur="500"/>
                                        <p:tgtEl>
                                          <p:spTgt spid="48160"/>
                                        </p:tgtEl>
                                      </p:cBhvr>
                                    </p:animEffect>
                                  </p:childTnLst>
                                </p:cTn>
                              </p:par>
                            </p:childTnLst>
                          </p:cTn>
                        </p:par>
                        <p:par>
                          <p:cTn id="8" fill="hold" nodeType="afterGroup">
                            <p:stCondLst>
                              <p:cond delay="750"/>
                            </p:stCondLst>
                            <p:childTnLst>
                              <p:par>
                                <p:cTn id="9" presetID="12" presetClass="entr" presetSubtype="4" fill="hold" nodeType="afterEffect">
                                  <p:stCondLst>
                                    <p:cond delay="250"/>
                                  </p:stCondLst>
                                  <p:childTnLst>
                                    <p:set>
                                      <p:cBhvr>
                                        <p:cTn id="10" dur="1" fill="hold">
                                          <p:stCondLst>
                                            <p:cond delay="0"/>
                                          </p:stCondLst>
                                        </p:cTn>
                                        <p:tgtEl>
                                          <p:spTgt spid="2"/>
                                        </p:tgtEl>
                                        <p:attrNameLst>
                                          <p:attrName>style.visibility</p:attrName>
                                        </p:attrNameLst>
                                      </p:cBhvr>
                                      <p:to>
                                        <p:strVal val="visible"/>
                                      </p:to>
                                    </p:set>
                                    <p:anim calcmode="lin" valueType="num">
                                      <p:cBhvr>
                                        <p:cTn id="11" dur="400"/>
                                        <p:tgtEl>
                                          <p:spTgt spid="2"/>
                                        </p:tgtEl>
                                        <p:attrNameLst>
                                          <p:attrName>ppt_y</p:attrName>
                                        </p:attrNameLst>
                                      </p:cBhvr>
                                      <p:tavLst>
                                        <p:tav tm="0">
                                          <p:val>
                                            <p:strVal val="#ppt_y+#ppt_h*1.125000"/>
                                          </p:val>
                                        </p:tav>
                                        <p:tav tm="100000">
                                          <p:val>
                                            <p:strVal val="#ppt_y"/>
                                          </p:val>
                                        </p:tav>
                                      </p:tavLst>
                                    </p:anim>
                                    <p:animEffect>
                                      <p:cBhvr>
                                        <p:cTn id="12" dur="400"/>
                                        <p:tgtEl>
                                          <p:spTgt spid="2"/>
                                        </p:tgtEl>
                                      </p:cBhvr>
                                    </p:animEffect>
                                  </p:childTnLst>
                                </p:cTn>
                              </p:par>
                              <p:par>
                                <p:cTn id="13" presetID="14" presetClass="entr" presetSubtype="10" fill="hold" grpId="0" nodeType="withEffect">
                                  <p:stCondLst>
                                    <p:cond delay="750"/>
                                  </p:stCondLst>
                                  <p:childTnLst>
                                    <p:set>
                                      <p:cBhvr>
                                        <p:cTn id="14" dur="1" fill="hold">
                                          <p:stCondLst>
                                            <p:cond delay="0"/>
                                          </p:stCondLst>
                                        </p:cTn>
                                        <p:tgtEl>
                                          <p:spTgt spid="48161"/>
                                        </p:tgtEl>
                                        <p:attrNameLst>
                                          <p:attrName>style.visibility</p:attrName>
                                        </p:attrNameLst>
                                      </p:cBhvr>
                                      <p:to>
                                        <p:strVal val="visible"/>
                                      </p:to>
                                    </p:set>
                                    <p:animEffect>
                                      <p:cBhvr>
                                        <p:cTn id="15" dur="400"/>
                                        <p:tgtEl>
                                          <p:spTgt spid="48161"/>
                                        </p:tgtEl>
                                      </p:cBhvr>
                                    </p:animEffect>
                                  </p:childTnLst>
                                </p:cTn>
                              </p:par>
                              <p:par>
                                <p:cTn id="16" presetID="14" presetClass="entr" presetSubtype="10" fill="hold" grpId="0" nodeType="withEffect">
                                  <p:stCondLst>
                                    <p:cond delay="750"/>
                                  </p:stCondLst>
                                  <p:childTnLst>
                                    <p:set>
                                      <p:cBhvr>
                                        <p:cTn id="17" dur="1" fill="hold">
                                          <p:stCondLst>
                                            <p:cond delay="0"/>
                                          </p:stCondLst>
                                        </p:cTn>
                                        <p:tgtEl>
                                          <p:spTgt spid="48162"/>
                                        </p:tgtEl>
                                        <p:attrNameLst>
                                          <p:attrName>style.visibility</p:attrName>
                                        </p:attrNameLst>
                                      </p:cBhvr>
                                      <p:to>
                                        <p:strVal val="visible"/>
                                      </p:to>
                                    </p:set>
                                    <p:animEffect>
                                      <p:cBhvr>
                                        <p:cTn id="18" dur="400"/>
                                        <p:tgtEl>
                                          <p:spTgt spid="48162"/>
                                        </p:tgtEl>
                                      </p:cBhvr>
                                    </p:animEffect>
                                  </p:childTnLst>
                                </p:cTn>
                              </p:par>
                              <p:par>
                                <p:cTn id="19" presetID="12" presetClass="entr" presetSubtype="4" fill="hold" nodeType="withEffect">
                                  <p:stCondLst>
                                    <p:cond delay="1650"/>
                                  </p:stCondLst>
                                  <p:childTnLst>
                                    <p:set>
                                      <p:cBhvr>
                                        <p:cTn id="20" dur="1" fill="hold">
                                          <p:stCondLst>
                                            <p:cond delay="0"/>
                                          </p:stCondLst>
                                        </p:cTn>
                                        <p:tgtEl>
                                          <p:spTgt spid="3"/>
                                        </p:tgtEl>
                                        <p:attrNameLst>
                                          <p:attrName>style.visibility</p:attrName>
                                        </p:attrNameLst>
                                      </p:cBhvr>
                                      <p:to>
                                        <p:strVal val="visible"/>
                                      </p:to>
                                    </p:set>
                                    <p:anim calcmode="lin" valueType="num">
                                      <p:cBhvr>
                                        <p:cTn id="21" dur="400"/>
                                        <p:tgtEl>
                                          <p:spTgt spid="3"/>
                                        </p:tgtEl>
                                        <p:attrNameLst>
                                          <p:attrName>ppt_y</p:attrName>
                                        </p:attrNameLst>
                                      </p:cBhvr>
                                      <p:tavLst>
                                        <p:tav tm="0">
                                          <p:val>
                                            <p:strVal val="#ppt_y+#ppt_h*1.125000"/>
                                          </p:val>
                                        </p:tav>
                                        <p:tav tm="100000">
                                          <p:val>
                                            <p:strVal val="#ppt_y"/>
                                          </p:val>
                                        </p:tav>
                                      </p:tavLst>
                                    </p:anim>
                                    <p:animEffect>
                                      <p:cBhvr>
                                        <p:cTn id="22" dur="400"/>
                                        <p:tgtEl>
                                          <p:spTgt spid="3"/>
                                        </p:tgtEl>
                                      </p:cBhvr>
                                    </p:animEffect>
                                  </p:childTnLst>
                                </p:cTn>
                              </p:par>
                              <p:par>
                                <p:cTn id="23" presetID="14" presetClass="entr" presetSubtype="10" fill="hold" grpId="0" nodeType="withEffect">
                                  <p:stCondLst>
                                    <p:cond delay="2250"/>
                                  </p:stCondLst>
                                  <p:childTnLst>
                                    <p:set>
                                      <p:cBhvr>
                                        <p:cTn id="24" dur="1" fill="hold">
                                          <p:stCondLst>
                                            <p:cond delay="0"/>
                                          </p:stCondLst>
                                        </p:cTn>
                                        <p:tgtEl>
                                          <p:spTgt spid="48163"/>
                                        </p:tgtEl>
                                        <p:attrNameLst>
                                          <p:attrName>style.visibility</p:attrName>
                                        </p:attrNameLst>
                                      </p:cBhvr>
                                      <p:to>
                                        <p:strVal val="visible"/>
                                      </p:to>
                                    </p:set>
                                    <p:animEffect>
                                      <p:cBhvr>
                                        <p:cTn id="25" dur="400"/>
                                        <p:tgtEl>
                                          <p:spTgt spid="48163"/>
                                        </p:tgtEl>
                                      </p:cBhvr>
                                    </p:animEffect>
                                  </p:childTnLst>
                                </p:cTn>
                              </p:par>
                              <p:par>
                                <p:cTn id="26" presetID="14" presetClass="entr" presetSubtype="10" fill="hold" grpId="0" nodeType="withEffect">
                                  <p:stCondLst>
                                    <p:cond delay="2250"/>
                                  </p:stCondLst>
                                  <p:childTnLst>
                                    <p:set>
                                      <p:cBhvr>
                                        <p:cTn id="27" dur="1" fill="hold">
                                          <p:stCondLst>
                                            <p:cond delay="0"/>
                                          </p:stCondLst>
                                        </p:cTn>
                                        <p:tgtEl>
                                          <p:spTgt spid="48164"/>
                                        </p:tgtEl>
                                        <p:attrNameLst>
                                          <p:attrName>style.visibility</p:attrName>
                                        </p:attrNameLst>
                                      </p:cBhvr>
                                      <p:to>
                                        <p:strVal val="visible"/>
                                      </p:to>
                                    </p:set>
                                    <p:animEffect>
                                      <p:cBhvr>
                                        <p:cTn id="28" dur="400"/>
                                        <p:tgtEl>
                                          <p:spTgt spid="48164"/>
                                        </p:tgtEl>
                                      </p:cBhvr>
                                    </p:animEffect>
                                  </p:childTnLst>
                                </p:cTn>
                              </p:par>
                              <p:par>
                                <p:cTn id="29" presetID="12" presetClass="entr" presetSubtype="4" fill="hold" nodeType="withEffect">
                                  <p:stCondLst>
                                    <p:cond delay="3050"/>
                                  </p:stCondLst>
                                  <p:childTnLst>
                                    <p:set>
                                      <p:cBhvr>
                                        <p:cTn id="30" dur="1" fill="hold">
                                          <p:stCondLst>
                                            <p:cond delay="0"/>
                                          </p:stCondLst>
                                        </p:cTn>
                                        <p:tgtEl>
                                          <p:spTgt spid="4"/>
                                        </p:tgtEl>
                                        <p:attrNameLst>
                                          <p:attrName>style.visibility</p:attrName>
                                        </p:attrNameLst>
                                      </p:cBhvr>
                                      <p:to>
                                        <p:strVal val="visible"/>
                                      </p:to>
                                    </p:set>
                                    <p:anim calcmode="lin" valueType="num">
                                      <p:cBhvr>
                                        <p:cTn id="31" dur="400"/>
                                        <p:tgtEl>
                                          <p:spTgt spid="4"/>
                                        </p:tgtEl>
                                        <p:attrNameLst>
                                          <p:attrName>ppt_y</p:attrName>
                                        </p:attrNameLst>
                                      </p:cBhvr>
                                      <p:tavLst>
                                        <p:tav tm="0">
                                          <p:val>
                                            <p:strVal val="#ppt_y+#ppt_h*1.125000"/>
                                          </p:val>
                                        </p:tav>
                                        <p:tav tm="100000">
                                          <p:val>
                                            <p:strVal val="#ppt_y"/>
                                          </p:val>
                                        </p:tav>
                                      </p:tavLst>
                                    </p:anim>
                                    <p:animEffect>
                                      <p:cBhvr>
                                        <p:cTn id="32" dur="400"/>
                                        <p:tgtEl>
                                          <p:spTgt spid="4"/>
                                        </p:tgtEl>
                                      </p:cBhvr>
                                    </p:animEffect>
                                  </p:childTnLst>
                                </p:cTn>
                              </p:par>
                              <p:par>
                                <p:cTn id="33" presetID="14" presetClass="entr" presetSubtype="10" fill="hold" grpId="0" nodeType="withEffect">
                                  <p:stCondLst>
                                    <p:cond delay="3500"/>
                                  </p:stCondLst>
                                  <p:childTnLst>
                                    <p:set>
                                      <p:cBhvr>
                                        <p:cTn id="34" dur="1" fill="hold">
                                          <p:stCondLst>
                                            <p:cond delay="0"/>
                                          </p:stCondLst>
                                        </p:cTn>
                                        <p:tgtEl>
                                          <p:spTgt spid="48165"/>
                                        </p:tgtEl>
                                        <p:attrNameLst>
                                          <p:attrName>style.visibility</p:attrName>
                                        </p:attrNameLst>
                                      </p:cBhvr>
                                      <p:to>
                                        <p:strVal val="visible"/>
                                      </p:to>
                                    </p:set>
                                    <p:animEffect>
                                      <p:cBhvr>
                                        <p:cTn id="35" dur="400"/>
                                        <p:tgtEl>
                                          <p:spTgt spid="48165"/>
                                        </p:tgtEl>
                                      </p:cBhvr>
                                    </p:animEffect>
                                  </p:childTnLst>
                                </p:cTn>
                              </p:par>
                              <p:par>
                                <p:cTn id="36" presetID="14" presetClass="entr" presetSubtype="10" fill="hold" grpId="0" nodeType="withEffect">
                                  <p:stCondLst>
                                    <p:cond delay="3500"/>
                                  </p:stCondLst>
                                  <p:childTnLst>
                                    <p:set>
                                      <p:cBhvr>
                                        <p:cTn id="37" dur="1" fill="hold">
                                          <p:stCondLst>
                                            <p:cond delay="0"/>
                                          </p:stCondLst>
                                        </p:cTn>
                                        <p:tgtEl>
                                          <p:spTgt spid="48166"/>
                                        </p:tgtEl>
                                        <p:attrNameLst>
                                          <p:attrName>style.visibility</p:attrName>
                                        </p:attrNameLst>
                                      </p:cBhvr>
                                      <p:to>
                                        <p:strVal val="visible"/>
                                      </p:to>
                                    </p:set>
                                    <p:animEffect>
                                      <p:cBhvr>
                                        <p:cTn id="38" dur="400"/>
                                        <p:tgtEl>
                                          <p:spTgt spid="48166"/>
                                        </p:tgtEl>
                                      </p:cBhvr>
                                    </p:animEffect>
                                  </p:childTnLst>
                                </p:cTn>
                              </p:par>
                              <p:par>
                                <p:cTn id="39" presetID="12" presetClass="entr" presetSubtype="4" fill="hold" nodeType="withEffect">
                                  <p:stCondLst>
                                    <p:cond delay="4450"/>
                                  </p:stCondLst>
                                  <p:childTnLst>
                                    <p:set>
                                      <p:cBhvr>
                                        <p:cTn id="40" dur="1" fill="hold">
                                          <p:stCondLst>
                                            <p:cond delay="0"/>
                                          </p:stCondLst>
                                        </p:cTn>
                                        <p:tgtEl>
                                          <p:spTgt spid="5"/>
                                        </p:tgtEl>
                                        <p:attrNameLst>
                                          <p:attrName>style.visibility</p:attrName>
                                        </p:attrNameLst>
                                      </p:cBhvr>
                                      <p:to>
                                        <p:strVal val="visible"/>
                                      </p:to>
                                    </p:set>
                                    <p:anim calcmode="lin" valueType="num">
                                      <p:cBhvr>
                                        <p:cTn id="41" dur="400"/>
                                        <p:tgtEl>
                                          <p:spTgt spid="5"/>
                                        </p:tgtEl>
                                        <p:attrNameLst>
                                          <p:attrName>ppt_y</p:attrName>
                                        </p:attrNameLst>
                                      </p:cBhvr>
                                      <p:tavLst>
                                        <p:tav tm="0">
                                          <p:val>
                                            <p:strVal val="#ppt_y+#ppt_h*1.125000"/>
                                          </p:val>
                                        </p:tav>
                                        <p:tav tm="100000">
                                          <p:val>
                                            <p:strVal val="#ppt_y"/>
                                          </p:val>
                                        </p:tav>
                                      </p:tavLst>
                                    </p:anim>
                                    <p:animEffect>
                                      <p:cBhvr>
                                        <p:cTn id="42" dur="400"/>
                                        <p:tgtEl>
                                          <p:spTgt spid="5"/>
                                        </p:tgtEl>
                                      </p:cBhvr>
                                    </p:animEffect>
                                  </p:childTnLst>
                                </p:cTn>
                              </p:par>
                              <p:par>
                                <p:cTn id="43" presetID="14" presetClass="entr" presetSubtype="10" fill="hold" grpId="0" nodeType="withEffect">
                                  <p:stCondLst>
                                    <p:cond delay="5000"/>
                                  </p:stCondLst>
                                  <p:childTnLst>
                                    <p:set>
                                      <p:cBhvr>
                                        <p:cTn id="44" dur="1" fill="hold">
                                          <p:stCondLst>
                                            <p:cond delay="0"/>
                                          </p:stCondLst>
                                        </p:cTn>
                                        <p:tgtEl>
                                          <p:spTgt spid="48167"/>
                                        </p:tgtEl>
                                        <p:attrNameLst>
                                          <p:attrName>style.visibility</p:attrName>
                                        </p:attrNameLst>
                                      </p:cBhvr>
                                      <p:to>
                                        <p:strVal val="visible"/>
                                      </p:to>
                                    </p:set>
                                    <p:animEffect>
                                      <p:cBhvr>
                                        <p:cTn id="45" dur="400"/>
                                        <p:tgtEl>
                                          <p:spTgt spid="48167"/>
                                        </p:tgtEl>
                                      </p:cBhvr>
                                    </p:animEffect>
                                  </p:childTnLst>
                                </p:cTn>
                              </p:par>
                              <p:par>
                                <p:cTn id="46" presetID="14" presetClass="entr" presetSubtype="10" fill="hold" grpId="0" nodeType="withEffect">
                                  <p:stCondLst>
                                    <p:cond delay="5000"/>
                                  </p:stCondLst>
                                  <p:childTnLst>
                                    <p:set>
                                      <p:cBhvr>
                                        <p:cTn id="47" dur="1" fill="hold">
                                          <p:stCondLst>
                                            <p:cond delay="0"/>
                                          </p:stCondLst>
                                        </p:cTn>
                                        <p:tgtEl>
                                          <p:spTgt spid="48168"/>
                                        </p:tgtEl>
                                        <p:attrNameLst>
                                          <p:attrName>style.visibility</p:attrName>
                                        </p:attrNameLst>
                                      </p:cBhvr>
                                      <p:to>
                                        <p:strVal val="visible"/>
                                      </p:to>
                                    </p:set>
                                    <p:animEffect>
                                      <p:cBhvr>
                                        <p:cTn id="48" dur="400"/>
                                        <p:tgtEl>
                                          <p:spTgt spid="48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60" grpId="0" bldLvl="0" autoUpdateAnimBg="0"/>
      <p:bldP spid="48161" grpId="0" bldLvl="0" autoUpdateAnimBg="0"/>
      <p:bldP spid="48162" grpId="0" bldLvl="0" autoUpdateAnimBg="0"/>
      <p:bldP spid="48163" grpId="0" bldLvl="0" autoUpdateAnimBg="0"/>
      <p:bldP spid="48164" grpId="0" bldLvl="0" autoUpdateAnimBg="0"/>
      <p:bldP spid="48165" grpId="0" bldLvl="0" autoUpdateAnimBg="0"/>
      <p:bldP spid="48166" grpId="0" bldLvl="0" autoUpdateAnimBg="0"/>
      <p:bldP spid="48167" grpId="0" bldLvl="0" autoUpdateAnimBg="0"/>
      <p:bldP spid="48168"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肘形连接符 43"/>
          <p:cNvSpPr>
            <a:spLocks noChangeShapeType="1"/>
          </p:cNvSpPr>
          <p:nvPr/>
        </p:nvSpPr>
        <p:spPr bwMode="auto">
          <a:xfrm rot="10800000" flipH="1">
            <a:off x="6087748" y="1063142"/>
            <a:ext cx="414859" cy="1764016"/>
          </a:xfrm>
          <a:prstGeom prst="bentConnector2">
            <a:avLst/>
          </a:prstGeom>
          <a:noFill/>
          <a:ln w="19050" cap="flat" cmpd="sng">
            <a:solidFill>
              <a:schemeClr val="accent2"/>
            </a:solidFill>
            <a:prstDash val="sysDash"/>
            <a:bevel/>
            <a:headEnd/>
            <a:tailEnd/>
          </a:ln>
          <a:extLst>
            <a:ext uri="{909E8E84-426E-40DD-AFC4-6F175D3DCCD1}">
              <a14:hiddenFill xmlns:a14="http://schemas.microsoft.com/office/drawing/2010/main">
                <a:noFill/>
              </a14:hiddenFill>
            </a:ext>
          </a:extLst>
        </p:spPr>
        <p:txBody>
          <a:bodyPr lIns="68580" tIns="34290" rIns="68580" bIns="34290"/>
          <a:lstStyle/>
          <a:p>
            <a:endParaRPr lang="en-GB"/>
          </a:p>
        </p:txBody>
      </p:sp>
      <p:sp>
        <p:nvSpPr>
          <p:cNvPr id="50" name="肘形连接符 17"/>
          <p:cNvSpPr>
            <a:spLocks noChangeShapeType="1"/>
          </p:cNvSpPr>
          <p:nvPr/>
        </p:nvSpPr>
        <p:spPr bwMode="auto">
          <a:xfrm rot="16200000" flipH="1">
            <a:off x="6445019" y="2344601"/>
            <a:ext cx="266164" cy="3954080"/>
          </a:xfrm>
          <a:prstGeom prst="bentConnector2">
            <a:avLst/>
          </a:prstGeom>
          <a:noFill/>
          <a:ln w="19050" cap="flat" cmpd="sng">
            <a:solidFill>
              <a:schemeClr val="accent3"/>
            </a:solidFill>
            <a:prstDash val="sysDash"/>
            <a:bevel/>
            <a:headEnd/>
            <a:tailEnd/>
          </a:ln>
          <a:extLst>
            <a:ext uri="{909E8E84-426E-40DD-AFC4-6F175D3DCCD1}">
              <a14:hiddenFill xmlns:a14="http://schemas.microsoft.com/office/drawing/2010/main">
                <a:noFill/>
              </a14:hiddenFill>
            </a:ext>
          </a:extLst>
        </p:spPr>
        <p:txBody>
          <a:bodyPr lIns="68580" tIns="34290" rIns="68580" bIns="34290"/>
          <a:lstStyle/>
          <a:p>
            <a:endParaRPr lang="en-GB"/>
          </a:p>
        </p:txBody>
      </p:sp>
      <p:sp>
        <p:nvSpPr>
          <p:cNvPr id="49" name="肘形连接符 46"/>
          <p:cNvSpPr>
            <a:spLocks noChangeShapeType="1"/>
          </p:cNvSpPr>
          <p:nvPr/>
        </p:nvSpPr>
        <p:spPr bwMode="auto">
          <a:xfrm rot="10800000" flipV="1">
            <a:off x="2768798" y="2821750"/>
            <a:ext cx="155471" cy="661078"/>
          </a:xfrm>
          <a:prstGeom prst="bentConnector2">
            <a:avLst/>
          </a:prstGeom>
          <a:noFill/>
          <a:ln w="19050" cap="flat" cmpd="sng">
            <a:solidFill>
              <a:schemeClr val="accent4"/>
            </a:solidFill>
            <a:prstDash val="sysDash"/>
            <a:bevel/>
            <a:headEnd/>
            <a:tailEnd/>
          </a:ln>
          <a:extLst>
            <a:ext uri="{909E8E84-426E-40DD-AFC4-6F175D3DCCD1}">
              <a14:hiddenFill xmlns:a14="http://schemas.microsoft.com/office/drawing/2010/main">
                <a:noFill/>
              </a14:hiddenFill>
            </a:ext>
          </a:extLst>
        </p:spPr>
        <p:txBody>
          <a:bodyPr lIns="68580" tIns="34290" rIns="68580" bIns="34290"/>
          <a:lstStyle/>
          <a:p>
            <a:endParaRPr lang="en-GB"/>
          </a:p>
        </p:txBody>
      </p:sp>
      <p:sp>
        <p:nvSpPr>
          <p:cNvPr id="51" name="肘形连接符 51"/>
          <p:cNvSpPr>
            <a:spLocks noChangeShapeType="1"/>
          </p:cNvSpPr>
          <p:nvPr/>
        </p:nvSpPr>
        <p:spPr bwMode="auto">
          <a:xfrm rot="16200000" flipV="1">
            <a:off x="3690055" y="393071"/>
            <a:ext cx="115365" cy="1713826"/>
          </a:xfrm>
          <a:prstGeom prst="bentConnector2">
            <a:avLst/>
          </a:prstGeom>
          <a:noFill/>
          <a:ln w="19050" cap="flat" cmpd="sng">
            <a:solidFill>
              <a:schemeClr val="accent1"/>
            </a:solidFill>
            <a:prstDash val="sysDash"/>
            <a:bevel/>
            <a:headEnd/>
            <a:tailEnd/>
          </a:ln>
          <a:extLst>
            <a:ext uri="{909E8E84-426E-40DD-AFC4-6F175D3DCCD1}">
              <a14:hiddenFill xmlns:a14="http://schemas.microsoft.com/office/drawing/2010/main">
                <a:noFill/>
              </a14:hiddenFill>
            </a:ext>
          </a:extLst>
        </p:spPr>
        <p:txBody>
          <a:bodyPr lIns="68580" tIns="34290" rIns="68580" bIns="34290"/>
          <a:lstStyle/>
          <a:p>
            <a:endParaRPr lang="en-GB"/>
          </a:p>
        </p:txBody>
      </p:sp>
      <p:grpSp>
        <p:nvGrpSpPr>
          <p:cNvPr id="4" name="Group 3"/>
          <p:cNvGrpSpPr/>
          <p:nvPr/>
        </p:nvGrpSpPr>
        <p:grpSpPr>
          <a:xfrm>
            <a:off x="2923820" y="1354261"/>
            <a:ext cx="3370605" cy="3125573"/>
            <a:chOff x="3898426" y="1805124"/>
            <a:chExt cx="4494140" cy="4166144"/>
          </a:xfrm>
        </p:grpSpPr>
        <p:sp>
          <p:nvSpPr>
            <p:cNvPr id="37" name="椭圆 12"/>
            <p:cNvSpPr>
              <a:spLocks noChangeArrowheads="1"/>
            </p:cNvSpPr>
            <p:nvPr/>
          </p:nvSpPr>
          <p:spPr bwMode="auto">
            <a:xfrm flipH="1">
              <a:off x="5881907" y="1805124"/>
              <a:ext cx="515252" cy="515252"/>
            </a:xfrm>
            <a:prstGeom prst="ellipse">
              <a:avLst/>
            </a:prstGeom>
            <a:solidFill>
              <a:schemeClr val="bg1"/>
            </a:solidFill>
            <a:ln w="76200" cap="flat" cmpd="sng">
              <a:solidFill>
                <a:schemeClr val="accent1"/>
              </a:solidFill>
              <a:bevel/>
              <a:headEnd/>
              <a:tailEnd/>
            </a:ln>
          </p:spPr>
          <p:txBody>
            <a:bodyPr anchor="ctr"/>
            <a:lstStyle/>
            <a:p>
              <a:pPr algn="ctr"/>
              <a:endParaRPr lang="en-US" altLang="en-US">
                <a:solidFill>
                  <a:srgbClr val="000000"/>
                </a:solidFill>
                <a:latin typeface="宋体" panose="02010600030101010101" pitchFamily="2" charset="-122"/>
                <a:sym typeface="宋体" panose="02010600030101010101" pitchFamily="2" charset="-122"/>
              </a:endParaRPr>
            </a:p>
          </p:txBody>
        </p:sp>
        <p:sp>
          <p:nvSpPr>
            <p:cNvPr id="38" name="椭圆 10"/>
            <p:cNvSpPr>
              <a:spLocks noChangeArrowheads="1"/>
            </p:cNvSpPr>
            <p:nvPr/>
          </p:nvSpPr>
          <p:spPr bwMode="auto">
            <a:xfrm flipH="1">
              <a:off x="7771164" y="3503547"/>
              <a:ext cx="516444" cy="516444"/>
            </a:xfrm>
            <a:prstGeom prst="ellipse">
              <a:avLst/>
            </a:prstGeom>
            <a:solidFill>
              <a:schemeClr val="bg1"/>
            </a:solidFill>
            <a:ln w="76200" cap="flat" cmpd="sng">
              <a:solidFill>
                <a:schemeClr val="accent2"/>
              </a:solidFill>
              <a:bevel/>
              <a:headEnd/>
              <a:tailEnd/>
            </a:ln>
          </p:spPr>
          <p:txBody>
            <a:bodyPr anchor="ctr"/>
            <a:lstStyle/>
            <a:p>
              <a:pPr algn="ctr"/>
              <a:endParaRPr lang="en-US" altLang="en-US">
                <a:solidFill>
                  <a:srgbClr val="000000"/>
                </a:solidFill>
                <a:latin typeface="宋体" panose="02010600030101010101" pitchFamily="2" charset="-122"/>
                <a:sym typeface="宋体" panose="02010600030101010101" pitchFamily="2" charset="-122"/>
              </a:endParaRPr>
            </a:p>
          </p:txBody>
        </p:sp>
        <p:sp>
          <p:nvSpPr>
            <p:cNvPr id="39" name="椭圆 11"/>
            <p:cNvSpPr>
              <a:spLocks noChangeArrowheads="1"/>
            </p:cNvSpPr>
            <p:nvPr/>
          </p:nvSpPr>
          <p:spPr bwMode="auto">
            <a:xfrm flipH="1">
              <a:off x="5881907" y="5241328"/>
              <a:ext cx="515252" cy="516445"/>
            </a:xfrm>
            <a:prstGeom prst="ellipse">
              <a:avLst/>
            </a:prstGeom>
            <a:solidFill>
              <a:schemeClr val="bg1"/>
            </a:solidFill>
            <a:ln w="76200" cap="flat" cmpd="sng">
              <a:solidFill>
                <a:schemeClr val="accent3"/>
              </a:solidFill>
              <a:bevel/>
              <a:headEnd/>
              <a:tailEnd/>
            </a:ln>
          </p:spPr>
          <p:txBody>
            <a:bodyPr anchor="ctr"/>
            <a:lstStyle/>
            <a:p>
              <a:pPr algn="ctr"/>
              <a:endParaRPr lang="en-US" altLang="en-US">
                <a:solidFill>
                  <a:srgbClr val="000000"/>
                </a:solidFill>
                <a:latin typeface="宋体" panose="02010600030101010101" pitchFamily="2" charset="-122"/>
                <a:sym typeface="宋体" panose="02010600030101010101" pitchFamily="2" charset="-122"/>
              </a:endParaRPr>
            </a:p>
          </p:txBody>
        </p:sp>
        <p:sp>
          <p:nvSpPr>
            <p:cNvPr id="41" name="椭圆 44"/>
            <p:cNvSpPr>
              <a:spLocks noChangeArrowheads="1"/>
            </p:cNvSpPr>
            <p:nvPr/>
          </p:nvSpPr>
          <p:spPr bwMode="auto">
            <a:xfrm flipH="1">
              <a:off x="4010541" y="3503547"/>
              <a:ext cx="515252" cy="515252"/>
            </a:xfrm>
            <a:prstGeom prst="ellipse">
              <a:avLst/>
            </a:prstGeom>
            <a:solidFill>
              <a:schemeClr val="bg1"/>
            </a:solidFill>
            <a:ln w="76200" cap="flat" cmpd="sng">
              <a:solidFill>
                <a:schemeClr val="accent4"/>
              </a:solidFill>
              <a:bevel/>
              <a:headEnd/>
              <a:tailEnd/>
            </a:ln>
          </p:spPr>
          <p:txBody>
            <a:bodyPr anchor="ctr"/>
            <a:lstStyle/>
            <a:p>
              <a:pPr algn="ctr"/>
              <a:endParaRPr lang="en-US" altLang="en-US">
                <a:solidFill>
                  <a:srgbClr val="000000"/>
                </a:solidFill>
                <a:latin typeface="宋体" panose="02010600030101010101" pitchFamily="2" charset="-122"/>
                <a:sym typeface="宋体" panose="02010600030101010101" pitchFamily="2" charset="-122"/>
              </a:endParaRPr>
            </a:p>
          </p:txBody>
        </p:sp>
        <p:sp>
          <p:nvSpPr>
            <p:cNvPr id="46" name="左弧形箭头 1"/>
            <p:cNvSpPr>
              <a:spLocks noChangeArrowheads="1"/>
            </p:cNvSpPr>
            <p:nvPr/>
          </p:nvSpPr>
          <p:spPr bwMode="auto">
            <a:xfrm>
              <a:off x="3898426" y="1805124"/>
              <a:ext cx="1892835" cy="4166144"/>
            </a:xfrm>
            <a:prstGeom prst="curvedRightArrow">
              <a:avLst>
                <a:gd name="adj1" fmla="val 24996"/>
                <a:gd name="adj2" fmla="val 50022"/>
                <a:gd name="adj3" fmla="val 25000"/>
              </a:avLst>
            </a:prstGeom>
            <a:solidFill>
              <a:schemeClr val="accent1"/>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en-US" altLang="en-US">
                <a:latin typeface="宋体" panose="02010600030101010101" pitchFamily="2" charset="-122"/>
                <a:sym typeface="宋体" panose="02010600030101010101" pitchFamily="2" charset="-122"/>
              </a:endParaRPr>
            </a:p>
          </p:txBody>
        </p:sp>
        <p:sp>
          <p:nvSpPr>
            <p:cNvPr id="47" name="左弧形箭头 39"/>
            <p:cNvSpPr>
              <a:spLocks noChangeArrowheads="1"/>
            </p:cNvSpPr>
            <p:nvPr/>
          </p:nvSpPr>
          <p:spPr bwMode="auto">
            <a:xfrm flipH="1">
              <a:off x="6498539" y="1805124"/>
              <a:ext cx="1894027" cy="4166144"/>
            </a:xfrm>
            <a:prstGeom prst="curvedRightArrow">
              <a:avLst>
                <a:gd name="adj1" fmla="val 24980"/>
                <a:gd name="adj2" fmla="val 49990"/>
                <a:gd name="adj3" fmla="val 25000"/>
              </a:avLst>
            </a:prstGeom>
            <a:solidFill>
              <a:srgbClr val="D8D8D8"/>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en-US" altLang="en-US">
                <a:latin typeface="宋体" panose="02010600030101010101" pitchFamily="2" charset="-122"/>
                <a:sym typeface="宋体" panose="02010600030101010101" pitchFamily="2" charset="-122"/>
              </a:endParaRPr>
            </a:p>
          </p:txBody>
        </p:sp>
        <p:sp>
          <p:nvSpPr>
            <p:cNvPr id="53" name="TextBox 52"/>
            <p:cNvSpPr txBox="1"/>
            <p:nvPr/>
          </p:nvSpPr>
          <p:spPr>
            <a:xfrm>
              <a:off x="5562519" y="2905593"/>
              <a:ext cx="1066959"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69" name="Rectangle 68"/>
            <p:cNvSpPr/>
            <p:nvPr/>
          </p:nvSpPr>
          <p:spPr>
            <a:xfrm>
              <a:off x="4572001" y="3278974"/>
              <a:ext cx="3048000" cy="799972"/>
            </a:xfrm>
            <a:prstGeom prst="rect">
              <a:avLst/>
            </a:prstGeom>
          </p:spPr>
          <p:txBody>
            <a:bodyPr wrap="square">
              <a:spAutoFit/>
            </a:bodyPr>
            <a:lstStyle/>
            <a:p>
              <a:pPr algn="r"/>
              <a:r>
                <a:rPr lang="zh-CN" altLang="en-US" sz="11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1100" dirty="0">
                <a:solidFill>
                  <a:schemeClr val="tx1">
                    <a:lumMod val="50000"/>
                    <a:lumOff val="50000"/>
                  </a:schemeClr>
                </a:solidFill>
                <a:latin typeface="微软雅黑" pitchFamily="34" charset="-122"/>
                <a:ea typeface="微软雅黑" pitchFamily="34" charset="-122"/>
              </a:endParaRPr>
            </a:p>
          </p:txBody>
        </p:sp>
        <p:grpSp>
          <p:nvGrpSpPr>
            <p:cNvPr id="5" name="Group 69"/>
            <p:cNvGrpSpPr/>
            <p:nvPr/>
          </p:nvGrpSpPr>
          <p:grpSpPr>
            <a:xfrm>
              <a:off x="5981606" y="5340702"/>
              <a:ext cx="317153" cy="317695"/>
              <a:chOff x="9145588" y="4435475"/>
              <a:chExt cx="464344" cy="465138"/>
            </a:xfrm>
          </p:grpSpPr>
          <p:sp>
            <p:nvSpPr>
              <p:cNvPr id="71"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accent3"/>
              </a:solidFill>
              <a:ln>
                <a:solidFill>
                  <a:schemeClr val="accent3"/>
                </a:solid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2"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rgbClr val="424242"/>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3"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accent3"/>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4"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rgbClr val="424242"/>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5"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accent3"/>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6"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rgbClr val="424242"/>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7"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accent3"/>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8"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rgbClr val="424242"/>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9"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rgbClr val="424242"/>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nvGrpSpPr>
            <p:cNvPr id="6" name="Group 79"/>
            <p:cNvGrpSpPr/>
            <p:nvPr/>
          </p:nvGrpSpPr>
          <p:grpSpPr>
            <a:xfrm>
              <a:off x="7864358" y="3622124"/>
              <a:ext cx="317153" cy="317695"/>
              <a:chOff x="7287419" y="3505994"/>
              <a:chExt cx="464344" cy="465138"/>
            </a:xfrm>
          </p:grpSpPr>
          <p:sp>
            <p:nvSpPr>
              <p:cNvPr id="81" name="AutoShape 37"/>
              <p:cNvSpPr>
                <a:spLocks/>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accent2"/>
              </a:solidFill>
              <a:ln>
                <a:solidFill>
                  <a:schemeClr val="accent2"/>
                </a:solid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82" name="AutoShape 38"/>
              <p:cNvSpPr>
                <a:spLocks/>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rgbClr val="424242"/>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83" name="AutoShape 39"/>
              <p:cNvSpPr>
                <a:spLocks/>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rgbClr val="424242"/>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84" name="AutoShape 40"/>
              <p:cNvSpPr>
                <a:spLocks/>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rgbClr val="424242"/>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85" name="AutoShape 41"/>
              <p:cNvSpPr>
                <a:spLocks/>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rgbClr val="424242"/>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86" name="AutoShape 42"/>
              <p:cNvSpPr>
                <a:spLocks/>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rgbClr val="424242"/>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nvGrpSpPr>
            <p:cNvPr id="7" name="Group 86"/>
            <p:cNvGrpSpPr/>
            <p:nvPr/>
          </p:nvGrpSpPr>
          <p:grpSpPr>
            <a:xfrm>
              <a:off x="4146263" y="3609533"/>
              <a:ext cx="238000" cy="317695"/>
              <a:chOff x="2639219" y="3510757"/>
              <a:chExt cx="348456" cy="465138"/>
            </a:xfrm>
          </p:grpSpPr>
          <p:sp>
            <p:nvSpPr>
              <p:cNvPr id="88" name="AutoShape 115"/>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accent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89" name="AutoShape 116"/>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accent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8" name="Group 89"/>
            <p:cNvGrpSpPr/>
            <p:nvPr/>
          </p:nvGrpSpPr>
          <p:grpSpPr>
            <a:xfrm>
              <a:off x="5992775" y="1913195"/>
              <a:ext cx="317153" cy="317153"/>
              <a:chOff x="4439444" y="1652588"/>
              <a:chExt cx="464344" cy="464344"/>
            </a:xfrm>
          </p:grpSpPr>
          <p:sp>
            <p:nvSpPr>
              <p:cNvPr id="91"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accent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92"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accent1"/>
              </a:solidFill>
              <a:ln>
                <a:solidFill>
                  <a:schemeClr val="accent1"/>
                </a:solid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93"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accent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grpSp>
        <p:nvGrpSpPr>
          <p:cNvPr id="9" name="Group 97"/>
          <p:cNvGrpSpPr/>
          <p:nvPr/>
        </p:nvGrpSpPr>
        <p:grpSpPr>
          <a:xfrm>
            <a:off x="503548" y="1019387"/>
            <a:ext cx="2304256" cy="620519"/>
            <a:chOff x="632508" y="1924636"/>
            <a:chExt cx="2947638" cy="827104"/>
          </a:xfrm>
        </p:grpSpPr>
        <p:sp>
          <p:nvSpPr>
            <p:cNvPr id="96" name="TextBox 95"/>
            <p:cNvSpPr txBox="1"/>
            <p:nvPr/>
          </p:nvSpPr>
          <p:spPr>
            <a:xfrm>
              <a:off x="2556494" y="1924636"/>
              <a:ext cx="1023652" cy="369218"/>
            </a:xfrm>
            <a:prstGeom prst="rect">
              <a:avLst/>
            </a:prstGeom>
            <a:noFill/>
          </p:spPr>
          <p:txBody>
            <a:bodyPr wrap="none" rtlCol="0">
              <a:spAutoFit/>
            </a:bodyPr>
            <a:lstStyle/>
            <a:p>
              <a:pPr algn="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97" name="Rectangle 96"/>
            <p:cNvSpPr/>
            <p:nvPr/>
          </p:nvSpPr>
          <p:spPr>
            <a:xfrm>
              <a:off x="632508" y="2259449"/>
              <a:ext cx="2945200" cy="492291"/>
            </a:xfrm>
            <a:prstGeom prst="rect">
              <a:avLst/>
            </a:prstGeom>
          </p:spPr>
          <p:txBody>
            <a:bodyPr wrap="square">
              <a:spAutoFit/>
            </a:bodyPr>
            <a:lstStyle/>
            <a:p>
              <a:pPr algn="r"/>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grpSp>
        <p:nvGrpSpPr>
          <p:cNvPr id="10" name="Group 98"/>
          <p:cNvGrpSpPr/>
          <p:nvPr/>
        </p:nvGrpSpPr>
        <p:grpSpPr>
          <a:xfrm>
            <a:off x="613940" y="3508648"/>
            <a:ext cx="2302350" cy="620519"/>
            <a:chOff x="773723" y="1924636"/>
            <a:chExt cx="2945200" cy="827104"/>
          </a:xfrm>
        </p:grpSpPr>
        <p:sp>
          <p:nvSpPr>
            <p:cNvPr id="100" name="TextBox 99"/>
            <p:cNvSpPr txBox="1"/>
            <p:nvPr/>
          </p:nvSpPr>
          <p:spPr>
            <a:xfrm>
              <a:off x="2648608" y="1924636"/>
              <a:ext cx="1023652" cy="369218"/>
            </a:xfrm>
            <a:prstGeom prst="rect">
              <a:avLst/>
            </a:prstGeom>
            <a:noFill/>
          </p:spPr>
          <p:txBody>
            <a:bodyPr wrap="none" rtlCol="0">
              <a:spAutoFit/>
            </a:bodyPr>
            <a:lstStyle/>
            <a:p>
              <a:pPr algn="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101" name="Rectangle 100"/>
            <p:cNvSpPr/>
            <p:nvPr/>
          </p:nvSpPr>
          <p:spPr>
            <a:xfrm>
              <a:off x="773723" y="2259449"/>
              <a:ext cx="2945200" cy="492291"/>
            </a:xfrm>
            <a:prstGeom prst="rect">
              <a:avLst/>
            </a:prstGeom>
          </p:spPr>
          <p:txBody>
            <a:bodyPr wrap="square">
              <a:spAutoFit/>
            </a:bodyPr>
            <a:lstStyle/>
            <a:p>
              <a:pPr algn="r"/>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grpSp>
        <p:nvGrpSpPr>
          <p:cNvPr id="11" name="Group 101"/>
          <p:cNvGrpSpPr/>
          <p:nvPr/>
        </p:nvGrpSpPr>
        <p:grpSpPr>
          <a:xfrm>
            <a:off x="6554126" y="1015526"/>
            <a:ext cx="2302350" cy="620519"/>
            <a:chOff x="773723" y="1924636"/>
            <a:chExt cx="2945200" cy="827104"/>
          </a:xfrm>
        </p:grpSpPr>
        <p:sp>
          <p:nvSpPr>
            <p:cNvPr id="103" name="TextBox 102"/>
            <p:cNvSpPr txBox="1"/>
            <p:nvPr/>
          </p:nvSpPr>
          <p:spPr>
            <a:xfrm>
              <a:off x="800269" y="1924636"/>
              <a:ext cx="962569"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104" name="Rectangle 103"/>
            <p:cNvSpPr/>
            <p:nvPr/>
          </p:nvSpPr>
          <p:spPr>
            <a:xfrm>
              <a:off x="773723" y="2259449"/>
              <a:ext cx="2945200" cy="492291"/>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grpSp>
        <p:nvGrpSpPr>
          <p:cNvPr id="12" name="Group 107"/>
          <p:cNvGrpSpPr/>
          <p:nvPr/>
        </p:nvGrpSpPr>
        <p:grpSpPr>
          <a:xfrm>
            <a:off x="6552040" y="3578652"/>
            <a:ext cx="2302350" cy="620519"/>
            <a:chOff x="773723" y="1924636"/>
            <a:chExt cx="2945200" cy="827104"/>
          </a:xfrm>
        </p:grpSpPr>
        <p:sp>
          <p:nvSpPr>
            <p:cNvPr id="109" name="TextBox 108"/>
            <p:cNvSpPr txBox="1"/>
            <p:nvPr/>
          </p:nvSpPr>
          <p:spPr>
            <a:xfrm>
              <a:off x="906068" y="1924636"/>
              <a:ext cx="962569"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110" name="Rectangle 109"/>
            <p:cNvSpPr/>
            <p:nvPr/>
          </p:nvSpPr>
          <p:spPr>
            <a:xfrm>
              <a:off x="773723" y="2259449"/>
              <a:ext cx="2945200" cy="492291"/>
            </a:xfrm>
            <a:prstGeom prst="rect">
              <a:avLst/>
            </a:prstGeom>
          </p:spPr>
          <p:txBody>
            <a:bodyPr wrap="square">
              <a:spAutoFit/>
            </a:bodyPr>
            <a:lstStyle/>
            <a:p>
              <a:pPr algn="just"/>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4162736220"/>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1"/>
                                        </p:tgtEl>
                                        <p:attrNameLst>
                                          <p:attrName>style.visibility</p:attrName>
                                        </p:attrNameLst>
                                      </p:cBhvr>
                                      <p:to>
                                        <p:strVal val="visible"/>
                                      </p:to>
                                    </p:set>
                                    <p:animEffect transition="in" filter="wipe(right)">
                                      <p:cBhvr>
                                        <p:cTn id="11" dur="500"/>
                                        <p:tgtEl>
                                          <p:spTgt spid="5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wipe(up)">
                                      <p:cBhvr>
                                        <p:cTn id="19" dur="500"/>
                                        <p:tgtEl>
                                          <p:spTgt spid="4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down)">
                                      <p:cBhvr>
                                        <p:cTn id="27" dur="500"/>
                                        <p:tgtEl>
                                          <p:spTgt spid="4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wipe(left)">
                                      <p:cBhvr>
                                        <p:cTn id="35" dur="500"/>
                                        <p:tgtEl>
                                          <p:spTgt spid="50"/>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0" grpId="0" animBg="1"/>
      <p:bldP spid="49" grpId="0" animBg="1"/>
      <p:bldP spid="5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12680" y="1502045"/>
            <a:ext cx="3364478" cy="2525462"/>
          </a:xfrm>
          <a:prstGeom prst="cloud">
            <a:avLst/>
          </a:prstGeom>
        </p:spPr>
      </p:pic>
      <p:grpSp>
        <p:nvGrpSpPr>
          <p:cNvPr id="10" name="组合 9"/>
          <p:cNvGrpSpPr/>
          <p:nvPr/>
        </p:nvGrpSpPr>
        <p:grpSpPr>
          <a:xfrm>
            <a:off x="770582" y="1732753"/>
            <a:ext cx="296736" cy="285720"/>
            <a:chOff x="8134849" y="3131854"/>
            <a:chExt cx="489450" cy="464509"/>
          </a:xfrm>
          <a:solidFill>
            <a:schemeClr val="accent1"/>
          </a:solidFill>
        </p:grpSpPr>
        <p:sp>
          <p:nvSpPr>
            <p:cNvPr id="11" name="Freeform 74"/>
            <p:cNvSpPr/>
            <p:nvPr/>
          </p:nvSpPr>
          <p:spPr bwMode="auto">
            <a:xfrm>
              <a:off x="8190965" y="3131854"/>
              <a:ext cx="221344" cy="205755"/>
            </a:xfrm>
            <a:custGeom>
              <a:avLst/>
              <a:gdLst>
                <a:gd name="T0" fmla="*/ 78 w 78"/>
                <a:gd name="T1" fmla="*/ 13 h 72"/>
                <a:gd name="T2" fmla="*/ 64 w 78"/>
                <a:gd name="T3" fmla="*/ 72 h 72"/>
                <a:gd name="T4" fmla="*/ 0 w 78"/>
                <a:gd name="T5" fmla="*/ 68 h 72"/>
                <a:gd name="T6" fmla="*/ 15 w 78"/>
                <a:gd name="T7" fmla="*/ 13 h 72"/>
                <a:gd name="T8" fmla="*/ 78 w 78"/>
                <a:gd name="T9" fmla="*/ 13 h 72"/>
              </a:gdLst>
              <a:ahLst/>
              <a:cxnLst>
                <a:cxn ang="0">
                  <a:pos x="T0" y="T1"/>
                </a:cxn>
                <a:cxn ang="0">
                  <a:pos x="T2" y="T3"/>
                </a:cxn>
                <a:cxn ang="0">
                  <a:pos x="T4" y="T5"/>
                </a:cxn>
                <a:cxn ang="0">
                  <a:pos x="T6" y="T7"/>
                </a:cxn>
                <a:cxn ang="0">
                  <a:pos x="T8" y="T9"/>
                </a:cxn>
              </a:cxnLst>
              <a:rect l="0" t="0" r="r" b="b"/>
              <a:pathLst>
                <a:path w="78" h="72">
                  <a:moveTo>
                    <a:pt x="78" y="13"/>
                  </a:moveTo>
                  <a:cubicBezTo>
                    <a:pt x="76" y="36"/>
                    <a:pt x="68" y="52"/>
                    <a:pt x="64" y="72"/>
                  </a:cubicBezTo>
                  <a:cubicBezTo>
                    <a:pt x="46" y="65"/>
                    <a:pt x="22" y="61"/>
                    <a:pt x="0" y="68"/>
                  </a:cubicBezTo>
                  <a:cubicBezTo>
                    <a:pt x="5" y="49"/>
                    <a:pt x="11" y="32"/>
                    <a:pt x="15" y="13"/>
                  </a:cubicBezTo>
                  <a:cubicBezTo>
                    <a:pt x="31" y="0"/>
                    <a:pt x="61" y="5"/>
                    <a:pt x="78" y="13"/>
                  </a:cubicBezTo>
                  <a:close/>
                </a:path>
              </a:pathLst>
            </a:custGeom>
            <a:grpFill/>
            <a:ln>
              <a:noFill/>
            </a:ln>
          </p:spPr>
          <p:txBody>
            <a:bodyPr vert="horz" wrap="square" lIns="68580" tIns="34290" rIns="68580" bIns="34290" numCol="1" anchor="t" anchorCtr="0" compatLnSpc="1"/>
            <a:lstStyle/>
            <a:p>
              <a:endParaRPr lang="zh-CN" altLang="en-US" sz="1350"/>
            </a:p>
          </p:txBody>
        </p:sp>
        <p:sp>
          <p:nvSpPr>
            <p:cNvPr id="12" name="Freeform 75"/>
            <p:cNvSpPr/>
            <p:nvPr/>
          </p:nvSpPr>
          <p:spPr bwMode="auto">
            <a:xfrm>
              <a:off x="8396720" y="3200439"/>
              <a:ext cx="227579" cy="199520"/>
            </a:xfrm>
            <a:custGeom>
              <a:avLst/>
              <a:gdLst>
                <a:gd name="T0" fmla="*/ 17 w 80"/>
                <a:gd name="T1" fmla="*/ 0 h 70"/>
                <a:gd name="T2" fmla="*/ 80 w 80"/>
                <a:gd name="T3" fmla="*/ 4 h 70"/>
                <a:gd name="T4" fmla="*/ 63 w 80"/>
                <a:gd name="T5" fmla="*/ 61 h 70"/>
                <a:gd name="T6" fmla="*/ 0 w 80"/>
                <a:gd name="T7" fmla="*/ 57 h 70"/>
                <a:gd name="T8" fmla="*/ 17 w 80"/>
                <a:gd name="T9" fmla="*/ 0 h 70"/>
              </a:gdLst>
              <a:ahLst/>
              <a:cxnLst>
                <a:cxn ang="0">
                  <a:pos x="T0" y="T1"/>
                </a:cxn>
                <a:cxn ang="0">
                  <a:pos x="T2" y="T3"/>
                </a:cxn>
                <a:cxn ang="0">
                  <a:pos x="T4" y="T5"/>
                </a:cxn>
                <a:cxn ang="0">
                  <a:pos x="T6" y="T7"/>
                </a:cxn>
                <a:cxn ang="0">
                  <a:pos x="T8" y="T9"/>
                </a:cxn>
              </a:cxnLst>
              <a:rect l="0" t="0" r="r" b="b"/>
              <a:pathLst>
                <a:path w="80" h="70">
                  <a:moveTo>
                    <a:pt x="17" y="0"/>
                  </a:moveTo>
                  <a:cubicBezTo>
                    <a:pt x="33" y="9"/>
                    <a:pt x="59" y="10"/>
                    <a:pt x="80" y="4"/>
                  </a:cubicBezTo>
                  <a:cubicBezTo>
                    <a:pt x="74" y="22"/>
                    <a:pt x="70" y="43"/>
                    <a:pt x="63" y="61"/>
                  </a:cubicBezTo>
                  <a:cubicBezTo>
                    <a:pt x="46" y="70"/>
                    <a:pt x="13" y="69"/>
                    <a:pt x="0" y="57"/>
                  </a:cubicBezTo>
                  <a:cubicBezTo>
                    <a:pt x="5" y="37"/>
                    <a:pt x="11" y="18"/>
                    <a:pt x="17" y="0"/>
                  </a:cubicBezTo>
                  <a:close/>
                </a:path>
              </a:pathLst>
            </a:custGeom>
            <a:grpFill/>
            <a:ln>
              <a:noFill/>
            </a:ln>
          </p:spPr>
          <p:txBody>
            <a:bodyPr vert="horz" wrap="square" lIns="68580" tIns="34290" rIns="68580" bIns="34290" numCol="1" anchor="t" anchorCtr="0" compatLnSpc="1"/>
            <a:lstStyle/>
            <a:p>
              <a:endParaRPr lang="zh-CN" altLang="en-US" sz="1350"/>
            </a:p>
          </p:txBody>
        </p:sp>
        <p:sp>
          <p:nvSpPr>
            <p:cNvPr id="13" name="Freeform 76"/>
            <p:cNvSpPr/>
            <p:nvPr/>
          </p:nvSpPr>
          <p:spPr bwMode="auto">
            <a:xfrm>
              <a:off x="8134849" y="3334493"/>
              <a:ext cx="224460" cy="202639"/>
            </a:xfrm>
            <a:custGeom>
              <a:avLst/>
              <a:gdLst>
                <a:gd name="T0" fmla="*/ 78 w 78"/>
                <a:gd name="T1" fmla="*/ 12 h 71"/>
                <a:gd name="T2" fmla="*/ 64 w 78"/>
                <a:gd name="T3" fmla="*/ 71 h 71"/>
                <a:gd name="T4" fmla="*/ 0 w 78"/>
                <a:gd name="T5" fmla="*/ 67 h 71"/>
                <a:gd name="T6" fmla="*/ 15 w 78"/>
                <a:gd name="T7" fmla="*/ 10 h 71"/>
                <a:gd name="T8" fmla="*/ 78 w 78"/>
                <a:gd name="T9" fmla="*/ 12 h 71"/>
              </a:gdLst>
              <a:ahLst/>
              <a:cxnLst>
                <a:cxn ang="0">
                  <a:pos x="T0" y="T1"/>
                </a:cxn>
                <a:cxn ang="0">
                  <a:pos x="T2" y="T3"/>
                </a:cxn>
                <a:cxn ang="0">
                  <a:pos x="T4" y="T5"/>
                </a:cxn>
                <a:cxn ang="0">
                  <a:pos x="T6" y="T7"/>
                </a:cxn>
                <a:cxn ang="0">
                  <a:pos x="T8" y="T9"/>
                </a:cxn>
              </a:cxnLst>
              <a:rect l="0" t="0" r="r" b="b"/>
              <a:pathLst>
                <a:path w="78" h="71">
                  <a:moveTo>
                    <a:pt x="78" y="12"/>
                  </a:moveTo>
                  <a:cubicBezTo>
                    <a:pt x="75" y="33"/>
                    <a:pt x="67" y="49"/>
                    <a:pt x="64" y="71"/>
                  </a:cubicBezTo>
                  <a:cubicBezTo>
                    <a:pt x="45" y="62"/>
                    <a:pt x="21" y="56"/>
                    <a:pt x="0" y="67"/>
                  </a:cubicBezTo>
                  <a:cubicBezTo>
                    <a:pt x="3" y="45"/>
                    <a:pt x="10" y="29"/>
                    <a:pt x="15" y="10"/>
                  </a:cubicBezTo>
                  <a:cubicBezTo>
                    <a:pt x="31" y="0"/>
                    <a:pt x="64" y="3"/>
                    <a:pt x="78" y="12"/>
                  </a:cubicBezTo>
                  <a:close/>
                </a:path>
              </a:pathLst>
            </a:custGeom>
            <a:grpFill/>
            <a:ln>
              <a:noFill/>
            </a:ln>
          </p:spPr>
          <p:txBody>
            <a:bodyPr vert="horz" wrap="square" lIns="68580" tIns="34290" rIns="68580" bIns="34290" numCol="1" anchor="t" anchorCtr="0" compatLnSpc="1"/>
            <a:lstStyle/>
            <a:p>
              <a:endParaRPr lang="zh-CN" altLang="en-US" sz="1350"/>
            </a:p>
          </p:txBody>
        </p:sp>
        <p:sp>
          <p:nvSpPr>
            <p:cNvPr id="14" name="Freeform 77"/>
            <p:cNvSpPr/>
            <p:nvPr/>
          </p:nvSpPr>
          <p:spPr bwMode="auto">
            <a:xfrm>
              <a:off x="8340605" y="3390608"/>
              <a:ext cx="227579" cy="205755"/>
            </a:xfrm>
            <a:custGeom>
              <a:avLst/>
              <a:gdLst>
                <a:gd name="T0" fmla="*/ 17 w 80"/>
                <a:gd name="T1" fmla="*/ 0 h 72"/>
                <a:gd name="T2" fmla="*/ 80 w 80"/>
                <a:gd name="T3" fmla="*/ 4 h 72"/>
                <a:gd name="T4" fmla="*/ 63 w 80"/>
                <a:gd name="T5" fmla="*/ 61 h 72"/>
                <a:gd name="T6" fmla="*/ 0 w 80"/>
                <a:gd name="T7" fmla="*/ 59 h 72"/>
                <a:gd name="T8" fmla="*/ 17 w 80"/>
                <a:gd name="T9" fmla="*/ 0 h 72"/>
              </a:gdLst>
              <a:ahLst/>
              <a:cxnLst>
                <a:cxn ang="0">
                  <a:pos x="T0" y="T1"/>
                </a:cxn>
                <a:cxn ang="0">
                  <a:pos x="T2" y="T3"/>
                </a:cxn>
                <a:cxn ang="0">
                  <a:pos x="T4" y="T5"/>
                </a:cxn>
                <a:cxn ang="0">
                  <a:pos x="T6" y="T7"/>
                </a:cxn>
                <a:cxn ang="0">
                  <a:pos x="T8" y="T9"/>
                </a:cxn>
              </a:cxnLst>
              <a:rect l="0" t="0" r="r" b="b"/>
              <a:pathLst>
                <a:path w="80" h="72">
                  <a:moveTo>
                    <a:pt x="17" y="0"/>
                  </a:moveTo>
                  <a:cubicBezTo>
                    <a:pt x="33" y="12"/>
                    <a:pt x="60" y="12"/>
                    <a:pt x="80" y="4"/>
                  </a:cubicBezTo>
                  <a:cubicBezTo>
                    <a:pt x="74" y="23"/>
                    <a:pt x="69" y="43"/>
                    <a:pt x="63" y="61"/>
                  </a:cubicBezTo>
                  <a:cubicBezTo>
                    <a:pt x="47" y="72"/>
                    <a:pt x="15" y="71"/>
                    <a:pt x="0" y="59"/>
                  </a:cubicBezTo>
                  <a:cubicBezTo>
                    <a:pt x="4" y="38"/>
                    <a:pt x="10" y="18"/>
                    <a:pt x="17" y="0"/>
                  </a:cubicBezTo>
                  <a:close/>
                </a:path>
              </a:pathLst>
            </a:custGeom>
            <a:grpFill/>
            <a:ln>
              <a:noFill/>
            </a:ln>
          </p:spPr>
          <p:txBody>
            <a:bodyPr vert="horz" wrap="square" lIns="68580" tIns="34290" rIns="68580" bIns="34290" numCol="1" anchor="t" anchorCtr="0" compatLnSpc="1"/>
            <a:lstStyle/>
            <a:p>
              <a:endParaRPr lang="zh-CN" altLang="en-US" sz="1350"/>
            </a:p>
          </p:txBody>
        </p:sp>
      </p:grpSp>
      <p:sp>
        <p:nvSpPr>
          <p:cNvPr id="16" name="Freeform 23"/>
          <p:cNvSpPr/>
          <p:nvPr/>
        </p:nvSpPr>
        <p:spPr bwMode="auto">
          <a:xfrm>
            <a:off x="801886" y="2637293"/>
            <a:ext cx="264243" cy="310197"/>
          </a:xfrm>
          <a:custGeom>
            <a:avLst/>
            <a:gdLst>
              <a:gd name="T0" fmla="*/ 130 w 145"/>
              <a:gd name="T1" fmla="*/ 3 h 163"/>
              <a:gd name="T2" fmla="*/ 61 w 145"/>
              <a:gd name="T3" fmla="*/ 24 h 163"/>
              <a:gd name="T4" fmla="*/ 46 w 145"/>
              <a:gd name="T5" fmla="*/ 43 h 163"/>
              <a:gd name="T6" fmla="*/ 46 w 145"/>
              <a:gd name="T7" fmla="*/ 115 h 163"/>
              <a:gd name="T8" fmla="*/ 46 w 145"/>
              <a:gd name="T9" fmla="*/ 116 h 163"/>
              <a:gd name="T10" fmla="*/ 30 w 145"/>
              <a:gd name="T11" fmla="*/ 114 h 163"/>
              <a:gd name="T12" fmla="*/ 0 w 145"/>
              <a:gd name="T13" fmla="*/ 142 h 163"/>
              <a:gd name="T14" fmla="*/ 30 w 145"/>
              <a:gd name="T15" fmla="*/ 161 h 163"/>
              <a:gd name="T16" fmla="*/ 58 w 145"/>
              <a:gd name="T17" fmla="*/ 133 h 163"/>
              <a:gd name="T18" fmla="*/ 58 w 145"/>
              <a:gd name="T19" fmla="*/ 71 h 163"/>
              <a:gd name="T20" fmla="*/ 65 w 145"/>
              <a:gd name="T21" fmla="*/ 63 h 163"/>
              <a:gd name="T22" fmla="*/ 126 w 145"/>
              <a:gd name="T23" fmla="*/ 44 h 163"/>
              <a:gd name="T24" fmla="*/ 133 w 145"/>
              <a:gd name="T25" fmla="*/ 48 h 163"/>
              <a:gd name="T26" fmla="*/ 133 w 145"/>
              <a:gd name="T27" fmla="*/ 98 h 163"/>
              <a:gd name="T28" fmla="*/ 133 w 145"/>
              <a:gd name="T29" fmla="*/ 98 h 163"/>
              <a:gd name="T30" fmla="*/ 116 w 145"/>
              <a:gd name="T31" fmla="*/ 96 h 163"/>
              <a:gd name="T32" fmla="*/ 86 w 145"/>
              <a:gd name="T33" fmla="*/ 123 h 163"/>
              <a:gd name="T34" fmla="*/ 116 w 145"/>
              <a:gd name="T35" fmla="*/ 142 h 163"/>
              <a:gd name="T36" fmla="*/ 145 w 145"/>
              <a:gd name="T37" fmla="*/ 115 h 163"/>
              <a:gd name="T38" fmla="*/ 145 w 145"/>
              <a:gd name="T39" fmla="*/ 13 h 163"/>
              <a:gd name="T40" fmla="*/ 130 w 145"/>
              <a:gd name="T41" fmla="*/ 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5" h="163">
                <a:moveTo>
                  <a:pt x="130" y="3"/>
                </a:moveTo>
                <a:cubicBezTo>
                  <a:pt x="61" y="24"/>
                  <a:pt x="61" y="24"/>
                  <a:pt x="61" y="24"/>
                </a:cubicBezTo>
                <a:cubicBezTo>
                  <a:pt x="53" y="26"/>
                  <a:pt x="46" y="35"/>
                  <a:pt x="46" y="43"/>
                </a:cubicBezTo>
                <a:cubicBezTo>
                  <a:pt x="46" y="115"/>
                  <a:pt x="46" y="115"/>
                  <a:pt x="46" y="115"/>
                </a:cubicBezTo>
                <a:cubicBezTo>
                  <a:pt x="46" y="116"/>
                  <a:pt x="46" y="116"/>
                  <a:pt x="46" y="116"/>
                </a:cubicBezTo>
                <a:cubicBezTo>
                  <a:pt x="46" y="116"/>
                  <a:pt x="41" y="113"/>
                  <a:pt x="30" y="114"/>
                </a:cubicBezTo>
                <a:cubicBezTo>
                  <a:pt x="14" y="116"/>
                  <a:pt x="0" y="129"/>
                  <a:pt x="0" y="142"/>
                </a:cubicBezTo>
                <a:cubicBezTo>
                  <a:pt x="0" y="155"/>
                  <a:pt x="14" y="163"/>
                  <a:pt x="30" y="161"/>
                </a:cubicBezTo>
                <a:cubicBezTo>
                  <a:pt x="46" y="159"/>
                  <a:pt x="58" y="147"/>
                  <a:pt x="58" y="133"/>
                </a:cubicBezTo>
                <a:cubicBezTo>
                  <a:pt x="58" y="133"/>
                  <a:pt x="58" y="77"/>
                  <a:pt x="58" y="71"/>
                </a:cubicBezTo>
                <a:cubicBezTo>
                  <a:pt x="58" y="66"/>
                  <a:pt x="65" y="63"/>
                  <a:pt x="65" y="63"/>
                </a:cubicBezTo>
                <a:cubicBezTo>
                  <a:pt x="126" y="44"/>
                  <a:pt x="126" y="44"/>
                  <a:pt x="126" y="44"/>
                </a:cubicBezTo>
                <a:cubicBezTo>
                  <a:pt x="126" y="44"/>
                  <a:pt x="133" y="42"/>
                  <a:pt x="133" y="48"/>
                </a:cubicBezTo>
                <a:cubicBezTo>
                  <a:pt x="133" y="54"/>
                  <a:pt x="133" y="98"/>
                  <a:pt x="133" y="98"/>
                </a:cubicBezTo>
                <a:cubicBezTo>
                  <a:pt x="133" y="98"/>
                  <a:pt x="133" y="98"/>
                  <a:pt x="133" y="98"/>
                </a:cubicBezTo>
                <a:cubicBezTo>
                  <a:pt x="133" y="98"/>
                  <a:pt x="127" y="94"/>
                  <a:pt x="116" y="96"/>
                </a:cubicBezTo>
                <a:cubicBezTo>
                  <a:pt x="99" y="98"/>
                  <a:pt x="86" y="110"/>
                  <a:pt x="86" y="123"/>
                </a:cubicBezTo>
                <a:cubicBezTo>
                  <a:pt x="86" y="136"/>
                  <a:pt x="99" y="144"/>
                  <a:pt x="116" y="142"/>
                </a:cubicBezTo>
                <a:cubicBezTo>
                  <a:pt x="132" y="140"/>
                  <a:pt x="145" y="128"/>
                  <a:pt x="145" y="115"/>
                </a:cubicBezTo>
                <a:cubicBezTo>
                  <a:pt x="145" y="13"/>
                  <a:pt x="145" y="13"/>
                  <a:pt x="145" y="13"/>
                </a:cubicBezTo>
                <a:cubicBezTo>
                  <a:pt x="145" y="5"/>
                  <a:pt x="139" y="0"/>
                  <a:pt x="130" y="3"/>
                </a:cubicBezTo>
                <a:close/>
              </a:path>
            </a:pathLst>
          </a:custGeom>
          <a:solidFill>
            <a:schemeClr val="accent1"/>
          </a:solidFill>
          <a:ln>
            <a:noFill/>
          </a:ln>
        </p:spPr>
        <p:txBody>
          <a:bodyPr vert="horz" wrap="square" lIns="68580" tIns="34290" rIns="68580" bIns="34290" numCol="1" anchor="t" anchorCtr="0" compatLnSpc="1"/>
          <a:lstStyle/>
          <a:p>
            <a:endParaRPr lang="zh-CN" altLang="en-US" sz="1350"/>
          </a:p>
        </p:txBody>
      </p:sp>
      <p:sp>
        <p:nvSpPr>
          <p:cNvPr id="18" name="Freeform 25"/>
          <p:cNvSpPr>
            <a:spLocks noEditPoints="1"/>
          </p:cNvSpPr>
          <p:nvPr/>
        </p:nvSpPr>
        <p:spPr bwMode="auto">
          <a:xfrm>
            <a:off x="750897" y="3561886"/>
            <a:ext cx="393224" cy="319646"/>
          </a:xfrm>
          <a:custGeom>
            <a:avLst/>
            <a:gdLst>
              <a:gd name="T0" fmla="*/ 184 w 201"/>
              <a:gd name="T1" fmla="*/ 0 h 166"/>
              <a:gd name="T2" fmla="*/ 142 w 201"/>
              <a:gd name="T3" fmla="*/ 0 h 166"/>
              <a:gd name="T4" fmla="*/ 112 w 201"/>
              <a:gd name="T5" fmla="*/ 13 h 166"/>
              <a:gd name="T6" fmla="*/ 43 w 201"/>
              <a:gd name="T7" fmla="*/ 82 h 166"/>
              <a:gd name="T8" fmla="*/ 43 w 201"/>
              <a:gd name="T9" fmla="*/ 107 h 166"/>
              <a:gd name="T10" fmla="*/ 94 w 201"/>
              <a:gd name="T11" fmla="*/ 159 h 166"/>
              <a:gd name="T12" fmla="*/ 119 w 201"/>
              <a:gd name="T13" fmla="*/ 159 h 166"/>
              <a:gd name="T14" fmla="*/ 189 w 201"/>
              <a:gd name="T15" fmla="*/ 89 h 166"/>
              <a:gd name="T16" fmla="*/ 201 w 201"/>
              <a:gd name="T17" fmla="*/ 59 h 166"/>
              <a:gd name="T18" fmla="*/ 201 w 201"/>
              <a:gd name="T19" fmla="*/ 18 h 166"/>
              <a:gd name="T20" fmla="*/ 184 w 201"/>
              <a:gd name="T21" fmla="*/ 0 h 166"/>
              <a:gd name="T22" fmla="*/ 160 w 201"/>
              <a:gd name="T23" fmla="*/ 59 h 166"/>
              <a:gd name="T24" fmla="*/ 142 w 201"/>
              <a:gd name="T25" fmla="*/ 41 h 166"/>
              <a:gd name="T26" fmla="*/ 160 w 201"/>
              <a:gd name="T27" fmla="*/ 24 h 166"/>
              <a:gd name="T28" fmla="*/ 178 w 201"/>
              <a:gd name="T29" fmla="*/ 41 h 166"/>
              <a:gd name="T30" fmla="*/ 160 w 201"/>
              <a:gd name="T31" fmla="*/ 59 h 166"/>
              <a:gd name="T32" fmla="*/ 17 w 201"/>
              <a:gd name="T33" fmla="*/ 99 h 166"/>
              <a:gd name="T34" fmla="*/ 80 w 201"/>
              <a:gd name="T35" fmla="*/ 162 h 166"/>
              <a:gd name="T36" fmla="*/ 59 w 201"/>
              <a:gd name="T37" fmla="*/ 159 h 166"/>
              <a:gd name="T38" fmla="*/ 7 w 201"/>
              <a:gd name="T39" fmla="*/ 107 h 166"/>
              <a:gd name="T40" fmla="*/ 7 w 201"/>
              <a:gd name="T41" fmla="*/ 82 h 166"/>
              <a:gd name="T42" fmla="*/ 77 w 201"/>
              <a:gd name="T43" fmla="*/ 13 h 166"/>
              <a:gd name="T44" fmla="*/ 107 w 201"/>
              <a:gd name="T45" fmla="*/ 0 h 166"/>
              <a:gd name="T46" fmla="*/ 17 w 201"/>
              <a:gd name="T47" fmla="*/ 90 h 166"/>
              <a:gd name="T48" fmla="*/ 17 w 201"/>
              <a:gd name="T49" fmla="*/ 9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1" h="166">
                <a:moveTo>
                  <a:pt x="184" y="0"/>
                </a:moveTo>
                <a:cubicBezTo>
                  <a:pt x="142" y="0"/>
                  <a:pt x="142" y="0"/>
                  <a:pt x="142" y="0"/>
                </a:cubicBezTo>
                <a:cubicBezTo>
                  <a:pt x="133" y="0"/>
                  <a:pt x="119" y="6"/>
                  <a:pt x="112" y="13"/>
                </a:cubicBezTo>
                <a:cubicBezTo>
                  <a:pt x="43" y="82"/>
                  <a:pt x="43" y="82"/>
                  <a:pt x="43" y="82"/>
                </a:cubicBezTo>
                <a:cubicBezTo>
                  <a:pt x="36" y="89"/>
                  <a:pt x="36" y="100"/>
                  <a:pt x="43" y="107"/>
                </a:cubicBezTo>
                <a:cubicBezTo>
                  <a:pt x="94" y="159"/>
                  <a:pt x="94" y="159"/>
                  <a:pt x="94" y="159"/>
                </a:cubicBezTo>
                <a:cubicBezTo>
                  <a:pt x="101" y="166"/>
                  <a:pt x="112" y="166"/>
                  <a:pt x="119" y="159"/>
                </a:cubicBezTo>
                <a:cubicBezTo>
                  <a:pt x="189" y="89"/>
                  <a:pt x="189" y="89"/>
                  <a:pt x="189" y="89"/>
                </a:cubicBezTo>
                <a:cubicBezTo>
                  <a:pt x="196" y="82"/>
                  <a:pt x="201" y="69"/>
                  <a:pt x="201" y="59"/>
                </a:cubicBezTo>
                <a:cubicBezTo>
                  <a:pt x="201" y="18"/>
                  <a:pt x="201" y="18"/>
                  <a:pt x="201" y="18"/>
                </a:cubicBezTo>
                <a:cubicBezTo>
                  <a:pt x="201" y="8"/>
                  <a:pt x="193" y="0"/>
                  <a:pt x="184" y="0"/>
                </a:cubicBezTo>
                <a:close/>
                <a:moveTo>
                  <a:pt x="160" y="59"/>
                </a:moveTo>
                <a:cubicBezTo>
                  <a:pt x="150" y="59"/>
                  <a:pt x="142" y="51"/>
                  <a:pt x="142" y="41"/>
                </a:cubicBezTo>
                <a:cubicBezTo>
                  <a:pt x="142" y="32"/>
                  <a:pt x="150" y="24"/>
                  <a:pt x="160" y="24"/>
                </a:cubicBezTo>
                <a:cubicBezTo>
                  <a:pt x="170" y="24"/>
                  <a:pt x="178" y="32"/>
                  <a:pt x="178" y="41"/>
                </a:cubicBezTo>
                <a:cubicBezTo>
                  <a:pt x="178" y="51"/>
                  <a:pt x="170" y="59"/>
                  <a:pt x="160" y="59"/>
                </a:cubicBezTo>
                <a:close/>
                <a:moveTo>
                  <a:pt x="17" y="99"/>
                </a:moveTo>
                <a:cubicBezTo>
                  <a:pt x="80" y="162"/>
                  <a:pt x="80" y="162"/>
                  <a:pt x="80" y="162"/>
                </a:cubicBezTo>
                <a:cubicBezTo>
                  <a:pt x="73" y="165"/>
                  <a:pt x="65" y="164"/>
                  <a:pt x="59" y="159"/>
                </a:cubicBezTo>
                <a:cubicBezTo>
                  <a:pt x="7" y="107"/>
                  <a:pt x="7" y="107"/>
                  <a:pt x="7" y="107"/>
                </a:cubicBezTo>
                <a:cubicBezTo>
                  <a:pt x="0" y="100"/>
                  <a:pt x="0" y="89"/>
                  <a:pt x="7" y="82"/>
                </a:cubicBezTo>
                <a:cubicBezTo>
                  <a:pt x="77" y="13"/>
                  <a:pt x="77" y="13"/>
                  <a:pt x="77" y="13"/>
                </a:cubicBezTo>
                <a:cubicBezTo>
                  <a:pt x="83" y="6"/>
                  <a:pt x="97" y="0"/>
                  <a:pt x="107" y="0"/>
                </a:cubicBezTo>
                <a:cubicBezTo>
                  <a:pt x="17" y="90"/>
                  <a:pt x="17" y="90"/>
                  <a:pt x="17" y="90"/>
                </a:cubicBezTo>
                <a:cubicBezTo>
                  <a:pt x="14" y="93"/>
                  <a:pt x="14" y="96"/>
                  <a:pt x="17" y="99"/>
                </a:cubicBezTo>
                <a:close/>
              </a:path>
            </a:pathLst>
          </a:custGeom>
          <a:solidFill>
            <a:schemeClr val="accent1"/>
          </a:solidFill>
          <a:ln>
            <a:noFill/>
          </a:ln>
        </p:spPr>
        <p:txBody>
          <a:bodyPr vert="horz" wrap="square" lIns="68580" tIns="34290" rIns="68580" bIns="34290" numCol="1" anchor="t" anchorCtr="0" compatLnSpc="1"/>
          <a:lstStyle/>
          <a:p>
            <a:pPr algn="ctr"/>
            <a:endParaRPr lang="zh-CN" altLang="en-US" sz="1350"/>
          </a:p>
        </p:txBody>
      </p:sp>
      <p:sp>
        <p:nvSpPr>
          <p:cNvPr id="22" name="矩形 21"/>
          <p:cNvSpPr/>
          <p:nvPr/>
        </p:nvSpPr>
        <p:spPr>
          <a:xfrm>
            <a:off x="1451615" y="1878935"/>
            <a:ext cx="2872697" cy="452432"/>
          </a:xfrm>
          <a:prstGeom prst="rect">
            <a:avLst/>
          </a:prstGeom>
        </p:spPr>
        <p:txBody>
          <a:bodyPr wrap="square">
            <a:spAutoFit/>
          </a:bodyPr>
          <a:lstStyle/>
          <a:p>
            <a:pP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Flying impression graphic design thank you for buying this template</a:t>
            </a:r>
            <a:endParaRPr lang="zh-CN" altLang="en-US" sz="900" dirty="0">
              <a:solidFill>
                <a:schemeClr val="tx1">
                  <a:lumMod val="50000"/>
                  <a:lumOff val="50000"/>
                </a:schemeClr>
              </a:solidFill>
            </a:endParaRPr>
          </a:p>
        </p:txBody>
      </p:sp>
      <p:sp>
        <p:nvSpPr>
          <p:cNvPr id="23" name="矩形 22"/>
          <p:cNvSpPr/>
          <p:nvPr/>
        </p:nvSpPr>
        <p:spPr>
          <a:xfrm>
            <a:off x="1483279" y="2750598"/>
            <a:ext cx="2872697" cy="452432"/>
          </a:xfrm>
          <a:prstGeom prst="rect">
            <a:avLst/>
          </a:prstGeom>
        </p:spPr>
        <p:txBody>
          <a:bodyPr wrap="square">
            <a:spAutoFit/>
          </a:bodyPr>
          <a:lstStyle/>
          <a:p>
            <a:pP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Flying impression graphic design thank you for buying this template</a:t>
            </a:r>
            <a:endParaRPr lang="zh-CN" altLang="en-US" sz="900" dirty="0">
              <a:solidFill>
                <a:schemeClr val="tx1">
                  <a:lumMod val="50000"/>
                  <a:lumOff val="50000"/>
                </a:schemeClr>
              </a:solidFill>
            </a:endParaRPr>
          </a:p>
        </p:txBody>
      </p:sp>
      <p:sp>
        <p:nvSpPr>
          <p:cNvPr id="24" name="矩形 23"/>
          <p:cNvSpPr/>
          <p:nvPr/>
        </p:nvSpPr>
        <p:spPr>
          <a:xfrm>
            <a:off x="1467972" y="3596654"/>
            <a:ext cx="2872697" cy="452432"/>
          </a:xfrm>
          <a:prstGeom prst="rect">
            <a:avLst/>
          </a:prstGeom>
        </p:spPr>
        <p:txBody>
          <a:bodyPr wrap="square">
            <a:spAutoFit/>
          </a:bodyPr>
          <a:lstStyle/>
          <a:p>
            <a:pP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Flying impression graphic design thank you for buying this template</a:t>
            </a:r>
            <a:endParaRPr lang="zh-CN" altLang="en-US" sz="900" dirty="0">
              <a:solidFill>
                <a:schemeClr val="tx1">
                  <a:lumMod val="50000"/>
                  <a:lumOff val="50000"/>
                </a:schemeClr>
              </a:solidFill>
            </a:endParaRPr>
          </a:p>
        </p:txBody>
      </p:sp>
      <p:sp>
        <p:nvSpPr>
          <p:cNvPr id="3" name="矩形 2"/>
          <p:cNvSpPr/>
          <p:nvPr/>
        </p:nvSpPr>
        <p:spPr>
          <a:xfrm>
            <a:off x="1431382" y="1636440"/>
            <a:ext cx="1107996" cy="276999"/>
          </a:xfrm>
          <a:prstGeom prst="rect">
            <a:avLst/>
          </a:prstGeom>
        </p:spPr>
        <p:txBody>
          <a:bodyPr wrap="none">
            <a:spAutoFit/>
          </a:bodyPr>
          <a:lstStyle/>
          <a:p>
            <a:pPr fontAlgn="base">
              <a:spcBef>
                <a:spcPct val="0"/>
              </a:spcBef>
              <a:spcAft>
                <a:spcPct val="0"/>
              </a:spcAft>
            </a:pPr>
            <a:r>
              <a:rPr lang="zh-CN"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25" name="矩形 24"/>
          <p:cNvSpPr/>
          <p:nvPr/>
        </p:nvSpPr>
        <p:spPr>
          <a:xfrm>
            <a:off x="1467972" y="2525384"/>
            <a:ext cx="1107996" cy="276999"/>
          </a:xfrm>
          <a:prstGeom prst="rect">
            <a:avLst/>
          </a:prstGeom>
        </p:spPr>
        <p:txBody>
          <a:bodyPr wrap="none">
            <a:spAutoFit/>
          </a:bodyPr>
          <a:lstStyle/>
          <a:p>
            <a:pPr fontAlgn="base">
              <a:spcBef>
                <a:spcPct val="0"/>
              </a:spcBef>
              <a:spcAft>
                <a:spcPct val="0"/>
              </a:spcAft>
            </a:pPr>
            <a:r>
              <a:rPr lang="zh-CN"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28" name="矩形 27"/>
          <p:cNvSpPr/>
          <p:nvPr/>
        </p:nvSpPr>
        <p:spPr>
          <a:xfrm>
            <a:off x="1486894" y="3398601"/>
            <a:ext cx="1107996" cy="276999"/>
          </a:xfrm>
          <a:prstGeom prst="rect">
            <a:avLst/>
          </a:prstGeom>
        </p:spPr>
        <p:txBody>
          <a:bodyPr wrap="none">
            <a:spAutoFit/>
          </a:bodyPr>
          <a:lstStyle/>
          <a:p>
            <a:pPr fontAlgn="base">
              <a:spcBef>
                <a:spcPct val="0"/>
              </a:spcBef>
              <a:spcAft>
                <a:spcPct val="0"/>
              </a:spcAft>
            </a:pPr>
            <a:r>
              <a:rPr lang="zh-CN"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Tree>
    <p:extLst>
      <p:ext uri="{BB962C8B-B14F-4D97-AF65-F5344CB8AC3E}">
        <p14:creationId xmlns:p14="http://schemas.microsoft.com/office/powerpoint/2010/main" val="507355164"/>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fill="hold"/>
                                        <p:tgtEl>
                                          <p:spTgt spid="22"/>
                                        </p:tgtEl>
                                        <p:attrNameLst>
                                          <p:attrName>ppt_x</p:attrName>
                                        </p:attrNameLst>
                                      </p:cBhvr>
                                      <p:tavLst>
                                        <p:tav tm="0">
                                          <p:val>
                                            <p:strVal val="#ppt_x"/>
                                          </p:val>
                                        </p:tav>
                                        <p:tav tm="100000">
                                          <p:val>
                                            <p:strVal val="#ppt_x"/>
                                          </p:val>
                                        </p:tav>
                                      </p:tavLst>
                                    </p:anim>
                                    <p:anim calcmode="lin" valueType="num">
                                      <p:cBhvr additive="base">
                                        <p:cTn id="29" dur="500" fill="hold"/>
                                        <p:tgtEl>
                                          <p:spTgt spid="22"/>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fill="hold"/>
                                        <p:tgtEl>
                                          <p:spTgt spid="25"/>
                                        </p:tgtEl>
                                        <p:attrNameLst>
                                          <p:attrName>ppt_x</p:attrName>
                                        </p:attrNameLst>
                                      </p:cBhvr>
                                      <p:tavLst>
                                        <p:tav tm="0">
                                          <p:val>
                                            <p:strVal val="#ppt_x"/>
                                          </p:val>
                                        </p:tav>
                                        <p:tav tm="100000">
                                          <p:val>
                                            <p:strVal val="#ppt_x"/>
                                          </p:val>
                                        </p:tav>
                                      </p:tavLst>
                                    </p:anim>
                                    <p:anim calcmode="lin" valueType="num">
                                      <p:cBhvr additive="base">
                                        <p:cTn id="33" dur="500" fill="hold"/>
                                        <p:tgtEl>
                                          <p:spTgt spid="2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500" fill="hold"/>
                                        <p:tgtEl>
                                          <p:spTgt spid="23"/>
                                        </p:tgtEl>
                                        <p:attrNameLst>
                                          <p:attrName>ppt_x</p:attrName>
                                        </p:attrNameLst>
                                      </p:cBhvr>
                                      <p:tavLst>
                                        <p:tav tm="0">
                                          <p:val>
                                            <p:strVal val="#ppt_x"/>
                                          </p:val>
                                        </p:tav>
                                        <p:tav tm="100000">
                                          <p:val>
                                            <p:strVal val="#ppt_x"/>
                                          </p:val>
                                        </p:tav>
                                      </p:tavLst>
                                    </p:anim>
                                    <p:anim calcmode="lin" valueType="num">
                                      <p:cBhvr additive="base">
                                        <p:cTn id="37" dur="500" fill="hold"/>
                                        <p:tgtEl>
                                          <p:spTgt spid="2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ppt_x"/>
                                          </p:val>
                                        </p:tav>
                                        <p:tav tm="100000">
                                          <p:val>
                                            <p:strVal val="#ppt_x"/>
                                          </p:val>
                                        </p:tav>
                                      </p:tavLst>
                                    </p:anim>
                                    <p:anim calcmode="lin" valueType="num">
                                      <p:cBhvr additive="base">
                                        <p:cTn id="41" dur="500" fill="hold"/>
                                        <p:tgtEl>
                                          <p:spTgt spid="28"/>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500" fill="hold"/>
                                        <p:tgtEl>
                                          <p:spTgt spid="24"/>
                                        </p:tgtEl>
                                        <p:attrNameLst>
                                          <p:attrName>ppt_x</p:attrName>
                                        </p:attrNameLst>
                                      </p:cBhvr>
                                      <p:tavLst>
                                        <p:tav tm="0">
                                          <p:val>
                                            <p:strVal val="#ppt_x"/>
                                          </p:val>
                                        </p:tav>
                                        <p:tav tm="100000">
                                          <p:val>
                                            <p:strVal val="#ppt_x"/>
                                          </p:val>
                                        </p:tav>
                                      </p:tavLst>
                                    </p:anim>
                                    <p:anim calcmode="lin" valueType="num">
                                      <p:cBhvr additive="base">
                                        <p:cTn id="45"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barn(inVertical)">
                                      <p:cBhvr>
                                        <p:cTn id="5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22" grpId="0"/>
      <p:bldP spid="23" grpId="0"/>
      <p:bldP spid="24" grpId="0"/>
      <p:bldP spid="3" grpId="0"/>
      <p:bldP spid="25" grpId="0"/>
      <p:bldP spid="2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图表 29"/>
          <p:cNvGraphicFramePr/>
          <p:nvPr>
            <p:extLst/>
          </p:nvPr>
        </p:nvGraphicFramePr>
        <p:xfrm>
          <a:off x="549875" y="1689621"/>
          <a:ext cx="8012214" cy="2593807"/>
        </p:xfrm>
        <a:graphic>
          <a:graphicData uri="http://schemas.openxmlformats.org/drawingml/2006/chart">
            <c:chart xmlns:c="http://schemas.openxmlformats.org/drawingml/2006/chart" xmlns:r="http://schemas.openxmlformats.org/officeDocument/2006/relationships" r:id="rId4"/>
          </a:graphicData>
        </a:graphic>
      </p:graphicFrame>
      <p:sp>
        <p:nvSpPr>
          <p:cNvPr id="9" name="矩形 8"/>
          <p:cNvSpPr/>
          <p:nvPr/>
        </p:nvSpPr>
        <p:spPr>
          <a:xfrm>
            <a:off x="1583668" y="1206133"/>
            <a:ext cx="6385387" cy="646331"/>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这里输入简单的文字概述这里输入这里输入简单的文字概述这里输入简单文字概述简单的文字概述这里输入简单的文字概述这里输入这里输入简单的文字概述这里输入简单文字概述简单的文字概述这里输入简单的文字概述这里输入</a:t>
            </a:r>
          </a:p>
          <a:p>
            <a:endParaRPr lang="zh-CN" altLang="en-US" sz="900" dirty="0">
              <a:solidFill>
                <a:schemeClr val="tx1">
                  <a:lumMod val="50000"/>
                  <a:lumOff val="50000"/>
                </a:schemeClr>
              </a:solidFill>
              <a:latin typeface="微软雅黑" pitchFamily="34" charset="-122"/>
              <a:ea typeface="微软雅黑" pitchFamily="34" charset="-122"/>
            </a:endParaRPr>
          </a:p>
        </p:txBody>
      </p:sp>
    </p:spTree>
    <p:custDataLst>
      <p:tags r:id="rId1"/>
    </p:custDataLst>
    <p:extLst>
      <p:ext uri="{BB962C8B-B14F-4D97-AF65-F5344CB8AC3E}">
        <p14:creationId xmlns:p14="http://schemas.microsoft.com/office/powerpoint/2010/main" val="4112867503"/>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0">
                                            <p:graphicEl>
                                              <a:chart seriesIdx="-3" categoryIdx="-3" bldStep="gridLegend"/>
                                            </p:graphicEl>
                                          </p:spTgt>
                                        </p:tgtEl>
                                        <p:attrNameLst>
                                          <p:attrName>style.visibility</p:attrName>
                                        </p:attrNameLst>
                                      </p:cBhvr>
                                      <p:to>
                                        <p:strVal val="visible"/>
                                      </p:to>
                                    </p:set>
                                    <p:animEffect transition="in" filter="wipe(down)">
                                      <p:cBhvr>
                                        <p:cTn id="11" dur="400"/>
                                        <p:tgtEl>
                                          <p:spTgt spid="30">
                                            <p:graphicEl>
                                              <a:chart seriesIdx="-3" categoryIdx="-3" bldStep="gridLegend"/>
                                            </p:graphicEl>
                                          </p:spTgt>
                                        </p:tgtEl>
                                      </p:cBhvr>
                                    </p:animEffect>
                                  </p:childTnLst>
                                </p:cTn>
                              </p:par>
                            </p:childTnLst>
                          </p:cTn>
                        </p:par>
                        <p:par>
                          <p:cTn id="12" fill="hold">
                            <p:stCondLst>
                              <p:cond delay="900"/>
                            </p:stCondLst>
                            <p:childTnLst>
                              <p:par>
                                <p:cTn id="13" presetID="22" presetClass="entr" presetSubtype="4" fill="hold" grpId="0" nodeType="afterEffect">
                                  <p:stCondLst>
                                    <p:cond delay="0"/>
                                  </p:stCondLst>
                                  <p:childTnLst>
                                    <p:set>
                                      <p:cBhvr>
                                        <p:cTn id="14" dur="1" fill="hold">
                                          <p:stCondLst>
                                            <p:cond delay="0"/>
                                          </p:stCondLst>
                                        </p:cTn>
                                        <p:tgtEl>
                                          <p:spTgt spid="30">
                                            <p:graphicEl>
                                              <a:chart seriesIdx="0" categoryIdx="-4" bldStep="series"/>
                                            </p:graphicEl>
                                          </p:spTgt>
                                        </p:tgtEl>
                                        <p:attrNameLst>
                                          <p:attrName>style.visibility</p:attrName>
                                        </p:attrNameLst>
                                      </p:cBhvr>
                                      <p:to>
                                        <p:strVal val="visible"/>
                                      </p:to>
                                    </p:set>
                                    <p:animEffect transition="in" filter="wipe(down)">
                                      <p:cBhvr>
                                        <p:cTn id="15" dur="400"/>
                                        <p:tgtEl>
                                          <p:spTgt spid="30">
                                            <p:graphicEl>
                                              <a:chart seriesIdx="0" categoryIdx="-4" bldStep="series"/>
                                            </p:graphicEl>
                                          </p:spTgt>
                                        </p:tgtEl>
                                      </p:cBhvr>
                                    </p:animEffect>
                                  </p:childTnLst>
                                </p:cTn>
                              </p:par>
                            </p:childTnLst>
                          </p:cTn>
                        </p:par>
                        <p:par>
                          <p:cTn id="16" fill="hold">
                            <p:stCondLst>
                              <p:cond delay="1300"/>
                            </p:stCondLst>
                            <p:childTnLst>
                              <p:par>
                                <p:cTn id="17" presetID="22" presetClass="entr" presetSubtype="4" fill="hold" grpId="0" nodeType="afterEffect">
                                  <p:stCondLst>
                                    <p:cond delay="0"/>
                                  </p:stCondLst>
                                  <p:childTnLst>
                                    <p:set>
                                      <p:cBhvr>
                                        <p:cTn id="18" dur="1" fill="hold">
                                          <p:stCondLst>
                                            <p:cond delay="0"/>
                                          </p:stCondLst>
                                        </p:cTn>
                                        <p:tgtEl>
                                          <p:spTgt spid="30">
                                            <p:graphicEl>
                                              <a:chart seriesIdx="1" categoryIdx="-4" bldStep="series"/>
                                            </p:graphicEl>
                                          </p:spTgt>
                                        </p:tgtEl>
                                        <p:attrNameLst>
                                          <p:attrName>style.visibility</p:attrName>
                                        </p:attrNameLst>
                                      </p:cBhvr>
                                      <p:to>
                                        <p:strVal val="visible"/>
                                      </p:to>
                                    </p:set>
                                    <p:animEffect transition="in" filter="wipe(down)">
                                      <p:cBhvr>
                                        <p:cTn id="19" dur="400"/>
                                        <p:tgtEl>
                                          <p:spTgt spid="30">
                                            <p:graphicEl>
                                              <a:chart seriesIdx="1"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0" grpId="0">
        <p:bldSub>
          <a:bldChart bld="series"/>
        </p:bldSub>
      </p:bldGraphic>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D557A2BE-6E3B-41A9-BCEF-838073E12120}"/>
              </a:ext>
            </a:extLst>
          </p:cNvPr>
          <p:cNvPicPr>
            <a:picLocks noChangeAspect="1"/>
          </p:cNvPicPr>
          <p:nvPr/>
        </p:nvPicPr>
        <p:blipFill>
          <a:blip r:embed="rId3"/>
          <a:stretch>
            <a:fillRect/>
          </a:stretch>
        </p:blipFill>
        <p:spPr>
          <a:xfrm rot="16200000">
            <a:off x="1998367" y="-1994422"/>
            <a:ext cx="5141143" cy="9137876"/>
          </a:xfrm>
          <a:prstGeom prst="rect">
            <a:avLst/>
          </a:prstGeom>
        </p:spPr>
      </p:pic>
      <p:sp>
        <p:nvSpPr>
          <p:cNvPr id="4" name="矩形 15"/>
          <p:cNvSpPr>
            <a:spLocks noChangeArrowheads="1"/>
          </p:cNvSpPr>
          <p:nvPr/>
        </p:nvSpPr>
        <p:spPr bwMode="auto">
          <a:xfrm>
            <a:off x="2004516" y="2503992"/>
            <a:ext cx="1369606" cy="315471"/>
          </a:xfrm>
          <a:prstGeom prst="rect">
            <a:avLst/>
          </a:prstGeom>
          <a:noFill/>
          <a:ln w="9525">
            <a:noFill/>
            <a:miter lim="800000"/>
            <a:headEnd/>
            <a:tailEnd/>
          </a:ln>
        </p:spPr>
        <p:txBody>
          <a:bodyPr wrap="none" lIns="68580" tIns="34290" rIns="68580" bIns="34290">
            <a:spAutoFit/>
          </a:bodyPr>
          <a:lstStyle/>
          <a:p>
            <a:pPr lvl="0"/>
            <a:r>
              <a:rPr lang="zh-CN" altLang="zh-CN" sz="1600" dirty="0">
                <a:solidFill>
                  <a:schemeClr val="tx1">
                    <a:lumMod val="65000"/>
                    <a:lumOff val="35000"/>
                  </a:schemeClr>
                </a:solidFill>
                <a:latin typeface="微软雅黑" pitchFamily="34" charset="-122"/>
                <a:ea typeface="微软雅黑" pitchFamily="34" charset="-122"/>
              </a:rPr>
              <a:t>成功项目展示</a:t>
            </a:r>
          </a:p>
        </p:txBody>
      </p:sp>
      <p:sp>
        <p:nvSpPr>
          <p:cNvPr id="5" name="矩形 18"/>
          <p:cNvSpPr>
            <a:spLocks noChangeArrowheads="1"/>
          </p:cNvSpPr>
          <p:nvPr/>
        </p:nvSpPr>
        <p:spPr bwMode="auto">
          <a:xfrm>
            <a:off x="986568" y="2973657"/>
            <a:ext cx="3489722" cy="282963"/>
          </a:xfrm>
          <a:prstGeom prst="rect">
            <a:avLst/>
          </a:prstGeom>
          <a:noFill/>
          <a:ln w="9525">
            <a:noFill/>
            <a:miter lim="800000"/>
            <a:headEnd/>
            <a:tailEnd/>
          </a:ln>
        </p:spPr>
        <p:txBody>
          <a:bodyPr lIns="0" tIns="0" rIns="0" bIns="0">
            <a:spAutoFit/>
          </a:bodyPr>
          <a:lstStyle/>
          <a:p>
            <a:pPr algn="ctr" defTabSz="912019">
              <a:lnSpc>
                <a:spcPct val="120000"/>
              </a:lnSpc>
              <a:spcBef>
                <a:spcPct val="20000"/>
              </a:spcBef>
            </a:pPr>
            <a:r>
              <a:rPr lang="zh-CN" altLang="en-US" sz="800" dirty="0">
                <a:solidFill>
                  <a:schemeClr val="tx1">
                    <a:lumMod val="75000"/>
                    <a:lumOff val="25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800" dirty="0">
              <a:solidFill>
                <a:schemeClr val="tx1">
                  <a:lumMod val="75000"/>
                  <a:lumOff val="25000"/>
                </a:schemeClr>
              </a:solidFill>
              <a:latin typeface="微软雅黑" pitchFamily="34" charset="-122"/>
              <a:ea typeface="微软雅黑" pitchFamily="34" charset="-122"/>
              <a:sym typeface="Arial" charset="0"/>
            </a:endParaRPr>
          </a:p>
        </p:txBody>
      </p:sp>
      <p:cxnSp>
        <p:nvCxnSpPr>
          <p:cNvPr id="6" name="直接连接符 18"/>
          <p:cNvCxnSpPr>
            <a:cxnSpLocks noChangeShapeType="1"/>
          </p:cNvCxnSpPr>
          <p:nvPr/>
        </p:nvCxnSpPr>
        <p:spPr bwMode="auto">
          <a:xfrm>
            <a:off x="929420" y="2918871"/>
            <a:ext cx="3514725" cy="0"/>
          </a:xfrm>
          <a:prstGeom prst="line">
            <a:avLst/>
          </a:prstGeom>
          <a:noFill/>
          <a:ln w="6350">
            <a:solidFill>
              <a:schemeClr val="accent3"/>
            </a:solidFill>
            <a:round/>
            <a:headEnd/>
            <a:tailEnd/>
          </a:ln>
        </p:spPr>
      </p:cxnSp>
      <p:grpSp>
        <p:nvGrpSpPr>
          <p:cNvPr id="8" name="Group 1257">
            <a:extLst>
              <a:ext uri="{FF2B5EF4-FFF2-40B4-BE49-F238E27FC236}">
                <a16:creationId xmlns:a16="http://schemas.microsoft.com/office/drawing/2014/main" id="{FDBEB90B-DE54-4314-8586-1A614FFAAFD2}"/>
              </a:ext>
            </a:extLst>
          </p:cNvPr>
          <p:cNvGrpSpPr>
            <a:grpSpLocks noChangeAspect="1"/>
          </p:cNvGrpSpPr>
          <p:nvPr/>
        </p:nvGrpSpPr>
        <p:grpSpPr>
          <a:xfrm rot="10800000" flipH="1">
            <a:off x="2267744" y="1766089"/>
            <a:ext cx="974768" cy="506153"/>
            <a:chOff x="0" y="0"/>
            <a:chExt cx="3154022" cy="1635267"/>
          </a:xfrm>
          <a:solidFill>
            <a:schemeClr val="accent2"/>
          </a:solidFill>
        </p:grpSpPr>
        <p:sp>
          <p:nvSpPr>
            <p:cNvPr id="10" name="Shape 1255">
              <a:extLst>
                <a:ext uri="{FF2B5EF4-FFF2-40B4-BE49-F238E27FC236}">
                  <a16:creationId xmlns:a16="http://schemas.microsoft.com/office/drawing/2014/main" id="{E0251F92-3DBB-4183-A5BF-1A6D951BDD05}"/>
                </a:ext>
              </a:extLst>
            </p:cNvPr>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9205" tIns="39205" rIns="39205" bIns="39205"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sp>
          <p:nvSpPr>
            <p:cNvPr id="11" name="Shape 1256">
              <a:extLst>
                <a:ext uri="{FF2B5EF4-FFF2-40B4-BE49-F238E27FC236}">
                  <a16:creationId xmlns:a16="http://schemas.microsoft.com/office/drawing/2014/main" id="{38FA811A-4B4E-4CEF-BF04-EB65FDAEE69B}"/>
                </a:ext>
              </a:extLst>
            </p:cNvPr>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9205" tIns="39205" rIns="39205" bIns="39205"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grpSp>
      <p:sp>
        <p:nvSpPr>
          <p:cNvPr id="12" name="Rectangle 72">
            <a:extLst>
              <a:ext uri="{FF2B5EF4-FFF2-40B4-BE49-F238E27FC236}">
                <a16:creationId xmlns:a16="http://schemas.microsoft.com/office/drawing/2014/main" id="{A9C1734B-30EB-4B2E-9D5F-D07FD74ADD29}"/>
              </a:ext>
            </a:extLst>
          </p:cNvPr>
          <p:cNvSpPr>
            <a:spLocks noChangeAspect="1"/>
          </p:cNvSpPr>
          <p:nvPr/>
        </p:nvSpPr>
        <p:spPr>
          <a:xfrm rot="20935423">
            <a:off x="2608240" y="1791271"/>
            <a:ext cx="592654" cy="416439"/>
          </a:xfrm>
          <a:prstGeom prst="rect">
            <a:avLst/>
          </a:prstGeom>
        </p:spPr>
        <p:txBody>
          <a:bodyPr wrap="square" lIns="46651" tIns="23326" rIns="46651" bIns="23326">
            <a:spAutoFit/>
          </a:bodyPr>
          <a:lstStyle/>
          <a:p>
            <a:pPr algn="ctr"/>
            <a:r>
              <a:rPr lang="en-US" sz="2400" b="1" dirty="0">
                <a:solidFill>
                  <a:schemeClr val="bg1"/>
                </a:solidFill>
                <a:latin typeface="+mj-ea"/>
                <a:ea typeface="+mj-ea"/>
              </a:rPr>
              <a:t>03</a:t>
            </a:r>
          </a:p>
        </p:txBody>
      </p:sp>
    </p:spTree>
    <p:extLst>
      <p:ext uri="{BB962C8B-B14F-4D97-AF65-F5344CB8AC3E}">
        <p14:creationId xmlns:p14="http://schemas.microsoft.com/office/powerpoint/2010/main" val="2552014004"/>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7" presetClass="entr" presetSubtype="8"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ppt_x</p:attrName>
                                        </p:attrNameLst>
                                      </p:cBhvr>
                                      <p:tavLst>
                                        <p:tav tm="0">
                                          <p:val>
                                            <p:strVal val="#ppt_x-#ppt_w/2"/>
                                          </p:val>
                                        </p:tav>
                                        <p:tav tm="100000">
                                          <p:val>
                                            <p:strVal val="#ppt_x"/>
                                          </p:val>
                                        </p:tav>
                                      </p:tavLst>
                                    </p:anim>
                                    <p:anim calcmode="lin" valueType="num">
                                      <p:cBhvr>
                                        <p:cTn id="19" dur="500" fill="hold"/>
                                        <p:tgtEl>
                                          <p:spTgt spid="6"/>
                                        </p:tgtEl>
                                        <p:attrNameLst>
                                          <p:attrName>ppt_y</p:attrName>
                                        </p:attrNameLst>
                                      </p:cBhvr>
                                      <p:tavLst>
                                        <p:tav tm="0">
                                          <p:val>
                                            <p:strVal val="#ppt_y"/>
                                          </p:val>
                                        </p:tav>
                                        <p:tav tm="100000">
                                          <p:val>
                                            <p:strVal val="#ppt_y"/>
                                          </p:val>
                                        </p:tav>
                                      </p:tavLst>
                                    </p:anim>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strVal val="#ppt_h"/>
                                          </p:val>
                                        </p:tav>
                                        <p:tav tm="100000">
                                          <p:val>
                                            <p:strVal val="#ppt_h"/>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9"/>
          <p:cNvGrpSpPr/>
          <p:nvPr/>
        </p:nvGrpSpPr>
        <p:grpSpPr>
          <a:xfrm>
            <a:off x="6899787" y="3181962"/>
            <a:ext cx="1435510" cy="1224514"/>
            <a:chOff x="6899787" y="2890068"/>
            <a:chExt cx="1435510" cy="1224136"/>
          </a:xfrm>
          <a:solidFill>
            <a:schemeClr val="accent1"/>
          </a:solidFill>
        </p:grpSpPr>
        <p:sp>
          <p:nvSpPr>
            <p:cNvPr id="41" name="矩形 40"/>
            <p:cNvSpPr/>
            <p:nvPr/>
          </p:nvSpPr>
          <p:spPr>
            <a:xfrm>
              <a:off x="6899787" y="2890068"/>
              <a:ext cx="1435510" cy="12241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2" name="Text Box 11"/>
            <p:cNvSpPr txBox="1">
              <a:spLocks noChangeArrowheads="1"/>
            </p:cNvSpPr>
            <p:nvPr/>
          </p:nvSpPr>
          <p:spPr bwMode="auto">
            <a:xfrm>
              <a:off x="7020272" y="3154824"/>
              <a:ext cx="1250196" cy="8615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00" dirty="0">
                  <a:solidFill>
                    <a:schemeClr val="bg1"/>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endParaRPr lang="en-US" altLang="zh-CN" sz="1000" dirty="0">
                <a:solidFill>
                  <a:schemeClr val="bg1"/>
                </a:solidFill>
                <a:latin typeface="微软雅黑" panose="020B0503020204020204" pitchFamily="34" charset="-122"/>
                <a:ea typeface="微软雅黑" panose="020B0503020204020204" pitchFamily="34" charset="-122"/>
              </a:endParaRPr>
            </a:p>
          </p:txBody>
        </p:sp>
      </p:grpSp>
      <p:grpSp>
        <p:nvGrpSpPr>
          <p:cNvPr id="3" name="组合 42"/>
          <p:cNvGrpSpPr/>
          <p:nvPr/>
        </p:nvGrpSpPr>
        <p:grpSpPr>
          <a:xfrm>
            <a:off x="467545" y="1708181"/>
            <a:ext cx="1798637" cy="1443486"/>
            <a:chOff x="521494" y="1257299"/>
            <a:chExt cx="1798637" cy="1443040"/>
          </a:xfrm>
        </p:grpSpPr>
        <p:grpSp>
          <p:nvGrpSpPr>
            <p:cNvPr id="8" name="组合 43"/>
            <p:cNvGrpSpPr/>
            <p:nvPr/>
          </p:nvGrpSpPr>
          <p:grpSpPr>
            <a:xfrm>
              <a:off x="521494" y="1257299"/>
              <a:ext cx="1798637" cy="1443040"/>
              <a:chOff x="521494" y="1257299"/>
              <a:chExt cx="1798637" cy="1443040"/>
            </a:xfrm>
          </p:grpSpPr>
          <p:sp>
            <p:nvSpPr>
              <p:cNvPr id="47" name="平行四边形 46"/>
              <p:cNvSpPr/>
              <p:nvPr/>
            </p:nvSpPr>
            <p:spPr>
              <a:xfrm>
                <a:off x="521494" y="1978819"/>
                <a:ext cx="1789988" cy="721520"/>
              </a:xfrm>
              <a:prstGeom prst="parallelogram">
                <a:avLst>
                  <a:gd name="adj" fmla="val 49252"/>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8" name="平行四边形 47"/>
              <p:cNvSpPr/>
              <p:nvPr/>
            </p:nvSpPr>
            <p:spPr>
              <a:xfrm flipH="1">
                <a:off x="530143" y="1257299"/>
                <a:ext cx="1789988" cy="721520"/>
              </a:xfrm>
              <a:prstGeom prst="parallelogram">
                <a:avLst>
                  <a:gd name="adj" fmla="val 4925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45" name="Freeform 6"/>
            <p:cNvSpPr>
              <a:spLocks noEditPoints="1"/>
            </p:cNvSpPr>
            <p:nvPr/>
          </p:nvSpPr>
          <p:spPr bwMode="auto">
            <a:xfrm>
              <a:off x="1239127" y="1347390"/>
              <a:ext cx="416900" cy="541338"/>
            </a:xfrm>
            <a:custGeom>
              <a:avLst/>
              <a:gdLst>
                <a:gd name="T0" fmla="*/ 33 w 251"/>
                <a:gd name="T1" fmla="*/ 298 h 326"/>
                <a:gd name="T2" fmla="*/ 26 w 251"/>
                <a:gd name="T3" fmla="*/ 180 h 326"/>
                <a:gd name="T4" fmla="*/ 44 w 251"/>
                <a:gd name="T5" fmla="*/ 150 h 326"/>
                <a:gd name="T6" fmla="*/ 77 w 251"/>
                <a:gd name="T7" fmla="*/ 141 h 326"/>
                <a:gd name="T8" fmla="*/ 83 w 251"/>
                <a:gd name="T9" fmla="*/ 170 h 326"/>
                <a:gd name="T10" fmla="*/ 76 w 251"/>
                <a:gd name="T11" fmla="*/ 178 h 326"/>
                <a:gd name="T12" fmla="*/ 54 w 251"/>
                <a:gd name="T13" fmla="*/ 197 h 326"/>
                <a:gd name="T14" fmla="*/ 45 w 251"/>
                <a:gd name="T15" fmla="*/ 298 h 326"/>
                <a:gd name="T16" fmla="*/ 58 w 251"/>
                <a:gd name="T17" fmla="*/ 297 h 326"/>
                <a:gd name="T18" fmla="*/ 198 w 251"/>
                <a:gd name="T19" fmla="*/ 210 h 326"/>
                <a:gd name="T20" fmla="*/ 82 w 251"/>
                <a:gd name="T21" fmla="*/ 92 h 326"/>
                <a:gd name="T22" fmla="*/ 134 w 251"/>
                <a:gd name="T23" fmla="*/ 47 h 326"/>
                <a:gd name="T24" fmla="*/ 164 w 251"/>
                <a:gd name="T25" fmla="*/ 92 h 326"/>
                <a:gd name="T26" fmla="*/ 171 w 251"/>
                <a:gd name="T27" fmla="*/ 25 h 326"/>
                <a:gd name="T28" fmla="*/ 75 w 251"/>
                <a:gd name="T29" fmla="*/ 21 h 326"/>
                <a:gd name="T30" fmla="*/ 82 w 251"/>
                <a:gd name="T31" fmla="*/ 92 h 326"/>
                <a:gd name="T32" fmla="*/ 215 w 251"/>
                <a:gd name="T33" fmla="*/ 311 h 326"/>
                <a:gd name="T34" fmla="*/ 49 w 251"/>
                <a:gd name="T35" fmla="*/ 326 h 326"/>
                <a:gd name="T36" fmla="*/ 225 w 251"/>
                <a:gd name="T37" fmla="*/ 180 h 326"/>
                <a:gd name="T38" fmla="*/ 218 w 251"/>
                <a:gd name="T39" fmla="*/ 298 h 326"/>
                <a:gd name="T40" fmla="*/ 211 w 251"/>
                <a:gd name="T41" fmla="*/ 206 h 326"/>
                <a:gd name="T42" fmla="*/ 167 w 251"/>
                <a:gd name="T43" fmla="*/ 197 h 326"/>
                <a:gd name="T44" fmla="*/ 177 w 251"/>
                <a:gd name="T45" fmla="*/ 177 h 326"/>
                <a:gd name="T46" fmla="*/ 179 w 251"/>
                <a:gd name="T47" fmla="*/ 171 h 326"/>
                <a:gd name="T48" fmla="*/ 208 w 251"/>
                <a:gd name="T49" fmla="*/ 149 h 326"/>
                <a:gd name="T50" fmla="*/ 211 w 251"/>
                <a:gd name="T51" fmla="*/ 152 h 326"/>
                <a:gd name="T52" fmla="*/ 225 w 251"/>
                <a:gd name="T53" fmla="*/ 180 h 326"/>
                <a:gd name="T54" fmla="*/ 172 w 251"/>
                <a:gd name="T55" fmla="*/ 178 h 326"/>
                <a:gd name="T56" fmla="*/ 164 w 251"/>
                <a:gd name="T57" fmla="*/ 165 h 326"/>
                <a:gd name="T58" fmla="*/ 174 w 251"/>
                <a:gd name="T59" fmla="*/ 141 h 326"/>
                <a:gd name="T60" fmla="*/ 155 w 251"/>
                <a:gd name="T61" fmla="*/ 145 h 326"/>
                <a:gd name="T62" fmla="*/ 162 w 251"/>
                <a:gd name="T63" fmla="*/ 197 h 326"/>
                <a:gd name="T64" fmla="*/ 78 w 251"/>
                <a:gd name="T65" fmla="*/ 166 h 326"/>
                <a:gd name="T66" fmla="*/ 90 w 251"/>
                <a:gd name="T67" fmla="*/ 168 h 326"/>
                <a:gd name="T68" fmla="*/ 91 w 251"/>
                <a:gd name="T69" fmla="*/ 197 h 326"/>
                <a:gd name="T70" fmla="*/ 96 w 251"/>
                <a:gd name="T71" fmla="*/ 145 h 326"/>
                <a:gd name="T72" fmla="*/ 79 w 251"/>
                <a:gd name="T73" fmla="*/ 141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1" h="326">
                  <a:moveTo>
                    <a:pt x="45" y="298"/>
                  </a:moveTo>
                  <a:cubicBezTo>
                    <a:pt x="33" y="298"/>
                    <a:pt x="33" y="298"/>
                    <a:pt x="33" y="298"/>
                  </a:cubicBezTo>
                  <a:cubicBezTo>
                    <a:pt x="4" y="298"/>
                    <a:pt x="0" y="279"/>
                    <a:pt x="7" y="253"/>
                  </a:cubicBezTo>
                  <a:cubicBezTo>
                    <a:pt x="26" y="180"/>
                    <a:pt x="26" y="180"/>
                    <a:pt x="26" y="180"/>
                  </a:cubicBezTo>
                  <a:cubicBezTo>
                    <a:pt x="29" y="168"/>
                    <a:pt x="35" y="158"/>
                    <a:pt x="42" y="151"/>
                  </a:cubicBezTo>
                  <a:cubicBezTo>
                    <a:pt x="44" y="150"/>
                    <a:pt x="44" y="150"/>
                    <a:pt x="44" y="150"/>
                  </a:cubicBezTo>
                  <a:cubicBezTo>
                    <a:pt x="45" y="149"/>
                    <a:pt x="45" y="149"/>
                    <a:pt x="45" y="149"/>
                  </a:cubicBezTo>
                  <a:cubicBezTo>
                    <a:pt x="77" y="141"/>
                    <a:pt x="77" y="141"/>
                    <a:pt x="77" y="141"/>
                  </a:cubicBezTo>
                  <a:cubicBezTo>
                    <a:pt x="74" y="171"/>
                    <a:pt x="74" y="171"/>
                    <a:pt x="74" y="171"/>
                  </a:cubicBezTo>
                  <a:cubicBezTo>
                    <a:pt x="83" y="170"/>
                    <a:pt x="83" y="170"/>
                    <a:pt x="83" y="170"/>
                  </a:cubicBezTo>
                  <a:cubicBezTo>
                    <a:pt x="76" y="177"/>
                    <a:pt x="76" y="177"/>
                    <a:pt x="76" y="177"/>
                  </a:cubicBezTo>
                  <a:cubicBezTo>
                    <a:pt x="76" y="178"/>
                    <a:pt x="76" y="178"/>
                    <a:pt x="76" y="178"/>
                  </a:cubicBezTo>
                  <a:cubicBezTo>
                    <a:pt x="77" y="178"/>
                    <a:pt x="81" y="186"/>
                    <a:pt x="87" y="197"/>
                  </a:cubicBezTo>
                  <a:cubicBezTo>
                    <a:pt x="54" y="197"/>
                    <a:pt x="54" y="197"/>
                    <a:pt x="54" y="197"/>
                  </a:cubicBezTo>
                  <a:cubicBezTo>
                    <a:pt x="45" y="206"/>
                    <a:pt x="45" y="206"/>
                    <a:pt x="45" y="206"/>
                  </a:cubicBezTo>
                  <a:cubicBezTo>
                    <a:pt x="45" y="298"/>
                    <a:pt x="45" y="298"/>
                    <a:pt x="45" y="298"/>
                  </a:cubicBezTo>
                  <a:close/>
                  <a:moveTo>
                    <a:pt x="58" y="210"/>
                  </a:moveTo>
                  <a:cubicBezTo>
                    <a:pt x="58" y="297"/>
                    <a:pt x="58" y="297"/>
                    <a:pt x="58" y="297"/>
                  </a:cubicBezTo>
                  <a:cubicBezTo>
                    <a:pt x="198" y="297"/>
                    <a:pt x="198" y="297"/>
                    <a:pt x="198" y="297"/>
                  </a:cubicBezTo>
                  <a:cubicBezTo>
                    <a:pt x="198" y="210"/>
                    <a:pt x="198" y="210"/>
                    <a:pt x="198" y="210"/>
                  </a:cubicBezTo>
                  <a:cubicBezTo>
                    <a:pt x="58" y="210"/>
                    <a:pt x="58" y="210"/>
                    <a:pt x="58" y="210"/>
                  </a:cubicBezTo>
                  <a:close/>
                  <a:moveTo>
                    <a:pt x="82" y="92"/>
                  </a:moveTo>
                  <a:cubicBezTo>
                    <a:pt x="80" y="74"/>
                    <a:pt x="79" y="66"/>
                    <a:pt x="85" y="48"/>
                  </a:cubicBezTo>
                  <a:cubicBezTo>
                    <a:pt x="96" y="56"/>
                    <a:pt x="123" y="52"/>
                    <a:pt x="134" y="47"/>
                  </a:cubicBezTo>
                  <a:cubicBezTo>
                    <a:pt x="140" y="56"/>
                    <a:pt x="151" y="58"/>
                    <a:pt x="161" y="55"/>
                  </a:cubicBezTo>
                  <a:cubicBezTo>
                    <a:pt x="164" y="70"/>
                    <a:pt x="164" y="72"/>
                    <a:pt x="164" y="92"/>
                  </a:cubicBezTo>
                  <a:cubicBezTo>
                    <a:pt x="164" y="92"/>
                    <a:pt x="175" y="82"/>
                    <a:pt x="177" y="74"/>
                  </a:cubicBezTo>
                  <a:cubicBezTo>
                    <a:pt x="179" y="65"/>
                    <a:pt x="175" y="32"/>
                    <a:pt x="171" y="25"/>
                  </a:cubicBezTo>
                  <a:cubicBezTo>
                    <a:pt x="167" y="14"/>
                    <a:pt x="154" y="6"/>
                    <a:pt x="132" y="9"/>
                  </a:cubicBezTo>
                  <a:cubicBezTo>
                    <a:pt x="111" y="0"/>
                    <a:pt x="86" y="9"/>
                    <a:pt x="75" y="21"/>
                  </a:cubicBezTo>
                  <a:cubicBezTo>
                    <a:pt x="71" y="27"/>
                    <a:pt x="65" y="74"/>
                    <a:pt x="70" y="81"/>
                  </a:cubicBezTo>
                  <a:cubicBezTo>
                    <a:pt x="76" y="88"/>
                    <a:pt x="82" y="92"/>
                    <a:pt x="82" y="92"/>
                  </a:cubicBezTo>
                  <a:close/>
                  <a:moveTo>
                    <a:pt x="40" y="311"/>
                  </a:moveTo>
                  <a:cubicBezTo>
                    <a:pt x="215" y="311"/>
                    <a:pt x="215" y="311"/>
                    <a:pt x="215" y="311"/>
                  </a:cubicBezTo>
                  <a:cubicBezTo>
                    <a:pt x="205" y="326"/>
                    <a:pt x="205" y="326"/>
                    <a:pt x="205" y="326"/>
                  </a:cubicBezTo>
                  <a:cubicBezTo>
                    <a:pt x="49" y="326"/>
                    <a:pt x="49" y="326"/>
                    <a:pt x="49" y="326"/>
                  </a:cubicBezTo>
                  <a:cubicBezTo>
                    <a:pt x="40" y="311"/>
                    <a:pt x="40" y="311"/>
                    <a:pt x="40" y="311"/>
                  </a:cubicBezTo>
                  <a:close/>
                  <a:moveTo>
                    <a:pt x="225" y="180"/>
                  </a:moveTo>
                  <a:cubicBezTo>
                    <a:pt x="244" y="253"/>
                    <a:pt x="244" y="253"/>
                    <a:pt x="244" y="253"/>
                  </a:cubicBezTo>
                  <a:cubicBezTo>
                    <a:pt x="251" y="279"/>
                    <a:pt x="248" y="298"/>
                    <a:pt x="218" y="298"/>
                  </a:cubicBezTo>
                  <a:cubicBezTo>
                    <a:pt x="211" y="298"/>
                    <a:pt x="211" y="298"/>
                    <a:pt x="211" y="298"/>
                  </a:cubicBezTo>
                  <a:cubicBezTo>
                    <a:pt x="211" y="206"/>
                    <a:pt x="211" y="206"/>
                    <a:pt x="211" y="206"/>
                  </a:cubicBezTo>
                  <a:cubicBezTo>
                    <a:pt x="201" y="197"/>
                    <a:pt x="201" y="197"/>
                    <a:pt x="201" y="197"/>
                  </a:cubicBezTo>
                  <a:cubicBezTo>
                    <a:pt x="167" y="197"/>
                    <a:pt x="167" y="197"/>
                    <a:pt x="167" y="197"/>
                  </a:cubicBezTo>
                  <a:cubicBezTo>
                    <a:pt x="172" y="186"/>
                    <a:pt x="177" y="178"/>
                    <a:pt x="177" y="178"/>
                  </a:cubicBezTo>
                  <a:cubicBezTo>
                    <a:pt x="177" y="177"/>
                    <a:pt x="177" y="177"/>
                    <a:pt x="177" y="177"/>
                  </a:cubicBezTo>
                  <a:cubicBezTo>
                    <a:pt x="170" y="170"/>
                    <a:pt x="170" y="170"/>
                    <a:pt x="170" y="170"/>
                  </a:cubicBezTo>
                  <a:cubicBezTo>
                    <a:pt x="179" y="171"/>
                    <a:pt x="179" y="171"/>
                    <a:pt x="179" y="171"/>
                  </a:cubicBezTo>
                  <a:cubicBezTo>
                    <a:pt x="177" y="142"/>
                    <a:pt x="177" y="142"/>
                    <a:pt x="177" y="142"/>
                  </a:cubicBezTo>
                  <a:cubicBezTo>
                    <a:pt x="208" y="149"/>
                    <a:pt x="208" y="149"/>
                    <a:pt x="208" y="149"/>
                  </a:cubicBezTo>
                  <a:cubicBezTo>
                    <a:pt x="210" y="150"/>
                    <a:pt x="210" y="150"/>
                    <a:pt x="210" y="150"/>
                  </a:cubicBezTo>
                  <a:cubicBezTo>
                    <a:pt x="211" y="152"/>
                    <a:pt x="211" y="152"/>
                    <a:pt x="211" y="152"/>
                  </a:cubicBezTo>
                  <a:cubicBezTo>
                    <a:pt x="218" y="160"/>
                    <a:pt x="222" y="170"/>
                    <a:pt x="224" y="180"/>
                  </a:cubicBezTo>
                  <a:cubicBezTo>
                    <a:pt x="225" y="180"/>
                    <a:pt x="225" y="180"/>
                    <a:pt x="225" y="180"/>
                  </a:cubicBezTo>
                  <a:close/>
                  <a:moveTo>
                    <a:pt x="162" y="197"/>
                  </a:moveTo>
                  <a:cubicBezTo>
                    <a:pt x="167" y="188"/>
                    <a:pt x="171" y="181"/>
                    <a:pt x="172" y="178"/>
                  </a:cubicBezTo>
                  <a:cubicBezTo>
                    <a:pt x="163" y="168"/>
                    <a:pt x="163" y="168"/>
                    <a:pt x="163" y="168"/>
                  </a:cubicBezTo>
                  <a:cubicBezTo>
                    <a:pt x="164" y="165"/>
                    <a:pt x="164" y="165"/>
                    <a:pt x="164" y="165"/>
                  </a:cubicBezTo>
                  <a:cubicBezTo>
                    <a:pt x="175" y="166"/>
                    <a:pt x="175" y="166"/>
                    <a:pt x="175" y="166"/>
                  </a:cubicBezTo>
                  <a:cubicBezTo>
                    <a:pt x="174" y="141"/>
                    <a:pt x="174" y="141"/>
                    <a:pt x="174" y="141"/>
                  </a:cubicBezTo>
                  <a:cubicBezTo>
                    <a:pt x="164" y="138"/>
                    <a:pt x="164" y="138"/>
                    <a:pt x="164" y="138"/>
                  </a:cubicBezTo>
                  <a:cubicBezTo>
                    <a:pt x="155" y="145"/>
                    <a:pt x="155" y="145"/>
                    <a:pt x="155" y="145"/>
                  </a:cubicBezTo>
                  <a:cubicBezTo>
                    <a:pt x="133" y="197"/>
                    <a:pt x="133" y="197"/>
                    <a:pt x="133" y="197"/>
                  </a:cubicBezTo>
                  <a:cubicBezTo>
                    <a:pt x="162" y="197"/>
                    <a:pt x="162" y="197"/>
                    <a:pt x="162" y="197"/>
                  </a:cubicBezTo>
                  <a:close/>
                  <a:moveTo>
                    <a:pt x="79" y="141"/>
                  </a:moveTo>
                  <a:cubicBezTo>
                    <a:pt x="78" y="166"/>
                    <a:pt x="78" y="166"/>
                    <a:pt x="78" y="166"/>
                  </a:cubicBezTo>
                  <a:cubicBezTo>
                    <a:pt x="89" y="165"/>
                    <a:pt x="89" y="165"/>
                    <a:pt x="89" y="165"/>
                  </a:cubicBezTo>
                  <a:cubicBezTo>
                    <a:pt x="90" y="168"/>
                    <a:pt x="90" y="168"/>
                    <a:pt x="90" y="168"/>
                  </a:cubicBezTo>
                  <a:cubicBezTo>
                    <a:pt x="81" y="178"/>
                    <a:pt x="81" y="178"/>
                    <a:pt x="81" y="178"/>
                  </a:cubicBezTo>
                  <a:cubicBezTo>
                    <a:pt x="82" y="181"/>
                    <a:pt x="86" y="188"/>
                    <a:pt x="91" y="197"/>
                  </a:cubicBezTo>
                  <a:cubicBezTo>
                    <a:pt x="121" y="197"/>
                    <a:pt x="121" y="197"/>
                    <a:pt x="121" y="197"/>
                  </a:cubicBezTo>
                  <a:cubicBezTo>
                    <a:pt x="96" y="145"/>
                    <a:pt x="96" y="145"/>
                    <a:pt x="96" y="145"/>
                  </a:cubicBezTo>
                  <a:cubicBezTo>
                    <a:pt x="88" y="138"/>
                    <a:pt x="88" y="138"/>
                    <a:pt x="88" y="138"/>
                  </a:cubicBezTo>
                  <a:lnTo>
                    <a:pt x="79" y="141"/>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46" name="TextBox 45"/>
            <p:cNvSpPr txBox="1"/>
            <p:nvPr/>
          </p:nvSpPr>
          <p:spPr>
            <a:xfrm>
              <a:off x="1029035" y="2201078"/>
              <a:ext cx="800219" cy="336591"/>
            </a:xfrm>
            <a:prstGeom prst="rect">
              <a:avLst/>
            </a:prstGeom>
            <a:noFill/>
          </p:spPr>
          <p:txBody>
            <a:bodyPr wrap="none" rtlCol="0">
              <a:spAutoFit/>
            </a:bodyPr>
            <a:lstStyle/>
            <a:p>
              <a:pPr algn="r">
                <a:lnSpc>
                  <a:spcPct val="150000"/>
                </a:lnSpc>
              </a:pPr>
              <a:r>
                <a:rPr lang="zh-CN" altLang="en-US" sz="1200" dirty="0">
                  <a:solidFill>
                    <a:schemeClr val="bg1"/>
                  </a:solidFill>
                  <a:latin typeface="微软雅黑" pitchFamily="34" charset="-122"/>
                  <a:ea typeface="微软雅黑" pitchFamily="34" charset="-122"/>
                  <a:cs typeface="Open Sans" panose="020B0606030504020204" pitchFamily="34" charset="0"/>
                  <a:sym typeface="Arial" pitchFamily="34" charset="0"/>
                </a:rPr>
                <a:t>添加标题</a:t>
              </a:r>
              <a:endParaRPr lang="en-US" altLang="zh-CN" sz="1200" dirty="0">
                <a:solidFill>
                  <a:schemeClr val="bg1"/>
                </a:solidFill>
                <a:latin typeface="微软雅黑" pitchFamily="34" charset="-122"/>
                <a:ea typeface="微软雅黑" pitchFamily="34" charset="-122"/>
                <a:cs typeface="Open Sans" panose="020B0606030504020204" pitchFamily="34" charset="0"/>
                <a:sym typeface="Arial" pitchFamily="34" charset="0"/>
              </a:endParaRPr>
            </a:p>
          </p:txBody>
        </p:sp>
      </p:grpSp>
      <p:grpSp>
        <p:nvGrpSpPr>
          <p:cNvPr id="9" name="组合 48"/>
          <p:cNvGrpSpPr/>
          <p:nvPr/>
        </p:nvGrpSpPr>
        <p:grpSpPr>
          <a:xfrm>
            <a:off x="2069779" y="1708181"/>
            <a:ext cx="1798637" cy="1443486"/>
            <a:chOff x="2123728" y="1257299"/>
            <a:chExt cx="1798637" cy="1443040"/>
          </a:xfrm>
        </p:grpSpPr>
        <p:grpSp>
          <p:nvGrpSpPr>
            <p:cNvPr id="10" name="组合 49"/>
            <p:cNvGrpSpPr/>
            <p:nvPr/>
          </p:nvGrpSpPr>
          <p:grpSpPr>
            <a:xfrm>
              <a:off x="2123728" y="1257299"/>
              <a:ext cx="1798637" cy="1443040"/>
              <a:chOff x="521494" y="1257299"/>
              <a:chExt cx="1798637" cy="1443040"/>
            </a:xfrm>
          </p:grpSpPr>
          <p:sp>
            <p:nvSpPr>
              <p:cNvPr id="53" name="平行四边形 52"/>
              <p:cNvSpPr/>
              <p:nvPr/>
            </p:nvSpPr>
            <p:spPr>
              <a:xfrm>
                <a:off x="521494" y="1978819"/>
                <a:ext cx="1789988" cy="721520"/>
              </a:xfrm>
              <a:prstGeom prst="parallelogram">
                <a:avLst>
                  <a:gd name="adj" fmla="val 49252"/>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4" name="平行四边形 53"/>
              <p:cNvSpPr/>
              <p:nvPr/>
            </p:nvSpPr>
            <p:spPr>
              <a:xfrm flipH="1">
                <a:off x="530143" y="1257299"/>
                <a:ext cx="1789988" cy="721520"/>
              </a:xfrm>
              <a:prstGeom prst="parallelogram">
                <a:avLst>
                  <a:gd name="adj" fmla="val 4925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51" name="Freeform 11"/>
            <p:cNvSpPr>
              <a:spLocks noEditPoints="1"/>
            </p:cNvSpPr>
            <p:nvPr/>
          </p:nvSpPr>
          <p:spPr bwMode="auto">
            <a:xfrm>
              <a:off x="2750430" y="1397471"/>
              <a:ext cx="536583" cy="441176"/>
            </a:xfrm>
            <a:custGeom>
              <a:avLst/>
              <a:gdLst>
                <a:gd name="T0" fmla="*/ 99 w 355"/>
                <a:gd name="T1" fmla="*/ 172 h 292"/>
                <a:gd name="T2" fmla="*/ 58 w 355"/>
                <a:gd name="T3" fmla="*/ 191 h 292"/>
                <a:gd name="T4" fmla="*/ 0 w 355"/>
                <a:gd name="T5" fmla="*/ 155 h 292"/>
                <a:gd name="T6" fmla="*/ 56 w 355"/>
                <a:gd name="T7" fmla="*/ 76 h 292"/>
                <a:gd name="T8" fmla="*/ 65 w 355"/>
                <a:gd name="T9" fmla="*/ 76 h 292"/>
                <a:gd name="T10" fmla="*/ 100 w 355"/>
                <a:gd name="T11" fmla="*/ 73 h 292"/>
                <a:gd name="T12" fmla="*/ 134 w 355"/>
                <a:gd name="T13" fmla="*/ 80 h 292"/>
                <a:gd name="T14" fmla="*/ 321 w 355"/>
                <a:gd name="T15" fmla="*/ 80 h 292"/>
                <a:gd name="T16" fmla="*/ 134 w 355"/>
                <a:gd name="T17" fmla="*/ 132 h 292"/>
                <a:gd name="T18" fmla="*/ 330 w 355"/>
                <a:gd name="T19" fmla="*/ 214 h 292"/>
                <a:gd name="T20" fmla="*/ 355 w 355"/>
                <a:gd name="T21" fmla="*/ 80 h 292"/>
                <a:gd name="T22" fmla="*/ 234 w 355"/>
                <a:gd name="T23" fmla="*/ 162 h 292"/>
                <a:gd name="T24" fmla="*/ 240 w 355"/>
                <a:gd name="T25" fmla="*/ 180 h 292"/>
                <a:gd name="T26" fmla="*/ 226 w 355"/>
                <a:gd name="T27" fmla="*/ 95 h 292"/>
                <a:gd name="T28" fmla="*/ 223 w 355"/>
                <a:gd name="T29" fmla="*/ 114 h 292"/>
                <a:gd name="T30" fmla="*/ 195 w 355"/>
                <a:gd name="T31" fmla="*/ 130 h 292"/>
                <a:gd name="T32" fmla="*/ 176 w 355"/>
                <a:gd name="T33" fmla="*/ 142 h 292"/>
                <a:gd name="T34" fmla="*/ 182 w 355"/>
                <a:gd name="T35" fmla="*/ 165 h 292"/>
                <a:gd name="T36" fmla="*/ 232 w 355"/>
                <a:gd name="T37" fmla="*/ 156 h 292"/>
                <a:gd name="T38" fmla="*/ 254 w 355"/>
                <a:gd name="T39" fmla="*/ 110 h 292"/>
                <a:gd name="T40" fmla="*/ 179 w 355"/>
                <a:gd name="T41" fmla="*/ 172 h 292"/>
                <a:gd name="T42" fmla="*/ 167 w 355"/>
                <a:gd name="T43" fmla="*/ 180 h 292"/>
                <a:gd name="T44" fmla="*/ 173 w 355"/>
                <a:gd name="T45" fmla="*/ 180 h 292"/>
                <a:gd name="T46" fmla="*/ 195 w 355"/>
                <a:gd name="T47" fmla="*/ 171 h 292"/>
                <a:gd name="T48" fmla="*/ 200 w 355"/>
                <a:gd name="T49" fmla="*/ 180 h 292"/>
                <a:gd name="T50" fmla="*/ 207 w 355"/>
                <a:gd name="T51" fmla="*/ 180 h 292"/>
                <a:gd name="T52" fmla="*/ 218 w 355"/>
                <a:gd name="T53" fmla="*/ 165 h 292"/>
                <a:gd name="T54" fmla="*/ 223 w 355"/>
                <a:gd name="T55" fmla="*/ 167 h 292"/>
                <a:gd name="T56" fmla="*/ 285 w 355"/>
                <a:gd name="T57" fmla="*/ 123 h 292"/>
                <a:gd name="T58" fmla="*/ 313 w 355"/>
                <a:gd name="T59" fmla="*/ 162 h 292"/>
                <a:gd name="T60" fmla="*/ 285 w 355"/>
                <a:gd name="T61" fmla="*/ 181 h 292"/>
                <a:gd name="T62" fmla="*/ 256 w 355"/>
                <a:gd name="T63" fmla="*/ 148 h 292"/>
                <a:gd name="T64" fmla="*/ 280 w 355"/>
                <a:gd name="T65" fmla="*/ 126 h 292"/>
                <a:gd name="T66" fmla="*/ 284 w 355"/>
                <a:gd name="T67" fmla="*/ 123 h 292"/>
                <a:gd name="T68" fmla="*/ 306 w 355"/>
                <a:gd name="T69" fmla="*/ 162 h 292"/>
                <a:gd name="T70" fmla="*/ 285 w 355"/>
                <a:gd name="T71" fmla="*/ 176 h 292"/>
                <a:gd name="T72" fmla="*/ 294 w 355"/>
                <a:gd name="T73" fmla="*/ 130 h 292"/>
                <a:gd name="T74" fmla="*/ 301 w 355"/>
                <a:gd name="T75" fmla="*/ 134 h 292"/>
                <a:gd name="T76" fmla="*/ 274 w 355"/>
                <a:gd name="T77" fmla="*/ 173 h 292"/>
                <a:gd name="T78" fmla="*/ 274 w 355"/>
                <a:gd name="T79" fmla="*/ 173 h 292"/>
                <a:gd name="T80" fmla="*/ 309 w 355"/>
                <a:gd name="T81" fmla="*/ 152 h 292"/>
                <a:gd name="T82" fmla="*/ 265 w 355"/>
                <a:gd name="T83" fmla="*/ 165 h 292"/>
                <a:gd name="T84" fmla="*/ 264 w 355"/>
                <a:gd name="T85" fmla="*/ 163 h 292"/>
                <a:gd name="T86" fmla="*/ 264 w 355"/>
                <a:gd name="T87" fmla="*/ 163 h 292"/>
                <a:gd name="T88" fmla="*/ 307 w 355"/>
                <a:gd name="T89" fmla="*/ 143 h 292"/>
                <a:gd name="T90" fmla="*/ 262 w 355"/>
                <a:gd name="T91" fmla="*/ 157 h 292"/>
                <a:gd name="T92" fmla="*/ 288 w 355"/>
                <a:gd name="T93" fmla="*/ 149 h 292"/>
                <a:gd name="T94" fmla="*/ 288 w 355"/>
                <a:gd name="T95" fmla="*/ 149 h 292"/>
                <a:gd name="T96" fmla="*/ 267 w 355"/>
                <a:gd name="T97" fmla="*/ 152 h 292"/>
                <a:gd name="T98" fmla="*/ 303 w 355"/>
                <a:gd name="T99" fmla="*/ 136 h 292"/>
                <a:gd name="T100" fmla="*/ 286 w 355"/>
                <a:gd name="T101" fmla="*/ 128 h 292"/>
                <a:gd name="T102" fmla="*/ 258 w 355"/>
                <a:gd name="T103" fmla="*/ 123 h 292"/>
                <a:gd name="T104" fmla="*/ 278 w 355"/>
                <a:gd name="T105" fmla="*/ 140 h 292"/>
                <a:gd name="T106" fmla="*/ 251 w 355"/>
                <a:gd name="T107" fmla="*/ 137 h 292"/>
                <a:gd name="T108" fmla="*/ 257 w 355"/>
                <a:gd name="T109" fmla="*/ 135 h 292"/>
                <a:gd name="T110" fmla="*/ 282 w 355"/>
                <a:gd name="T111" fmla="*/ 285 h 292"/>
                <a:gd name="T112" fmla="*/ 210 w 355"/>
                <a:gd name="T113" fmla="*/ 253 h 292"/>
                <a:gd name="T114" fmla="*/ 227 w 355"/>
                <a:gd name="T115" fmla="*/ 226 h 292"/>
                <a:gd name="T116" fmla="*/ 227 w 355"/>
                <a:gd name="T117" fmla="*/ 226 h 292"/>
                <a:gd name="T118" fmla="*/ 78 w 355"/>
                <a:gd name="T119" fmla="*/ 4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5" h="292">
                  <a:moveTo>
                    <a:pt x="165" y="123"/>
                  </a:moveTo>
                  <a:cubicBezTo>
                    <a:pt x="159" y="133"/>
                    <a:pt x="159" y="133"/>
                    <a:pt x="159" y="133"/>
                  </a:cubicBezTo>
                  <a:cubicBezTo>
                    <a:pt x="105" y="116"/>
                    <a:pt x="105" y="116"/>
                    <a:pt x="105" y="116"/>
                  </a:cubicBezTo>
                  <a:cubicBezTo>
                    <a:pt x="99" y="172"/>
                    <a:pt x="99" y="172"/>
                    <a:pt x="99" y="172"/>
                  </a:cubicBezTo>
                  <a:cubicBezTo>
                    <a:pt x="101" y="212"/>
                    <a:pt x="97" y="252"/>
                    <a:pt x="99" y="292"/>
                  </a:cubicBezTo>
                  <a:cubicBezTo>
                    <a:pt x="88" y="292"/>
                    <a:pt x="84" y="292"/>
                    <a:pt x="73" y="292"/>
                  </a:cubicBezTo>
                  <a:cubicBezTo>
                    <a:pt x="71" y="258"/>
                    <a:pt x="67" y="224"/>
                    <a:pt x="65" y="191"/>
                  </a:cubicBezTo>
                  <a:cubicBezTo>
                    <a:pt x="60" y="191"/>
                    <a:pt x="63" y="191"/>
                    <a:pt x="58" y="191"/>
                  </a:cubicBezTo>
                  <a:cubicBezTo>
                    <a:pt x="56" y="224"/>
                    <a:pt x="49" y="258"/>
                    <a:pt x="48" y="292"/>
                  </a:cubicBezTo>
                  <a:cubicBezTo>
                    <a:pt x="37" y="292"/>
                    <a:pt x="32" y="292"/>
                    <a:pt x="21" y="292"/>
                  </a:cubicBezTo>
                  <a:cubicBezTo>
                    <a:pt x="24" y="252"/>
                    <a:pt x="20" y="212"/>
                    <a:pt x="22" y="172"/>
                  </a:cubicBezTo>
                  <a:cubicBezTo>
                    <a:pt x="15" y="167"/>
                    <a:pt x="7" y="161"/>
                    <a:pt x="0" y="155"/>
                  </a:cubicBezTo>
                  <a:cubicBezTo>
                    <a:pt x="3" y="127"/>
                    <a:pt x="7" y="99"/>
                    <a:pt x="17" y="73"/>
                  </a:cubicBezTo>
                  <a:cubicBezTo>
                    <a:pt x="23" y="73"/>
                    <a:pt x="29" y="73"/>
                    <a:pt x="35" y="73"/>
                  </a:cubicBezTo>
                  <a:cubicBezTo>
                    <a:pt x="52" y="101"/>
                    <a:pt x="52" y="101"/>
                    <a:pt x="52" y="101"/>
                  </a:cubicBezTo>
                  <a:cubicBezTo>
                    <a:pt x="56" y="76"/>
                    <a:pt x="56" y="76"/>
                    <a:pt x="56" y="76"/>
                  </a:cubicBezTo>
                  <a:cubicBezTo>
                    <a:pt x="55" y="76"/>
                    <a:pt x="55" y="76"/>
                    <a:pt x="55" y="76"/>
                  </a:cubicBezTo>
                  <a:cubicBezTo>
                    <a:pt x="55" y="69"/>
                    <a:pt x="55" y="69"/>
                    <a:pt x="55" y="69"/>
                  </a:cubicBezTo>
                  <a:cubicBezTo>
                    <a:pt x="65" y="69"/>
                    <a:pt x="65" y="69"/>
                    <a:pt x="65" y="69"/>
                  </a:cubicBezTo>
                  <a:cubicBezTo>
                    <a:pt x="65" y="76"/>
                    <a:pt x="65" y="76"/>
                    <a:pt x="65" y="76"/>
                  </a:cubicBezTo>
                  <a:cubicBezTo>
                    <a:pt x="64" y="76"/>
                    <a:pt x="64" y="76"/>
                    <a:pt x="64" y="76"/>
                  </a:cubicBezTo>
                  <a:cubicBezTo>
                    <a:pt x="70" y="101"/>
                    <a:pt x="70" y="101"/>
                    <a:pt x="70" y="101"/>
                  </a:cubicBezTo>
                  <a:cubicBezTo>
                    <a:pt x="85" y="73"/>
                    <a:pt x="85" y="73"/>
                    <a:pt x="85" y="73"/>
                  </a:cubicBezTo>
                  <a:cubicBezTo>
                    <a:pt x="90" y="73"/>
                    <a:pt x="95" y="73"/>
                    <a:pt x="100" y="73"/>
                  </a:cubicBezTo>
                  <a:cubicBezTo>
                    <a:pt x="126" y="90"/>
                    <a:pt x="135" y="92"/>
                    <a:pt x="165" y="123"/>
                  </a:cubicBezTo>
                  <a:close/>
                  <a:moveTo>
                    <a:pt x="120" y="46"/>
                  </a:moveTo>
                  <a:cubicBezTo>
                    <a:pt x="120" y="80"/>
                    <a:pt x="120" y="80"/>
                    <a:pt x="120" y="80"/>
                  </a:cubicBezTo>
                  <a:cubicBezTo>
                    <a:pt x="134" y="80"/>
                    <a:pt x="134" y="80"/>
                    <a:pt x="134" y="80"/>
                  </a:cubicBezTo>
                  <a:cubicBezTo>
                    <a:pt x="134" y="87"/>
                    <a:pt x="134" y="87"/>
                    <a:pt x="134" y="87"/>
                  </a:cubicBezTo>
                  <a:cubicBezTo>
                    <a:pt x="151" y="100"/>
                    <a:pt x="151" y="100"/>
                    <a:pt x="151" y="100"/>
                  </a:cubicBezTo>
                  <a:cubicBezTo>
                    <a:pt x="151" y="80"/>
                    <a:pt x="151" y="80"/>
                    <a:pt x="151" y="80"/>
                  </a:cubicBezTo>
                  <a:cubicBezTo>
                    <a:pt x="321" y="80"/>
                    <a:pt x="321" y="80"/>
                    <a:pt x="321" y="80"/>
                  </a:cubicBezTo>
                  <a:cubicBezTo>
                    <a:pt x="321" y="196"/>
                    <a:pt x="321" y="196"/>
                    <a:pt x="321" y="196"/>
                  </a:cubicBezTo>
                  <a:cubicBezTo>
                    <a:pt x="151" y="196"/>
                    <a:pt x="151" y="196"/>
                    <a:pt x="151" y="196"/>
                  </a:cubicBezTo>
                  <a:cubicBezTo>
                    <a:pt x="151" y="137"/>
                    <a:pt x="151" y="137"/>
                    <a:pt x="151" y="137"/>
                  </a:cubicBezTo>
                  <a:cubicBezTo>
                    <a:pt x="134" y="132"/>
                    <a:pt x="134" y="132"/>
                    <a:pt x="134" y="132"/>
                  </a:cubicBezTo>
                  <a:cubicBezTo>
                    <a:pt x="134" y="205"/>
                    <a:pt x="134" y="205"/>
                    <a:pt x="134" y="205"/>
                  </a:cubicBezTo>
                  <a:cubicBezTo>
                    <a:pt x="134" y="214"/>
                    <a:pt x="134" y="214"/>
                    <a:pt x="134" y="214"/>
                  </a:cubicBezTo>
                  <a:cubicBezTo>
                    <a:pt x="142" y="214"/>
                    <a:pt x="142" y="214"/>
                    <a:pt x="142" y="214"/>
                  </a:cubicBezTo>
                  <a:cubicBezTo>
                    <a:pt x="330" y="214"/>
                    <a:pt x="330" y="214"/>
                    <a:pt x="330" y="214"/>
                  </a:cubicBezTo>
                  <a:cubicBezTo>
                    <a:pt x="338" y="214"/>
                    <a:pt x="338" y="214"/>
                    <a:pt x="338" y="214"/>
                  </a:cubicBezTo>
                  <a:cubicBezTo>
                    <a:pt x="338" y="205"/>
                    <a:pt x="338" y="205"/>
                    <a:pt x="338" y="205"/>
                  </a:cubicBezTo>
                  <a:cubicBezTo>
                    <a:pt x="338" y="80"/>
                    <a:pt x="338" y="80"/>
                    <a:pt x="338" y="80"/>
                  </a:cubicBezTo>
                  <a:cubicBezTo>
                    <a:pt x="355" y="80"/>
                    <a:pt x="355" y="80"/>
                    <a:pt x="355" y="80"/>
                  </a:cubicBezTo>
                  <a:cubicBezTo>
                    <a:pt x="355" y="46"/>
                    <a:pt x="355" y="46"/>
                    <a:pt x="355" y="46"/>
                  </a:cubicBezTo>
                  <a:cubicBezTo>
                    <a:pt x="120" y="46"/>
                    <a:pt x="120" y="46"/>
                    <a:pt x="120" y="46"/>
                  </a:cubicBezTo>
                  <a:close/>
                  <a:moveTo>
                    <a:pt x="234" y="180"/>
                  </a:moveTo>
                  <a:cubicBezTo>
                    <a:pt x="234" y="162"/>
                    <a:pt x="234" y="162"/>
                    <a:pt x="234" y="162"/>
                  </a:cubicBezTo>
                  <a:cubicBezTo>
                    <a:pt x="236" y="161"/>
                    <a:pt x="236" y="161"/>
                    <a:pt x="236" y="161"/>
                  </a:cubicBezTo>
                  <a:cubicBezTo>
                    <a:pt x="238" y="137"/>
                    <a:pt x="238" y="137"/>
                    <a:pt x="238" y="137"/>
                  </a:cubicBezTo>
                  <a:cubicBezTo>
                    <a:pt x="240" y="136"/>
                    <a:pt x="240" y="136"/>
                    <a:pt x="240" y="136"/>
                  </a:cubicBezTo>
                  <a:cubicBezTo>
                    <a:pt x="240" y="180"/>
                    <a:pt x="240" y="180"/>
                    <a:pt x="240" y="180"/>
                  </a:cubicBezTo>
                  <a:cubicBezTo>
                    <a:pt x="234" y="180"/>
                    <a:pt x="234" y="180"/>
                    <a:pt x="234" y="180"/>
                  </a:cubicBezTo>
                  <a:close/>
                  <a:moveTo>
                    <a:pt x="263" y="94"/>
                  </a:moveTo>
                  <a:cubicBezTo>
                    <a:pt x="244" y="94"/>
                    <a:pt x="244" y="94"/>
                    <a:pt x="244" y="94"/>
                  </a:cubicBezTo>
                  <a:cubicBezTo>
                    <a:pt x="226" y="95"/>
                    <a:pt x="226" y="95"/>
                    <a:pt x="226" y="95"/>
                  </a:cubicBezTo>
                  <a:cubicBezTo>
                    <a:pt x="232" y="105"/>
                    <a:pt x="232" y="105"/>
                    <a:pt x="232" y="105"/>
                  </a:cubicBezTo>
                  <a:cubicBezTo>
                    <a:pt x="225" y="110"/>
                    <a:pt x="225" y="110"/>
                    <a:pt x="225" y="110"/>
                  </a:cubicBezTo>
                  <a:cubicBezTo>
                    <a:pt x="223" y="111"/>
                    <a:pt x="223" y="111"/>
                    <a:pt x="223" y="111"/>
                  </a:cubicBezTo>
                  <a:cubicBezTo>
                    <a:pt x="223" y="114"/>
                    <a:pt x="223" y="114"/>
                    <a:pt x="223" y="114"/>
                  </a:cubicBezTo>
                  <a:cubicBezTo>
                    <a:pt x="221" y="143"/>
                    <a:pt x="221" y="143"/>
                    <a:pt x="221" y="143"/>
                  </a:cubicBezTo>
                  <a:cubicBezTo>
                    <a:pt x="205" y="128"/>
                    <a:pt x="205" y="128"/>
                    <a:pt x="205" y="128"/>
                  </a:cubicBezTo>
                  <a:cubicBezTo>
                    <a:pt x="199" y="122"/>
                    <a:pt x="199" y="122"/>
                    <a:pt x="199" y="122"/>
                  </a:cubicBezTo>
                  <a:cubicBezTo>
                    <a:pt x="195" y="130"/>
                    <a:pt x="195" y="130"/>
                    <a:pt x="195" y="130"/>
                  </a:cubicBezTo>
                  <a:cubicBezTo>
                    <a:pt x="186" y="149"/>
                    <a:pt x="186" y="149"/>
                    <a:pt x="186" y="149"/>
                  </a:cubicBezTo>
                  <a:cubicBezTo>
                    <a:pt x="183" y="145"/>
                    <a:pt x="183" y="145"/>
                    <a:pt x="183" y="145"/>
                  </a:cubicBezTo>
                  <a:cubicBezTo>
                    <a:pt x="180" y="141"/>
                    <a:pt x="180" y="141"/>
                    <a:pt x="180" y="141"/>
                  </a:cubicBezTo>
                  <a:cubicBezTo>
                    <a:pt x="176" y="142"/>
                    <a:pt x="176" y="142"/>
                    <a:pt x="176" y="142"/>
                  </a:cubicBezTo>
                  <a:cubicBezTo>
                    <a:pt x="157" y="148"/>
                    <a:pt x="157" y="148"/>
                    <a:pt x="157" y="148"/>
                  </a:cubicBezTo>
                  <a:cubicBezTo>
                    <a:pt x="160" y="159"/>
                    <a:pt x="160" y="159"/>
                    <a:pt x="160" y="159"/>
                  </a:cubicBezTo>
                  <a:cubicBezTo>
                    <a:pt x="175" y="155"/>
                    <a:pt x="175" y="155"/>
                    <a:pt x="175" y="155"/>
                  </a:cubicBezTo>
                  <a:cubicBezTo>
                    <a:pt x="182" y="165"/>
                    <a:pt x="182" y="165"/>
                    <a:pt x="182" y="165"/>
                  </a:cubicBezTo>
                  <a:cubicBezTo>
                    <a:pt x="192" y="164"/>
                    <a:pt x="192" y="164"/>
                    <a:pt x="192" y="164"/>
                  </a:cubicBezTo>
                  <a:cubicBezTo>
                    <a:pt x="203" y="142"/>
                    <a:pt x="203" y="142"/>
                    <a:pt x="203" y="142"/>
                  </a:cubicBezTo>
                  <a:cubicBezTo>
                    <a:pt x="222" y="160"/>
                    <a:pt x="222" y="160"/>
                    <a:pt x="222" y="160"/>
                  </a:cubicBezTo>
                  <a:cubicBezTo>
                    <a:pt x="232" y="156"/>
                    <a:pt x="232" y="156"/>
                    <a:pt x="232" y="156"/>
                  </a:cubicBezTo>
                  <a:cubicBezTo>
                    <a:pt x="234" y="118"/>
                    <a:pt x="234" y="118"/>
                    <a:pt x="234" y="118"/>
                  </a:cubicBezTo>
                  <a:cubicBezTo>
                    <a:pt x="239" y="115"/>
                    <a:pt x="239" y="115"/>
                    <a:pt x="239" y="115"/>
                  </a:cubicBezTo>
                  <a:cubicBezTo>
                    <a:pt x="246" y="126"/>
                    <a:pt x="246" y="126"/>
                    <a:pt x="246" y="126"/>
                  </a:cubicBezTo>
                  <a:cubicBezTo>
                    <a:pt x="254" y="110"/>
                    <a:pt x="254" y="110"/>
                    <a:pt x="254" y="110"/>
                  </a:cubicBezTo>
                  <a:cubicBezTo>
                    <a:pt x="263" y="94"/>
                    <a:pt x="263" y="94"/>
                    <a:pt x="263" y="94"/>
                  </a:cubicBezTo>
                  <a:close/>
                  <a:moveTo>
                    <a:pt x="178" y="180"/>
                  </a:moveTo>
                  <a:cubicBezTo>
                    <a:pt x="178" y="171"/>
                    <a:pt x="178" y="171"/>
                    <a:pt x="178" y="171"/>
                  </a:cubicBezTo>
                  <a:cubicBezTo>
                    <a:pt x="179" y="172"/>
                    <a:pt x="179" y="172"/>
                    <a:pt x="179" y="172"/>
                  </a:cubicBezTo>
                  <a:cubicBezTo>
                    <a:pt x="184" y="172"/>
                    <a:pt x="184" y="172"/>
                    <a:pt x="184" y="172"/>
                  </a:cubicBezTo>
                  <a:cubicBezTo>
                    <a:pt x="184" y="180"/>
                    <a:pt x="184" y="180"/>
                    <a:pt x="184" y="180"/>
                  </a:cubicBezTo>
                  <a:cubicBezTo>
                    <a:pt x="182" y="180"/>
                    <a:pt x="180" y="180"/>
                    <a:pt x="178" y="180"/>
                  </a:cubicBezTo>
                  <a:close/>
                  <a:moveTo>
                    <a:pt x="167" y="180"/>
                  </a:moveTo>
                  <a:cubicBezTo>
                    <a:pt x="167" y="165"/>
                    <a:pt x="167" y="165"/>
                    <a:pt x="167" y="165"/>
                  </a:cubicBezTo>
                  <a:cubicBezTo>
                    <a:pt x="173" y="163"/>
                    <a:pt x="173" y="163"/>
                    <a:pt x="173" y="163"/>
                  </a:cubicBezTo>
                  <a:cubicBezTo>
                    <a:pt x="173" y="163"/>
                    <a:pt x="173" y="163"/>
                    <a:pt x="173" y="163"/>
                  </a:cubicBezTo>
                  <a:cubicBezTo>
                    <a:pt x="173" y="180"/>
                    <a:pt x="173" y="180"/>
                    <a:pt x="173" y="180"/>
                  </a:cubicBezTo>
                  <a:cubicBezTo>
                    <a:pt x="167" y="180"/>
                    <a:pt x="167" y="180"/>
                    <a:pt x="167" y="180"/>
                  </a:cubicBezTo>
                  <a:close/>
                  <a:moveTo>
                    <a:pt x="189" y="180"/>
                  </a:moveTo>
                  <a:cubicBezTo>
                    <a:pt x="189" y="172"/>
                    <a:pt x="189" y="172"/>
                    <a:pt x="189" y="172"/>
                  </a:cubicBezTo>
                  <a:cubicBezTo>
                    <a:pt x="195" y="171"/>
                    <a:pt x="195" y="171"/>
                    <a:pt x="195" y="171"/>
                  </a:cubicBezTo>
                  <a:cubicBezTo>
                    <a:pt x="196" y="171"/>
                    <a:pt x="196" y="171"/>
                    <a:pt x="196" y="171"/>
                  </a:cubicBezTo>
                  <a:cubicBezTo>
                    <a:pt x="196" y="180"/>
                    <a:pt x="196" y="180"/>
                    <a:pt x="196" y="180"/>
                  </a:cubicBezTo>
                  <a:cubicBezTo>
                    <a:pt x="193" y="180"/>
                    <a:pt x="191" y="180"/>
                    <a:pt x="189" y="180"/>
                  </a:cubicBezTo>
                  <a:close/>
                  <a:moveTo>
                    <a:pt x="200" y="180"/>
                  </a:moveTo>
                  <a:cubicBezTo>
                    <a:pt x="200" y="160"/>
                    <a:pt x="200" y="160"/>
                    <a:pt x="200" y="160"/>
                  </a:cubicBezTo>
                  <a:cubicBezTo>
                    <a:pt x="204" y="152"/>
                    <a:pt x="204" y="152"/>
                    <a:pt x="204" y="152"/>
                  </a:cubicBezTo>
                  <a:cubicBezTo>
                    <a:pt x="207" y="155"/>
                    <a:pt x="207" y="155"/>
                    <a:pt x="207" y="155"/>
                  </a:cubicBezTo>
                  <a:cubicBezTo>
                    <a:pt x="207" y="180"/>
                    <a:pt x="207" y="180"/>
                    <a:pt x="207" y="180"/>
                  </a:cubicBezTo>
                  <a:cubicBezTo>
                    <a:pt x="205" y="180"/>
                    <a:pt x="203" y="180"/>
                    <a:pt x="200" y="180"/>
                  </a:cubicBezTo>
                  <a:close/>
                  <a:moveTo>
                    <a:pt x="212" y="180"/>
                  </a:moveTo>
                  <a:cubicBezTo>
                    <a:pt x="212" y="159"/>
                    <a:pt x="212" y="159"/>
                    <a:pt x="212" y="159"/>
                  </a:cubicBezTo>
                  <a:cubicBezTo>
                    <a:pt x="218" y="165"/>
                    <a:pt x="218" y="165"/>
                    <a:pt x="218" y="165"/>
                  </a:cubicBezTo>
                  <a:cubicBezTo>
                    <a:pt x="218" y="180"/>
                    <a:pt x="218" y="180"/>
                    <a:pt x="218" y="180"/>
                  </a:cubicBezTo>
                  <a:cubicBezTo>
                    <a:pt x="216" y="180"/>
                    <a:pt x="214" y="180"/>
                    <a:pt x="212" y="180"/>
                  </a:cubicBezTo>
                  <a:close/>
                  <a:moveTo>
                    <a:pt x="223" y="180"/>
                  </a:moveTo>
                  <a:cubicBezTo>
                    <a:pt x="223" y="167"/>
                    <a:pt x="223" y="167"/>
                    <a:pt x="223" y="167"/>
                  </a:cubicBezTo>
                  <a:cubicBezTo>
                    <a:pt x="229" y="164"/>
                    <a:pt x="229" y="164"/>
                    <a:pt x="229" y="164"/>
                  </a:cubicBezTo>
                  <a:cubicBezTo>
                    <a:pt x="229" y="180"/>
                    <a:pt x="229" y="180"/>
                    <a:pt x="229" y="180"/>
                  </a:cubicBezTo>
                  <a:cubicBezTo>
                    <a:pt x="227" y="180"/>
                    <a:pt x="225" y="180"/>
                    <a:pt x="223" y="180"/>
                  </a:cubicBezTo>
                  <a:close/>
                  <a:moveTo>
                    <a:pt x="285" y="123"/>
                  </a:moveTo>
                  <a:cubicBezTo>
                    <a:pt x="293" y="123"/>
                    <a:pt x="301" y="126"/>
                    <a:pt x="306" y="131"/>
                  </a:cubicBezTo>
                  <a:cubicBezTo>
                    <a:pt x="311" y="137"/>
                    <a:pt x="314" y="144"/>
                    <a:pt x="314" y="152"/>
                  </a:cubicBezTo>
                  <a:cubicBezTo>
                    <a:pt x="314" y="156"/>
                    <a:pt x="314" y="159"/>
                    <a:pt x="313" y="162"/>
                  </a:cubicBezTo>
                  <a:cubicBezTo>
                    <a:pt x="313" y="162"/>
                    <a:pt x="313" y="162"/>
                    <a:pt x="313" y="162"/>
                  </a:cubicBezTo>
                  <a:cubicBezTo>
                    <a:pt x="313" y="162"/>
                    <a:pt x="313" y="162"/>
                    <a:pt x="313" y="162"/>
                  </a:cubicBezTo>
                  <a:cubicBezTo>
                    <a:pt x="313" y="162"/>
                    <a:pt x="313" y="162"/>
                    <a:pt x="313" y="162"/>
                  </a:cubicBezTo>
                  <a:cubicBezTo>
                    <a:pt x="311" y="166"/>
                    <a:pt x="309" y="170"/>
                    <a:pt x="306" y="173"/>
                  </a:cubicBezTo>
                  <a:cubicBezTo>
                    <a:pt x="301" y="178"/>
                    <a:pt x="293" y="181"/>
                    <a:pt x="285" y="181"/>
                  </a:cubicBezTo>
                  <a:cubicBezTo>
                    <a:pt x="277" y="181"/>
                    <a:pt x="270" y="178"/>
                    <a:pt x="265" y="173"/>
                  </a:cubicBezTo>
                  <a:cubicBezTo>
                    <a:pt x="259" y="167"/>
                    <a:pt x="256" y="160"/>
                    <a:pt x="256" y="152"/>
                  </a:cubicBezTo>
                  <a:cubicBezTo>
                    <a:pt x="256" y="151"/>
                    <a:pt x="256" y="151"/>
                    <a:pt x="256" y="150"/>
                  </a:cubicBezTo>
                  <a:cubicBezTo>
                    <a:pt x="256" y="149"/>
                    <a:pt x="256" y="149"/>
                    <a:pt x="256" y="148"/>
                  </a:cubicBezTo>
                  <a:cubicBezTo>
                    <a:pt x="257" y="145"/>
                    <a:pt x="257" y="145"/>
                    <a:pt x="257" y="145"/>
                  </a:cubicBezTo>
                  <a:cubicBezTo>
                    <a:pt x="259" y="146"/>
                    <a:pt x="259" y="146"/>
                    <a:pt x="259" y="146"/>
                  </a:cubicBezTo>
                  <a:cubicBezTo>
                    <a:pt x="268" y="147"/>
                    <a:pt x="277" y="148"/>
                    <a:pt x="282" y="149"/>
                  </a:cubicBezTo>
                  <a:cubicBezTo>
                    <a:pt x="280" y="126"/>
                    <a:pt x="280" y="126"/>
                    <a:pt x="280" y="126"/>
                  </a:cubicBezTo>
                  <a:cubicBezTo>
                    <a:pt x="280" y="123"/>
                    <a:pt x="280" y="123"/>
                    <a:pt x="280" y="123"/>
                  </a:cubicBezTo>
                  <a:cubicBezTo>
                    <a:pt x="283" y="123"/>
                    <a:pt x="283" y="123"/>
                    <a:pt x="283" y="123"/>
                  </a:cubicBezTo>
                  <a:cubicBezTo>
                    <a:pt x="283" y="123"/>
                    <a:pt x="283" y="123"/>
                    <a:pt x="284" y="123"/>
                  </a:cubicBezTo>
                  <a:cubicBezTo>
                    <a:pt x="284" y="123"/>
                    <a:pt x="284" y="123"/>
                    <a:pt x="284" y="123"/>
                  </a:cubicBezTo>
                  <a:cubicBezTo>
                    <a:pt x="284" y="123"/>
                    <a:pt x="285" y="123"/>
                    <a:pt x="285" y="123"/>
                  </a:cubicBezTo>
                  <a:close/>
                  <a:moveTo>
                    <a:pt x="281" y="175"/>
                  </a:moveTo>
                  <a:cubicBezTo>
                    <a:pt x="279" y="175"/>
                    <a:pt x="278" y="175"/>
                    <a:pt x="277" y="174"/>
                  </a:cubicBezTo>
                  <a:cubicBezTo>
                    <a:pt x="306" y="162"/>
                    <a:pt x="306" y="162"/>
                    <a:pt x="306" y="162"/>
                  </a:cubicBezTo>
                  <a:cubicBezTo>
                    <a:pt x="306" y="164"/>
                    <a:pt x="305" y="165"/>
                    <a:pt x="305" y="165"/>
                  </a:cubicBezTo>
                  <a:cubicBezTo>
                    <a:pt x="281" y="175"/>
                    <a:pt x="281" y="175"/>
                    <a:pt x="281" y="175"/>
                  </a:cubicBezTo>
                  <a:close/>
                  <a:moveTo>
                    <a:pt x="302" y="169"/>
                  </a:moveTo>
                  <a:cubicBezTo>
                    <a:pt x="297" y="173"/>
                    <a:pt x="292" y="176"/>
                    <a:pt x="285" y="176"/>
                  </a:cubicBezTo>
                  <a:cubicBezTo>
                    <a:pt x="302" y="169"/>
                    <a:pt x="302" y="169"/>
                    <a:pt x="302" y="169"/>
                  </a:cubicBezTo>
                  <a:close/>
                  <a:moveTo>
                    <a:pt x="286" y="135"/>
                  </a:moveTo>
                  <a:cubicBezTo>
                    <a:pt x="286" y="133"/>
                    <a:pt x="286" y="133"/>
                    <a:pt x="286" y="133"/>
                  </a:cubicBezTo>
                  <a:cubicBezTo>
                    <a:pt x="294" y="130"/>
                    <a:pt x="294" y="130"/>
                    <a:pt x="294" y="130"/>
                  </a:cubicBezTo>
                  <a:cubicBezTo>
                    <a:pt x="295" y="130"/>
                    <a:pt x="296" y="131"/>
                    <a:pt x="297" y="131"/>
                  </a:cubicBezTo>
                  <a:cubicBezTo>
                    <a:pt x="286" y="135"/>
                    <a:pt x="286" y="135"/>
                    <a:pt x="286" y="135"/>
                  </a:cubicBezTo>
                  <a:close/>
                  <a:moveTo>
                    <a:pt x="299" y="133"/>
                  </a:moveTo>
                  <a:cubicBezTo>
                    <a:pt x="300" y="133"/>
                    <a:pt x="300" y="134"/>
                    <a:pt x="301" y="134"/>
                  </a:cubicBezTo>
                  <a:cubicBezTo>
                    <a:pt x="287" y="140"/>
                    <a:pt x="287" y="140"/>
                    <a:pt x="287" y="140"/>
                  </a:cubicBezTo>
                  <a:cubicBezTo>
                    <a:pt x="287" y="138"/>
                    <a:pt x="287" y="138"/>
                    <a:pt x="287" y="138"/>
                  </a:cubicBezTo>
                  <a:cubicBezTo>
                    <a:pt x="299" y="133"/>
                    <a:pt x="299" y="133"/>
                    <a:pt x="299" y="133"/>
                  </a:cubicBezTo>
                  <a:close/>
                  <a:moveTo>
                    <a:pt x="274" y="173"/>
                  </a:moveTo>
                  <a:cubicBezTo>
                    <a:pt x="274" y="173"/>
                    <a:pt x="273" y="172"/>
                    <a:pt x="272" y="172"/>
                  </a:cubicBezTo>
                  <a:cubicBezTo>
                    <a:pt x="308" y="157"/>
                    <a:pt x="308" y="157"/>
                    <a:pt x="308" y="157"/>
                  </a:cubicBezTo>
                  <a:cubicBezTo>
                    <a:pt x="308" y="158"/>
                    <a:pt x="308" y="159"/>
                    <a:pt x="308" y="160"/>
                  </a:cubicBezTo>
                  <a:cubicBezTo>
                    <a:pt x="274" y="173"/>
                    <a:pt x="274" y="173"/>
                    <a:pt x="274" y="173"/>
                  </a:cubicBezTo>
                  <a:close/>
                  <a:moveTo>
                    <a:pt x="270" y="170"/>
                  </a:moveTo>
                  <a:cubicBezTo>
                    <a:pt x="269" y="170"/>
                    <a:pt x="269" y="169"/>
                    <a:pt x="268" y="169"/>
                  </a:cubicBezTo>
                  <a:cubicBezTo>
                    <a:pt x="268" y="169"/>
                    <a:pt x="268" y="169"/>
                    <a:pt x="268" y="169"/>
                  </a:cubicBezTo>
                  <a:cubicBezTo>
                    <a:pt x="309" y="152"/>
                    <a:pt x="309" y="152"/>
                    <a:pt x="309" y="152"/>
                  </a:cubicBezTo>
                  <a:cubicBezTo>
                    <a:pt x="309" y="153"/>
                    <a:pt x="309" y="154"/>
                    <a:pt x="309" y="154"/>
                  </a:cubicBezTo>
                  <a:cubicBezTo>
                    <a:pt x="270" y="170"/>
                    <a:pt x="270" y="170"/>
                    <a:pt x="270" y="170"/>
                  </a:cubicBezTo>
                  <a:close/>
                  <a:moveTo>
                    <a:pt x="267" y="167"/>
                  </a:moveTo>
                  <a:cubicBezTo>
                    <a:pt x="266" y="166"/>
                    <a:pt x="266" y="166"/>
                    <a:pt x="265" y="165"/>
                  </a:cubicBezTo>
                  <a:cubicBezTo>
                    <a:pt x="308" y="148"/>
                    <a:pt x="308" y="148"/>
                    <a:pt x="308" y="148"/>
                  </a:cubicBezTo>
                  <a:cubicBezTo>
                    <a:pt x="309" y="148"/>
                    <a:pt x="309" y="149"/>
                    <a:pt x="309" y="150"/>
                  </a:cubicBezTo>
                  <a:cubicBezTo>
                    <a:pt x="267" y="167"/>
                    <a:pt x="267" y="167"/>
                    <a:pt x="267" y="167"/>
                  </a:cubicBezTo>
                  <a:close/>
                  <a:moveTo>
                    <a:pt x="264" y="163"/>
                  </a:moveTo>
                  <a:cubicBezTo>
                    <a:pt x="264" y="162"/>
                    <a:pt x="264" y="162"/>
                    <a:pt x="263" y="161"/>
                  </a:cubicBezTo>
                  <a:cubicBezTo>
                    <a:pt x="281" y="154"/>
                    <a:pt x="281" y="154"/>
                    <a:pt x="281" y="154"/>
                  </a:cubicBezTo>
                  <a:cubicBezTo>
                    <a:pt x="283" y="155"/>
                    <a:pt x="285" y="155"/>
                    <a:pt x="285" y="155"/>
                  </a:cubicBezTo>
                  <a:cubicBezTo>
                    <a:pt x="264" y="163"/>
                    <a:pt x="264" y="163"/>
                    <a:pt x="264" y="163"/>
                  </a:cubicBezTo>
                  <a:close/>
                  <a:moveTo>
                    <a:pt x="285" y="155"/>
                  </a:moveTo>
                  <a:cubicBezTo>
                    <a:pt x="288" y="152"/>
                    <a:pt x="288" y="152"/>
                    <a:pt x="288" y="152"/>
                  </a:cubicBezTo>
                  <a:cubicBezTo>
                    <a:pt x="288" y="151"/>
                    <a:pt x="288" y="151"/>
                    <a:pt x="288" y="151"/>
                  </a:cubicBezTo>
                  <a:cubicBezTo>
                    <a:pt x="307" y="143"/>
                    <a:pt x="307" y="143"/>
                    <a:pt x="307" y="143"/>
                  </a:cubicBezTo>
                  <a:cubicBezTo>
                    <a:pt x="308" y="144"/>
                    <a:pt x="308" y="145"/>
                    <a:pt x="308" y="145"/>
                  </a:cubicBezTo>
                  <a:cubicBezTo>
                    <a:pt x="285" y="155"/>
                    <a:pt x="285" y="155"/>
                    <a:pt x="285" y="155"/>
                  </a:cubicBezTo>
                  <a:close/>
                  <a:moveTo>
                    <a:pt x="263" y="159"/>
                  </a:moveTo>
                  <a:cubicBezTo>
                    <a:pt x="262" y="158"/>
                    <a:pt x="262" y="158"/>
                    <a:pt x="262" y="157"/>
                  </a:cubicBezTo>
                  <a:cubicBezTo>
                    <a:pt x="272" y="153"/>
                    <a:pt x="272" y="153"/>
                    <a:pt x="272" y="153"/>
                  </a:cubicBezTo>
                  <a:cubicBezTo>
                    <a:pt x="273" y="153"/>
                    <a:pt x="275" y="153"/>
                    <a:pt x="276" y="154"/>
                  </a:cubicBezTo>
                  <a:cubicBezTo>
                    <a:pt x="263" y="159"/>
                    <a:pt x="263" y="159"/>
                    <a:pt x="263" y="159"/>
                  </a:cubicBezTo>
                  <a:close/>
                  <a:moveTo>
                    <a:pt x="288" y="149"/>
                  </a:moveTo>
                  <a:cubicBezTo>
                    <a:pt x="288" y="147"/>
                    <a:pt x="288" y="147"/>
                    <a:pt x="288" y="147"/>
                  </a:cubicBezTo>
                  <a:cubicBezTo>
                    <a:pt x="305" y="140"/>
                    <a:pt x="305" y="140"/>
                    <a:pt x="305" y="140"/>
                  </a:cubicBezTo>
                  <a:cubicBezTo>
                    <a:pt x="306" y="140"/>
                    <a:pt x="306" y="141"/>
                    <a:pt x="306" y="141"/>
                  </a:cubicBezTo>
                  <a:cubicBezTo>
                    <a:pt x="288" y="149"/>
                    <a:pt x="288" y="149"/>
                    <a:pt x="288" y="149"/>
                  </a:cubicBezTo>
                  <a:close/>
                  <a:moveTo>
                    <a:pt x="262" y="155"/>
                  </a:moveTo>
                  <a:cubicBezTo>
                    <a:pt x="262" y="154"/>
                    <a:pt x="262" y="153"/>
                    <a:pt x="262" y="153"/>
                  </a:cubicBezTo>
                  <a:cubicBezTo>
                    <a:pt x="263" y="152"/>
                    <a:pt x="263" y="152"/>
                    <a:pt x="263" y="152"/>
                  </a:cubicBezTo>
                  <a:cubicBezTo>
                    <a:pt x="265" y="152"/>
                    <a:pt x="266" y="152"/>
                    <a:pt x="267" y="152"/>
                  </a:cubicBezTo>
                  <a:cubicBezTo>
                    <a:pt x="262" y="155"/>
                    <a:pt x="262" y="155"/>
                    <a:pt x="262" y="155"/>
                  </a:cubicBezTo>
                  <a:close/>
                  <a:moveTo>
                    <a:pt x="287" y="144"/>
                  </a:moveTo>
                  <a:cubicBezTo>
                    <a:pt x="287" y="142"/>
                    <a:pt x="287" y="142"/>
                    <a:pt x="287" y="142"/>
                  </a:cubicBezTo>
                  <a:cubicBezTo>
                    <a:pt x="303" y="136"/>
                    <a:pt x="303" y="136"/>
                    <a:pt x="303" y="136"/>
                  </a:cubicBezTo>
                  <a:cubicBezTo>
                    <a:pt x="303" y="136"/>
                    <a:pt x="304" y="137"/>
                    <a:pt x="304" y="138"/>
                  </a:cubicBezTo>
                  <a:cubicBezTo>
                    <a:pt x="287" y="144"/>
                    <a:pt x="287" y="144"/>
                    <a:pt x="287" y="144"/>
                  </a:cubicBezTo>
                  <a:close/>
                  <a:moveTo>
                    <a:pt x="286" y="131"/>
                  </a:moveTo>
                  <a:cubicBezTo>
                    <a:pt x="286" y="128"/>
                    <a:pt x="286" y="128"/>
                    <a:pt x="286" y="128"/>
                  </a:cubicBezTo>
                  <a:cubicBezTo>
                    <a:pt x="287" y="128"/>
                    <a:pt x="289" y="129"/>
                    <a:pt x="291" y="129"/>
                  </a:cubicBezTo>
                  <a:cubicBezTo>
                    <a:pt x="286" y="131"/>
                    <a:pt x="286" y="131"/>
                    <a:pt x="286" y="131"/>
                  </a:cubicBezTo>
                  <a:close/>
                  <a:moveTo>
                    <a:pt x="251" y="137"/>
                  </a:moveTo>
                  <a:cubicBezTo>
                    <a:pt x="252" y="132"/>
                    <a:pt x="255" y="127"/>
                    <a:pt x="258" y="123"/>
                  </a:cubicBezTo>
                  <a:cubicBezTo>
                    <a:pt x="262" y="119"/>
                    <a:pt x="267" y="117"/>
                    <a:pt x="273" y="116"/>
                  </a:cubicBezTo>
                  <a:cubicBezTo>
                    <a:pt x="276" y="116"/>
                    <a:pt x="276" y="116"/>
                    <a:pt x="276" y="116"/>
                  </a:cubicBezTo>
                  <a:cubicBezTo>
                    <a:pt x="276" y="119"/>
                    <a:pt x="276" y="119"/>
                    <a:pt x="276" y="119"/>
                  </a:cubicBezTo>
                  <a:cubicBezTo>
                    <a:pt x="278" y="140"/>
                    <a:pt x="278" y="140"/>
                    <a:pt x="278" y="140"/>
                  </a:cubicBezTo>
                  <a:cubicBezTo>
                    <a:pt x="275" y="143"/>
                    <a:pt x="275" y="143"/>
                    <a:pt x="275" y="143"/>
                  </a:cubicBezTo>
                  <a:cubicBezTo>
                    <a:pt x="275" y="143"/>
                    <a:pt x="263" y="142"/>
                    <a:pt x="254" y="140"/>
                  </a:cubicBezTo>
                  <a:cubicBezTo>
                    <a:pt x="251" y="140"/>
                    <a:pt x="251" y="140"/>
                    <a:pt x="251" y="140"/>
                  </a:cubicBezTo>
                  <a:cubicBezTo>
                    <a:pt x="251" y="137"/>
                    <a:pt x="251" y="137"/>
                    <a:pt x="251" y="137"/>
                  </a:cubicBezTo>
                  <a:close/>
                  <a:moveTo>
                    <a:pt x="262" y="127"/>
                  </a:moveTo>
                  <a:cubicBezTo>
                    <a:pt x="265" y="125"/>
                    <a:pt x="268" y="123"/>
                    <a:pt x="271" y="122"/>
                  </a:cubicBezTo>
                  <a:cubicBezTo>
                    <a:pt x="272" y="137"/>
                    <a:pt x="272" y="137"/>
                    <a:pt x="272" y="137"/>
                  </a:cubicBezTo>
                  <a:cubicBezTo>
                    <a:pt x="269" y="137"/>
                    <a:pt x="263" y="136"/>
                    <a:pt x="257" y="135"/>
                  </a:cubicBezTo>
                  <a:cubicBezTo>
                    <a:pt x="258" y="132"/>
                    <a:pt x="260" y="129"/>
                    <a:pt x="262" y="127"/>
                  </a:cubicBezTo>
                  <a:close/>
                  <a:moveTo>
                    <a:pt x="252" y="253"/>
                  </a:moveTo>
                  <a:cubicBezTo>
                    <a:pt x="265" y="253"/>
                    <a:pt x="265" y="253"/>
                    <a:pt x="265" y="253"/>
                  </a:cubicBezTo>
                  <a:cubicBezTo>
                    <a:pt x="282" y="285"/>
                    <a:pt x="282" y="285"/>
                    <a:pt x="282" y="285"/>
                  </a:cubicBezTo>
                  <a:cubicBezTo>
                    <a:pt x="270" y="285"/>
                    <a:pt x="270" y="285"/>
                    <a:pt x="270" y="285"/>
                  </a:cubicBezTo>
                  <a:cubicBezTo>
                    <a:pt x="252" y="253"/>
                    <a:pt x="252" y="253"/>
                    <a:pt x="252" y="253"/>
                  </a:cubicBezTo>
                  <a:close/>
                  <a:moveTo>
                    <a:pt x="222" y="253"/>
                  </a:moveTo>
                  <a:cubicBezTo>
                    <a:pt x="210" y="253"/>
                    <a:pt x="210" y="253"/>
                    <a:pt x="210" y="253"/>
                  </a:cubicBezTo>
                  <a:cubicBezTo>
                    <a:pt x="193" y="285"/>
                    <a:pt x="193" y="285"/>
                    <a:pt x="193" y="285"/>
                  </a:cubicBezTo>
                  <a:cubicBezTo>
                    <a:pt x="205" y="285"/>
                    <a:pt x="205" y="285"/>
                    <a:pt x="205" y="285"/>
                  </a:cubicBezTo>
                  <a:cubicBezTo>
                    <a:pt x="222" y="253"/>
                    <a:pt x="222" y="253"/>
                    <a:pt x="222" y="253"/>
                  </a:cubicBezTo>
                  <a:close/>
                  <a:moveTo>
                    <a:pt x="227" y="226"/>
                  </a:moveTo>
                  <a:cubicBezTo>
                    <a:pt x="247" y="226"/>
                    <a:pt x="247" y="226"/>
                    <a:pt x="247" y="226"/>
                  </a:cubicBezTo>
                  <a:cubicBezTo>
                    <a:pt x="247" y="286"/>
                    <a:pt x="247" y="286"/>
                    <a:pt x="247" y="286"/>
                  </a:cubicBezTo>
                  <a:cubicBezTo>
                    <a:pt x="227" y="286"/>
                    <a:pt x="227" y="286"/>
                    <a:pt x="227" y="286"/>
                  </a:cubicBezTo>
                  <a:cubicBezTo>
                    <a:pt x="227" y="226"/>
                    <a:pt x="227" y="226"/>
                    <a:pt x="227" y="226"/>
                  </a:cubicBezTo>
                  <a:close/>
                  <a:moveTo>
                    <a:pt x="41" y="45"/>
                  </a:moveTo>
                  <a:cubicBezTo>
                    <a:pt x="40" y="36"/>
                    <a:pt x="40" y="31"/>
                    <a:pt x="42" y="22"/>
                  </a:cubicBezTo>
                  <a:cubicBezTo>
                    <a:pt x="52" y="35"/>
                    <a:pt x="66" y="26"/>
                    <a:pt x="77" y="23"/>
                  </a:cubicBezTo>
                  <a:cubicBezTo>
                    <a:pt x="78" y="30"/>
                    <a:pt x="79" y="35"/>
                    <a:pt x="78" y="45"/>
                  </a:cubicBezTo>
                  <a:cubicBezTo>
                    <a:pt x="87" y="38"/>
                    <a:pt x="87" y="19"/>
                    <a:pt x="82" y="12"/>
                  </a:cubicBezTo>
                  <a:cubicBezTo>
                    <a:pt x="74" y="0"/>
                    <a:pt x="46" y="0"/>
                    <a:pt x="38" y="10"/>
                  </a:cubicBezTo>
                  <a:cubicBezTo>
                    <a:pt x="35" y="14"/>
                    <a:pt x="30" y="39"/>
                    <a:pt x="41" y="45"/>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52" name="TextBox 51"/>
            <p:cNvSpPr txBox="1"/>
            <p:nvPr/>
          </p:nvSpPr>
          <p:spPr>
            <a:xfrm>
              <a:off x="2631269" y="2201078"/>
              <a:ext cx="800219" cy="336591"/>
            </a:xfrm>
            <a:prstGeom prst="rect">
              <a:avLst/>
            </a:prstGeom>
            <a:noFill/>
          </p:spPr>
          <p:txBody>
            <a:bodyPr wrap="none" rtlCol="0">
              <a:spAutoFit/>
            </a:bodyPr>
            <a:lstStyle/>
            <a:p>
              <a:pPr algn="r">
                <a:lnSpc>
                  <a:spcPct val="150000"/>
                </a:lnSpc>
              </a:pPr>
              <a:r>
                <a:rPr lang="zh-CN" altLang="en-US" sz="1200" dirty="0">
                  <a:solidFill>
                    <a:schemeClr val="bg1"/>
                  </a:solidFill>
                  <a:latin typeface="微软雅黑" pitchFamily="34" charset="-122"/>
                  <a:ea typeface="微软雅黑" pitchFamily="34" charset="-122"/>
                  <a:cs typeface="Open Sans" panose="020B0606030504020204" pitchFamily="34" charset="0"/>
                  <a:sym typeface="Arial" pitchFamily="34" charset="0"/>
                </a:rPr>
                <a:t>添加标题</a:t>
              </a:r>
              <a:endParaRPr lang="en-US" altLang="zh-CN" sz="1200" dirty="0">
                <a:solidFill>
                  <a:schemeClr val="bg1"/>
                </a:solidFill>
                <a:latin typeface="微软雅黑" pitchFamily="34" charset="-122"/>
                <a:ea typeface="微软雅黑" pitchFamily="34" charset="-122"/>
                <a:cs typeface="Open Sans" panose="020B0606030504020204" pitchFamily="34" charset="0"/>
                <a:sym typeface="Arial" pitchFamily="34" charset="0"/>
              </a:endParaRPr>
            </a:p>
          </p:txBody>
        </p:sp>
      </p:grpSp>
      <p:grpSp>
        <p:nvGrpSpPr>
          <p:cNvPr id="11" name="组合 54"/>
          <p:cNvGrpSpPr/>
          <p:nvPr/>
        </p:nvGrpSpPr>
        <p:grpSpPr>
          <a:xfrm>
            <a:off x="3708475" y="1708181"/>
            <a:ext cx="1798637" cy="1443486"/>
            <a:chOff x="3762425" y="1257299"/>
            <a:chExt cx="1798637" cy="1443040"/>
          </a:xfrm>
        </p:grpSpPr>
        <p:grpSp>
          <p:nvGrpSpPr>
            <p:cNvPr id="12" name="组合 55"/>
            <p:cNvGrpSpPr/>
            <p:nvPr/>
          </p:nvGrpSpPr>
          <p:grpSpPr>
            <a:xfrm>
              <a:off x="3762425" y="1257299"/>
              <a:ext cx="1798637" cy="1443040"/>
              <a:chOff x="521494" y="1257299"/>
              <a:chExt cx="1798637" cy="1443040"/>
            </a:xfrm>
          </p:grpSpPr>
          <p:sp>
            <p:nvSpPr>
              <p:cNvPr id="80" name="平行四边形 79"/>
              <p:cNvSpPr/>
              <p:nvPr/>
            </p:nvSpPr>
            <p:spPr>
              <a:xfrm>
                <a:off x="521494" y="1978819"/>
                <a:ext cx="1789988" cy="721520"/>
              </a:xfrm>
              <a:prstGeom prst="parallelogram">
                <a:avLst>
                  <a:gd name="adj" fmla="val 49252"/>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1" name="平行四边形 80"/>
              <p:cNvSpPr/>
              <p:nvPr/>
            </p:nvSpPr>
            <p:spPr>
              <a:xfrm flipH="1">
                <a:off x="530143" y="1257299"/>
                <a:ext cx="1789988" cy="721520"/>
              </a:xfrm>
              <a:prstGeom prst="parallelogram">
                <a:avLst>
                  <a:gd name="adj" fmla="val 4925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78" name="Freeform 16"/>
            <p:cNvSpPr>
              <a:spLocks noEditPoints="1"/>
            </p:cNvSpPr>
            <p:nvPr/>
          </p:nvSpPr>
          <p:spPr bwMode="auto">
            <a:xfrm>
              <a:off x="4373672" y="1368749"/>
              <a:ext cx="567493" cy="469898"/>
            </a:xfrm>
            <a:custGeom>
              <a:avLst/>
              <a:gdLst>
                <a:gd name="T0" fmla="*/ 245 w 332"/>
                <a:gd name="T1" fmla="*/ 23 h 275"/>
                <a:gd name="T2" fmla="*/ 283 w 332"/>
                <a:gd name="T3" fmla="*/ 47 h 275"/>
                <a:gd name="T4" fmla="*/ 241 w 332"/>
                <a:gd name="T5" fmla="*/ 10 h 275"/>
                <a:gd name="T6" fmla="*/ 113 w 332"/>
                <a:gd name="T7" fmla="*/ 203 h 275"/>
                <a:gd name="T8" fmla="*/ 70 w 332"/>
                <a:gd name="T9" fmla="*/ 223 h 275"/>
                <a:gd name="T10" fmla="*/ 90 w 332"/>
                <a:gd name="T11" fmla="*/ 267 h 275"/>
                <a:gd name="T12" fmla="*/ 35 w 332"/>
                <a:gd name="T13" fmla="*/ 275 h 275"/>
                <a:gd name="T14" fmla="*/ 54 w 332"/>
                <a:gd name="T15" fmla="*/ 252 h 275"/>
                <a:gd name="T16" fmla="*/ 15 w 332"/>
                <a:gd name="T17" fmla="*/ 223 h 275"/>
                <a:gd name="T18" fmla="*/ 21 w 332"/>
                <a:gd name="T19" fmla="*/ 199 h 275"/>
                <a:gd name="T20" fmla="*/ 0 w 332"/>
                <a:gd name="T21" fmla="*/ 116 h 275"/>
                <a:gd name="T22" fmla="*/ 43 w 332"/>
                <a:gd name="T23" fmla="*/ 182 h 275"/>
                <a:gd name="T24" fmla="*/ 45 w 332"/>
                <a:gd name="T25" fmla="*/ 198 h 275"/>
                <a:gd name="T26" fmla="*/ 50 w 332"/>
                <a:gd name="T27" fmla="*/ 81 h 275"/>
                <a:gd name="T28" fmla="*/ 52 w 332"/>
                <a:gd name="T29" fmla="*/ 69 h 275"/>
                <a:gd name="T30" fmla="*/ 90 w 332"/>
                <a:gd name="T31" fmla="*/ 26 h 275"/>
                <a:gd name="T32" fmla="*/ 92 w 332"/>
                <a:gd name="T33" fmla="*/ 36 h 275"/>
                <a:gd name="T34" fmla="*/ 92 w 332"/>
                <a:gd name="T35" fmla="*/ 48 h 275"/>
                <a:gd name="T36" fmla="*/ 93 w 332"/>
                <a:gd name="T37" fmla="*/ 61 h 275"/>
                <a:gd name="T38" fmla="*/ 90 w 332"/>
                <a:gd name="T39" fmla="*/ 73 h 275"/>
                <a:gd name="T40" fmla="*/ 80 w 332"/>
                <a:gd name="T41" fmla="*/ 88 h 275"/>
                <a:gd name="T42" fmla="*/ 165 w 332"/>
                <a:gd name="T43" fmla="*/ 108 h 275"/>
                <a:gd name="T44" fmla="*/ 181 w 332"/>
                <a:gd name="T45" fmla="*/ 120 h 275"/>
                <a:gd name="T46" fmla="*/ 208 w 332"/>
                <a:gd name="T47" fmla="*/ 79 h 275"/>
                <a:gd name="T48" fmla="*/ 234 w 332"/>
                <a:gd name="T49" fmla="*/ 88 h 275"/>
                <a:gd name="T50" fmla="*/ 235 w 332"/>
                <a:gd name="T51" fmla="*/ 92 h 275"/>
                <a:gd name="T52" fmla="*/ 249 w 332"/>
                <a:gd name="T53" fmla="*/ 117 h 275"/>
                <a:gd name="T54" fmla="*/ 238 w 332"/>
                <a:gd name="T55" fmla="*/ 92 h 275"/>
                <a:gd name="T56" fmla="*/ 242 w 332"/>
                <a:gd name="T57" fmla="*/ 85 h 275"/>
                <a:gd name="T58" fmla="*/ 237 w 332"/>
                <a:gd name="T59" fmla="*/ 69 h 275"/>
                <a:gd name="T60" fmla="*/ 249 w 332"/>
                <a:gd name="T61" fmla="*/ 62 h 275"/>
                <a:gd name="T62" fmla="*/ 256 w 332"/>
                <a:gd name="T63" fmla="*/ 97 h 275"/>
                <a:gd name="T64" fmla="*/ 258 w 332"/>
                <a:gd name="T65" fmla="*/ 75 h 275"/>
                <a:gd name="T66" fmla="*/ 267 w 332"/>
                <a:gd name="T67" fmla="*/ 70 h 275"/>
                <a:gd name="T68" fmla="*/ 267 w 332"/>
                <a:gd name="T69" fmla="*/ 78 h 275"/>
                <a:gd name="T70" fmla="*/ 278 w 332"/>
                <a:gd name="T71" fmla="*/ 79 h 275"/>
                <a:gd name="T72" fmla="*/ 289 w 332"/>
                <a:gd name="T73" fmla="*/ 69 h 275"/>
                <a:gd name="T74" fmla="*/ 284 w 332"/>
                <a:gd name="T75" fmla="*/ 85 h 275"/>
                <a:gd name="T76" fmla="*/ 288 w 332"/>
                <a:gd name="T77" fmla="*/ 92 h 275"/>
                <a:gd name="T78" fmla="*/ 276 w 332"/>
                <a:gd name="T79" fmla="*/ 115 h 275"/>
                <a:gd name="T80" fmla="*/ 273 w 332"/>
                <a:gd name="T81" fmla="*/ 119 h 275"/>
                <a:gd name="T82" fmla="*/ 290 w 332"/>
                <a:gd name="T83" fmla="*/ 92 h 275"/>
                <a:gd name="T84" fmla="*/ 287 w 332"/>
                <a:gd name="T85" fmla="*/ 88 h 275"/>
                <a:gd name="T86" fmla="*/ 290 w 332"/>
                <a:gd name="T87" fmla="*/ 69 h 275"/>
                <a:gd name="T88" fmla="*/ 322 w 332"/>
                <a:gd name="T89" fmla="*/ 120 h 275"/>
                <a:gd name="T90" fmla="*/ 332 w 332"/>
                <a:gd name="T91" fmla="*/ 139 h 275"/>
                <a:gd name="T92" fmla="*/ 332 w 332"/>
                <a:gd name="T93" fmla="*/ 274 h 275"/>
                <a:gd name="T94" fmla="*/ 190 w 332"/>
                <a:gd name="T95" fmla="*/ 147 h 275"/>
                <a:gd name="T96" fmla="*/ 147 w 332"/>
                <a:gd name="T97" fmla="*/ 124 h 275"/>
                <a:gd name="T98" fmla="*/ 102 w 332"/>
                <a:gd name="T99" fmla="*/ 166 h 275"/>
                <a:gd name="T100" fmla="*/ 131 w 332"/>
                <a:gd name="T101" fmla="*/ 275 h 275"/>
                <a:gd name="T102" fmla="*/ 130 w 332"/>
                <a:gd name="T103" fmla="*/ 204 h 275"/>
                <a:gd name="T104" fmla="*/ 226 w 332"/>
                <a:gd name="T105" fmla="*/ 120 h 275"/>
                <a:gd name="T106" fmla="*/ 227 w 332"/>
                <a:gd name="T107" fmla="*/ 107 h 275"/>
                <a:gd name="T108" fmla="*/ 226 w 332"/>
                <a:gd name="T109" fmla="*/ 120 h 275"/>
                <a:gd name="T110" fmla="*/ 301 w 332"/>
                <a:gd name="T111" fmla="*/ 120 h 275"/>
                <a:gd name="T112" fmla="*/ 300 w 332"/>
                <a:gd name="T113" fmla="*/ 107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2" h="275">
                  <a:moveTo>
                    <a:pt x="244" y="46"/>
                  </a:moveTo>
                  <a:cubicBezTo>
                    <a:pt x="243" y="38"/>
                    <a:pt x="243" y="32"/>
                    <a:pt x="245" y="23"/>
                  </a:cubicBezTo>
                  <a:cubicBezTo>
                    <a:pt x="255" y="37"/>
                    <a:pt x="270" y="27"/>
                    <a:pt x="281" y="24"/>
                  </a:cubicBezTo>
                  <a:cubicBezTo>
                    <a:pt x="283" y="31"/>
                    <a:pt x="283" y="37"/>
                    <a:pt x="283" y="47"/>
                  </a:cubicBezTo>
                  <a:cubicBezTo>
                    <a:pt x="291" y="39"/>
                    <a:pt x="291" y="19"/>
                    <a:pt x="286" y="12"/>
                  </a:cubicBezTo>
                  <a:cubicBezTo>
                    <a:pt x="278" y="1"/>
                    <a:pt x="249" y="0"/>
                    <a:pt x="241" y="10"/>
                  </a:cubicBezTo>
                  <a:cubicBezTo>
                    <a:pt x="237" y="14"/>
                    <a:pt x="233" y="41"/>
                    <a:pt x="244" y="46"/>
                  </a:cubicBezTo>
                  <a:close/>
                  <a:moveTo>
                    <a:pt x="113" y="203"/>
                  </a:moveTo>
                  <a:cubicBezTo>
                    <a:pt x="113" y="211"/>
                    <a:pt x="113" y="211"/>
                    <a:pt x="113" y="211"/>
                  </a:cubicBezTo>
                  <a:cubicBezTo>
                    <a:pt x="70" y="223"/>
                    <a:pt x="70" y="223"/>
                    <a:pt x="70" y="223"/>
                  </a:cubicBezTo>
                  <a:cubicBezTo>
                    <a:pt x="70" y="252"/>
                    <a:pt x="70" y="252"/>
                    <a:pt x="70" y="252"/>
                  </a:cubicBezTo>
                  <a:cubicBezTo>
                    <a:pt x="90" y="267"/>
                    <a:pt x="90" y="267"/>
                    <a:pt x="90" y="267"/>
                  </a:cubicBezTo>
                  <a:cubicBezTo>
                    <a:pt x="90" y="275"/>
                    <a:pt x="90" y="275"/>
                    <a:pt x="90" y="275"/>
                  </a:cubicBezTo>
                  <a:cubicBezTo>
                    <a:pt x="35" y="275"/>
                    <a:pt x="35" y="275"/>
                    <a:pt x="35" y="275"/>
                  </a:cubicBezTo>
                  <a:cubicBezTo>
                    <a:pt x="35" y="266"/>
                    <a:pt x="35" y="266"/>
                    <a:pt x="35" y="266"/>
                  </a:cubicBezTo>
                  <a:cubicBezTo>
                    <a:pt x="54" y="252"/>
                    <a:pt x="54" y="252"/>
                    <a:pt x="54" y="252"/>
                  </a:cubicBezTo>
                  <a:cubicBezTo>
                    <a:pt x="54" y="223"/>
                    <a:pt x="54" y="223"/>
                    <a:pt x="54" y="223"/>
                  </a:cubicBezTo>
                  <a:cubicBezTo>
                    <a:pt x="15" y="223"/>
                    <a:pt x="15" y="223"/>
                    <a:pt x="15" y="223"/>
                  </a:cubicBezTo>
                  <a:cubicBezTo>
                    <a:pt x="12" y="202"/>
                    <a:pt x="12" y="202"/>
                    <a:pt x="12" y="202"/>
                  </a:cubicBezTo>
                  <a:cubicBezTo>
                    <a:pt x="21" y="199"/>
                    <a:pt x="21" y="199"/>
                    <a:pt x="21" y="199"/>
                  </a:cubicBezTo>
                  <a:cubicBezTo>
                    <a:pt x="9" y="182"/>
                    <a:pt x="9" y="182"/>
                    <a:pt x="9" y="182"/>
                  </a:cubicBezTo>
                  <a:cubicBezTo>
                    <a:pt x="0" y="116"/>
                    <a:pt x="0" y="116"/>
                    <a:pt x="0" y="116"/>
                  </a:cubicBezTo>
                  <a:cubicBezTo>
                    <a:pt x="33" y="116"/>
                    <a:pt x="33" y="116"/>
                    <a:pt x="33" y="116"/>
                  </a:cubicBezTo>
                  <a:cubicBezTo>
                    <a:pt x="43" y="182"/>
                    <a:pt x="43" y="182"/>
                    <a:pt x="43" y="182"/>
                  </a:cubicBezTo>
                  <a:cubicBezTo>
                    <a:pt x="34" y="198"/>
                    <a:pt x="34" y="198"/>
                    <a:pt x="34" y="198"/>
                  </a:cubicBezTo>
                  <a:cubicBezTo>
                    <a:pt x="45" y="198"/>
                    <a:pt x="45" y="198"/>
                    <a:pt x="45" y="198"/>
                  </a:cubicBezTo>
                  <a:cubicBezTo>
                    <a:pt x="50" y="198"/>
                    <a:pt x="50" y="198"/>
                    <a:pt x="50" y="198"/>
                  </a:cubicBezTo>
                  <a:cubicBezTo>
                    <a:pt x="48" y="124"/>
                    <a:pt x="33" y="112"/>
                    <a:pt x="50" y="81"/>
                  </a:cubicBezTo>
                  <a:cubicBezTo>
                    <a:pt x="54" y="82"/>
                    <a:pt x="54" y="82"/>
                    <a:pt x="54" y="82"/>
                  </a:cubicBezTo>
                  <a:cubicBezTo>
                    <a:pt x="54" y="77"/>
                    <a:pt x="53" y="73"/>
                    <a:pt x="52" y="69"/>
                  </a:cubicBezTo>
                  <a:cubicBezTo>
                    <a:pt x="29" y="56"/>
                    <a:pt x="37" y="26"/>
                    <a:pt x="57" y="20"/>
                  </a:cubicBezTo>
                  <a:cubicBezTo>
                    <a:pt x="68" y="16"/>
                    <a:pt x="81" y="17"/>
                    <a:pt x="90" y="26"/>
                  </a:cubicBezTo>
                  <a:cubicBezTo>
                    <a:pt x="97" y="33"/>
                    <a:pt x="93" y="35"/>
                    <a:pt x="93" y="35"/>
                  </a:cubicBezTo>
                  <a:cubicBezTo>
                    <a:pt x="92" y="36"/>
                    <a:pt x="92" y="36"/>
                    <a:pt x="92" y="36"/>
                  </a:cubicBezTo>
                  <a:cubicBezTo>
                    <a:pt x="93" y="39"/>
                    <a:pt x="94" y="45"/>
                    <a:pt x="94" y="46"/>
                  </a:cubicBezTo>
                  <a:cubicBezTo>
                    <a:pt x="94" y="47"/>
                    <a:pt x="92" y="48"/>
                    <a:pt x="92" y="48"/>
                  </a:cubicBezTo>
                  <a:cubicBezTo>
                    <a:pt x="96" y="59"/>
                    <a:pt x="96" y="59"/>
                    <a:pt x="96" y="59"/>
                  </a:cubicBezTo>
                  <a:cubicBezTo>
                    <a:pt x="93" y="61"/>
                    <a:pt x="93" y="61"/>
                    <a:pt x="93" y="61"/>
                  </a:cubicBezTo>
                  <a:cubicBezTo>
                    <a:pt x="94" y="64"/>
                    <a:pt x="94" y="67"/>
                    <a:pt x="94" y="71"/>
                  </a:cubicBezTo>
                  <a:cubicBezTo>
                    <a:pt x="93" y="71"/>
                    <a:pt x="91" y="73"/>
                    <a:pt x="90" y="73"/>
                  </a:cubicBezTo>
                  <a:cubicBezTo>
                    <a:pt x="80" y="74"/>
                    <a:pt x="80" y="74"/>
                    <a:pt x="80" y="74"/>
                  </a:cubicBezTo>
                  <a:cubicBezTo>
                    <a:pt x="80" y="88"/>
                    <a:pt x="80" y="88"/>
                    <a:pt x="80" y="88"/>
                  </a:cubicBezTo>
                  <a:cubicBezTo>
                    <a:pt x="149" y="105"/>
                    <a:pt x="149" y="105"/>
                    <a:pt x="149" y="105"/>
                  </a:cubicBezTo>
                  <a:cubicBezTo>
                    <a:pt x="159" y="106"/>
                    <a:pt x="154" y="107"/>
                    <a:pt x="165" y="108"/>
                  </a:cubicBezTo>
                  <a:cubicBezTo>
                    <a:pt x="172" y="109"/>
                    <a:pt x="179" y="116"/>
                    <a:pt x="180" y="120"/>
                  </a:cubicBezTo>
                  <a:cubicBezTo>
                    <a:pt x="181" y="120"/>
                    <a:pt x="181" y="120"/>
                    <a:pt x="181" y="120"/>
                  </a:cubicBezTo>
                  <a:cubicBezTo>
                    <a:pt x="203" y="120"/>
                    <a:pt x="203" y="120"/>
                    <a:pt x="203" y="120"/>
                  </a:cubicBezTo>
                  <a:cubicBezTo>
                    <a:pt x="202" y="100"/>
                    <a:pt x="204" y="86"/>
                    <a:pt x="208" y="79"/>
                  </a:cubicBezTo>
                  <a:cubicBezTo>
                    <a:pt x="218" y="75"/>
                    <a:pt x="226" y="73"/>
                    <a:pt x="236" y="69"/>
                  </a:cubicBezTo>
                  <a:cubicBezTo>
                    <a:pt x="234" y="88"/>
                    <a:pt x="234" y="88"/>
                    <a:pt x="234" y="88"/>
                  </a:cubicBezTo>
                  <a:cubicBezTo>
                    <a:pt x="239" y="88"/>
                    <a:pt x="239" y="88"/>
                    <a:pt x="239" y="88"/>
                  </a:cubicBezTo>
                  <a:cubicBezTo>
                    <a:pt x="235" y="92"/>
                    <a:pt x="235" y="92"/>
                    <a:pt x="235" y="92"/>
                  </a:cubicBezTo>
                  <a:cubicBezTo>
                    <a:pt x="235" y="92"/>
                    <a:pt x="235" y="92"/>
                    <a:pt x="235" y="92"/>
                  </a:cubicBezTo>
                  <a:cubicBezTo>
                    <a:pt x="235" y="92"/>
                    <a:pt x="243" y="107"/>
                    <a:pt x="249" y="117"/>
                  </a:cubicBezTo>
                  <a:cubicBezTo>
                    <a:pt x="250" y="118"/>
                    <a:pt x="252" y="118"/>
                    <a:pt x="252" y="119"/>
                  </a:cubicBezTo>
                  <a:cubicBezTo>
                    <a:pt x="248" y="111"/>
                    <a:pt x="240" y="96"/>
                    <a:pt x="238" y="92"/>
                  </a:cubicBezTo>
                  <a:cubicBezTo>
                    <a:pt x="243" y="87"/>
                    <a:pt x="243" y="87"/>
                    <a:pt x="243" y="87"/>
                  </a:cubicBezTo>
                  <a:cubicBezTo>
                    <a:pt x="242" y="85"/>
                    <a:pt x="242" y="85"/>
                    <a:pt x="242" y="85"/>
                  </a:cubicBezTo>
                  <a:cubicBezTo>
                    <a:pt x="236" y="86"/>
                    <a:pt x="236" y="86"/>
                    <a:pt x="236" y="86"/>
                  </a:cubicBezTo>
                  <a:cubicBezTo>
                    <a:pt x="237" y="69"/>
                    <a:pt x="237" y="69"/>
                    <a:pt x="237" y="69"/>
                  </a:cubicBezTo>
                  <a:cubicBezTo>
                    <a:pt x="239" y="67"/>
                    <a:pt x="246" y="64"/>
                    <a:pt x="248" y="62"/>
                  </a:cubicBezTo>
                  <a:cubicBezTo>
                    <a:pt x="249" y="62"/>
                    <a:pt x="249" y="62"/>
                    <a:pt x="249" y="62"/>
                  </a:cubicBezTo>
                  <a:cubicBezTo>
                    <a:pt x="249" y="79"/>
                    <a:pt x="249" y="79"/>
                    <a:pt x="249" y="79"/>
                  </a:cubicBezTo>
                  <a:cubicBezTo>
                    <a:pt x="256" y="97"/>
                    <a:pt x="256" y="97"/>
                    <a:pt x="256" y="97"/>
                  </a:cubicBezTo>
                  <a:cubicBezTo>
                    <a:pt x="260" y="78"/>
                    <a:pt x="260" y="78"/>
                    <a:pt x="260" y="78"/>
                  </a:cubicBezTo>
                  <a:cubicBezTo>
                    <a:pt x="258" y="75"/>
                    <a:pt x="258" y="75"/>
                    <a:pt x="258" y="75"/>
                  </a:cubicBezTo>
                  <a:cubicBezTo>
                    <a:pt x="260" y="70"/>
                    <a:pt x="260" y="70"/>
                    <a:pt x="260" y="70"/>
                  </a:cubicBezTo>
                  <a:cubicBezTo>
                    <a:pt x="267" y="70"/>
                    <a:pt x="267" y="70"/>
                    <a:pt x="267" y="70"/>
                  </a:cubicBezTo>
                  <a:cubicBezTo>
                    <a:pt x="270" y="75"/>
                    <a:pt x="270" y="75"/>
                    <a:pt x="270" y="75"/>
                  </a:cubicBezTo>
                  <a:cubicBezTo>
                    <a:pt x="267" y="78"/>
                    <a:pt x="267" y="78"/>
                    <a:pt x="267" y="78"/>
                  </a:cubicBezTo>
                  <a:cubicBezTo>
                    <a:pt x="272" y="97"/>
                    <a:pt x="272" y="97"/>
                    <a:pt x="272" y="97"/>
                  </a:cubicBezTo>
                  <a:cubicBezTo>
                    <a:pt x="278" y="79"/>
                    <a:pt x="278" y="79"/>
                    <a:pt x="278" y="79"/>
                  </a:cubicBezTo>
                  <a:cubicBezTo>
                    <a:pt x="279" y="63"/>
                    <a:pt x="279" y="63"/>
                    <a:pt x="279" y="63"/>
                  </a:cubicBezTo>
                  <a:cubicBezTo>
                    <a:pt x="282" y="65"/>
                    <a:pt x="287" y="67"/>
                    <a:pt x="289" y="69"/>
                  </a:cubicBezTo>
                  <a:cubicBezTo>
                    <a:pt x="289" y="86"/>
                    <a:pt x="289" y="86"/>
                    <a:pt x="289" y="86"/>
                  </a:cubicBezTo>
                  <a:cubicBezTo>
                    <a:pt x="284" y="85"/>
                    <a:pt x="284" y="85"/>
                    <a:pt x="284" y="85"/>
                  </a:cubicBezTo>
                  <a:cubicBezTo>
                    <a:pt x="283" y="87"/>
                    <a:pt x="283" y="87"/>
                    <a:pt x="283" y="87"/>
                  </a:cubicBezTo>
                  <a:cubicBezTo>
                    <a:pt x="288" y="92"/>
                    <a:pt x="288" y="92"/>
                    <a:pt x="288" y="92"/>
                  </a:cubicBezTo>
                  <a:cubicBezTo>
                    <a:pt x="286" y="95"/>
                    <a:pt x="280" y="107"/>
                    <a:pt x="276" y="115"/>
                  </a:cubicBezTo>
                  <a:cubicBezTo>
                    <a:pt x="276" y="115"/>
                    <a:pt x="276" y="115"/>
                    <a:pt x="276" y="115"/>
                  </a:cubicBezTo>
                  <a:cubicBezTo>
                    <a:pt x="276" y="115"/>
                    <a:pt x="276" y="115"/>
                    <a:pt x="276" y="115"/>
                  </a:cubicBezTo>
                  <a:cubicBezTo>
                    <a:pt x="275" y="116"/>
                    <a:pt x="274" y="118"/>
                    <a:pt x="273" y="119"/>
                  </a:cubicBezTo>
                  <a:cubicBezTo>
                    <a:pt x="274" y="118"/>
                    <a:pt x="275" y="118"/>
                    <a:pt x="276" y="117"/>
                  </a:cubicBezTo>
                  <a:cubicBezTo>
                    <a:pt x="282" y="107"/>
                    <a:pt x="290" y="92"/>
                    <a:pt x="290" y="92"/>
                  </a:cubicBezTo>
                  <a:cubicBezTo>
                    <a:pt x="291" y="92"/>
                    <a:pt x="291" y="92"/>
                    <a:pt x="291" y="92"/>
                  </a:cubicBezTo>
                  <a:cubicBezTo>
                    <a:pt x="287" y="88"/>
                    <a:pt x="287" y="88"/>
                    <a:pt x="287" y="88"/>
                  </a:cubicBezTo>
                  <a:cubicBezTo>
                    <a:pt x="292" y="88"/>
                    <a:pt x="292" y="88"/>
                    <a:pt x="292" y="88"/>
                  </a:cubicBezTo>
                  <a:cubicBezTo>
                    <a:pt x="290" y="69"/>
                    <a:pt x="290" y="69"/>
                    <a:pt x="290" y="69"/>
                  </a:cubicBezTo>
                  <a:cubicBezTo>
                    <a:pt x="316" y="79"/>
                    <a:pt x="316" y="79"/>
                    <a:pt x="316" y="79"/>
                  </a:cubicBezTo>
                  <a:cubicBezTo>
                    <a:pt x="322" y="89"/>
                    <a:pt x="322" y="104"/>
                    <a:pt x="322" y="120"/>
                  </a:cubicBezTo>
                  <a:cubicBezTo>
                    <a:pt x="332" y="120"/>
                    <a:pt x="332" y="120"/>
                    <a:pt x="332" y="120"/>
                  </a:cubicBezTo>
                  <a:cubicBezTo>
                    <a:pt x="332" y="139"/>
                    <a:pt x="332" y="139"/>
                    <a:pt x="332" y="139"/>
                  </a:cubicBezTo>
                  <a:cubicBezTo>
                    <a:pt x="332" y="147"/>
                    <a:pt x="332" y="147"/>
                    <a:pt x="332" y="147"/>
                  </a:cubicBezTo>
                  <a:cubicBezTo>
                    <a:pt x="332" y="274"/>
                    <a:pt x="332" y="274"/>
                    <a:pt x="332" y="274"/>
                  </a:cubicBezTo>
                  <a:cubicBezTo>
                    <a:pt x="190" y="274"/>
                    <a:pt x="190" y="274"/>
                    <a:pt x="190" y="274"/>
                  </a:cubicBezTo>
                  <a:cubicBezTo>
                    <a:pt x="190" y="147"/>
                    <a:pt x="190" y="147"/>
                    <a:pt x="190" y="147"/>
                  </a:cubicBezTo>
                  <a:cubicBezTo>
                    <a:pt x="147" y="147"/>
                    <a:pt x="147" y="147"/>
                    <a:pt x="147" y="147"/>
                  </a:cubicBezTo>
                  <a:cubicBezTo>
                    <a:pt x="147" y="124"/>
                    <a:pt x="147" y="124"/>
                    <a:pt x="147" y="124"/>
                  </a:cubicBezTo>
                  <a:cubicBezTo>
                    <a:pt x="133" y="124"/>
                    <a:pt x="120" y="124"/>
                    <a:pt x="106" y="123"/>
                  </a:cubicBezTo>
                  <a:cubicBezTo>
                    <a:pt x="105" y="138"/>
                    <a:pt x="103" y="152"/>
                    <a:pt x="102" y="166"/>
                  </a:cubicBezTo>
                  <a:cubicBezTo>
                    <a:pt x="128" y="168"/>
                    <a:pt x="152" y="175"/>
                    <a:pt x="172" y="189"/>
                  </a:cubicBezTo>
                  <a:cubicBezTo>
                    <a:pt x="158" y="217"/>
                    <a:pt x="144" y="246"/>
                    <a:pt x="131" y="275"/>
                  </a:cubicBezTo>
                  <a:cubicBezTo>
                    <a:pt x="123" y="275"/>
                    <a:pt x="116" y="275"/>
                    <a:pt x="108" y="275"/>
                  </a:cubicBezTo>
                  <a:cubicBezTo>
                    <a:pt x="117" y="250"/>
                    <a:pt x="110" y="228"/>
                    <a:pt x="130" y="204"/>
                  </a:cubicBezTo>
                  <a:cubicBezTo>
                    <a:pt x="125" y="204"/>
                    <a:pt x="119" y="203"/>
                    <a:pt x="113" y="203"/>
                  </a:cubicBezTo>
                  <a:close/>
                  <a:moveTo>
                    <a:pt x="226" y="120"/>
                  </a:moveTo>
                  <a:cubicBezTo>
                    <a:pt x="231" y="120"/>
                    <a:pt x="231" y="120"/>
                    <a:pt x="231" y="120"/>
                  </a:cubicBezTo>
                  <a:cubicBezTo>
                    <a:pt x="227" y="107"/>
                    <a:pt x="227" y="107"/>
                    <a:pt x="227" y="107"/>
                  </a:cubicBezTo>
                  <a:cubicBezTo>
                    <a:pt x="226" y="107"/>
                    <a:pt x="226" y="107"/>
                    <a:pt x="226" y="107"/>
                  </a:cubicBezTo>
                  <a:cubicBezTo>
                    <a:pt x="226" y="120"/>
                    <a:pt x="226" y="120"/>
                    <a:pt x="226" y="120"/>
                  </a:cubicBezTo>
                  <a:close/>
                  <a:moveTo>
                    <a:pt x="296" y="120"/>
                  </a:moveTo>
                  <a:cubicBezTo>
                    <a:pt x="301" y="120"/>
                    <a:pt x="301" y="120"/>
                    <a:pt x="301" y="120"/>
                  </a:cubicBezTo>
                  <a:cubicBezTo>
                    <a:pt x="302" y="107"/>
                    <a:pt x="302" y="107"/>
                    <a:pt x="302" y="107"/>
                  </a:cubicBezTo>
                  <a:cubicBezTo>
                    <a:pt x="300" y="107"/>
                    <a:pt x="300" y="107"/>
                    <a:pt x="300" y="107"/>
                  </a:cubicBezTo>
                  <a:lnTo>
                    <a:pt x="296" y="12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79" name="TextBox 78"/>
            <p:cNvSpPr txBox="1"/>
            <p:nvPr/>
          </p:nvSpPr>
          <p:spPr>
            <a:xfrm>
              <a:off x="4261316" y="2201078"/>
              <a:ext cx="800219" cy="336591"/>
            </a:xfrm>
            <a:prstGeom prst="rect">
              <a:avLst/>
            </a:prstGeom>
            <a:noFill/>
          </p:spPr>
          <p:txBody>
            <a:bodyPr wrap="none" rtlCol="0">
              <a:spAutoFit/>
            </a:bodyPr>
            <a:lstStyle/>
            <a:p>
              <a:pPr algn="r">
                <a:lnSpc>
                  <a:spcPct val="150000"/>
                </a:lnSpc>
              </a:pPr>
              <a:r>
                <a:rPr lang="zh-CN" altLang="en-US" sz="1200" dirty="0">
                  <a:solidFill>
                    <a:schemeClr val="bg1"/>
                  </a:solidFill>
                  <a:latin typeface="微软雅黑" pitchFamily="34" charset="-122"/>
                  <a:ea typeface="微软雅黑" pitchFamily="34" charset="-122"/>
                  <a:cs typeface="Open Sans" panose="020B0606030504020204" pitchFamily="34" charset="0"/>
                  <a:sym typeface="Arial" pitchFamily="34" charset="0"/>
                </a:rPr>
                <a:t>添加标题</a:t>
              </a:r>
              <a:endParaRPr lang="en-US" altLang="zh-CN" sz="1200" dirty="0">
                <a:solidFill>
                  <a:schemeClr val="bg1"/>
                </a:solidFill>
                <a:latin typeface="微软雅黑" pitchFamily="34" charset="-122"/>
                <a:ea typeface="微软雅黑" pitchFamily="34" charset="-122"/>
                <a:cs typeface="Open Sans" panose="020B0606030504020204" pitchFamily="34" charset="0"/>
                <a:sym typeface="Arial" pitchFamily="34" charset="0"/>
              </a:endParaRPr>
            </a:p>
          </p:txBody>
        </p:sp>
      </p:grpSp>
      <p:grpSp>
        <p:nvGrpSpPr>
          <p:cNvPr id="13" name="组合 81"/>
          <p:cNvGrpSpPr/>
          <p:nvPr/>
        </p:nvGrpSpPr>
        <p:grpSpPr>
          <a:xfrm>
            <a:off x="5299151" y="1708181"/>
            <a:ext cx="1798637" cy="1443486"/>
            <a:chOff x="5353100" y="1257299"/>
            <a:chExt cx="1798637" cy="1443040"/>
          </a:xfrm>
        </p:grpSpPr>
        <p:grpSp>
          <p:nvGrpSpPr>
            <p:cNvPr id="14" name="组合 82"/>
            <p:cNvGrpSpPr/>
            <p:nvPr/>
          </p:nvGrpSpPr>
          <p:grpSpPr>
            <a:xfrm>
              <a:off x="5353100" y="1257299"/>
              <a:ext cx="1798637" cy="1443040"/>
              <a:chOff x="521494" y="1257299"/>
              <a:chExt cx="1798637" cy="1443040"/>
            </a:xfrm>
          </p:grpSpPr>
          <p:sp>
            <p:nvSpPr>
              <p:cNvPr id="86" name="平行四边形 85"/>
              <p:cNvSpPr/>
              <p:nvPr/>
            </p:nvSpPr>
            <p:spPr>
              <a:xfrm>
                <a:off x="521494" y="1978819"/>
                <a:ext cx="1789988" cy="721520"/>
              </a:xfrm>
              <a:prstGeom prst="parallelogram">
                <a:avLst>
                  <a:gd name="adj" fmla="val 49252"/>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7" name="平行四边形 86"/>
              <p:cNvSpPr/>
              <p:nvPr/>
            </p:nvSpPr>
            <p:spPr>
              <a:xfrm flipH="1">
                <a:off x="530143" y="1257299"/>
                <a:ext cx="1789988" cy="721520"/>
              </a:xfrm>
              <a:prstGeom prst="parallelogram">
                <a:avLst>
                  <a:gd name="adj" fmla="val 4925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84" name="Freeform 21"/>
            <p:cNvSpPr>
              <a:spLocks noEditPoints="1"/>
            </p:cNvSpPr>
            <p:nvPr/>
          </p:nvSpPr>
          <p:spPr bwMode="auto">
            <a:xfrm>
              <a:off x="5943173" y="1438597"/>
              <a:ext cx="609842" cy="400050"/>
            </a:xfrm>
            <a:custGeom>
              <a:avLst/>
              <a:gdLst>
                <a:gd name="T0" fmla="*/ 228 w 357"/>
                <a:gd name="T1" fmla="*/ 170 h 234"/>
                <a:gd name="T2" fmla="*/ 273 w 357"/>
                <a:gd name="T3" fmla="*/ 180 h 234"/>
                <a:gd name="T4" fmla="*/ 80 w 357"/>
                <a:gd name="T5" fmla="*/ 18 h 234"/>
                <a:gd name="T6" fmla="*/ 0 w 357"/>
                <a:gd name="T7" fmla="*/ 124 h 234"/>
                <a:gd name="T8" fmla="*/ 52 w 357"/>
                <a:gd name="T9" fmla="*/ 118 h 234"/>
                <a:gd name="T10" fmla="*/ 141 w 357"/>
                <a:gd name="T11" fmla="*/ 86 h 234"/>
                <a:gd name="T12" fmla="*/ 208 w 357"/>
                <a:gd name="T13" fmla="*/ 101 h 234"/>
                <a:gd name="T14" fmla="*/ 195 w 357"/>
                <a:gd name="T15" fmla="*/ 44 h 234"/>
                <a:gd name="T16" fmla="*/ 90 w 357"/>
                <a:gd name="T17" fmla="*/ 48 h 234"/>
                <a:gd name="T18" fmla="*/ 69 w 357"/>
                <a:gd name="T19" fmla="*/ 76 h 234"/>
                <a:gd name="T20" fmla="*/ 75 w 357"/>
                <a:gd name="T21" fmla="*/ 38 h 234"/>
                <a:gd name="T22" fmla="*/ 280 w 357"/>
                <a:gd name="T23" fmla="*/ 0 h 234"/>
                <a:gd name="T24" fmla="*/ 249 w 357"/>
                <a:gd name="T25" fmla="*/ 38 h 234"/>
                <a:gd name="T26" fmla="*/ 279 w 357"/>
                <a:gd name="T27" fmla="*/ 75 h 234"/>
                <a:gd name="T28" fmla="*/ 233 w 357"/>
                <a:gd name="T29" fmla="*/ 42 h 234"/>
                <a:gd name="T30" fmla="*/ 234 w 357"/>
                <a:gd name="T31" fmla="*/ 89 h 234"/>
                <a:gd name="T32" fmla="*/ 167 w 357"/>
                <a:gd name="T33" fmla="*/ 85 h 234"/>
                <a:gd name="T34" fmla="*/ 69 w 357"/>
                <a:gd name="T35" fmla="*/ 160 h 234"/>
                <a:gd name="T36" fmla="*/ 141 w 357"/>
                <a:gd name="T37" fmla="*/ 139 h 234"/>
                <a:gd name="T38" fmla="*/ 96 w 357"/>
                <a:gd name="T39" fmla="*/ 192 h 234"/>
                <a:gd name="T40" fmla="*/ 158 w 357"/>
                <a:gd name="T41" fmla="*/ 178 h 234"/>
                <a:gd name="T42" fmla="*/ 139 w 357"/>
                <a:gd name="T43" fmla="*/ 214 h 234"/>
                <a:gd name="T44" fmla="*/ 193 w 357"/>
                <a:gd name="T45" fmla="*/ 193 h 234"/>
                <a:gd name="T46" fmla="*/ 185 w 357"/>
                <a:gd name="T47" fmla="*/ 222 h 234"/>
                <a:gd name="T48" fmla="*/ 223 w 357"/>
                <a:gd name="T49" fmla="*/ 217 h 234"/>
                <a:gd name="T50" fmla="*/ 212 w 357"/>
                <a:gd name="T51" fmla="*/ 188 h 234"/>
                <a:gd name="T52" fmla="*/ 285 w 357"/>
                <a:gd name="T53" fmla="*/ 144 h 234"/>
                <a:gd name="T54" fmla="*/ 320 w 357"/>
                <a:gd name="T55" fmla="*/ 126 h 234"/>
                <a:gd name="T56" fmla="*/ 280 w 357"/>
                <a:gd name="T57" fmla="*/ 0 h 234"/>
                <a:gd name="T58" fmla="*/ 260 w 357"/>
                <a:gd name="T59" fmla="*/ 146 h 234"/>
                <a:gd name="T60" fmla="*/ 279 w 357"/>
                <a:gd name="T61" fmla="*/ 172 h 234"/>
                <a:gd name="T62" fmla="*/ 236 w 357"/>
                <a:gd name="T63" fmla="*/ 218 h 234"/>
                <a:gd name="T64" fmla="*/ 229 w 357"/>
                <a:gd name="T65" fmla="*/ 183 h 234"/>
                <a:gd name="T66" fmla="*/ 236 w 357"/>
                <a:gd name="T67" fmla="*/ 21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7" h="234">
                  <a:moveTo>
                    <a:pt x="259" y="196"/>
                  </a:moveTo>
                  <a:cubicBezTo>
                    <a:pt x="228" y="170"/>
                    <a:pt x="228" y="170"/>
                    <a:pt x="228" y="170"/>
                  </a:cubicBezTo>
                  <a:cubicBezTo>
                    <a:pt x="239" y="158"/>
                    <a:pt x="239" y="158"/>
                    <a:pt x="239" y="158"/>
                  </a:cubicBezTo>
                  <a:cubicBezTo>
                    <a:pt x="273" y="180"/>
                    <a:pt x="273" y="180"/>
                    <a:pt x="273" y="180"/>
                  </a:cubicBezTo>
                  <a:cubicBezTo>
                    <a:pt x="269" y="185"/>
                    <a:pt x="264" y="191"/>
                    <a:pt x="259" y="196"/>
                  </a:cubicBezTo>
                  <a:close/>
                  <a:moveTo>
                    <a:pt x="80" y="18"/>
                  </a:moveTo>
                  <a:cubicBezTo>
                    <a:pt x="34" y="5"/>
                    <a:pt x="34" y="5"/>
                    <a:pt x="34" y="5"/>
                  </a:cubicBezTo>
                  <a:cubicBezTo>
                    <a:pt x="0" y="124"/>
                    <a:pt x="0" y="124"/>
                    <a:pt x="0" y="124"/>
                  </a:cubicBezTo>
                  <a:cubicBezTo>
                    <a:pt x="47" y="137"/>
                    <a:pt x="47" y="137"/>
                    <a:pt x="47" y="137"/>
                  </a:cubicBezTo>
                  <a:cubicBezTo>
                    <a:pt x="52" y="118"/>
                    <a:pt x="52" y="118"/>
                    <a:pt x="52" y="118"/>
                  </a:cubicBezTo>
                  <a:cubicBezTo>
                    <a:pt x="78" y="139"/>
                    <a:pt x="78" y="139"/>
                    <a:pt x="78" y="139"/>
                  </a:cubicBezTo>
                  <a:cubicBezTo>
                    <a:pt x="141" y="86"/>
                    <a:pt x="141" y="86"/>
                    <a:pt x="141" y="86"/>
                  </a:cubicBezTo>
                  <a:cubicBezTo>
                    <a:pt x="167" y="77"/>
                    <a:pt x="167" y="77"/>
                    <a:pt x="167" y="77"/>
                  </a:cubicBezTo>
                  <a:cubicBezTo>
                    <a:pt x="208" y="101"/>
                    <a:pt x="208" y="101"/>
                    <a:pt x="208" y="101"/>
                  </a:cubicBezTo>
                  <a:cubicBezTo>
                    <a:pt x="221" y="90"/>
                    <a:pt x="221" y="90"/>
                    <a:pt x="221" y="90"/>
                  </a:cubicBezTo>
                  <a:cubicBezTo>
                    <a:pt x="195" y="44"/>
                    <a:pt x="195" y="44"/>
                    <a:pt x="195" y="44"/>
                  </a:cubicBezTo>
                  <a:cubicBezTo>
                    <a:pt x="135" y="41"/>
                    <a:pt x="135" y="41"/>
                    <a:pt x="135" y="41"/>
                  </a:cubicBezTo>
                  <a:cubicBezTo>
                    <a:pt x="90" y="48"/>
                    <a:pt x="90" y="48"/>
                    <a:pt x="90" y="48"/>
                  </a:cubicBezTo>
                  <a:cubicBezTo>
                    <a:pt x="85" y="46"/>
                    <a:pt x="85" y="46"/>
                    <a:pt x="85" y="46"/>
                  </a:cubicBezTo>
                  <a:cubicBezTo>
                    <a:pt x="69" y="76"/>
                    <a:pt x="69" y="76"/>
                    <a:pt x="69" y="76"/>
                  </a:cubicBezTo>
                  <a:cubicBezTo>
                    <a:pt x="64" y="74"/>
                    <a:pt x="64" y="74"/>
                    <a:pt x="64" y="74"/>
                  </a:cubicBezTo>
                  <a:cubicBezTo>
                    <a:pt x="75" y="38"/>
                    <a:pt x="75" y="38"/>
                    <a:pt x="75" y="38"/>
                  </a:cubicBezTo>
                  <a:cubicBezTo>
                    <a:pt x="80" y="18"/>
                    <a:pt x="80" y="18"/>
                    <a:pt x="80" y="18"/>
                  </a:cubicBezTo>
                  <a:close/>
                  <a:moveTo>
                    <a:pt x="280" y="0"/>
                  </a:moveTo>
                  <a:cubicBezTo>
                    <a:pt x="243" y="30"/>
                    <a:pt x="243" y="30"/>
                    <a:pt x="243" y="30"/>
                  </a:cubicBezTo>
                  <a:cubicBezTo>
                    <a:pt x="249" y="38"/>
                    <a:pt x="249" y="38"/>
                    <a:pt x="249" y="38"/>
                  </a:cubicBezTo>
                  <a:cubicBezTo>
                    <a:pt x="249" y="38"/>
                    <a:pt x="249" y="38"/>
                    <a:pt x="249" y="38"/>
                  </a:cubicBezTo>
                  <a:cubicBezTo>
                    <a:pt x="279" y="75"/>
                    <a:pt x="279" y="75"/>
                    <a:pt x="279" y="75"/>
                  </a:cubicBezTo>
                  <a:cubicBezTo>
                    <a:pt x="274" y="79"/>
                    <a:pt x="274" y="79"/>
                    <a:pt x="274" y="79"/>
                  </a:cubicBezTo>
                  <a:cubicBezTo>
                    <a:pt x="233" y="42"/>
                    <a:pt x="233" y="42"/>
                    <a:pt x="233" y="42"/>
                  </a:cubicBezTo>
                  <a:cubicBezTo>
                    <a:pt x="226" y="44"/>
                    <a:pt x="219" y="48"/>
                    <a:pt x="210" y="52"/>
                  </a:cubicBezTo>
                  <a:cubicBezTo>
                    <a:pt x="234" y="89"/>
                    <a:pt x="234" y="89"/>
                    <a:pt x="234" y="89"/>
                  </a:cubicBezTo>
                  <a:cubicBezTo>
                    <a:pt x="210" y="109"/>
                    <a:pt x="210" y="109"/>
                    <a:pt x="210" y="109"/>
                  </a:cubicBezTo>
                  <a:cubicBezTo>
                    <a:pt x="167" y="85"/>
                    <a:pt x="167" y="85"/>
                    <a:pt x="167" y="85"/>
                  </a:cubicBezTo>
                  <a:cubicBezTo>
                    <a:pt x="151" y="90"/>
                    <a:pt x="151" y="90"/>
                    <a:pt x="151" y="90"/>
                  </a:cubicBezTo>
                  <a:cubicBezTo>
                    <a:pt x="121" y="112"/>
                    <a:pt x="92" y="137"/>
                    <a:pt x="69" y="160"/>
                  </a:cubicBezTo>
                  <a:cubicBezTo>
                    <a:pt x="71" y="170"/>
                    <a:pt x="78" y="177"/>
                    <a:pt x="90" y="181"/>
                  </a:cubicBezTo>
                  <a:cubicBezTo>
                    <a:pt x="103" y="169"/>
                    <a:pt x="127" y="150"/>
                    <a:pt x="141" y="139"/>
                  </a:cubicBezTo>
                  <a:cubicBezTo>
                    <a:pt x="143" y="145"/>
                    <a:pt x="143" y="145"/>
                    <a:pt x="143" y="145"/>
                  </a:cubicBezTo>
                  <a:cubicBezTo>
                    <a:pt x="129" y="158"/>
                    <a:pt x="108" y="175"/>
                    <a:pt x="96" y="192"/>
                  </a:cubicBezTo>
                  <a:cubicBezTo>
                    <a:pt x="118" y="210"/>
                    <a:pt x="118" y="210"/>
                    <a:pt x="118" y="210"/>
                  </a:cubicBezTo>
                  <a:cubicBezTo>
                    <a:pt x="128" y="207"/>
                    <a:pt x="143" y="192"/>
                    <a:pt x="158" y="178"/>
                  </a:cubicBezTo>
                  <a:cubicBezTo>
                    <a:pt x="161" y="181"/>
                    <a:pt x="161" y="181"/>
                    <a:pt x="161" y="181"/>
                  </a:cubicBezTo>
                  <a:cubicBezTo>
                    <a:pt x="157" y="187"/>
                    <a:pt x="140" y="206"/>
                    <a:pt x="139" y="214"/>
                  </a:cubicBezTo>
                  <a:cubicBezTo>
                    <a:pt x="145" y="217"/>
                    <a:pt x="152" y="221"/>
                    <a:pt x="158" y="225"/>
                  </a:cubicBezTo>
                  <a:cubicBezTo>
                    <a:pt x="167" y="219"/>
                    <a:pt x="186" y="201"/>
                    <a:pt x="193" y="193"/>
                  </a:cubicBezTo>
                  <a:cubicBezTo>
                    <a:pt x="196" y="195"/>
                    <a:pt x="196" y="195"/>
                    <a:pt x="196" y="195"/>
                  </a:cubicBezTo>
                  <a:cubicBezTo>
                    <a:pt x="194" y="199"/>
                    <a:pt x="186" y="211"/>
                    <a:pt x="185" y="222"/>
                  </a:cubicBezTo>
                  <a:cubicBezTo>
                    <a:pt x="191" y="226"/>
                    <a:pt x="198" y="230"/>
                    <a:pt x="204" y="234"/>
                  </a:cubicBezTo>
                  <a:cubicBezTo>
                    <a:pt x="211" y="229"/>
                    <a:pt x="218" y="223"/>
                    <a:pt x="223" y="217"/>
                  </a:cubicBezTo>
                  <a:cubicBezTo>
                    <a:pt x="227" y="213"/>
                    <a:pt x="227" y="213"/>
                    <a:pt x="227" y="213"/>
                  </a:cubicBezTo>
                  <a:cubicBezTo>
                    <a:pt x="212" y="188"/>
                    <a:pt x="212" y="188"/>
                    <a:pt x="212" y="188"/>
                  </a:cubicBezTo>
                  <a:cubicBezTo>
                    <a:pt x="217" y="169"/>
                    <a:pt x="240" y="147"/>
                    <a:pt x="258" y="139"/>
                  </a:cubicBezTo>
                  <a:cubicBezTo>
                    <a:pt x="285" y="144"/>
                    <a:pt x="285" y="144"/>
                    <a:pt x="285" y="144"/>
                  </a:cubicBezTo>
                  <a:cubicBezTo>
                    <a:pt x="310" y="114"/>
                    <a:pt x="310" y="114"/>
                    <a:pt x="310" y="114"/>
                  </a:cubicBezTo>
                  <a:cubicBezTo>
                    <a:pt x="320" y="126"/>
                    <a:pt x="320" y="126"/>
                    <a:pt x="320" y="126"/>
                  </a:cubicBezTo>
                  <a:cubicBezTo>
                    <a:pt x="357" y="96"/>
                    <a:pt x="357" y="96"/>
                    <a:pt x="357" y="96"/>
                  </a:cubicBezTo>
                  <a:cubicBezTo>
                    <a:pt x="280" y="0"/>
                    <a:pt x="280" y="0"/>
                    <a:pt x="280" y="0"/>
                  </a:cubicBezTo>
                  <a:close/>
                  <a:moveTo>
                    <a:pt x="291" y="151"/>
                  </a:moveTo>
                  <a:cubicBezTo>
                    <a:pt x="260" y="146"/>
                    <a:pt x="260" y="146"/>
                    <a:pt x="260" y="146"/>
                  </a:cubicBezTo>
                  <a:cubicBezTo>
                    <a:pt x="253" y="155"/>
                    <a:pt x="253" y="155"/>
                    <a:pt x="253" y="155"/>
                  </a:cubicBezTo>
                  <a:cubicBezTo>
                    <a:pt x="279" y="172"/>
                    <a:pt x="279" y="172"/>
                    <a:pt x="279" y="172"/>
                  </a:cubicBezTo>
                  <a:cubicBezTo>
                    <a:pt x="283" y="165"/>
                    <a:pt x="287" y="158"/>
                    <a:pt x="291" y="151"/>
                  </a:cubicBezTo>
                  <a:close/>
                  <a:moveTo>
                    <a:pt x="236" y="218"/>
                  </a:moveTo>
                  <a:cubicBezTo>
                    <a:pt x="242" y="213"/>
                    <a:pt x="248" y="207"/>
                    <a:pt x="254" y="201"/>
                  </a:cubicBezTo>
                  <a:cubicBezTo>
                    <a:pt x="229" y="183"/>
                    <a:pt x="229" y="183"/>
                    <a:pt x="229" y="183"/>
                  </a:cubicBezTo>
                  <a:cubicBezTo>
                    <a:pt x="220" y="190"/>
                    <a:pt x="220" y="190"/>
                    <a:pt x="220" y="190"/>
                  </a:cubicBezTo>
                  <a:lnTo>
                    <a:pt x="236" y="218"/>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85" name="TextBox 84"/>
            <p:cNvSpPr txBox="1"/>
            <p:nvPr/>
          </p:nvSpPr>
          <p:spPr>
            <a:xfrm>
              <a:off x="5851992" y="2201078"/>
              <a:ext cx="800219" cy="336591"/>
            </a:xfrm>
            <a:prstGeom prst="rect">
              <a:avLst/>
            </a:prstGeom>
            <a:noFill/>
          </p:spPr>
          <p:txBody>
            <a:bodyPr wrap="none" rtlCol="0">
              <a:spAutoFit/>
            </a:bodyPr>
            <a:lstStyle/>
            <a:p>
              <a:pPr algn="r">
                <a:lnSpc>
                  <a:spcPct val="150000"/>
                </a:lnSpc>
              </a:pPr>
              <a:r>
                <a:rPr lang="zh-CN" altLang="en-US" sz="1200" dirty="0">
                  <a:solidFill>
                    <a:schemeClr val="bg1"/>
                  </a:solidFill>
                  <a:latin typeface="微软雅黑" pitchFamily="34" charset="-122"/>
                  <a:ea typeface="微软雅黑" pitchFamily="34" charset="-122"/>
                  <a:cs typeface="Open Sans" panose="020B0606030504020204" pitchFamily="34" charset="0"/>
                  <a:sym typeface="Arial" pitchFamily="34" charset="0"/>
                </a:rPr>
                <a:t>添加标题</a:t>
              </a:r>
              <a:endParaRPr lang="en-US" altLang="zh-CN" sz="1200" dirty="0">
                <a:solidFill>
                  <a:schemeClr val="bg1"/>
                </a:solidFill>
                <a:latin typeface="微软雅黑" pitchFamily="34" charset="-122"/>
                <a:ea typeface="微软雅黑" pitchFamily="34" charset="-122"/>
                <a:cs typeface="Open Sans" panose="020B0606030504020204" pitchFamily="34" charset="0"/>
                <a:sym typeface="Arial" pitchFamily="34" charset="0"/>
              </a:endParaRPr>
            </a:p>
          </p:txBody>
        </p:sp>
      </p:grpSp>
      <p:grpSp>
        <p:nvGrpSpPr>
          <p:cNvPr id="15" name="组合 87"/>
          <p:cNvGrpSpPr/>
          <p:nvPr/>
        </p:nvGrpSpPr>
        <p:grpSpPr>
          <a:xfrm>
            <a:off x="6899351" y="1708181"/>
            <a:ext cx="1798637" cy="1443486"/>
            <a:chOff x="6953300" y="1257299"/>
            <a:chExt cx="1798637" cy="1443040"/>
          </a:xfrm>
        </p:grpSpPr>
        <p:grpSp>
          <p:nvGrpSpPr>
            <p:cNvPr id="16" name="组合 88"/>
            <p:cNvGrpSpPr/>
            <p:nvPr/>
          </p:nvGrpSpPr>
          <p:grpSpPr>
            <a:xfrm>
              <a:off x="6953300" y="1257299"/>
              <a:ext cx="1798637" cy="1443040"/>
              <a:chOff x="521494" y="1257299"/>
              <a:chExt cx="1798637" cy="1443040"/>
            </a:xfrm>
          </p:grpSpPr>
          <p:sp>
            <p:nvSpPr>
              <p:cNvPr id="92" name="平行四边形 91"/>
              <p:cNvSpPr/>
              <p:nvPr/>
            </p:nvSpPr>
            <p:spPr>
              <a:xfrm>
                <a:off x="521494" y="1978819"/>
                <a:ext cx="1789988" cy="721520"/>
              </a:xfrm>
              <a:prstGeom prst="parallelogram">
                <a:avLst>
                  <a:gd name="adj" fmla="val 49252"/>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3" name="平行四边形 92"/>
              <p:cNvSpPr/>
              <p:nvPr/>
            </p:nvSpPr>
            <p:spPr>
              <a:xfrm flipH="1">
                <a:off x="530143" y="1257299"/>
                <a:ext cx="1789988" cy="721520"/>
              </a:xfrm>
              <a:prstGeom prst="parallelogram">
                <a:avLst>
                  <a:gd name="adj" fmla="val 4925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90" name="Freeform 26"/>
            <p:cNvSpPr>
              <a:spLocks noEditPoints="1"/>
            </p:cNvSpPr>
            <p:nvPr/>
          </p:nvSpPr>
          <p:spPr bwMode="auto">
            <a:xfrm>
              <a:off x="7636912" y="1397958"/>
              <a:ext cx="422763" cy="440201"/>
            </a:xfrm>
            <a:custGeom>
              <a:avLst/>
              <a:gdLst>
                <a:gd name="T0" fmla="*/ 671 w 671"/>
                <a:gd name="T1" fmla="*/ 199 h 739"/>
                <a:gd name="T2" fmla="*/ 350 w 671"/>
                <a:gd name="T3" fmla="*/ 180 h 739"/>
                <a:gd name="T4" fmla="*/ 338 w 671"/>
                <a:gd name="T5" fmla="*/ 371 h 739"/>
                <a:gd name="T6" fmla="*/ 266 w 671"/>
                <a:gd name="T7" fmla="*/ 404 h 739"/>
                <a:gd name="T8" fmla="*/ 253 w 671"/>
                <a:gd name="T9" fmla="*/ 270 h 739"/>
                <a:gd name="T10" fmla="*/ 222 w 671"/>
                <a:gd name="T11" fmla="*/ 295 h 739"/>
                <a:gd name="T12" fmla="*/ 116 w 671"/>
                <a:gd name="T13" fmla="*/ 405 h 739"/>
                <a:gd name="T14" fmla="*/ 132 w 671"/>
                <a:gd name="T15" fmla="*/ 359 h 739"/>
                <a:gd name="T16" fmla="*/ 116 w 671"/>
                <a:gd name="T17" fmla="*/ 343 h 739"/>
                <a:gd name="T18" fmla="*/ 105 w 671"/>
                <a:gd name="T19" fmla="*/ 365 h 739"/>
                <a:gd name="T20" fmla="*/ 88 w 671"/>
                <a:gd name="T21" fmla="*/ 405 h 739"/>
                <a:gd name="T22" fmla="*/ 175 w 671"/>
                <a:gd name="T23" fmla="*/ 281 h 739"/>
                <a:gd name="T24" fmla="*/ 195 w 671"/>
                <a:gd name="T25" fmla="*/ 266 h 739"/>
                <a:gd name="T26" fmla="*/ 167 w 671"/>
                <a:gd name="T27" fmla="*/ 262 h 739"/>
                <a:gd name="T28" fmla="*/ 82 w 671"/>
                <a:gd name="T29" fmla="*/ 298 h 739"/>
                <a:gd name="T30" fmla="*/ 13 w 671"/>
                <a:gd name="T31" fmla="*/ 405 h 739"/>
                <a:gd name="T32" fmla="*/ 56 w 671"/>
                <a:gd name="T33" fmla="*/ 528 h 739"/>
                <a:gd name="T34" fmla="*/ 69 w 671"/>
                <a:gd name="T35" fmla="*/ 467 h 739"/>
                <a:gd name="T36" fmla="*/ 69 w 671"/>
                <a:gd name="T37" fmla="*/ 479 h 739"/>
                <a:gd name="T38" fmla="*/ 398 w 671"/>
                <a:gd name="T39" fmla="*/ 739 h 739"/>
                <a:gd name="T40" fmla="*/ 409 w 671"/>
                <a:gd name="T41" fmla="*/ 488 h 739"/>
                <a:gd name="T42" fmla="*/ 468 w 671"/>
                <a:gd name="T43" fmla="*/ 426 h 739"/>
                <a:gd name="T44" fmla="*/ 398 w 671"/>
                <a:gd name="T45" fmla="*/ 357 h 739"/>
                <a:gd name="T46" fmla="*/ 377 w 671"/>
                <a:gd name="T47" fmla="*/ 293 h 739"/>
                <a:gd name="T48" fmla="*/ 274 w 671"/>
                <a:gd name="T49" fmla="*/ 246 h 739"/>
                <a:gd name="T50" fmla="*/ 287 w 671"/>
                <a:gd name="T51" fmla="*/ 281 h 739"/>
                <a:gd name="T52" fmla="*/ 378 w 671"/>
                <a:gd name="T53" fmla="*/ 359 h 739"/>
                <a:gd name="T54" fmla="*/ 352 w 671"/>
                <a:gd name="T55" fmla="*/ 367 h 739"/>
                <a:gd name="T56" fmla="*/ 338 w 671"/>
                <a:gd name="T57" fmla="*/ 350 h 739"/>
                <a:gd name="T58" fmla="*/ 308 w 671"/>
                <a:gd name="T59" fmla="*/ 343 h 739"/>
                <a:gd name="T60" fmla="*/ 174 w 671"/>
                <a:gd name="T61" fmla="*/ 183 h 739"/>
                <a:gd name="T62" fmla="*/ 288 w 671"/>
                <a:gd name="T63" fmla="*/ 131 h 739"/>
                <a:gd name="T64" fmla="*/ 302 w 671"/>
                <a:gd name="T65" fmla="*/ 89 h 739"/>
                <a:gd name="T66" fmla="*/ 157 w 671"/>
                <a:gd name="T67" fmla="*/ 169 h 739"/>
                <a:gd name="T68" fmla="*/ 386 w 671"/>
                <a:gd name="T69" fmla="*/ 48 h 739"/>
                <a:gd name="T70" fmla="*/ 386 w 671"/>
                <a:gd name="T71" fmla="*/ 37 h 739"/>
                <a:gd name="T72" fmla="*/ 567 w 671"/>
                <a:gd name="T73" fmla="*/ 140 h 739"/>
                <a:gd name="T74" fmla="*/ 542 w 671"/>
                <a:gd name="T75" fmla="*/ 129 h 739"/>
                <a:gd name="T76" fmla="*/ 542 w 671"/>
                <a:gd name="T77" fmla="*/ 140 h 739"/>
                <a:gd name="T78" fmla="*/ 386 w 671"/>
                <a:gd name="T79" fmla="*/ 84 h 739"/>
                <a:gd name="T80" fmla="*/ 499 w 671"/>
                <a:gd name="T81" fmla="*/ 84 h 739"/>
                <a:gd name="T82" fmla="*/ 517 w 671"/>
                <a:gd name="T83" fmla="*/ 94 h 739"/>
                <a:gd name="T84" fmla="*/ 640 w 671"/>
                <a:gd name="T85" fmla="*/ 84 h 739"/>
                <a:gd name="T86" fmla="*/ 640 w 671"/>
                <a:gd name="T87" fmla="*/ 94 h 739"/>
                <a:gd name="T88" fmla="*/ 526 w 671"/>
                <a:gd name="T89" fmla="*/ 48 h 739"/>
                <a:gd name="T90" fmla="*/ 526 w 671"/>
                <a:gd name="T91" fmla="*/ 37 h 739"/>
                <a:gd name="T92" fmla="*/ 509 w 671"/>
                <a:gd name="T93" fmla="*/ 48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71" h="739">
                  <a:moveTo>
                    <a:pt x="350" y="0"/>
                  </a:moveTo>
                  <a:cubicBezTo>
                    <a:pt x="671" y="0"/>
                    <a:pt x="671" y="0"/>
                    <a:pt x="671" y="0"/>
                  </a:cubicBezTo>
                  <a:cubicBezTo>
                    <a:pt x="671" y="199"/>
                    <a:pt x="671" y="199"/>
                    <a:pt x="671" y="199"/>
                  </a:cubicBezTo>
                  <a:cubicBezTo>
                    <a:pt x="399" y="199"/>
                    <a:pt x="399" y="199"/>
                    <a:pt x="399" y="199"/>
                  </a:cubicBezTo>
                  <a:cubicBezTo>
                    <a:pt x="312" y="220"/>
                    <a:pt x="312" y="220"/>
                    <a:pt x="312" y="220"/>
                  </a:cubicBezTo>
                  <a:cubicBezTo>
                    <a:pt x="350" y="180"/>
                    <a:pt x="350" y="180"/>
                    <a:pt x="350" y="180"/>
                  </a:cubicBezTo>
                  <a:cubicBezTo>
                    <a:pt x="350" y="0"/>
                    <a:pt x="350" y="0"/>
                    <a:pt x="350" y="0"/>
                  </a:cubicBezTo>
                  <a:close/>
                  <a:moveTo>
                    <a:pt x="328" y="359"/>
                  </a:moveTo>
                  <a:cubicBezTo>
                    <a:pt x="338" y="371"/>
                    <a:pt x="338" y="371"/>
                    <a:pt x="338" y="371"/>
                  </a:cubicBezTo>
                  <a:cubicBezTo>
                    <a:pt x="340" y="405"/>
                    <a:pt x="340" y="405"/>
                    <a:pt x="340" y="405"/>
                  </a:cubicBezTo>
                  <a:cubicBezTo>
                    <a:pt x="265" y="405"/>
                    <a:pt x="265" y="405"/>
                    <a:pt x="265" y="405"/>
                  </a:cubicBezTo>
                  <a:cubicBezTo>
                    <a:pt x="266" y="404"/>
                    <a:pt x="266" y="404"/>
                    <a:pt x="266" y="404"/>
                  </a:cubicBezTo>
                  <a:cubicBezTo>
                    <a:pt x="242" y="295"/>
                    <a:pt x="242" y="295"/>
                    <a:pt x="242" y="295"/>
                  </a:cubicBezTo>
                  <a:cubicBezTo>
                    <a:pt x="253" y="295"/>
                    <a:pt x="253" y="295"/>
                    <a:pt x="253" y="295"/>
                  </a:cubicBezTo>
                  <a:cubicBezTo>
                    <a:pt x="253" y="270"/>
                    <a:pt x="253" y="270"/>
                    <a:pt x="253" y="270"/>
                  </a:cubicBezTo>
                  <a:cubicBezTo>
                    <a:pt x="211" y="270"/>
                    <a:pt x="211" y="270"/>
                    <a:pt x="211" y="270"/>
                  </a:cubicBezTo>
                  <a:cubicBezTo>
                    <a:pt x="211" y="295"/>
                    <a:pt x="211" y="295"/>
                    <a:pt x="211" y="295"/>
                  </a:cubicBezTo>
                  <a:cubicBezTo>
                    <a:pt x="222" y="295"/>
                    <a:pt x="222" y="295"/>
                    <a:pt x="222" y="295"/>
                  </a:cubicBezTo>
                  <a:cubicBezTo>
                    <a:pt x="198" y="404"/>
                    <a:pt x="198" y="404"/>
                    <a:pt x="198" y="404"/>
                  </a:cubicBezTo>
                  <a:cubicBezTo>
                    <a:pt x="198" y="405"/>
                    <a:pt x="198" y="405"/>
                    <a:pt x="198" y="405"/>
                  </a:cubicBezTo>
                  <a:cubicBezTo>
                    <a:pt x="116" y="405"/>
                    <a:pt x="116" y="405"/>
                    <a:pt x="116" y="405"/>
                  </a:cubicBezTo>
                  <a:cubicBezTo>
                    <a:pt x="118" y="371"/>
                    <a:pt x="118" y="371"/>
                    <a:pt x="118" y="371"/>
                  </a:cubicBezTo>
                  <a:cubicBezTo>
                    <a:pt x="128" y="359"/>
                    <a:pt x="128" y="359"/>
                    <a:pt x="128" y="359"/>
                  </a:cubicBezTo>
                  <a:cubicBezTo>
                    <a:pt x="130" y="359"/>
                    <a:pt x="131" y="359"/>
                    <a:pt x="132" y="359"/>
                  </a:cubicBezTo>
                  <a:cubicBezTo>
                    <a:pt x="141" y="359"/>
                    <a:pt x="149" y="352"/>
                    <a:pt x="149" y="343"/>
                  </a:cubicBezTo>
                  <a:cubicBezTo>
                    <a:pt x="149" y="334"/>
                    <a:pt x="141" y="327"/>
                    <a:pt x="132" y="327"/>
                  </a:cubicBezTo>
                  <a:cubicBezTo>
                    <a:pt x="123" y="327"/>
                    <a:pt x="116" y="334"/>
                    <a:pt x="116" y="343"/>
                  </a:cubicBezTo>
                  <a:cubicBezTo>
                    <a:pt x="116" y="346"/>
                    <a:pt x="117" y="348"/>
                    <a:pt x="118" y="350"/>
                  </a:cubicBezTo>
                  <a:cubicBezTo>
                    <a:pt x="106" y="363"/>
                    <a:pt x="106" y="363"/>
                    <a:pt x="106" y="363"/>
                  </a:cubicBezTo>
                  <a:cubicBezTo>
                    <a:pt x="105" y="365"/>
                    <a:pt x="105" y="365"/>
                    <a:pt x="105" y="365"/>
                  </a:cubicBezTo>
                  <a:cubicBezTo>
                    <a:pt x="105" y="367"/>
                    <a:pt x="105" y="367"/>
                    <a:pt x="105" y="367"/>
                  </a:cubicBezTo>
                  <a:cubicBezTo>
                    <a:pt x="102" y="405"/>
                    <a:pt x="102" y="405"/>
                    <a:pt x="102" y="405"/>
                  </a:cubicBezTo>
                  <a:cubicBezTo>
                    <a:pt x="88" y="405"/>
                    <a:pt x="88" y="405"/>
                    <a:pt x="88" y="405"/>
                  </a:cubicBezTo>
                  <a:cubicBezTo>
                    <a:pt x="88" y="384"/>
                    <a:pt x="88" y="366"/>
                    <a:pt x="90" y="350"/>
                  </a:cubicBezTo>
                  <a:cubicBezTo>
                    <a:pt x="92" y="334"/>
                    <a:pt x="95" y="320"/>
                    <a:pt x="99" y="311"/>
                  </a:cubicBezTo>
                  <a:cubicBezTo>
                    <a:pt x="175" y="281"/>
                    <a:pt x="175" y="281"/>
                    <a:pt x="175" y="281"/>
                  </a:cubicBezTo>
                  <a:cubicBezTo>
                    <a:pt x="177" y="280"/>
                    <a:pt x="177" y="280"/>
                    <a:pt x="177" y="280"/>
                  </a:cubicBezTo>
                  <a:cubicBezTo>
                    <a:pt x="178" y="279"/>
                    <a:pt x="178" y="279"/>
                    <a:pt x="178" y="279"/>
                  </a:cubicBezTo>
                  <a:cubicBezTo>
                    <a:pt x="195" y="266"/>
                    <a:pt x="195" y="266"/>
                    <a:pt x="195" y="266"/>
                  </a:cubicBezTo>
                  <a:cubicBezTo>
                    <a:pt x="188" y="246"/>
                    <a:pt x="188" y="246"/>
                    <a:pt x="188" y="246"/>
                  </a:cubicBezTo>
                  <a:cubicBezTo>
                    <a:pt x="186" y="248"/>
                    <a:pt x="186" y="248"/>
                    <a:pt x="186" y="248"/>
                  </a:cubicBezTo>
                  <a:cubicBezTo>
                    <a:pt x="167" y="262"/>
                    <a:pt x="167" y="262"/>
                    <a:pt x="167" y="262"/>
                  </a:cubicBezTo>
                  <a:cubicBezTo>
                    <a:pt x="87" y="293"/>
                    <a:pt x="87" y="293"/>
                    <a:pt x="87" y="293"/>
                  </a:cubicBezTo>
                  <a:cubicBezTo>
                    <a:pt x="84" y="294"/>
                    <a:pt x="84" y="294"/>
                    <a:pt x="84" y="294"/>
                  </a:cubicBezTo>
                  <a:cubicBezTo>
                    <a:pt x="82" y="298"/>
                    <a:pt x="82" y="298"/>
                    <a:pt x="82" y="298"/>
                  </a:cubicBezTo>
                  <a:cubicBezTo>
                    <a:pt x="76" y="310"/>
                    <a:pt x="71" y="327"/>
                    <a:pt x="69" y="348"/>
                  </a:cubicBezTo>
                  <a:cubicBezTo>
                    <a:pt x="68" y="364"/>
                    <a:pt x="67" y="383"/>
                    <a:pt x="67" y="405"/>
                  </a:cubicBezTo>
                  <a:cubicBezTo>
                    <a:pt x="13" y="405"/>
                    <a:pt x="13" y="405"/>
                    <a:pt x="13" y="405"/>
                  </a:cubicBezTo>
                  <a:cubicBezTo>
                    <a:pt x="0" y="426"/>
                    <a:pt x="0" y="426"/>
                    <a:pt x="0" y="426"/>
                  </a:cubicBezTo>
                  <a:cubicBezTo>
                    <a:pt x="49" y="528"/>
                    <a:pt x="49" y="528"/>
                    <a:pt x="49" y="528"/>
                  </a:cubicBezTo>
                  <a:cubicBezTo>
                    <a:pt x="56" y="528"/>
                    <a:pt x="56" y="528"/>
                    <a:pt x="56" y="528"/>
                  </a:cubicBezTo>
                  <a:cubicBezTo>
                    <a:pt x="56" y="479"/>
                    <a:pt x="56" y="479"/>
                    <a:pt x="56" y="479"/>
                  </a:cubicBezTo>
                  <a:cubicBezTo>
                    <a:pt x="56" y="467"/>
                    <a:pt x="56" y="467"/>
                    <a:pt x="56" y="467"/>
                  </a:cubicBezTo>
                  <a:cubicBezTo>
                    <a:pt x="69" y="467"/>
                    <a:pt x="69" y="467"/>
                    <a:pt x="69" y="467"/>
                  </a:cubicBezTo>
                  <a:cubicBezTo>
                    <a:pt x="242" y="467"/>
                    <a:pt x="242" y="467"/>
                    <a:pt x="242" y="467"/>
                  </a:cubicBezTo>
                  <a:cubicBezTo>
                    <a:pt x="242" y="479"/>
                    <a:pt x="242" y="479"/>
                    <a:pt x="242" y="479"/>
                  </a:cubicBezTo>
                  <a:cubicBezTo>
                    <a:pt x="69" y="479"/>
                    <a:pt x="69" y="479"/>
                    <a:pt x="69" y="479"/>
                  </a:cubicBezTo>
                  <a:cubicBezTo>
                    <a:pt x="69" y="528"/>
                    <a:pt x="69" y="528"/>
                    <a:pt x="69" y="528"/>
                  </a:cubicBezTo>
                  <a:cubicBezTo>
                    <a:pt x="69" y="739"/>
                    <a:pt x="69" y="739"/>
                    <a:pt x="69" y="739"/>
                  </a:cubicBezTo>
                  <a:cubicBezTo>
                    <a:pt x="398" y="739"/>
                    <a:pt x="398" y="739"/>
                    <a:pt x="398" y="739"/>
                  </a:cubicBezTo>
                  <a:cubicBezTo>
                    <a:pt x="398" y="528"/>
                    <a:pt x="398" y="528"/>
                    <a:pt x="398" y="528"/>
                  </a:cubicBezTo>
                  <a:cubicBezTo>
                    <a:pt x="398" y="488"/>
                    <a:pt x="398" y="488"/>
                    <a:pt x="398" y="488"/>
                  </a:cubicBezTo>
                  <a:cubicBezTo>
                    <a:pt x="409" y="488"/>
                    <a:pt x="409" y="488"/>
                    <a:pt x="409" y="488"/>
                  </a:cubicBezTo>
                  <a:cubicBezTo>
                    <a:pt x="409" y="528"/>
                    <a:pt x="409" y="528"/>
                    <a:pt x="409" y="528"/>
                  </a:cubicBezTo>
                  <a:cubicBezTo>
                    <a:pt x="425" y="528"/>
                    <a:pt x="425" y="528"/>
                    <a:pt x="425" y="528"/>
                  </a:cubicBezTo>
                  <a:cubicBezTo>
                    <a:pt x="468" y="426"/>
                    <a:pt x="468" y="426"/>
                    <a:pt x="468" y="426"/>
                  </a:cubicBezTo>
                  <a:cubicBezTo>
                    <a:pt x="454" y="405"/>
                    <a:pt x="454" y="405"/>
                    <a:pt x="454" y="405"/>
                  </a:cubicBezTo>
                  <a:cubicBezTo>
                    <a:pt x="400" y="405"/>
                    <a:pt x="400" y="405"/>
                    <a:pt x="400" y="405"/>
                  </a:cubicBezTo>
                  <a:cubicBezTo>
                    <a:pt x="400" y="388"/>
                    <a:pt x="400" y="372"/>
                    <a:pt x="398" y="357"/>
                  </a:cubicBezTo>
                  <a:cubicBezTo>
                    <a:pt x="396" y="335"/>
                    <a:pt x="392" y="315"/>
                    <a:pt x="383" y="298"/>
                  </a:cubicBezTo>
                  <a:cubicBezTo>
                    <a:pt x="381" y="294"/>
                    <a:pt x="381" y="294"/>
                    <a:pt x="381" y="294"/>
                  </a:cubicBezTo>
                  <a:cubicBezTo>
                    <a:pt x="377" y="293"/>
                    <a:pt x="377" y="293"/>
                    <a:pt x="377" y="293"/>
                  </a:cubicBezTo>
                  <a:cubicBezTo>
                    <a:pt x="297" y="262"/>
                    <a:pt x="297" y="262"/>
                    <a:pt x="297" y="262"/>
                  </a:cubicBezTo>
                  <a:cubicBezTo>
                    <a:pt x="277" y="248"/>
                    <a:pt x="277" y="248"/>
                    <a:pt x="277" y="248"/>
                  </a:cubicBezTo>
                  <a:cubicBezTo>
                    <a:pt x="274" y="246"/>
                    <a:pt x="274" y="246"/>
                    <a:pt x="274" y="246"/>
                  </a:cubicBezTo>
                  <a:cubicBezTo>
                    <a:pt x="267" y="266"/>
                    <a:pt x="267" y="266"/>
                    <a:pt x="267" y="266"/>
                  </a:cubicBezTo>
                  <a:cubicBezTo>
                    <a:pt x="285" y="280"/>
                    <a:pt x="285" y="280"/>
                    <a:pt x="285" y="280"/>
                  </a:cubicBezTo>
                  <a:cubicBezTo>
                    <a:pt x="287" y="281"/>
                    <a:pt x="287" y="281"/>
                    <a:pt x="287" y="281"/>
                  </a:cubicBezTo>
                  <a:cubicBezTo>
                    <a:pt x="288" y="281"/>
                    <a:pt x="288" y="281"/>
                    <a:pt x="288" y="281"/>
                  </a:cubicBezTo>
                  <a:cubicBezTo>
                    <a:pt x="366" y="311"/>
                    <a:pt x="366" y="311"/>
                    <a:pt x="366" y="311"/>
                  </a:cubicBezTo>
                  <a:cubicBezTo>
                    <a:pt x="373" y="324"/>
                    <a:pt x="376" y="341"/>
                    <a:pt x="378" y="359"/>
                  </a:cubicBezTo>
                  <a:cubicBezTo>
                    <a:pt x="379" y="373"/>
                    <a:pt x="379" y="389"/>
                    <a:pt x="379" y="405"/>
                  </a:cubicBezTo>
                  <a:cubicBezTo>
                    <a:pt x="354" y="405"/>
                    <a:pt x="354" y="405"/>
                    <a:pt x="354" y="405"/>
                  </a:cubicBezTo>
                  <a:cubicBezTo>
                    <a:pt x="352" y="367"/>
                    <a:pt x="352" y="367"/>
                    <a:pt x="352" y="367"/>
                  </a:cubicBezTo>
                  <a:cubicBezTo>
                    <a:pt x="351" y="365"/>
                    <a:pt x="351" y="365"/>
                    <a:pt x="351" y="365"/>
                  </a:cubicBezTo>
                  <a:cubicBezTo>
                    <a:pt x="350" y="363"/>
                    <a:pt x="350" y="363"/>
                    <a:pt x="350" y="363"/>
                  </a:cubicBezTo>
                  <a:cubicBezTo>
                    <a:pt x="338" y="350"/>
                    <a:pt x="338" y="350"/>
                    <a:pt x="338" y="350"/>
                  </a:cubicBezTo>
                  <a:cubicBezTo>
                    <a:pt x="340" y="348"/>
                    <a:pt x="340" y="346"/>
                    <a:pt x="340" y="343"/>
                  </a:cubicBezTo>
                  <a:cubicBezTo>
                    <a:pt x="340" y="334"/>
                    <a:pt x="333" y="327"/>
                    <a:pt x="324" y="327"/>
                  </a:cubicBezTo>
                  <a:cubicBezTo>
                    <a:pt x="315" y="327"/>
                    <a:pt x="308" y="334"/>
                    <a:pt x="308" y="343"/>
                  </a:cubicBezTo>
                  <a:cubicBezTo>
                    <a:pt x="308" y="352"/>
                    <a:pt x="315" y="359"/>
                    <a:pt x="324" y="359"/>
                  </a:cubicBezTo>
                  <a:cubicBezTo>
                    <a:pt x="325" y="359"/>
                    <a:pt x="327" y="359"/>
                    <a:pt x="328" y="359"/>
                  </a:cubicBezTo>
                  <a:close/>
                  <a:moveTo>
                    <a:pt x="174" y="183"/>
                  </a:moveTo>
                  <a:cubicBezTo>
                    <a:pt x="171" y="158"/>
                    <a:pt x="170" y="147"/>
                    <a:pt x="178" y="122"/>
                  </a:cubicBezTo>
                  <a:cubicBezTo>
                    <a:pt x="194" y="132"/>
                    <a:pt x="232" y="126"/>
                    <a:pt x="249" y="120"/>
                  </a:cubicBezTo>
                  <a:cubicBezTo>
                    <a:pt x="257" y="132"/>
                    <a:pt x="273" y="136"/>
                    <a:pt x="288" y="131"/>
                  </a:cubicBezTo>
                  <a:cubicBezTo>
                    <a:pt x="292" y="152"/>
                    <a:pt x="292" y="155"/>
                    <a:pt x="291" y="185"/>
                  </a:cubicBezTo>
                  <a:cubicBezTo>
                    <a:pt x="291" y="185"/>
                    <a:pt x="308" y="170"/>
                    <a:pt x="310" y="158"/>
                  </a:cubicBezTo>
                  <a:cubicBezTo>
                    <a:pt x="312" y="145"/>
                    <a:pt x="308" y="98"/>
                    <a:pt x="302" y="89"/>
                  </a:cubicBezTo>
                  <a:cubicBezTo>
                    <a:pt x="295" y="72"/>
                    <a:pt x="278" y="61"/>
                    <a:pt x="246" y="65"/>
                  </a:cubicBezTo>
                  <a:cubicBezTo>
                    <a:pt x="215" y="53"/>
                    <a:pt x="179" y="66"/>
                    <a:pt x="165" y="83"/>
                  </a:cubicBezTo>
                  <a:cubicBezTo>
                    <a:pt x="158" y="91"/>
                    <a:pt x="150" y="159"/>
                    <a:pt x="157" y="169"/>
                  </a:cubicBezTo>
                  <a:cubicBezTo>
                    <a:pt x="165" y="179"/>
                    <a:pt x="174" y="183"/>
                    <a:pt x="174" y="183"/>
                  </a:cubicBezTo>
                  <a:close/>
                  <a:moveTo>
                    <a:pt x="386" y="37"/>
                  </a:moveTo>
                  <a:cubicBezTo>
                    <a:pt x="386" y="48"/>
                    <a:pt x="386" y="48"/>
                    <a:pt x="386" y="48"/>
                  </a:cubicBezTo>
                  <a:cubicBezTo>
                    <a:pt x="449" y="48"/>
                    <a:pt x="449" y="48"/>
                    <a:pt x="449" y="48"/>
                  </a:cubicBezTo>
                  <a:cubicBezTo>
                    <a:pt x="449" y="37"/>
                    <a:pt x="449" y="37"/>
                    <a:pt x="449" y="37"/>
                  </a:cubicBezTo>
                  <a:cubicBezTo>
                    <a:pt x="386" y="37"/>
                    <a:pt x="386" y="37"/>
                    <a:pt x="386" y="37"/>
                  </a:cubicBezTo>
                  <a:close/>
                  <a:moveTo>
                    <a:pt x="640" y="129"/>
                  </a:moveTo>
                  <a:cubicBezTo>
                    <a:pt x="567" y="129"/>
                    <a:pt x="567" y="129"/>
                    <a:pt x="567" y="129"/>
                  </a:cubicBezTo>
                  <a:cubicBezTo>
                    <a:pt x="567" y="140"/>
                    <a:pt x="567" y="140"/>
                    <a:pt x="567" y="140"/>
                  </a:cubicBezTo>
                  <a:cubicBezTo>
                    <a:pt x="640" y="140"/>
                    <a:pt x="640" y="140"/>
                    <a:pt x="640" y="140"/>
                  </a:cubicBezTo>
                  <a:cubicBezTo>
                    <a:pt x="640" y="129"/>
                    <a:pt x="640" y="129"/>
                    <a:pt x="640" y="129"/>
                  </a:cubicBezTo>
                  <a:close/>
                  <a:moveTo>
                    <a:pt x="542" y="129"/>
                  </a:moveTo>
                  <a:cubicBezTo>
                    <a:pt x="386" y="129"/>
                    <a:pt x="386" y="129"/>
                    <a:pt x="386" y="129"/>
                  </a:cubicBezTo>
                  <a:cubicBezTo>
                    <a:pt x="386" y="140"/>
                    <a:pt x="386" y="140"/>
                    <a:pt x="386" y="140"/>
                  </a:cubicBezTo>
                  <a:cubicBezTo>
                    <a:pt x="542" y="140"/>
                    <a:pt x="542" y="140"/>
                    <a:pt x="542" y="140"/>
                  </a:cubicBezTo>
                  <a:cubicBezTo>
                    <a:pt x="542" y="129"/>
                    <a:pt x="542" y="129"/>
                    <a:pt x="542" y="129"/>
                  </a:cubicBezTo>
                  <a:close/>
                  <a:moveTo>
                    <a:pt x="499" y="84"/>
                  </a:moveTo>
                  <a:cubicBezTo>
                    <a:pt x="386" y="84"/>
                    <a:pt x="386" y="84"/>
                    <a:pt x="386" y="84"/>
                  </a:cubicBezTo>
                  <a:cubicBezTo>
                    <a:pt x="386" y="94"/>
                    <a:pt x="386" y="94"/>
                    <a:pt x="386" y="94"/>
                  </a:cubicBezTo>
                  <a:cubicBezTo>
                    <a:pt x="499" y="94"/>
                    <a:pt x="499" y="94"/>
                    <a:pt x="499" y="94"/>
                  </a:cubicBezTo>
                  <a:cubicBezTo>
                    <a:pt x="499" y="84"/>
                    <a:pt x="499" y="84"/>
                    <a:pt x="499" y="84"/>
                  </a:cubicBezTo>
                  <a:close/>
                  <a:moveTo>
                    <a:pt x="558" y="84"/>
                  </a:moveTo>
                  <a:cubicBezTo>
                    <a:pt x="517" y="84"/>
                    <a:pt x="517" y="84"/>
                    <a:pt x="517" y="84"/>
                  </a:cubicBezTo>
                  <a:cubicBezTo>
                    <a:pt x="517" y="94"/>
                    <a:pt x="517" y="94"/>
                    <a:pt x="517" y="94"/>
                  </a:cubicBezTo>
                  <a:cubicBezTo>
                    <a:pt x="558" y="94"/>
                    <a:pt x="558" y="94"/>
                    <a:pt x="558" y="94"/>
                  </a:cubicBezTo>
                  <a:cubicBezTo>
                    <a:pt x="558" y="84"/>
                    <a:pt x="558" y="84"/>
                    <a:pt x="558" y="84"/>
                  </a:cubicBezTo>
                  <a:close/>
                  <a:moveTo>
                    <a:pt x="640" y="84"/>
                  </a:moveTo>
                  <a:cubicBezTo>
                    <a:pt x="577" y="84"/>
                    <a:pt x="577" y="84"/>
                    <a:pt x="577" y="84"/>
                  </a:cubicBezTo>
                  <a:cubicBezTo>
                    <a:pt x="577" y="94"/>
                    <a:pt x="577" y="94"/>
                    <a:pt x="577" y="94"/>
                  </a:cubicBezTo>
                  <a:cubicBezTo>
                    <a:pt x="640" y="94"/>
                    <a:pt x="640" y="94"/>
                    <a:pt x="640" y="94"/>
                  </a:cubicBezTo>
                  <a:cubicBezTo>
                    <a:pt x="640" y="84"/>
                    <a:pt x="640" y="84"/>
                    <a:pt x="640" y="84"/>
                  </a:cubicBezTo>
                  <a:close/>
                  <a:moveTo>
                    <a:pt x="526" y="37"/>
                  </a:moveTo>
                  <a:cubicBezTo>
                    <a:pt x="526" y="48"/>
                    <a:pt x="526" y="48"/>
                    <a:pt x="526" y="48"/>
                  </a:cubicBezTo>
                  <a:cubicBezTo>
                    <a:pt x="640" y="48"/>
                    <a:pt x="640" y="48"/>
                    <a:pt x="640" y="48"/>
                  </a:cubicBezTo>
                  <a:cubicBezTo>
                    <a:pt x="640" y="37"/>
                    <a:pt x="640" y="37"/>
                    <a:pt x="640" y="37"/>
                  </a:cubicBezTo>
                  <a:cubicBezTo>
                    <a:pt x="526" y="37"/>
                    <a:pt x="526" y="37"/>
                    <a:pt x="526" y="37"/>
                  </a:cubicBezTo>
                  <a:close/>
                  <a:moveTo>
                    <a:pt x="468" y="37"/>
                  </a:moveTo>
                  <a:cubicBezTo>
                    <a:pt x="468" y="48"/>
                    <a:pt x="468" y="48"/>
                    <a:pt x="468" y="48"/>
                  </a:cubicBezTo>
                  <a:cubicBezTo>
                    <a:pt x="509" y="48"/>
                    <a:pt x="509" y="48"/>
                    <a:pt x="509" y="48"/>
                  </a:cubicBezTo>
                  <a:cubicBezTo>
                    <a:pt x="509" y="37"/>
                    <a:pt x="509" y="37"/>
                    <a:pt x="509" y="37"/>
                  </a:cubicBezTo>
                  <a:lnTo>
                    <a:pt x="468" y="37"/>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endParaRPr>
            </a:p>
          </p:txBody>
        </p:sp>
        <p:sp>
          <p:nvSpPr>
            <p:cNvPr id="91" name="TextBox 90"/>
            <p:cNvSpPr txBox="1"/>
            <p:nvPr/>
          </p:nvSpPr>
          <p:spPr>
            <a:xfrm>
              <a:off x="7452191" y="2201078"/>
              <a:ext cx="800219" cy="336591"/>
            </a:xfrm>
            <a:prstGeom prst="rect">
              <a:avLst/>
            </a:prstGeom>
            <a:noFill/>
          </p:spPr>
          <p:txBody>
            <a:bodyPr wrap="none" rtlCol="0">
              <a:spAutoFit/>
            </a:bodyPr>
            <a:lstStyle/>
            <a:p>
              <a:pPr algn="r">
                <a:lnSpc>
                  <a:spcPct val="150000"/>
                </a:lnSpc>
              </a:pPr>
              <a:r>
                <a:rPr lang="zh-CN" altLang="en-US" sz="1200" dirty="0">
                  <a:solidFill>
                    <a:schemeClr val="bg1"/>
                  </a:solidFill>
                  <a:latin typeface="微软雅黑" pitchFamily="34" charset="-122"/>
                  <a:ea typeface="微软雅黑" pitchFamily="34" charset="-122"/>
                  <a:cs typeface="Open Sans" panose="020B0606030504020204" pitchFamily="34" charset="0"/>
                  <a:sym typeface="Arial" pitchFamily="34" charset="0"/>
                </a:rPr>
                <a:t>添加标题</a:t>
              </a:r>
              <a:endParaRPr lang="en-US" altLang="zh-CN" sz="1200" dirty="0">
                <a:solidFill>
                  <a:schemeClr val="bg1"/>
                </a:solidFill>
                <a:latin typeface="微软雅黑" pitchFamily="34" charset="-122"/>
                <a:ea typeface="微软雅黑" pitchFamily="34" charset="-122"/>
                <a:cs typeface="Open Sans" panose="020B0606030504020204" pitchFamily="34" charset="0"/>
                <a:sym typeface="Arial" pitchFamily="34" charset="0"/>
              </a:endParaRPr>
            </a:p>
          </p:txBody>
        </p:sp>
      </p:grpSp>
      <p:pic>
        <p:nvPicPr>
          <p:cNvPr id="94" name="图片 9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48265" y="3080261"/>
            <a:ext cx="1323891" cy="202652"/>
          </a:xfrm>
          <a:prstGeom prst="rect">
            <a:avLst/>
          </a:prstGeom>
        </p:spPr>
      </p:pic>
      <p:grpSp>
        <p:nvGrpSpPr>
          <p:cNvPr id="17" name="组合 94"/>
          <p:cNvGrpSpPr/>
          <p:nvPr/>
        </p:nvGrpSpPr>
        <p:grpSpPr>
          <a:xfrm>
            <a:off x="5299587" y="3181962"/>
            <a:ext cx="1435510" cy="1224514"/>
            <a:chOff x="6899787" y="2890068"/>
            <a:chExt cx="1435510" cy="1224136"/>
          </a:xfrm>
        </p:grpSpPr>
        <p:sp>
          <p:nvSpPr>
            <p:cNvPr id="96" name="矩形 95"/>
            <p:cNvSpPr/>
            <p:nvPr/>
          </p:nvSpPr>
          <p:spPr>
            <a:xfrm>
              <a:off x="6899787" y="2890068"/>
              <a:ext cx="1435510" cy="122413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7" name="Text Box 11"/>
            <p:cNvSpPr txBox="1">
              <a:spLocks noChangeArrowheads="1"/>
            </p:cNvSpPr>
            <p:nvPr/>
          </p:nvSpPr>
          <p:spPr bwMode="auto">
            <a:xfrm>
              <a:off x="7020272" y="3154824"/>
              <a:ext cx="1250196" cy="861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00" dirty="0">
                  <a:solidFill>
                    <a:schemeClr val="bg1"/>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endParaRPr lang="en-US" altLang="zh-CN" sz="1000" dirty="0">
                <a:solidFill>
                  <a:schemeClr val="bg1"/>
                </a:solidFill>
                <a:latin typeface="微软雅黑" panose="020B0503020204020204" pitchFamily="34" charset="-122"/>
                <a:ea typeface="微软雅黑" panose="020B0503020204020204" pitchFamily="34" charset="-122"/>
              </a:endParaRPr>
            </a:p>
          </p:txBody>
        </p:sp>
      </p:grpSp>
      <p:pic>
        <p:nvPicPr>
          <p:cNvPr id="98" name="图片 9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48065" y="3080261"/>
            <a:ext cx="1323891" cy="202652"/>
          </a:xfrm>
          <a:prstGeom prst="rect">
            <a:avLst/>
          </a:prstGeom>
        </p:spPr>
      </p:pic>
      <p:grpSp>
        <p:nvGrpSpPr>
          <p:cNvPr id="18" name="组合 98"/>
          <p:cNvGrpSpPr/>
          <p:nvPr/>
        </p:nvGrpSpPr>
        <p:grpSpPr>
          <a:xfrm>
            <a:off x="3706608" y="3181962"/>
            <a:ext cx="1435510" cy="1224514"/>
            <a:chOff x="6899787" y="2890068"/>
            <a:chExt cx="1435510" cy="1224136"/>
          </a:xfrm>
        </p:grpSpPr>
        <p:sp>
          <p:nvSpPr>
            <p:cNvPr id="113" name="矩形 112"/>
            <p:cNvSpPr/>
            <p:nvPr/>
          </p:nvSpPr>
          <p:spPr>
            <a:xfrm>
              <a:off x="6899787" y="2890068"/>
              <a:ext cx="1435510" cy="122413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4" name="Text Box 11"/>
            <p:cNvSpPr txBox="1">
              <a:spLocks noChangeArrowheads="1"/>
            </p:cNvSpPr>
            <p:nvPr/>
          </p:nvSpPr>
          <p:spPr bwMode="auto">
            <a:xfrm>
              <a:off x="7020272" y="3154824"/>
              <a:ext cx="1250196" cy="861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00" dirty="0">
                  <a:solidFill>
                    <a:schemeClr val="bg1"/>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endParaRPr lang="en-US" altLang="zh-CN" sz="1000" dirty="0">
                <a:solidFill>
                  <a:schemeClr val="bg1"/>
                </a:solidFill>
                <a:latin typeface="微软雅黑" panose="020B0503020204020204" pitchFamily="34" charset="-122"/>
                <a:ea typeface="微软雅黑" panose="020B0503020204020204" pitchFamily="34" charset="-122"/>
              </a:endParaRPr>
            </a:p>
          </p:txBody>
        </p:sp>
      </p:grpSp>
      <p:pic>
        <p:nvPicPr>
          <p:cNvPr id="115" name="图片 1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55086" y="3080261"/>
            <a:ext cx="1323891" cy="202652"/>
          </a:xfrm>
          <a:prstGeom prst="rect">
            <a:avLst/>
          </a:prstGeom>
        </p:spPr>
      </p:pic>
      <p:grpSp>
        <p:nvGrpSpPr>
          <p:cNvPr id="19" name="组合 115"/>
          <p:cNvGrpSpPr/>
          <p:nvPr/>
        </p:nvGrpSpPr>
        <p:grpSpPr>
          <a:xfrm>
            <a:off x="2069537" y="3181962"/>
            <a:ext cx="1435510" cy="1224514"/>
            <a:chOff x="6899787" y="2890068"/>
            <a:chExt cx="1435510" cy="1224136"/>
          </a:xfrm>
        </p:grpSpPr>
        <p:sp>
          <p:nvSpPr>
            <p:cNvPr id="117" name="矩形 116"/>
            <p:cNvSpPr/>
            <p:nvPr/>
          </p:nvSpPr>
          <p:spPr>
            <a:xfrm>
              <a:off x="6899787" y="2890068"/>
              <a:ext cx="1435510" cy="12241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8" name="Text Box 11"/>
            <p:cNvSpPr txBox="1">
              <a:spLocks noChangeArrowheads="1"/>
            </p:cNvSpPr>
            <p:nvPr/>
          </p:nvSpPr>
          <p:spPr bwMode="auto">
            <a:xfrm>
              <a:off x="7020272" y="3154824"/>
              <a:ext cx="1250196" cy="861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00" dirty="0">
                  <a:solidFill>
                    <a:schemeClr val="bg1"/>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endParaRPr lang="en-US" altLang="zh-CN" sz="1000" dirty="0">
                <a:solidFill>
                  <a:schemeClr val="bg1"/>
                </a:solidFill>
                <a:latin typeface="微软雅黑" panose="020B0503020204020204" pitchFamily="34" charset="-122"/>
                <a:ea typeface="微软雅黑" panose="020B0503020204020204" pitchFamily="34" charset="-122"/>
              </a:endParaRPr>
            </a:p>
          </p:txBody>
        </p:sp>
      </p:grpSp>
      <p:pic>
        <p:nvPicPr>
          <p:cNvPr id="119" name="图片 1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18015" y="3080261"/>
            <a:ext cx="1323891" cy="202652"/>
          </a:xfrm>
          <a:prstGeom prst="rect">
            <a:avLst/>
          </a:prstGeom>
        </p:spPr>
      </p:pic>
      <p:grpSp>
        <p:nvGrpSpPr>
          <p:cNvPr id="20" name="组合 119"/>
          <p:cNvGrpSpPr/>
          <p:nvPr/>
        </p:nvGrpSpPr>
        <p:grpSpPr>
          <a:xfrm>
            <a:off x="467544" y="3181962"/>
            <a:ext cx="1435510" cy="1224514"/>
            <a:chOff x="6899787" y="2890068"/>
            <a:chExt cx="1435510" cy="1224136"/>
          </a:xfrm>
        </p:grpSpPr>
        <p:sp>
          <p:nvSpPr>
            <p:cNvPr id="121" name="矩形 120"/>
            <p:cNvSpPr/>
            <p:nvPr/>
          </p:nvSpPr>
          <p:spPr>
            <a:xfrm>
              <a:off x="6899787" y="2890068"/>
              <a:ext cx="1435510" cy="12241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2" name="Text Box 11"/>
            <p:cNvSpPr txBox="1">
              <a:spLocks noChangeArrowheads="1"/>
            </p:cNvSpPr>
            <p:nvPr/>
          </p:nvSpPr>
          <p:spPr bwMode="auto">
            <a:xfrm>
              <a:off x="7020272" y="3154824"/>
              <a:ext cx="1250196" cy="861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00" dirty="0">
                  <a:solidFill>
                    <a:schemeClr val="bg1"/>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endParaRPr lang="en-US" altLang="zh-CN" sz="1000" dirty="0">
                <a:solidFill>
                  <a:schemeClr val="bg1"/>
                </a:solidFill>
                <a:latin typeface="微软雅黑" panose="020B0503020204020204" pitchFamily="34" charset="-122"/>
                <a:ea typeface="微软雅黑" panose="020B0503020204020204" pitchFamily="34" charset="-122"/>
              </a:endParaRPr>
            </a:p>
          </p:txBody>
        </p:sp>
      </p:grpSp>
      <p:pic>
        <p:nvPicPr>
          <p:cNvPr id="123" name="图片 1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6021" y="3080261"/>
            <a:ext cx="1323891" cy="202652"/>
          </a:xfrm>
          <a:prstGeom prst="rect">
            <a:avLst/>
          </a:prstGeom>
        </p:spPr>
      </p:pic>
    </p:spTree>
    <p:custDataLst>
      <p:tags r:id="rId1"/>
    </p:custDataLst>
    <p:extLst>
      <p:ext uri="{BB962C8B-B14F-4D97-AF65-F5344CB8AC3E}">
        <p14:creationId xmlns:p14="http://schemas.microsoft.com/office/powerpoint/2010/main" val="1228798696"/>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00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8" decel="52000" fill="hold" nodeType="withEffect">
                                  <p:stCondLst>
                                    <p:cond delay="20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decel="52000" fill="hold" nodeType="withEffect">
                                  <p:stCondLst>
                                    <p:cond delay="4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0-#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decel="52000" fill="hold" nodeType="withEffect">
                                  <p:stCondLst>
                                    <p:cond delay="60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8" decel="52000" fill="hold" nodeType="withEffect">
                                  <p:stCondLst>
                                    <p:cond delay="80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par>
                          <p:cTn id="25" fill="hold">
                            <p:stCondLst>
                              <p:cond delay="1300"/>
                            </p:stCondLst>
                            <p:childTnLst>
                              <p:par>
                                <p:cTn id="26" presetID="12" presetClass="entr" presetSubtype="1" fill="hold" nodeType="afterEffect">
                                  <p:stCondLst>
                                    <p:cond delay="0"/>
                                  </p:stCondLst>
                                  <p:childTnLst>
                                    <p:set>
                                      <p:cBhvr>
                                        <p:cTn id="27" dur="1" fill="hold">
                                          <p:stCondLst>
                                            <p:cond delay="0"/>
                                          </p:stCondLst>
                                        </p:cTn>
                                        <p:tgtEl>
                                          <p:spTgt spid="94"/>
                                        </p:tgtEl>
                                        <p:attrNameLst>
                                          <p:attrName>style.visibility</p:attrName>
                                        </p:attrNameLst>
                                      </p:cBhvr>
                                      <p:to>
                                        <p:strVal val="visible"/>
                                      </p:to>
                                    </p:set>
                                    <p:anim calcmode="lin" valueType="num">
                                      <p:cBhvr additive="base">
                                        <p:cTn id="28" dur="500"/>
                                        <p:tgtEl>
                                          <p:spTgt spid="94"/>
                                        </p:tgtEl>
                                        <p:attrNameLst>
                                          <p:attrName>ppt_y</p:attrName>
                                        </p:attrNameLst>
                                      </p:cBhvr>
                                      <p:tavLst>
                                        <p:tav tm="0">
                                          <p:val>
                                            <p:strVal val="#ppt_y-#ppt_h*1.125000"/>
                                          </p:val>
                                        </p:tav>
                                        <p:tav tm="100000">
                                          <p:val>
                                            <p:strVal val="#ppt_y"/>
                                          </p:val>
                                        </p:tav>
                                      </p:tavLst>
                                    </p:anim>
                                    <p:animEffect transition="in" filter="wipe(down)">
                                      <p:cBhvr>
                                        <p:cTn id="29" dur="500"/>
                                        <p:tgtEl>
                                          <p:spTgt spid="94"/>
                                        </p:tgtEl>
                                      </p:cBhvr>
                                    </p:animEffect>
                                  </p:childTnLst>
                                </p:cTn>
                              </p:par>
                              <p:par>
                                <p:cTn id="30" presetID="12" presetClass="entr" presetSubtype="1" fill="hold" nodeType="with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p:tgtEl>
                                          <p:spTgt spid="2"/>
                                        </p:tgtEl>
                                        <p:attrNameLst>
                                          <p:attrName>ppt_y</p:attrName>
                                        </p:attrNameLst>
                                      </p:cBhvr>
                                      <p:tavLst>
                                        <p:tav tm="0">
                                          <p:val>
                                            <p:strVal val="#ppt_y-#ppt_h*1.125000"/>
                                          </p:val>
                                        </p:tav>
                                        <p:tav tm="100000">
                                          <p:val>
                                            <p:strVal val="#ppt_y"/>
                                          </p:val>
                                        </p:tav>
                                      </p:tavLst>
                                    </p:anim>
                                    <p:animEffect transition="in" filter="wipe(down)">
                                      <p:cBhvr>
                                        <p:cTn id="33" dur="500"/>
                                        <p:tgtEl>
                                          <p:spTgt spid="2"/>
                                        </p:tgtEl>
                                      </p:cBhvr>
                                    </p:animEffect>
                                  </p:childTnLst>
                                </p:cTn>
                              </p:par>
                            </p:childTnLst>
                          </p:cTn>
                        </p:par>
                        <p:par>
                          <p:cTn id="34" fill="hold">
                            <p:stCondLst>
                              <p:cond delay="1800"/>
                            </p:stCondLst>
                            <p:childTnLst>
                              <p:par>
                                <p:cTn id="35" presetID="12" presetClass="entr" presetSubtype="1" fill="hold" nodeType="afterEffect">
                                  <p:stCondLst>
                                    <p:cond delay="0"/>
                                  </p:stCondLst>
                                  <p:childTnLst>
                                    <p:set>
                                      <p:cBhvr>
                                        <p:cTn id="36" dur="1" fill="hold">
                                          <p:stCondLst>
                                            <p:cond delay="0"/>
                                          </p:stCondLst>
                                        </p:cTn>
                                        <p:tgtEl>
                                          <p:spTgt spid="98"/>
                                        </p:tgtEl>
                                        <p:attrNameLst>
                                          <p:attrName>style.visibility</p:attrName>
                                        </p:attrNameLst>
                                      </p:cBhvr>
                                      <p:to>
                                        <p:strVal val="visible"/>
                                      </p:to>
                                    </p:set>
                                    <p:anim calcmode="lin" valueType="num">
                                      <p:cBhvr additive="base">
                                        <p:cTn id="37" dur="500"/>
                                        <p:tgtEl>
                                          <p:spTgt spid="98"/>
                                        </p:tgtEl>
                                        <p:attrNameLst>
                                          <p:attrName>ppt_y</p:attrName>
                                        </p:attrNameLst>
                                      </p:cBhvr>
                                      <p:tavLst>
                                        <p:tav tm="0">
                                          <p:val>
                                            <p:strVal val="#ppt_y-#ppt_h*1.125000"/>
                                          </p:val>
                                        </p:tav>
                                        <p:tav tm="100000">
                                          <p:val>
                                            <p:strVal val="#ppt_y"/>
                                          </p:val>
                                        </p:tav>
                                      </p:tavLst>
                                    </p:anim>
                                    <p:animEffect transition="in" filter="wipe(down)">
                                      <p:cBhvr>
                                        <p:cTn id="38" dur="500"/>
                                        <p:tgtEl>
                                          <p:spTgt spid="98"/>
                                        </p:tgtEl>
                                      </p:cBhvr>
                                    </p:animEffect>
                                  </p:childTnLst>
                                </p:cTn>
                              </p:par>
                              <p:par>
                                <p:cTn id="39" presetID="12" presetClass="entr" presetSubtype="1"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p:tgtEl>
                                          <p:spTgt spid="17"/>
                                        </p:tgtEl>
                                        <p:attrNameLst>
                                          <p:attrName>ppt_y</p:attrName>
                                        </p:attrNameLst>
                                      </p:cBhvr>
                                      <p:tavLst>
                                        <p:tav tm="0">
                                          <p:val>
                                            <p:strVal val="#ppt_y-#ppt_h*1.125000"/>
                                          </p:val>
                                        </p:tav>
                                        <p:tav tm="100000">
                                          <p:val>
                                            <p:strVal val="#ppt_y"/>
                                          </p:val>
                                        </p:tav>
                                      </p:tavLst>
                                    </p:anim>
                                    <p:animEffect transition="in" filter="wipe(down)">
                                      <p:cBhvr>
                                        <p:cTn id="42" dur="500"/>
                                        <p:tgtEl>
                                          <p:spTgt spid="17"/>
                                        </p:tgtEl>
                                      </p:cBhvr>
                                    </p:animEffect>
                                  </p:childTnLst>
                                </p:cTn>
                              </p:par>
                            </p:childTnLst>
                          </p:cTn>
                        </p:par>
                        <p:par>
                          <p:cTn id="43" fill="hold">
                            <p:stCondLst>
                              <p:cond delay="2300"/>
                            </p:stCondLst>
                            <p:childTnLst>
                              <p:par>
                                <p:cTn id="44" presetID="12" presetClass="entr" presetSubtype="1" fill="hold" nodeType="afterEffect">
                                  <p:stCondLst>
                                    <p:cond delay="0"/>
                                  </p:stCondLst>
                                  <p:childTnLst>
                                    <p:set>
                                      <p:cBhvr>
                                        <p:cTn id="45" dur="1" fill="hold">
                                          <p:stCondLst>
                                            <p:cond delay="0"/>
                                          </p:stCondLst>
                                        </p:cTn>
                                        <p:tgtEl>
                                          <p:spTgt spid="115"/>
                                        </p:tgtEl>
                                        <p:attrNameLst>
                                          <p:attrName>style.visibility</p:attrName>
                                        </p:attrNameLst>
                                      </p:cBhvr>
                                      <p:to>
                                        <p:strVal val="visible"/>
                                      </p:to>
                                    </p:set>
                                    <p:anim calcmode="lin" valueType="num">
                                      <p:cBhvr additive="base">
                                        <p:cTn id="46" dur="500"/>
                                        <p:tgtEl>
                                          <p:spTgt spid="115"/>
                                        </p:tgtEl>
                                        <p:attrNameLst>
                                          <p:attrName>ppt_y</p:attrName>
                                        </p:attrNameLst>
                                      </p:cBhvr>
                                      <p:tavLst>
                                        <p:tav tm="0">
                                          <p:val>
                                            <p:strVal val="#ppt_y-#ppt_h*1.125000"/>
                                          </p:val>
                                        </p:tav>
                                        <p:tav tm="100000">
                                          <p:val>
                                            <p:strVal val="#ppt_y"/>
                                          </p:val>
                                        </p:tav>
                                      </p:tavLst>
                                    </p:anim>
                                    <p:animEffect transition="in" filter="wipe(down)">
                                      <p:cBhvr>
                                        <p:cTn id="47" dur="500"/>
                                        <p:tgtEl>
                                          <p:spTgt spid="115"/>
                                        </p:tgtEl>
                                      </p:cBhvr>
                                    </p:animEffect>
                                  </p:childTnLst>
                                </p:cTn>
                              </p:par>
                              <p:par>
                                <p:cTn id="48" presetID="12" presetClass="entr" presetSubtype="1" fill="hold" nodeType="with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additive="base">
                                        <p:cTn id="50" dur="500"/>
                                        <p:tgtEl>
                                          <p:spTgt spid="18"/>
                                        </p:tgtEl>
                                        <p:attrNameLst>
                                          <p:attrName>ppt_y</p:attrName>
                                        </p:attrNameLst>
                                      </p:cBhvr>
                                      <p:tavLst>
                                        <p:tav tm="0">
                                          <p:val>
                                            <p:strVal val="#ppt_y-#ppt_h*1.125000"/>
                                          </p:val>
                                        </p:tav>
                                        <p:tav tm="100000">
                                          <p:val>
                                            <p:strVal val="#ppt_y"/>
                                          </p:val>
                                        </p:tav>
                                      </p:tavLst>
                                    </p:anim>
                                    <p:animEffect transition="in" filter="wipe(down)">
                                      <p:cBhvr>
                                        <p:cTn id="51" dur="500"/>
                                        <p:tgtEl>
                                          <p:spTgt spid="18"/>
                                        </p:tgtEl>
                                      </p:cBhvr>
                                    </p:animEffect>
                                  </p:childTnLst>
                                </p:cTn>
                              </p:par>
                            </p:childTnLst>
                          </p:cTn>
                        </p:par>
                        <p:par>
                          <p:cTn id="52" fill="hold">
                            <p:stCondLst>
                              <p:cond delay="2800"/>
                            </p:stCondLst>
                            <p:childTnLst>
                              <p:par>
                                <p:cTn id="53" presetID="12" presetClass="entr" presetSubtype="1" fill="hold" nodeType="afterEffect">
                                  <p:stCondLst>
                                    <p:cond delay="0"/>
                                  </p:stCondLst>
                                  <p:childTnLst>
                                    <p:set>
                                      <p:cBhvr>
                                        <p:cTn id="54" dur="1" fill="hold">
                                          <p:stCondLst>
                                            <p:cond delay="0"/>
                                          </p:stCondLst>
                                        </p:cTn>
                                        <p:tgtEl>
                                          <p:spTgt spid="119"/>
                                        </p:tgtEl>
                                        <p:attrNameLst>
                                          <p:attrName>style.visibility</p:attrName>
                                        </p:attrNameLst>
                                      </p:cBhvr>
                                      <p:to>
                                        <p:strVal val="visible"/>
                                      </p:to>
                                    </p:set>
                                    <p:anim calcmode="lin" valueType="num">
                                      <p:cBhvr additive="base">
                                        <p:cTn id="55" dur="500"/>
                                        <p:tgtEl>
                                          <p:spTgt spid="119"/>
                                        </p:tgtEl>
                                        <p:attrNameLst>
                                          <p:attrName>ppt_y</p:attrName>
                                        </p:attrNameLst>
                                      </p:cBhvr>
                                      <p:tavLst>
                                        <p:tav tm="0">
                                          <p:val>
                                            <p:strVal val="#ppt_y-#ppt_h*1.125000"/>
                                          </p:val>
                                        </p:tav>
                                        <p:tav tm="100000">
                                          <p:val>
                                            <p:strVal val="#ppt_y"/>
                                          </p:val>
                                        </p:tav>
                                      </p:tavLst>
                                    </p:anim>
                                    <p:animEffect transition="in" filter="wipe(down)">
                                      <p:cBhvr>
                                        <p:cTn id="56" dur="500"/>
                                        <p:tgtEl>
                                          <p:spTgt spid="119"/>
                                        </p:tgtEl>
                                      </p:cBhvr>
                                    </p:animEffect>
                                  </p:childTnLst>
                                </p:cTn>
                              </p:par>
                              <p:par>
                                <p:cTn id="57" presetID="12" presetClass="entr" presetSubtype="1" fill="hold" nodeType="with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500"/>
                                        <p:tgtEl>
                                          <p:spTgt spid="19"/>
                                        </p:tgtEl>
                                        <p:attrNameLst>
                                          <p:attrName>ppt_y</p:attrName>
                                        </p:attrNameLst>
                                      </p:cBhvr>
                                      <p:tavLst>
                                        <p:tav tm="0">
                                          <p:val>
                                            <p:strVal val="#ppt_y-#ppt_h*1.125000"/>
                                          </p:val>
                                        </p:tav>
                                        <p:tav tm="100000">
                                          <p:val>
                                            <p:strVal val="#ppt_y"/>
                                          </p:val>
                                        </p:tav>
                                      </p:tavLst>
                                    </p:anim>
                                    <p:animEffect transition="in" filter="wipe(down)">
                                      <p:cBhvr>
                                        <p:cTn id="60" dur="500"/>
                                        <p:tgtEl>
                                          <p:spTgt spid="19"/>
                                        </p:tgtEl>
                                      </p:cBhvr>
                                    </p:animEffect>
                                  </p:childTnLst>
                                </p:cTn>
                              </p:par>
                            </p:childTnLst>
                          </p:cTn>
                        </p:par>
                        <p:par>
                          <p:cTn id="61" fill="hold">
                            <p:stCondLst>
                              <p:cond delay="3300"/>
                            </p:stCondLst>
                            <p:childTnLst>
                              <p:par>
                                <p:cTn id="62" presetID="12" presetClass="entr" presetSubtype="1" fill="hold" nodeType="afterEffect">
                                  <p:stCondLst>
                                    <p:cond delay="0"/>
                                  </p:stCondLst>
                                  <p:childTnLst>
                                    <p:set>
                                      <p:cBhvr>
                                        <p:cTn id="63" dur="1" fill="hold">
                                          <p:stCondLst>
                                            <p:cond delay="0"/>
                                          </p:stCondLst>
                                        </p:cTn>
                                        <p:tgtEl>
                                          <p:spTgt spid="123"/>
                                        </p:tgtEl>
                                        <p:attrNameLst>
                                          <p:attrName>style.visibility</p:attrName>
                                        </p:attrNameLst>
                                      </p:cBhvr>
                                      <p:to>
                                        <p:strVal val="visible"/>
                                      </p:to>
                                    </p:set>
                                    <p:anim calcmode="lin" valueType="num">
                                      <p:cBhvr additive="base">
                                        <p:cTn id="64" dur="500"/>
                                        <p:tgtEl>
                                          <p:spTgt spid="123"/>
                                        </p:tgtEl>
                                        <p:attrNameLst>
                                          <p:attrName>ppt_y</p:attrName>
                                        </p:attrNameLst>
                                      </p:cBhvr>
                                      <p:tavLst>
                                        <p:tav tm="0">
                                          <p:val>
                                            <p:strVal val="#ppt_y-#ppt_h*1.125000"/>
                                          </p:val>
                                        </p:tav>
                                        <p:tav tm="100000">
                                          <p:val>
                                            <p:strVal val="#ppt_y"/>
                                          </p:val>
                                        </p:tav>
                                      </p:tavLst>
                                    </p:anim>
                                    <p:animEffect transition="in" filter="wipe(down)">
                                      <p:cBhvr>
                                        <p:cTn id="65" dur="500"/>
                                        <p:tgtEl>
                                          <p:spTgt spid="123"/>
                                        </p:tgtEl>
                                      </p:cBhvr>
                                    </p:animEffect>
                                  </p:childTnLst>
                                </p:cTn>
                              </p:par>
                              <p:par>
                                <p:cTn id="66" presetID="12" presetClass="entr" presetSubtype="1" fill="hold" nodeType="withEffect">
                                  <p:stCondLst>
                                    <p:cond delay="0"/>
                                  </p:stCondLst>
                                  <p:childTnLst>
                                    <p:set>
                                      <p:cBhvr>
                                        <p:cTn id="67" dur="1" fill="hold">
                                          <p:stCondLst>
                                            <p:cond delay="0"/>
                                          </p:stCondLst>
                                        </p:cTn>
                                        <p:tgtEl>
                                          <p:spTgt spid="20"/>
                                        </p:tgtEl>
                                        <p:attrNameLst>
                                          <p:attrName>style.visibility</p:attrName>
                                        </p:attrNameLst>
                                      </p:cBhvr>
                                      <p:to>
                                        <p:strVal val="visible"/>
                                      </p:to>
                                    </p:set>
                                    <p:anim calcmode="lin" valueType="num">
                                      <p:cBhvr additive="base">
                                        <p:cTn id="68" dur="500"/>
                                        <p:tgtEl>
                                          <p:spTgt spid="20"/>
                                        </p:tgtEl>
                                        <p:attrNameLst>
                                          <p:attrName>ppt_y</p:attrName>
                                        </p:attrNameLst>
                                      </p:cBhvr>
                                      <p:tavLst>
                                        <p:tav tm="0">
                                          <p:val>
                                            <p:strVal val="#ppt_y-#ppt_h*1.125000"/>
                                          </p:val>
                                        </p:tav>
                                        <p:tav tm="100000">
                                          <p:val>
                                            <p:strVal val="#ppt_y"/>
                                          </p:val>
                                        </p:tav>
                                      </p:tavLst>
                                    </p:anim>
                                    <p:animEffect transition="in" filter="wipe(down)">
                                      <p:cBhvr>
                                        <p:cTn id="6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占位符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576" y="1246708"/>
            <a:ext cx="3218727" cy="2498914"/>
          </a:xfrm>
          <a:prstGeom prst="rect">
            <a:avLst/>
          </a:prstGeom>
        </p:spPr>
      </p:pic>
      <p:grpSp>
        <p:nvGrpSpPr>
          <p:cNvPr id="3" name="Group 4"/>
          <p:cNvGrpSpPr>
            <a:grpSpLocks noChangeAspect="1"/>
          </p:cNvGrpSpPr>
          <p:nvPr/>
        </p:nvGrpSpPr>
        <p:grpSpPr bwMode="auto">
          <a:xfrm>
            <a:off x="4437000" y="1907384"/>
            <a:ext cx="270000" cy="267487"/>
            <a:chOff x="3684" y="2007"/>
            <a:chExt cx="312" cy="309"/>
          </a:xfrm>
          <a:solidFill>
            <a:srgbClr val="698298"/>
          </a:solidFill>
        </p:grpSpPr>
        <p:sp>
          <p:nvSpPr>
            <p:cNvPr id="30" name="Freeform 5"/>
            <p:cNvSpPr>
              <a:spLocks noEditPoints="1"/>
            </p:cNvSpPr>
            <p:nvPr/>
          </p:nvSpPr>
          <p:spPr bwMode="auto">
            <a:xfrm>
              <a:off x="3684" y="2036"/>
              <a:ext cx="283" cy="280"/>
            </a:xfrm>
            <a:custGeom>
              <a:avLst/>
              <a:gdLst>
                <a:gd name="T0" fmla="*/ 84 w 117"/>
                <a:gd name="T1" fmla="*/ 3 h 116"/>
                <a:gd name="T2" fmla="*/ 76 w 117"/>
                <a:gd name="T3" fmla="*/ 0 h 116"/>
                <a:gd name="T4" fmla="*/ 69 w 117"/>
                <a:gd name="T5" fmla="*/ 3 h 116"/>
                <a:gd name="T6" fmla="*/ 64 w 117"/>
                <a:gd name="T7" fmla="*/ 9 h 116"/>
                <a:gd name="T8" fmla="*/ 61 w 117"/>
                <a:gd name="T9" fmla="*/ 16 h 116"/>
                <a:gd name="T10" fmla="*/ 62 w 117"/>
                <a:gd name="T11" fmla="*/ 21 h 116"/>
                <a:gd name="T12" fmla="*/ 8 w 117"/>
                <a:gd name="T13" fmla="*/ 43 h 116"/>
                <a:gd name="T14" fmla="*/ 1 w 117"/>
                <a:gd name="T15" fmla="*/ 51 h 116"/>
                <a:gd name="T16" fmla="*/ 4 w 117"/>
                <a:gd name="T17" fmla="*/ 62 h 116"/>
                <a:gd name="T18" fmla="*/ 55 w 117"/>
                <a:gd name="T19" fmla="*/ 113 h 116"/>
                <a:gd name="T20" fmla="*/ 63 w 117"/>
                <a:gd name="T21" fmla="*/ 116 h 116"/>
                <a:gd name="T22" fmla="*/ 64 w 117"/>
                <a:gd name="T23" fmla="*/ 116 h 116"/>
                <a:gd name="T24" fmla="*/ 66 w 117"/>
                <a:gd name="T25" fmla="*/ 116 h 116"/>
                <a:gd name="T26" fmla="*/ 75 w 117"/>
                <a:gd name="T27" fmla="*/ 109 h 116"/>
                <a:gd name="T28" fmla="*/ 96 w 117"/>
                <a:gd name="T29" fmla="*/ 55 h 116"/>
                <a:gd name="T30" fmla="*/ 102 w 117"/>
                <a:gd name="T31" fmla="*/ 57 h 116"/>
                <a:gd name="T32" fmla="*/ 109 w 117"/>
                <a:gd name="T33" fmla="*/ 54 h 116"/>
                <a:gd name="T34" fmla="*/ 114 w 117"/>
                <a:gd name="T35" fmla="*/ 48 h 116"/>
                <a:gd name="T36" fmla="*/ 117 w 117"/>
                <a:gd name="T37" fmla="*/ 41 h 116"/>
                <a:gd name="T38" fmla="*/ 114 w 117"/>
                <a:gd name="T39" fmla="*/ 34 h 116"/>
                <a:gd name="T40" fmla="*/ 84 w 117"/>
                <a:gd name="T41" fmla="*/ 3 h 116"/>
                <a:gd name="T42" fmla="*/ 67 w 117"/>
                <a:gd name="T43" fmla="*/ 106 h 116"/>
                <a:gd name="T44" fmla="*/ 65 w 117"/>
                <a:gd name="T45" fmla="*/ 108 h 116"/>
                <a:gd name="T46" fmla="*/ 64 w 117"/>
                <a:gd name="T47" fmla="*/ 108 h 116"/>
                <a:gd name="T48" fmla="*/ 61 w 117"/>
                <a:gd name="T49" fmla="*/ 107 h 116"/>
                <a:gd name="T50" fmla="*/ 10 w 117"/>
                <a:gd name="T51" fmla="*/ 57 h 116"/>
                <a:gd name="T52" fmla="*/ 9 w 117"/>
                <a:gd name="T53" fmla="*/ 53 h 116"/>
                <a:gd name="T54" fmla="*/ 11 w 117"/>
                <a:gd name="T55" fmla="*/ 50 h 116"/>
                <a:gd name="T56" fmla="*/ 36 w 117"/>
                <a:gd name="T57" fmla="*/ 40 h 116"/>
                <a:gd name="T58" fmla="*/ 86 w 117"/>
                <a:gd name="T59" fmla="*/ 58 h 116"/>
                <a:gd name="T60" fmla="*/ 67 w 117"/>
                <a:gd name="T61" fmla="*/ 106 h 116"/>
                <a:gd name="T62" fmla="*/ 109 w 117"/>
                <a:gd name="T63" fmla="*/ 42 h 116"/>
                <a:gd name="T64" fmla="*/ 103 w 117"/>
                <a:gd name="T65" fmla="*/ 48 h 116"/>
                <a:gd name="T66" fmla="*/ 100 w 117"/>
                <a:gd name="T67" fmla="*/ 48 h 116"/>
                <a:gd name="T68" fmla="*/ 93 w 117"/>
                <a:gd name="T69" fmla="*/ 41 h 116"/>
                <a:gd name="T70" fmla="*/ 87 w 117"/>
                <a:gd name="T71" fmla="*/ 55 h 116"/>
                <a:gd name="T72" fmla="*/ 88 w 117"/>
                <a:gd name="T73" fmla="*/ 54 h 116"/>
                <a:gd name="T74" fmla="*/ 53 w 117"/>
                <a:gd name="T75" fmla="*/ 39 h 116"/>
                <a:gd name="T76" fmla="*/ 42 w 117"/>
                <a:gd name="T77" fmla="*/ 38 h 116"/>
                <a:gd name="T78" fmla="*/ 76 w 117"/>
                <a:gd name="T79" fmla="*/ 24 h 116"/>
                <a:gd name="T80" fmla="*/ 69 w 117"/>
                <a:gd name="T81" fmla="*/ 17 h 116"/>
                <a:gd name="T82" fmla="*/ 69 w 117"/>
                <a:gd name="T83" fmla="*/ 14 h 116"/>
                <a:gd name="T84" fmla="*/ 75 w 117"/>
                <a:gd name="T85" fmla="*/ 9 h 116"/>
                <a:gd name="T86" fmla="*/ 78 w 117"/>
                <a:gd name="T87" fmla="*/ 9 h 116"/>
                <a:gd name="T88" fmla="*/ 109 w 117"/>
                <a:gd name="T89" fmla="*/ 40 h 116"/>
                <a:gd name="T90" fmla="*/ 109 w 117"/>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7" h="116">
                  <a:moveTo>
                    <a:pt x="84" y="3"/>
                  </a:moveTo>
                  <a:cubicBezTo>
                    <a:pt x="82" y="1"/>
                    <a:pt x="79" y="0"/>
                    <a:pt x="76" y="0"/>
                  </a:cubicBezTo>
                  <a:cubicBezTo>
                    <a:pt x="74" y="0"/>
                    <a:pt x="71" y="1"/>
                    <a:pt x="69" y="3"/>
                  </a:cubicBezTo>
                  <a:cubicBezTo>
                    <a:pt x="64" y="9"/>
                    <a:pt x="64" y="9"/>
                    <a:pt x="64" y="9"/>
                  </a:cubicBezTo>
                  <a:cubicBezTo>
                    <a:pt x="62" y="11"/>
                    <a:pt x="61" y="13"/>
                    <a:pt x="61" y="16"/>
                  </a:cubicBezTo>
                  <a:cubicBezTo>
                    <a:pt x="61" y="18"/>
                    <a:pt x="61" y="19"/>
                    <a:pt x="62" y="21"/>
                  </a:cubicBezTo>
                  <a:cubicBezTo>
                    <a:pt x="8" y="43"/>
                    <a:pt x="8" y="43"/>
                    <a:pt x="8" y="43"/>
                  </a:cubicBezTo>
                  <a:cubicBezTo>
                    <a:pt x="4" y="44"/>
                    <a:pt x="2" y="48"/>
                    <a:pt x="1" y="51"/>
                  </a:cubicBezTo>
                  <a:cubicBezTo>
                    <a:pt x="0" y="55"/>
                    <a:pt x="1" y="59"/>
                    <a:pt x="4" y="62"/>
                  </a:cubicBezTo>
                  <a:cubicBezTo>
                    <a:pt x="55" y="113"/>
                    <a:pt x="55" y="113"/>
                    <a:pt x="55" y="113"/>
                  </a:cubicBezTo>
                  <a:cubicBezTo>
                    <a:pt x="57" y="115"/>
                    <a:pt x="60" y="116"/>
                    <a:pt x="63" y="116"/>
                  </a:cubicBezTo>
                  <a:cubicBezTo>
                    <a:pt x="63" y="116"/>
                    <a:pt x="64" y="116"/>
                    <a:pt x="64" y="116"/>
                  </a:cubicBezTo>
                  <a:cubicBezTo>
                    <a:pt x="65" y="116"/>
                    <a:pt x="65" y="116"/>
                    <a:pt x="66" y="116"/>
                  </a:cubicBezTo>
                  <a:cubicBezTo>
                    <a:pt x="70" y="115"/>
                    <a:pt x="73" y="112"/>
                    <a:pt x="75" y="109"/>
                  </a:cubicBezTo>
                  <a:cubicBezTo>
                    <a:pt x="96" y="55"/>
                    <a:pt x="96" y="55"/>
                    <a:pt x="96" y="55"/>
                  </a:cubicBezTo>
                  <a:cubicBezTo>
                    <a:pt x="98" y="56"/>
                    <a:pt x="100" y="57"/>
                    <a:pt x="102" y="57"/>
                  </a:cubicBezTo>
                  <a:cubicBezTo>
                    <a:pt x="104" y="57"/>
                    <a:pt x="107" y="56"/>
                    <a:pt x="109" y="54"/>
                  </a:cubicBezTo>
                  <a:cubicBezTo>
                    <a:pt x="114" y="48"/>
                    <a:pt x="114" y="48"/>
                    <a:pt x="114" y="48"/>
                  </a:cubicBezTo>
                  <a:cubicBezTo>
                    <a:pt x="116" y="46"/>
                    <a:pt x="117" y="44"/>
                    <a:pt x="117" y="41"/>
                  </a:cubicBezTo>
                  <a:cubicBezTo>
                    <a:pt x="117" y="38"/>
                    <a:pt x="116" y="36"/>
                    <a:pt x="114" y="34"/>
                  </a:cubicBezTo>
                  <a:lnTo>
                    <a:pt x="84" y="3"/>
                  </a:lnTo>
                  <a:close/>
                  <a:moveTo>
                    <a:pt x="67" y="106"/>
                  </a:moveTo>
                  <a:cubicBezTo>
                    <a:pt x="67" y="107"/>
                    <a:pt x="66" y="108"/>
                    <a:pt x="65" y="108"/>
                  </a:cubicBezTo>
                  <a:cubicBezTo>
                    <a:pt x="64" y="108"/>
                    <a:pt x="64" y="108"/>
                    <a:pt x="64" y="108"/>
                  </a:cubicBezTo>
                  <a:cubicBezTo>
                    <a:pt x="63" y="108"/>
                    <a:pt x="62" y="108"/>
                    <a:pt x="61" y="107"/>
                  </a:cubicBezTo>
                  <a:cubicBezTo>
                    <a:pt x="10" y="57"/>
                    <a:pt x="10" y="57"/>
                    <a:pt x="10" y="57"/>
                  </a:cubicBezTo>
                  <a:cubicBezTo>
                    <a:pt x="9" y="56"/>
                    <a:pt x="9" y="54"/>
                    <a:pt x="9" y="53"/>
                  </a:cubicBezTo>
                  <a:cubicBezTo>
                    <a:pt x="9" y="52"/>
                    <a:pt x="10" y="51"/>
                    <a:pt x="11" y="50"/>
                  </a:cubicBezTo>
                  <a:cubicBezTo>
                    <a:pt x="36" y="40"/>
                    <a:pt x="36" y="40"/>
                    <a:pt x="36" y="40"/>
                  </a:cubicBezTo>
                  <a:cubicBezTo>
                    <a:pt x="53" y="46"/>
                    <a:pt x="70" y="40"/>
                    <a:pt x="86" y="58"/>
                  </a:cubicBezTo>
                  <a:lnTo>
                    <a:pt x="67" y="106"/>
                  </a:lnTo>
                  <a:close/>
                  <a:moveTo>
                    <a:pt x="109" y="42"/>
                  </a:moveTo>
                  <a:cubicBezTo>
                    <a:pt x="103" y="48"/>
                    <a:pt x="103" y="48"/>
                    <a:pt x="103" y="48"/>
                  </a:cubicBezTo>
                  <a:cubicBezTo>
                    <a:pt x="102" y="49"/>
                    <a:pt x="101" y="49"/>
                    <a:pt x="100" y="48"/>
                  </a:cubicBezTo>
                  <a:cubicBezTo>
                    <a:pt x="93" y="41"/>
                    <a:pt x="93" y="41"/>
                    <a:pt x="93" y="41"/>
                  </a:cubicBezTo>
                  <a:cubicBezTo>
                    <a:pt x="87" y="55"/>
                    <a:pt x="87" y="55"/>
                    <a:pt x="87" y="55"/>
                  </a:cubicBezTo>
                  <a:cubicBezTo>
                    <a:pt x="88" y="54"/>
                    <a:pt x="88" y="54"/>
                    <a:pt x="88" y="54"/>
                  </a:cubicBezTo>
                  <a:cubicBezTo>
                    <a:pt x="76" y="42"/>
                    <a:pt x="64" y="41"/>
                    <a:pt x="53" y="39"/>
                  </a:cubicBezTo>
                  <a:cubicBezTo>
                    <a:pt x="49" y="39"/>
                    <a:pt x="46" y="38"/>
                    <a:pt x="42" y="38"/>
                  </a:cubicBezTo>
                  <a:cubicBezTo>
                    <a:pt x="76" y="24"/>
                    <a:pt x="76" y="24"/>
                    <a:pt x="76" y="24"/>
                  </a:cubicBezTo>
                  <a:cubicBezTo>
                    <a:pt x="69" y="17"/>
                    <a:pt x="69" y="17"/>
                    <a:pt x="69" y="17"/>
                  </a:cubicBezTo>
                  <a:cubicBezTo>
                    <a:pt x="69" y="16"/>
                    <a:pt x="69" y="15"/>
                    <a:pt x="69" y="14"/>
                  </a:cubicBezTo>
                  <a:cubicBezTo>
                    <a:pt x="75" y="9"/>
                    <a:pt x="75" y="9"/>
                    <a:pt x="75" y="9"/>
                  </a:cubicBezTo>
                  <a:cubicBezTo>
                    <a:pt x="76" y="8"/>
                    <a:pt x="77" y="8"/>
                    <a:pt x="78" y="9"/>
                  </a:cubicBezTo>
                  <a:cubicBezTo>
                    <a:pt x="109" y="40"/>
                    <a:pt x="109" y="40"/>
                    <a:pt x="109" y="40"/>
                  </a:cubicBezTo>
                  <a:cubicBezTo>
                    <a:pt x="110" y="40"/>
                    <a:pt x="110" y="42"/>
                    <a:pt x="109" y="42"/>
                  </a:cubicBezTo>
                  <a:close/>
                </a:path>
              </a:pathLst>
            </a:custGeom>
            <a:solidFill>
              <a:schemeClr val="accent1"/>
            </a:solidFill>
            <a:ln>
              <a:solidFill>
                <a:schemeClr val="accent1"/>
              </a:solidFill>
            </a:ln>
            <a:extLst/>
          </p:spPr>
          <p:txBody>
            <a:bodyPr vert="horz" wrap="square" lIns="91440" tIns="45720" rIns="91440" bIns="45720" numCol="1" anchor="t" anchorCtr="0" compatLnSpc="1"/>
            <a:lstStyle/>
            <a:p>
              <a:endParaRPr lang="zh-CN" altLang="en-US"/>
            </a:p>
          </p:txBody>
        </p:sp>
        <p:sp>
          <p:nvSpPr>
            <p:cNvPr id="31" name="Freeform 6"/>
            <p:cNvSpPr>
              <a:spLocks noEditPoints="1"/>
            </p:cNvSpPr>
            <p:nvPr/>
          </p:nvSpPr>
          <p:spPr bwMode="auto">
            <a:xfrm>
              <a:off x="3822" y="2161"/>
              <a:ext cx="48" cy="49"/>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5" y="20"/>
                    <a:pt x="20" y="16"/>
                    <a:pt x="20" y="10"/>
                  </a:cubicBezTo>
                  <a:cubicBezTo>
                    <a:pt x="20" y="5"/>
                    <a:pt x="15" y="0"/>
                    <a:pt x="10" y="0"/>
                  </a:cubicBezTo>
                  <a:cubicBezTo>
                    <a:pt x="4" y="0"/>
                    <a:pt x="0" y="5"/>
                    <a:pt x="0" y="10"/>
                  </a:cubicBezTo>
                  <a:cubicBezTo>
                    <a:pt x="0" y="16"/>
                    <a:pt x="4" y="20"/>
                    <a:pt x="10" y="20"/>
                  </a:cubicBezTo>
                  <a:close/>
                  <a:moveTo>
                    <a:pt x="10" y="4"/>
                  </a:moveTo>
                  <a:cubicBezTo>
                    <a:pt x="13" y="4"/>
                    <a:pt x="16" y="7"/>
                    <a:pt x="16" y="10"/>
                  </a:cubicBezTo>
                  <a:cubicBezTo>
                    <a:pt x="16" y="13"/>
                    <a:pt x="13" y="16"/>
                    <a:pt x="10" y="16"/>
                  </a:cubicBezTo>
                  <a:cubicBezTo>
                    <a:pt x="6" y="16"/>
                    <a:pt x="4" y="13"/>
                    <a:pt x="4" y="10"/>
                  </a:cubicBezTo>
                  <a:cubicBezTo>
                    <a:pt x="4" y="7"/>
                    <a:pt x="6" y="4"/>
                    <a:pt x="10" y="4"/>
                  </a:cubicBezTo>
                  <a:close/>
                </a:path>
              </a:pathLst>
            </a:custGeom>
            <a:solidFill>
              <a:srgbClr val="678D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7"/>
            <p:cNvSpPr>
              <a:spLocks noEditPoints="1"/>
            </p:cNvSpPr>
            <p:nvPr/>
          </p:nvSpPr>
          <p:spPr bwMode="auto">
            <a:xfrm>
              <a:off x="3948" y="2007"/>
              <a:ext cx="48" cy="48"/>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5"/>
                    <a:pt x="0" y="10"/>
                  </a:cubicBezTo>
                  <a:cubicBezTo>
                    <a:pt x="0" y="16"/>
                    <a:pt x="4" y="20"/>
                    <a:pt x="10" y="20"/>
                  </a:cubicBezTo>
                  <a:cubicBezTo>
                    <a:pt x="15" y="20"/>
                    <a:pt x="20" y="16"/>
                    <a:pt x="20" y="10"/>
                  </a:cubicBezTo>
                  <a:cubicBezTo>
                    <a:pt x="20" y="5"/>
                    <a:pt x="15" y="0"/>
                    <a:pt x="10" y="0"/>
                  </a:cubicBezTo>
                  <a:close/>
                  <a:moveTo>
                    <a:pt x="10" y="16"/>
                  </a:moveTo>
                  <a:cubicBezTo>
                    <a:pt x="6" y="16"/>
                    <a:pt x="4" y="13"/>
                    <a:pt x="4" y="10"/>
                  </a:cubicBezTo>
                  <a:cubicBezTo>
                    <a:pt x="4" y="7"/>
                    <a:pt x="6" y="4"/>
                    <a:pt x="10" y="4"/>
                  </a:cubicBezTo>
                  <a:cubicBezTo>
                    <a:pt x="13" y="4"/>
                    <a:pt x="16" y="7"/>
                    <a:pt x="16" y="10"/>
                  </a:cubicBezTo>
                  <a:cubicBezTo>
                    <a:pt x="16" y="13"/>
                    <a:pt x="13" y="16"/>
                    <a:pt x="10" y="16"/>
                  </a:cubicBezTo>
                  <a:close/>
                </a:path>
              </a:pathLst>
            </a:custGeom>
            <a:solidFill>
              <a:srgbClr val="678D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8"/>
            <p:cNvSpPr>
              <a:spLocks noEditPoints="1"/>
            </p:cNvSpPr>
            <p:nvPr/>
          </p:nvSpPr>
          <p:spPr bwMode="auto">
            <a:xfrm>
              <a:off x="3764" y="2152"/>
              <a:ext cx="39" cy="38"/>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3" y="16"/>
                    <a:pt x="8" y="16"/>
                  </a:cubicBezTo>
                  <a:cubicBezTo>
                    <a:pt x="12" y="16"/>
                    <a:pt x="16" y="12"/>
                    <a:pt x="16" y="8"/>
                  </a:cubicBezTo>
                  <a:cubicBezTo>
                    <a:pt x="16" y="4"/>
                    <a:pt x="12" y="0"/>
                    <a:pt x="8" y="0"/>
                  </a:cubicBezTo>
                  <a:cubicBezTo>
                    <a:pt x="3"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solidFill>
              <a:srgbClr val="678D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Oval 9"/>
            <p:cNvSpPr>
              <a:spLocks noChangeArrowheads="1"/>
            </p:cNvSpPr>
            <p:nvPr/>
          </p:nvSpPr>
          <p:spPr bwMode="auto">
            <a:xfrm>
              <a:off x="3803" y="2219"/>
              <a:ext cx="19" cy="20"/>
            </a:xfrm>
            <a:prstGeom prst="ellipse">
              <a:avLst/>
            </a:prstGeom>
            <a:solidFill>
              <a:srgbClr val="678D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Oval 10"/>
            <p:cNvSpPr>
              <a:spLocks noChangeArrowheads="1"/>
            </p:cNvSpPr>
            <p:nvPr/>
          </p:nvSpPr>
          <p:spPr bwMode="auto">
            <a:xfrm>
              <a:off x="3957" y="2074"/>
              <a:ext cx="20" cy="20"/>
            </a:xfrm>
            <a:prstGeom prst="ellipse">
              <a:avLst/>
            </a:prstGeom>
            <a:solidFill>
              <a:srgbClr val="678DA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 name="Group 5"/>
          <p:cNvGrpSpPr>
            <a:grpSpLocks noChangeAspect="1"/>
          </p:cNvGrpSpPr>
          <p:nvPr/>
        </p:nvGrpSpPr>
        <p:grpSpPr bwMode="auto">
          <a:xfrm>
            <a:off x="4442192" y="2496165"/>
            <a:ext cx="270000" cy="251434"/>
            <a:chOff x="1577" y="314"/>
            <a:chExt cx="782" cy="728"/>
          </a:xfrm>
          <a:solidFill>
            <a:schemeClr val="tx1">
              <a:lumMod val="85000"/>
              <a:lumOff val="15000"/>
            </a:schemeClr>
          </a:solidFill>
        </p:grpSpPr>
        <p:sp>
          <p:nvSpPr>
            <p:cNvPr id="37" name="Freeform 6"/>
            <p:cNvSpPr>
              <a:spLocks noEditPoints="1"/>
            </p:cNvSpPr>
            <p:nvPr/>
          </p:nvSpPr>
          <p:spPr bwMode="auto">
            <a:xfrm>
              <a:off x="1577" y="314"/>
              <a:ext cx="389" cy="649"/>
            </a:xfrm>
            <a:custGeom>
              <a:avLst/>
              <a:gdLst>
                <a:gd name="T0" fmla="*/ 22 w 163"/>
                <a:gd name="T1" fmla="*/ 234 h 272"/>
                <a:gd name="T2" fmla="*/ 37 w 163"/>
                <a:gd name="T3" fmla="*/ 219 h 272"/>
                <a:gd name="T4" fmla="*/ 81 w 163"/>
                <a:gd name="T5" fmla="*/ 107 h 272"/>
                <a:gd name="T6" fmla="*/ 125 w 163"/>
                <a:gd name="T7" fmla="*/ 219 h 272"/>
                <a:gd name="T8" fmla="*/ 141 w 163"/>
                <a:gd name="T9" fmla="*/ 234 h 272"/>
                <a:gd name="T10" fmla="*/ 163 w 163"/>
                <a:gd name="T11" fmla="*/ 272 h 272"/>
                <a:gd name="T12" fmla="*/ 153 w 163"/>
                <a:gd name="T13" fmla="*/ 229 h 272"/>
                <a:gd name="T14" fmla="*/ 155 w 163"/>
                <a:gd name="T15" fmla="*/ 209 h 272"/>
                <a:gd name="T16" fmla="*/ 129 w 163"/>
                <a:gd name="T17" fmla="*/ 138 h 272"/>
                <a:gd name="T18" fmla="*/ 143 w 163"/>
                <a:gd name="T19" fmla="*/ 138 h 272"/>
                <a:gd name="T20" fmla="*/ 143 w 163"/>
                <a:gd name="T21" fmla="*/ 149 h 272"/>
                <a:gd name="T22" fmla="*/ 150 w 163"/>
                <a:gd name="T23" fmla="*/ 149 h 272"/>
                <a:gd name="T24" fmla="*/ 150 w 163"/>
                <a:gd name="T25" fmla="*/ 120 h 272"/>
                <a:gd name="T26" fmla="*/ 143 w 163"/>
                <a:gd name="T27" fmla="*/ 120 h 272"/>
                <a:gd name="T28" fmla="*/ 143 w 163"/>
                <a:gd name="T29" fmla="*/ 131 h 272"/>
                <a:gd name="T30" fmla="*/ 126 w 163"/>
                <a:gd name="T31" fmla="*/ 131 h 272"/>
                <a:gd name="T32" fmla="*/ 109 w 163"/>
                <a:gd name="T33" fmla="*/ 85 h 272"/>
                <a:gd name="T34" fmla="*/ 112 w 163"/>
                <a:gd name="T35" fmla="*/ 72 h 272"/>
                <a:gd name="T36" fmla="*/ 84 w 163"/>
                <a:gd name="T37" fmla="*/ 39 h 272"/>
                <a:gd name="T38" fmla="*/ 84 w 163"/>
                <a:gd name="T39" fmla="*/ 0 h 272"/>
                <a:gd name="T40" fmla="*/ 75 w 163"/>
                <a:gd name="T41" fmla="*/ 0 h 272"/>
                <a:gd name="T42" fmla="*/ 75 w 163"/>
                <a:gd name="T43" fmla="*/ 39 h 272"/>
                <a:gd name="T44" fmla="*/ 46 w 163"/>
                <a:gd name="T45" fmla="*/ 72 h 272"/>
                <a:gd name="T46" fmla="*/ 52 w 163"/>
                <a:gd name="T47" fmla="*/ 90 h 272"/>
                <a:gd name="T48" fmla="*/ 37 w 163"/>
                <a:gd name="T49" fmla="*/ 131 h 272"/>
                <a:gd name="T50" fmla="*/ 19 w 163"/>
                <a:gd name="T51" fmla="*/ 131 h 272"/>
                <a:gd name="T52" fmla="*/ 19 w 163"/>
                <a:gd name="T53" fmla="*/ 120 h 272"/>
                <a:gd name="T54" fmla="*/ 12 w 163"/>
                <a:gd name="T55" fmla="*/ 120 h 272"/>
                <a:gd name="T56" fmla="*/ 12 w 163"/>
                <a:gd name="T57" fmla="*/ 149 h 272"/>
                <a:gd name="T58" fmla="*/ 19 w 163"/>
                <a:gd name="T59" fmla="*/ 149 h 272"/>
                <a:gd name="T60" fmla="*/ 19 w 163"/>
                <a:gd name="T61" fmla="*/ 138 h 272"/>
                <a:gd name="T62" fmla="*/ 34 w 163"/>
                <a:gd name="T63" fmla="*/ 138 h 272"/>
                <a:gd name="T64" fmla="*/ 8 w 163"/>
                <a:gd name="T65" fmla="*/ 209 h 272"/>
                <a:gd name="T66" fmla="*/ 10 w 163"/>
                <a:gd name="T67" fmla="*/ 229 h 272"/>
                <a:gd name="T68" fmla="*/ 0 w 163"/>
                <a:gd name="T69" fmla="*/ 272 h 272"/>
                <a:gd name="T70" fmla="*/ 22 w 163"/>
                <a:gd name="T71" fmla="*/ 234 h 272"/>
                <a:gd name="T72" fmla="*/ 80 w 163"/>
                <a:gd name="T73" fmla="*/ 49 h 272"/>
                <a:gd name="T74" fmla="*/ 103 w 163"/>
                <a:gd name="T75" fmla="*/ 72 h 272"/>
                <a:gd name="T76" fmla="*/ 80 w 163"/>
                <a:gd name="T77" fmla="*/ 95 h 272"/>
                <a:gd name="T78" fmla="*/ 57 w 163"/>
                <a:gd name="T79" fmla="*/ 72 h 272"/>
                <a:gd name="T80" fmla="*/ 80 w 163"/>
                <a:gd name="T81" fmla="*/ 49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3" h="272">
                  <a:moveTo>
                    <a:pt x="22" y="234"/>
                  </a:moveTo>
                  <a:cubicBezTo>
                    <a:pt x="37" y="219"/>
                    <a:pt x="37" y="219"/>
                    <a:pt x="37" y="219"/>
                  </a:cubicBezTo>
                  <a:cubicBezTo>
                    <a:pt x="81" y="107"/>
                    <a:pt x="81" y="107"/>
                    <a:pt x="81" y="107"/>
                  </a:cubicBezTo>
                  <a:cubicBezTo>
                    <a:pt x="125" y="219"/>
                    <a:pt x="125" y="219"/>
                    <a:pt x="125" y="219"/>
                  </a:cubicBezTo>
                  <a:cubicBezTo>
                    <a:pt x="141" y="234"/>
                    <a:pt x="141" y="234"/>
                    <a:pt x="141" y="234"/>
                  </a:cubicBezTo>
                  <a:cubicBezTo>
                    <a:pt x="163" y="272"/>
                    <a:pt x="163" y="272"/>
                    <a:pt x="163" y="272"/>
                  </a:cubicBezTo>
                  <a:cubicBezTo>
                    <a:pt x="153" y="229"/>
                    <a:pt x="153" y="229"/>
                    <a:pt x="153" y="229"/>
                  </a:cubicBezTo>
                  <a:cubicBezTo>
                    <a:pt x="155" y="209"/>
                    <a:pt x="155" y="209"/>
                    <a:pt x="155" y="209"/>
                  </a:cubicBezTo>
                  <a:cubicBezTo>
                    <a:pt x="129" y="138"/>
                    <a:pt x="129" y="138"/>
                    <a:pt x="129" y="138"/>
                  </a:cubicBezTo>
                  <a:cubicBezTo>
                    <a:pt x="143" y="138"/>
                    <a:pt x="143" y="138"/>
                    <a:pt x="143" y="138"/>
                  </a:cubicBezTo>
                  <a:cubicBezTo>
                    <a:pt x="143" y="149"/>
                    <a:pt x="143" y="149"/>
                    <a:pt x="143" y="149"/>
                  </a:cubicBezTo>
                  <a:cubicBezTo>
                    <a:pt x="150" y="149"/>
                    <a:pt x="150" y="149"/>
                    <a:pt x="150" y="149"/>
                  </a:cubicBezTo>
                  <a:cubicBezTo>
                    <a:pt x="150" y="120"/>
                    <a:pt x="150" y="120"/>
                    <a:pt x="150" y="120"/>
                  </a:cubicBezTo>
                  <a:cubicBezTo>
                    <a:pt x="143" y="120"/>
                    <a:pt x="143" y="120"/>
                    <a:pt x="143" y="120"/>
                  </a:cubicBezTo>
                  <a:cubicBezTo>
                    <a:pt x="143" y="131"/>
                    <a:pt x="143" y="131"/>
                    <a:pt x="143" y="131"/>
                  </a:cubicBezTo>
                  <a:cubicBezTo>
                    <a:pt x="126" y="131"/>
                    <a:pt x="126" y="131"/>
                    <a:pt x="126" y="131"/>
                  </a:cubicBezTo>
                  <a:cubicBezTo>
                    <a:pt x="109" y="85"/>
                    <a:pt x="109" y="85"/>
                    <a:pt x="109" y="85"/>
                  </a:cubicBezTo>
                  <a:cubicBezTo>
                    <a:pt x="111" y="81"/>
                    <a:pt x="112" y="77"/>
                    <a:pt x="112" y="72"/>
                  </a:cubicBezTo>
                  <a:cubicBezTo>
                    <a:pt x="112" y="55"/>
                    <a:pt x="100" y="42"/>
                    <a:pt x="84" y="39"/>
                  </a:cubicBezTo>
                  <a:cubicBezTo>
                    <a:pt x="84" y="0"/>
                    <a:pt x="84" y="0"/>
                    <a:pt x="84" y="0"/>
                  </a:cubicBezTo>
                  <a:cubicBezTo>
                    <a:pt x="75" y="0"/>
                    <a:pt x="75" y="0"/>
                    <a:pt x="75" y="0"/>
                  </a:cubicBezTo>
                  <a:cubicBezTo>
                    <a:pt x="75" y="39"/>
                    <a:pt x="75" y="39"/>
                    <a:pt x="75" y="39"/>
                  </a:cubicBezTo>
                  <a:cubicBezTo>
                    <a:pt x="59" y="42"/>
                    <a:pt x="46" y="55"/>
                    <a:pt x="46" y="72"/>
                  </a:cubicBezTo>
                  <a:cubicBezTo>
                    <a:pt x="46" y="79"/>
                    <a:pt x="48" y="85"/>
                    <a:pt x="52" y="90"/>
                  </a:cubicBezTo>
                  <a:cubicBezTo>
                    <a:pt x="37" y="131"/>
                    <a:pt x="37" y="131"/>
                    <a:pt x="37" y="131"/>
                  </a:cubicBezTo>
                  <a:cubicBezTo>
                    <a:pt x="19" y="131"/>
                    <a:pt x="19" y="131"/>
                    <a:pt x="19" y="131"/>
                  </a:cubicBezTo>
                  <a:cubicBezTo>
                    <a:pt x="19" y="120"/>
                    <a:pt x="19" y="120"/>
                    <a:pt x="19" y="120"/>
                  </a:cubicBezTo>
                  <a:cubicBezTo>
                    <a:pt x="12" y="120"/>
                    <a:pt x="12" y="120"/>
                    <a:pt x="12" y="120"/>
                  </a:cubicBezTo>
                  <a:cubicBezTo>
                    <a:pt x="12" y="149"/>
                    <a:pt x="12" y="149"/>
                    <a:pt x="12" y="149"/>
                  </a:cubicBezTo>
                  <a:cubicBezTo>
                    <a:pt x="19" y="149"/>
                    <a:pt x="19" y="149"/>
                    <a:pt x="19" y="149"/>
                  </a:cubicBezTo>
                  <a:cubicBezTo>
                    <a:pt x="19" y="138"/>
                    <a:pt x="19" y="138"/>
                    <a:pt x="19" y="138"/>
                  </a:cubicBezTo>
                  <a:cubicBezTo>
                    <a:pt x="34" y="138"/>
                    <a:pt x="34" y="138"/>
                    <a:pt x="34" y="138"/>
                  </a:cubicBezTo>
                  <a:cubicBezTo>
                    <a:pt x="8" y="209"/>
                    <a:pt x="8" y="209"/>
                    <a:pt x="8" y="209"/>
                  </a:cubicBezTo>
                  <a:cubicBezTo>
                    <a:pt x="10" y="229"/>
                    <a:pt x="10" y="229"/>
                    <a:pt x="10" y="229"/>
                  </a:cubicBezTo>
                  <a:cubicBezTo>
                    <a:pt x="0" y="272"/>
                    <a:pt x="0" y="272"/>
                    <a:pt x="0" y="272"/>
                  </a:cubicBezTo>
                  <a:lnTo>
                    <a:pt x="22" y="234"/>
                  </a:lnTo>
                  <a:close/>
                  <a:moveTo>
                    <a:pt x="80" y="49"/>
                  </a:moveTo>
                  <a:cubicBezTo>
                    <a:pt x="92" y="49"/>
                    <a:pt x="103" y="59"/>
                    <a:pt x="103" y="72"/>
                  </a:cubicBezTo>
                  <a:cubicBezTo>
                    <a:pt x="103" y="84"/>
                    <a:pt x="92" y="95"/>
                    <a:pt x="80" y="95"/>
                  </a:cubicBezTo>
                  <a:cubicBezTo>
                    <a:pt x="67" y="95"/>
                    <a:pt x="57" y="84"/>
                    <a:pt x="57" y="72"/>
                  </a:cubicBezTo>
                  <a:cubicBezTo>
                    <a:pt x="57" y="59"/>
                    <a:pt x="67" y="49"/>
                    <a:pt x="80" y="49"/>
                  </a:cubicBezTo>
                  <a:close/>
                </a:path>
              </a:pathLst>
            </a:custGeom>
            <a:solidFill>
              <a:schemeClr val="accent2"/>
            </a:solidFill>
            <a:ln w="9525">
              <a:solidFill>
                <a:schemeClr val="accent2"/>
              </a:solidFill>
              <a:round/>
            </a:ln>
          </p:spPr>
          <p:txBody>
            <a:bodyPr vert="horz" wrap="square" lIns="91440" tIns="45720" rIns="91440" bIns="45720" numCol="1" anchor="t" anchorCtr="0" compatLnSpc="1"/>
            <a:lstStyle/>
            <a:p>
              <a:endParaRPr lang="zh-CN" altLang="en-US"/>
            </a:p>
          </p:txBody>
        </p:sp>
        <p:sp>
          <p:nvSpPr>
            <p:cNvPr id="38" name="Oval 7"/>
            <p:cNvSpPr>
              <a:spLocks noChangeArrowheads="1"/>
            </p:cNvSpPr>
            <p:nvPr/>
          </p:nvSpPr>
          <p:spPr bwMode="auto">
            <a:xfrm>
              <a:off x="1742" y="460"/>
              <a:ext cx="52" cy="52"/>
            </a:xfrm>
            <a:prstGeom prst="ellipse">
              <a:avLst/>
            </a:prstGeom>
            <a:solidFill>
              <a:schemeClr val="accent2"/>
            </a:solidFill>
            <a:ln>
              <a:solidFill>
                <a:schemeClr val="accent2"/>
              </a:solidFill>
            </a:ln>
            <a:extLst/>
          </p:spPr>
          <p:txBody>
            <a:bodyPr vert="horz" wrap="square" lIns="91440" tIns="45720" rIns="91440" bIns="45720" numCol="1" anchor="t" anchorCtr="0" compatLnSpc="1"/>
            <a:lstStyle/>
            <a:p>
              <a:endParaRPr lang="zh-CN" altLang="en-US"/>
            </a:p>
          </p:txBody>
        </p:sp>
        <p:sp>
          <p:nvSpPr>
            <p:cNvPr id="39" name="Freeform 8"/>
            <p:cNvSpPr/>
            <p:nvPr/>
          </p:nvSpPr>
          <p:spPr bwMode="auto">
            <a:xfrm>
              <a:off x="1599" y="965"/>
              <a:ext cx="345" cy="77"/>
            </a:xfrm>
            <a:custGeom>
              <a:avLst/>
              <a:gdLst>
                <a:gd name="T0" fmla="*/ 3 w 145"/>
                <a:gd name="T1" fmla="*/ 0 h 32"/>
                <a:gd name="T2" fmla="*/ 0 w 145"/>
                <a:gd name="T3" fmla="*/ 5 h 32"/>
                <a:gd name="T4" fmla="*/ 74 w 145"/>
                <a:gd name="T5" fmla="*/ 20 h 32"/>
                <a:gd name="T6" fmla="*/ 145 w 145"/>
                <a:gd name="T7" fmla="*/ 5 h 32"/>
                <a:gd name="T8" fmla="*/ 142 w 145"/>
                <a:gd name="T9" fmla="*/ 0 h 32"/>
                <a:gd name="T10" fmla="*/ 3 w 145"/>
                <a:gd name="T11" fmla="*/ 0 h 32"/>
              </a:gdLst>
              <a:ahLst/>
              <a:cxnLst>
                <a:cxn ang="0">
                  <a:pos x="T0" y="T1"/>
                </a:cxn>
                <a:cxn ang="0">
                  <a:pos x="T2" y="T3"/>
                </a:cxn>
                <a:cxn ang="0">
                  <a:pos x="T4" y="T5"/>
                </a:cxn>
                <a:cxn ang="0">
                  <a:pos x="T6" y="T7"/>
                </a:cxn>
                <a:cxn ang="0">
                  <a:pos x="T8" y="T9"/>
                </a:cxn>
                <a:cxn ang="0">
                  <a:pos x="T10" y="T11"/>
                </a:cxn>
              </a:cxnLst>
              <a:rect l="0" t="0" r="r" b="b"/>
              <a:pathLst>
                <a:path w="145" h="32">
                  <a:moveTo>
                    <a:pt x="3" y="0"/>
                  </a:moveTo>
                  <a:cubicBezTo>
                    <a:pt x="0" y="5"/>
                    <a:pt x="0" y="5"/>
                    <a:pt x="0" y="5"/>
                  </a:cubicBezTo>
                  <a:cubicBezTo>
                    <a:pt x="1" y="5"/>
                    <a:pt x="32" y="20"/>
                    <a:pt x="74" y="20"/>
                  </a:cubicBezTo>
                  <a:cubicBezTo>
                    <a:pt x="96" y="20"/>
                    <a:pt x="120" y="16"/>
                    <a:pt x="145" y="5"/>
                  </a:cubicBezTo>
                  <a:cubicBezTo>
                    <a:pt x="142" y="0"/>
                    <a:pt x="142" y="0"/>
                    <a:pt x="142" y="0"/>
                  </a:cubicBezTo>
                  <a:cubicBezTo>
                    <a:pt x="71" y="32"/>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9"/>
            <p:cNvSpPr/>
            <p:nvPr/>
          </p:nvSpPr>
          <p:spPr bwMode="auto">
            <a:xfrm>
              <a:off x="1944" y="751"/>
              <a:ext cx="341" cy="150"/>
            </a:xfrm>
            <a:custGeom>
              <a:avLst/>
              <a:gdLst>
                <a:gd name="T0" fmla="*/ 70 w 143"/>
                <a:gd name="T1" fmla="*/ 7 h 63"/>
                <a:gd name="T2" fmla="*/ 54 w 143"/>
                <a:gd name="T3" fmla="*/ 8 h 63"/>
                <a:gd name="T4" fmla="*/ 61 w 143"/>
                <a:gd name="T5" fmla="*/ 1 h 63"/>
                <a:gd name="T6" fmla="*/ 70 w 143"/>
                <a:gd name="T7" fmla="*/ 0 h 63"/>
                <a:gd name="T8" fmla="*/ 142 w 143"/>
                <a:gd name="T9" fmla="*/ 59 h 63"/>
                <a:gd name="T10" fmla="*/ 143 w 143"/>
                <a:gd name="T11" fmla="*/ 63 h 63"/>
                <a:gd name="T12" fmla="*/ 0 w 143"/>
                <a:gd name="T13" fmla="*/ 63 h 63"/>
                <a:gd name="T14" fmla="*/ 6 w 143"/>
                <a:gd name="T15" fmla="*/ 57 h 63"/>
                <a:gd name="T16" fmla="*/ 135 w 143"/>
                <a:gd name="T17" fmla="*/ 57 h 63"/>
                <a:gd name="T18" fmla="*/ 70 w 143"/>
                <a:gd name="T19"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63">
                  <a:moveTo>
                    <a:pt x="70" y="7"/>
                  </a:moveTo>
                  <a:cubicBezTo>
                    <a:pt x="64" y="7"/>
                    <a:pt x="59" y="7"/>
                    <a:pt x="54" y="8"/>
                  </a:cubicBezTo>
                  <a:cubicBezTo>
                    <a:pt x="61" y="1"/>
                    <a:pt x="61" y="1"/>
                    <a:pt x="61" y="1"/>
                  </a:cubicBezTo>
                  <a:cubicBezTo>
                    <a:pt x="64" y="1"/>
                    <a:pt x="67" y="0"/>
                    <a:pt x="70" y="0"/>
                  </a:cubicBezTo>
                  <a:cubicBezTo>
                    <a:pt x="104" y="0"/>
                    <a:pt x="135" y="25"/>
                    <a:pt x="142" y="59"/>
                  </a:cubicBezTo>
                  <a:cubicBezTo>
                    <a:pt x="143" y="63"/>
                    <a:pt x="143" y="63"/>
                    <a:pt x="143" y="63"/>
                  </a:cubicBezTo>
                  <a:cubicBezTo>
                    <a:pt x="0" y="63"/>
                    <a:pt x="0" y="63"/>
                    <a:pt x="0" y="63"/>
                  </a:cubicBezTo>
                  <a:cubicBezTo>
                    <a:pt x="6" y="57"/>
                    <a:pt x="6" y="57"/>
                    <a:pt x="6" y="57"/>
                  </a:cubicBezTo>
                  <a:cubicBezTo>
                    <a:pt x="135" y="57"/>
                    <a:pt x="135" y="57"/>
                    <a:pt x="135" y="57"/>
                  </a:cubicBezTo>
                  <a:cubicBezTo>
                    <a:pt x="127" y="27"/>
                    <a:pt x="100" y="7"/>
                    <a:pt x="7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0"/>
            <p:cNvSpPr/>
            <p:nvPr/>
          </p:nvSpPr>
          <p:spPr bwMode="auto">
            <a:xfrm>
              <a:off x="1873" y="684"/>
              <a:ext cx="486" cy="288"/>
            </a:xfrm>
            <a:custGeom>
              <a:avLst/>
              <a:gdLst>
                <a:gd name="T0" fmla="*/ 14 w 204"/>
                <a:gd name="T1" fmla="*/ 115 h 121"/>
                <a:gd name="T2" fmla="*/ 15 w 204"/>
                <a:gd name="T3" fmla="*/ 106 h 121"/>
                <a:gd name="T4" fmla="*/ 16 w 204"/>
                <a:gd name="T5" fmla="*/ 115 h 121"/>
                <a:gd name="T6" fmla="*/ 22 w 204"/>
                <a:gd name="T7" fmla="*/ 106 h 121"/>
                <a:gd name="T8" fmla="*/ 24 w 204"/>
                <a:gd name="T9" fmla="*/ 115 h 121"/>
                <a:gd name="T10" fmla="*/ 29 w 204"/>
                <a:gd name="T11" fmla="*/ 97 h 121"/>
                <a:gd name="T12" fmla="*/ 31 w 204"/>
                <a:gd name="T13" fmla="*/ 115 h 121"/>
                <a:gd name="T14" fmla="*/ 36 w 204"/>
                <a:gd name="T15" fmla="*/ 106 h 121"/>
                <a:gd name="T16" fmla="*/ 38 w 204"/>
                <a:gd name="T17" fmla="*/ 115 h 121"/>
                <a:gd name="T18" fmla="*/ 45 w 204"/>
                <a:gd name="T19" fmla="*/ 106 h 121"/>
                <a:gd name="T20" fmla="*/ 47 w 204"/>
                <a:gd name="T21" fmla="*/ 115 h 121"/>
                <a:gd name="T22" fmla="*/ 52 w 204"/>
                <a:gd name="T23" fmla="*/ 106 h 121"/>
                <a:gd name="T24" fmla="*/ 55 w 204"/>
                <a:gd name="T25" fmla="*/ 115 h 121"/>
                <a:gd name="T26" fmla="*/ 60 w 204"/>
                <a:gd name="T27" fmla="*/ 97 h 121"/>
                <a:gd name="T28" fmla="*/ 62 w 204"/>
                <a:gd name="T29" fmla="*/ 115 h 121"/>
                <a:gd name="T30" fmla="*/ 68 w 204"/>
                <a:gd name="T31" fmla="*/ 106 h 121"/>
                <a:gd name="T32" fmla="*/ 70 w 204"/>
                <a:gd name="T33" fmla="*/ 115 h 121"/>
                <a:gd name="T34" fmla="*/ 76 w 204"/>
                <a:gd name="T35" fmla="*/ 106 h 121"/>
                <a:gd name="T36" fmla="*/ 79 w 204"/>
                <a:gd name="T37" fmla="*/ 115 h 121"/>
                <a:gd name="T38" fmla="*/ 84 w 204"/>
                <a:gd name="T39" fmla="*/ 106 h 121"/>
                <a:gd name="T40" fmla="*/ 86 w 204"/>
                <a:gd name="T41" fmla="*/ 115 h 121"/>
                <a:gd name="T42" fmla="*/ 92 w 204"/>
                <a:gd name="T43" fmla="*/ 97 h 121"/>
                <a:gd name="T44" fmla="*/ 94 w 204"/>
                <a:gd name="T45" fmla="*/ 115 h 121"/>
                <a:gd name="T46" fmla="*/ 99 w 204"/>
                <a:gd name="T47" fmla="*/ 106 h 121"/>
                <a:gd name="T48" fmla="*/ 102 w 204"/>
                <a:gd name="T49" fmla="*/ 115 h 121"/>
                <a:gd name="T50" fmla="*/ 108 w 204"/>
                <a:gd name="T51" fmla="*/ 106 h 121"/>
                <a:gd name="T52" fmla="*/ 110 w 204"/>
                <a:gd name="T53" fmla="*/ 115 h 121"/>
                <a:gd name="T54" fmla="*/ 116 w 204"/>
                <a:gd name="T55" fmla="*/ 106 h 121"/>
                <a:gd name="T56" fmla="*/ 118 w 204"/>
                <a:gd name="T57" fmla="*/ 115 h 121"/>
                <a:gd name="T58" fmla="*/ 123 w 204"/>
                <a:gd name="T59" fmla="*/ 97 h 121"/>
                <a:gd name="T60" fmla="*/ 125 w 204"/>
                <a:gd name="T61" fmla="*/ 115 h 121"/>
                <a:gd name="T62" fmla="*/ 130 w 204"/>
                <a:gd name="T63" fmla="*/ 106 h 121"/>
                <a:gd name="T64" fmla="*/ 132 w 204"/>
                <a:gd name="T65" fmla="*/ 115 h 121"/>
                <a:gd name="T66" fmla="*/ 138 w 204"/>
                <a:gd name="T67" fmla="*/ 106 h 121"/>
                <a:gd name="T68" fmla="*/ 141 w 204"/>
                <a:gd name="T69" fmla="*/ 115 h 121"/>
                <a:gd name="T70" fmla="*/ 146 w 204"/>
                <a:gd name="T71" fmla="*/ 106 h 121"/>
                <a:gd name="T72" fmla="*/ 148 w 204"/>
                <a:gd name="T73" fmla="*/ 115 h 121"/>
                <a:gd name="T74" fmla="*/ 154 w 204"/>
                <a:gd name="T75" fmla="*/ 97 h 121"/>
                <a:gd name="T76" fmla="*/ 156 w 204"/>
                <a:gd name="T77" fmla="*/ 115 h 121"/>
                <a:gd name="T78" fmla="*/ 162 w 204"/>
                <a:gd name="T79" fmla="*/ 106 h 121"/>
                <a:gd name="T80" fmla="*/ 164 w 204"/>
                <a:gd name="T81" fmla="*/ 115 h 121"/>
                <a:gd name="T82" fmla="*/ 170 w 204"/>
                <a:gd name="T83" fmla="*/ 106 h 121"/>
                <a:gd name="T84" fmla="*/ 172 w 204"/>
                <a:gd name="T85" fmla="*/ 115 h 121"/>
                <a:gd name="T86" fmla="*/ 178 w 204"/>
                <a:gd name="T87" fmla="*/ 106 h 121"/>
                <a:gd name="T88" fmla="*/ 180 w 204"/>
                <a:gd name="T89" fmla="*/ 115 h 121"/>
                <a:gd name="T90" fmla="*/ 186 w 204"/>
                <a:gd name="T91" fmla="*/ 97 h 121"/>
                <a:gd name="T92" fmla="*/ 188 w 204"/>
                <a:gd name="T93" fmla="*/ 115 h 121"/>
                <a:gd name="T94" fmla="*/ 198 w 204"/>
                <a:gd name="T95" fmla="*/ 103 h 121"/>
                <a:gd name="T96" fmla="*/ 120 w 204"/>
                <a:gd name="T97" fmla="*/ 0 h 121"/>
                <a:gd name="T98" fmla="*/ 204 w 204"/>
                <a:gd name="T99" fmla="*/ 121 h 121"/>
                <a:gd name="T100" fmla="*/ 8 w 204"/>
                <a:gd name="T101" fmla="*/ 11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4" h="121">
                  <a:moveTo>
                    <a:pt x="8" y="115"/>
                  </a:moveTo>
                  <a:cubicBezTo>
                    <a:pt x="14" y="115"/>
                    <a:pt x="14" y="115"/>
                    <a:pt x="14" y="115"/>
                  </a:cubicBezTo>
                  <a:cubicBezTo>
                    <a:pt x="14" y="106"/>
                    <a:pt x="14" y="106"/>
                    <a:pt x="14" y="106"/>
                  </a:cubicBezTo>
                  <a:cubicBezTo>
                    <a:pt x="15" y="106"/>
                    <a:pt x="15" y="106"/>
                    <a:pt x="15" y="106"/>
                  </a:cubicBezTo>
                  <a:cubicBezTo>
                    <a:pt x="16" y="106"/>
                    <a:pt x="16" y="106"/>
                    <a:pt x="16" y="106"/>
                  </a:cubicBezTo>
                  <a:cubicBezTo>
                    <a:pt x="16" y="115"/>
                    <a:pt x="16" y="115"/>
                    <a:pt x="16" y="115"/>
                  </a:cubicBezTo>
                  <a:cubicBezTo>
                    <a:pt x="22" y="115"/>
                    <a:pt x="22" y="115"/>
                    <a:pt x="22" y="115"/>
                  </a:cubicBezTo>
                  <a:cubicBezTo>
                    <a:pt x="22" y="106"/>
                    <a:pt x="22" y="106"/>
                    <a:pt x="22" y="106"/>
                  </a:cubicBezTo>
                  <a:cubicBezTo>
                    <a:pt x="24" y="106"/>
                    <a:pt x="24" y="106"/>
                    <a:pt x="24" y="106"/>
                  </a:cubicBezTo>
                  <a:cubicBezTo>
                    <a:pt x="24" y="115"/>
                    <a:pt x="24" y="115"/>
                    <a:pt x="24" y="115"/>
                  </a:cubicBezTo>
                  <a:cubicBezTo>
                    <a:pt x="29" y="115"/>
                    <a:pt x="29" y="115"/>
                    <a:pt x="29" y="115"/>
                  </a:cubicBezTo>
                  <a:cubicBezTo>
                    <a:pt x="29" y="97"/>
                    <a:pt x="29" y="97"/>
                    <a:pt x="29" y="97"/>
                  </a:cubicBezTo>
                  <a:cubicBezTo>
                    <a:pt x="31" y="97"/>
                    <a:pt x="31" y="97"/>
                    <a:pt x="31" y="97"/>
                  </a:cubicBezTo>
                  <a:cubicBezTo>
                    <a:pt x="31" y="115"/>
                    <a:pt x="31" y="115"/>
                    <a:pt x="31" y="115"/>
                  </a:cubicBezTo>
                  <a:cubicBezTo>
                    <a:pt x="36" y="115"/>
                    <a:pt x="36" y="115"/>
                    <a:pt x="36" y="115"/>
                  </a:cubicBezTo>
                  <a:cubicBezTo>
                    <a:pt x="36" y="106"/>
                    <a:pt x="36" y="106"/>
                    <a:pt x="36" y="106"/>
                  </a:cubicBezTo>
                  <a:cubicBezTo>
                    <a:pt x="38" y="106"/>
                    <a:pt x="38" y="106"/>
                    <a:pt x="38" y="106"/>
                  </a:cubicBezTo>
                  <a:cubicBezTo>
                    <a:pt x="38" y="115"/>
                    <a:pt x="38" y="115"/>
                    <a:pt x="38" y="115"/>
                  </a:cubicBezTo>
                  <a:cubicBezTo>
                    <a:pt x="45" y="115"/>
                    <a:pt x="45" y="115"/>
                    <a:pt x="45" y="115"/>
                  </a:cubicBezTo>
                  <a:cubicBezTo>
                    <a:pt x="45" y="106"/>
                    <a:pt x="45" y="106"/>
                    <a:pt x="45" y="106"/>
                  </a:cubicBezTo>
                  <a:cubicBezTo>
                    <a:pt x="47" y="106"/>
                    <a:pt x="47" y="106"/>
                    <a:pt x="47" y="106"/>
                  </a:cubicBezTo>
                  <a:cubicBezTo>
                    <a:pt x="47" y="115"/>
                    <a:pt x="47" y="115"/>
                    <a:pt x="47" y="115"/>
                  </a:cubicBezTo>
                  <a:cubicBezTo>
                    <a:pt x="52" y="115"/>
                    <a:pt x="52" y="115"/>
                    <a:pt x="52" y="115"/>
                  </a:cubicBezTo>
                  <a:cubicBezTo>
                    <a:pt x="52" y="106"/>
                    <a:pt x="52" y="106"/>
                    <a:pt x="52" y="106"/>
                  </a:cubicBezTo>
                  <a:cubicBezTo>
                    <a:pt x="55" y="106"/>
                    <a:pt x="55" y="106"/>
                    <a:pt x="55" y="106"/>
                  </a:cubicBezTo>
                  <a:cubicBezTo>
                    <a:pt x="55" y="115"/>
                    <a:pt x="55" y="115"/>
                    <a:pt x="55" y="115"/>
                  </a:cubicBezTo>
                  <a:cubicBezTo>
                    <a:pt x="60" y="115"/>
                    <a:pt x="60" y="115"/>
                    <a:pt x="60" y="115"/>
                  </a:cubicBezTo>
                  <a:cubicBezTo>
                    <a:pt x="60" y="97"/>
                    <a:pt x="60" y="97"/>
                    <a:pt x="60" y="97"/>
                  </a:cubicBezTo>
                  <a:cubicBezTo>
                    <a:pt x="62" y="97"/>
                    <a:pt x="62" y="97"/>
                    <a:pt x="62" y="97"/>
                  </a:cubicBezTo>
                  <a:cubicBezTo>
                    <a:pt x="62" y="115"/>
                    <a:pt x="62" y="115"/>
                    <a:pt x="62" y="115"/>
                  </a:cubicBezTo>
                  <a:cubicBezTo>
                    <a:pt x="68" y="115"/>
                    <a:pt x="68" y="115"/>
                    <a:pt x="68" y="115"/>
                  </a:cubicBezTo>
                  <a:cubicBezTo>
                    <a:pt x="68" y="106"/>
                    <a:pt x="68" y="106"/>
                    <a:pt x="68" y="106"/>
                  </a:cubicBezTo>
                  <a:cubicBezTo>
                    <a:pt x="70" y="106"/>
                    <a:pt x="70" y="106"/>
                    <a:pt x="70" y="106"/>
                  </a:cubicBezTo>
                  <a:cubicBezTo>
                    <a:pt x="70" y="115"/>
                    <a:pt x="70" y="115"/>
                    <a:pt x="70" y="115"/>
                  </a:cubicBezTo>
                  <a:cubicBezTo>
                    <a:pt x="76" y="115"/>
                    <a:pt x="76" y="115"/>
                    <a:pt x="76" y="115"/>
                  </a:cubicBezTo>
                  <a:cubicBezTo>
                    <a:pt x="76" y="106"/>
                    <a:pt x="76" y="106"/>
                    <a:pt x="76" y="106"/>
                  </a:cubicBezTo>
                  <a:cubicBezTo>
                    <a:pt x="79" y="106"/>
                    <a:pt x="79" y="106"/>
                    <a:pt x="79" y="106"/>
                  </a:cubicBezTo>
                  <a:cubicBezTo>
                    <a:pt x="79" y="115"/>
                    <a:pt x="79" y="115"/>
                    <a:pt x="79" y="115"/>
                  </a:cubicBezTo>
                  <a:cubicBezTo>
                    <a:pt x="84" y="115"/>
                    <a:pt x="84" y="115"/>
                    <a:pt x="84" y="115"/>
                  </a:cubicBezTo>
                  <a:cubicBezTo>
                    <a:pt x="84" y="106"/>
                    <a:pt x="84" y="106"/>
                    <a:pt x="84" y="106"/>
                  </a:cubicBezTo>
                  <a:cubicBezTo>
                    <a:pt x="86" y="106"/>
                    <a:pt x="86" y="106"/>
                    <a:pt x="86" y="106"/>
                  </a:cubicBezTo>
                  <a:cubicBezTo>
                    <a:pt x="86" y="115"/>
                    <a:pt x="86" y="115"/>
                    <a:pt x="86" y="115"/>
                  </a:cubicBezTo>
                  <a:cubicBezTo>
                    <a:pt x="92" y="115"/>
                    <a:pt x="92" y="115"/>
                    <a:pt x="92" y="115"/>
                  </a:cubicBezTo>
                  <a:cubicBezTo>
                    <a:pt x="92" y="97"/>
                    <a:pt x="92" y="97"/>
                    <a:pt x="92" y="97"/>
                  </a:cubicBezTo>
                  <a:cubicBezTo>
                    <a:pt x="94" y="97"/>
                    <a:pt x="94" y="97"/>
                    <a:pt x="94" y="97"/>
                  </a:cubicBezTo>
                  <a:cubicBezTo>
                    <a:pt x="94" y="115"/>
                    <a:pt x="94" y="115"/>
                    <a:pt x="94" y="115"/>
                  </a:cubicBezTo>
                  <a:cubicBezTo>
                    <a:pt x="99" y="115"/>
                    <a:pt x="99" y="115"/>
                    <a:pt x="99" y="115"/>
                  </a:cubicBezTo>
                  <a:cubicBezTo>
                    <a:pt x="99" y="106"/>
                    <a:pt x="99" y="106"/>
                    <a:pt x="99" y="106"/>
                  </a:cubicBezTo>
                  <a:cubicBezTo>
                    <a:pt x="102" y="106"/>
                    <a:pt x="102" y="106"/>
                    <a:pt x="102" y="106"/>
                  </a:cubicBezTo>
                  <a:cubicBezTo>
                    <a:pt x="102" y="115"/>
                    <a:pt x="102" y="115"/>
                    <a:pt x="102" y="115"/>
                  </a:cubicBezTo>
                  <a:cubicBezTo>
                    <a:pt x="108" y="115"/>
                    <a:pt x="108" y="115"/>
                    <a:pt x="108" y="115"/>
                  </a:cubicBezTo>
                  <a:cubicBezTo>
                    <a:pt x="108" y="106"/>
                    <a:pt x="108" y="106"/>
                    <a:pt x="108" y="106"/>
                  </a:cubicBezTo>
                  <a:cubicBezTo>
                    <a:pt x="110" y="106"/>
                    <a:pt x="110" y="106"/>
                    <a:pt x="110" y="106"/>
                  </a:cubicBezTo>
                  <a:cubicBezTo>
                    <a:pt x="110" y="115"/>
                    <a:pt x="110" y="115"/>
                    <a:pt x="110" y="115"/>
                  </a:cubicBezTo>
                  <a:cubicBezTo>
                    <a:pt x="116" y="115"/>
                    <a:pt x="116" y="115"/>
                    <a:pt x="116" y="115"/>
                  </a:cubicBezTo>
                  <a:cubicBezTo>
                    <a:pt x="116" y="106"/>
                    <a:pt x="116" y="106"/>
                    <a:pt x="116" y="106"/>
                  </a:cubicBezTo>
                  <a:cubicBezTo>
                    <a:pt x="118" y="106"/>
                    <a:pt x="118" y="106"/>
                    <a:pt x="118" y="106"/>
                  </a:cubicBezTo>
                  <a:cubicBezTo>
                    <a:pt x="118" y="115"/>
                    <a:pt x="118" y="115"/>
                    <a:pt x="118" y="115"/>
                  </a:cubicBezTo>
                  <a:cubicBezTo>
                    <a:pt x="123" y="115"/>
                    <a:pt x="123" y="115"/>
                    <a:pt x="123" y="115"/>
                  </a:cubicBezTo>
                  <a:cubicBezTo>
                    <a:pt x="123" y="97"/>
                    <a:pt x="123" y="97"/>
                    <a:pt x="123" y="97"/>
                  </a:cubicBezTo>
                  <a:cubicBezTo>
                    <a:pt x="125" y="97"/>
                    <a:pt x="125" y="97"/>
                    <a:pt x="125" y="97"/>
                  </a:cubicBezTo>
                  <a:cubicBezTo>
                    <a:pt x="125" y="115"/>
                    <a:pt x="125" y="115"/>
                    <a:pt x="125" y="115"/>
                  </a:cubicBezTo>
                  <a:cubicBezTo>
                    <a:pt x="130" y="115"/>
                    <a:pt x="130" y="115"/>
                    <a:pt x="130" y="115"/>
                  </a:cubicBezTo>
                  <a:cubicBezTo>
                    <a:pt x="130" y="106"/>
                    <a:pt x="130" y="106"/>
                    <a:pt x="130" y="106"/>
                  </a:cubicBezTo>
                  <a:cubicBezTo>
                    <a:pt x="132" y="106"/>
                    <a:pt x="132" y="106"/>
                    <a:pt x="132" y="106"/>
                  </a:cubicBezTo>
                  <a:cubicBezTo>
                    <a:pt x="132" y="115"/>
                    <a:pt x="132" y="115"/>
                    <a:pt x="132" y="115"/>
                  </a:cubicBezTo>
                  <a:cubicBezTo>
                    <a:pt x="138" y="115"/>
                    <a:pt x="138" y="115"/>
                    <a:pt x="138" y="115"/>
                  </a:cubicBezTo>
                  <a:cubicBezTo>
                    <a:pt x="138" y="106"/>
                    <a:pt x="138" y="106"/>
                    <a:pt x="138" y="106"/>
                  </a:cubicBezTo>
                  <a:cubicBezTo>
                    <a:pt x="141" y="106"/>
                    <a:pt x="141" y="106"/>
                    <a:pt x="141" y="106"/>
                  </a:cubicBezTo>
                  <a:cubicBezTo>
                    <a:pt x="141" y="115"/>
                    <a:pt x="141" y="115"/>
                    <a:pt x="141" y="115"/>
                  </a:cubicBezTo>
                  <a:cubicBezTo>
                    <a:pt x="146" y="115"/>
                    <a:pt x="146" y="115"/>
                    <a:pt x="146" y="115"/>
                  </a:cubicBezTo>
                  <a:cubicBezTo>
                    <a:pt x="146" y="106"/>
                    <a:pt x="146" y="106"/>
                    <a:pt x="146" y="106"/>
                  </a:cubicBezTo>
                  <a:cubicBezTo>
                    <a:pt x="148" y="106"/>
                    <a:pt x="148" y="106"/>
                    <a:pt x="148" y="106"/>
                  </a:cubicBezTo>
                  <a:cubicBezTo>
                    <a:pt x="148" y="115"/>
                    <a:pt x="148" y="115"/>
                    <a:pt x="148" y="115"/>
                  </a:cubicBezTo>
                  <a:cubicBezTo>
                    <a:pt x="154" y="115"/>
                    <a:pt x="154" y="115"/>
                    <a:pt x="154" y="115"/>
                  </a:cubicBezTo>
                  <a:cubicBezTo>
                    <a:pt x="154" y="97"/>
                    <a:pt x="154" y="97"/>
                    <a:pt x="154" y="97"/>
                  </a:cubicBezTo>
                  <a:cubicBezTo>
                    <a:pt x="156" y="97"/>
                    <a:pt x="156" y="97"/>
                    <a:pt x="156" y="97"/>
                  </a:cubicBezTo>
                  <a:cubicBezTo>
                    <a:pt x="156" y="115"/>
                    <a:pt x="156" y="115"/>
                    <a:pt x="156" y="115"/>
                  </a:cubicBezTo>
                  <a:cubicBezTo>
                    <a:pt x="162" y="115"/>
                    <a:pt x="162" y="115"/>
                    <a:pt x="162" y="115"/>
                  </a:cubicBezTo>
                  <a:cubicBezTo>
                    <a:pt x="162" y="106"/>
                    <a:pt x="162" y="106"/>
                    <a:pt x="162" y="106"/>
                  </a:cubicBezTo>
                  <a:cubicBezTo>
                    <a:pt x="164" y="106"/>
                    <a:pt x="164" y="106"/>
                    <a:pt x="164" y="106"/>
                  </a:cubicBezTo>
                  <a:cubicBezTo>
                    <a:pt x="164" y="115"/>
                    <a:pt x="164" y="115"/>
                    <a:pt x="164" y="115"/>
                  </a:cubicBezTo>
                  <a:cubicBezTo>
                    <a:pt x="170" y="115"/>
                    <a:pt x="170" y="115"/>
                    <a:pt x="170" y="115"/>
                  </a:cubicBezTo>
                  <a:cubicBezTo>
                    <a:pt x="170" y="106"/>
                    <a:pt x="170" y="106"/>
                    <a:pt x="170" y="106"/>
                  </a:cubicBezTo>
                  <a:cubicBezTo>
                    <a:pt x="172" y="106"/>
                    <a:pt x="172" y="106"/>
                    <a:pt x="172" y="106"/>
                  </a:cubicBezTo>
                  <a:cubicBezTo>
                    <a:pt x="172" y="115"/>
                    <a:pt x="172" y="115"/>
                    <a:pt x="172" y="115"/>
                  </a:cubicBezTo>
                  <a:cubicBezTo>
                    <a:pt x="178" y="115"/>
                    <a:pt x="178" y="115"/>
                    <a:pt x="178" y="115"/>
                  </a:cubicBezTo>
                  <a:cubicBezTo>
                    <a:pt x="178" y="106"/>
                    <a:pt x="178" y="106"/>
                    <a:pt x="178" y="106"/>
                  </a:cubicBezTo>
                  <a:cubicBezTo>
                    <a:pt x="180" y="106"/>
                    <a:pt x="180" y="106"/>
                    <a:pt x="180" y="106"/>
                  </a:cubicBezTo>
                  <a:cubicBezTo>
                    <a:pt x="180" y="115"/>
                    <a:pt x="180" y="115"/>
                    <a:pt x="180" y="115"/>
                  </a:cubicBezTo>
                  <a:cubicBezTo>
                    <a:pt x="186" y="115"/>
                    <a:pt x="186" y="115"/>
                    <a:pt x="186" y="115"/>
                  </a:cubicBezTo>
                  <a:cubicBezTo>
                    <a:pt x="186" y="97"/>
                    <a:pt x="186" y="97"/>
                    <a:pt x="186" y="97"/>
                  </a:cubicBezTo>
                  <a:cubicBezTo>
                    <a:pt x="188" y="97"/>
                    <a:pt x="188" y="97"/>
                    <a:pt x="188" y="97"/>
                  </a:cubicBezTo>
                  <a:cubicBezTo>
                    <a:pt x="188" y="115"/>
                    <a:pt x="188" y="115"/>
                    <a:pt x="188" y="115"/>
                  </a:cubicBezTo>
                  <a:cubicBezTo>
                    <a:pt x="198" y="115"/>
                    <a:pt x="198" y="115"/>
                    <a:pt x="198" y="115"/>
                  </a:cubicBezTo>
                  <a:cubicBezTo>
                    <a:pt x="198" y="103"/>
                    <a:pt x="198" y="103"/>
                    <a:pt x="198" y="103"/>
                  </a:cubicBezTo>
                  <a:cubicBezTo>
                    <a:pt x="198" y="54"/>
                    <a:pt x="162" y="13"/>
                    <a:pt x="115" y="6"/>
                  </a:cubicBezTo>
                  <a:cubicBezTo>
                    <a:pt x="120" y="0"/>
                    <a:pt x="120" y="0"/>
                    <a:pt x="120" y="0"/>
                  </a:cubicBezTo>
                  <a:cubicBezTo>
                    <a:pt x="168" y="10"/>
                    <a:pt x="204" y="52"/>
                    <a:pt x="204" y="103"/>
                  </a:cubicBezTo>
                  <a:cubicBezTo>
                    <a:pt x="204" y="121"/>
                    <a:pt x="204" y="121"/>
                    <a:pt x="204" y="121"/>
                  </a:cubicBezTo>
                  <a:cubicBezTo>
                    <a:pt x="0" y="121"/>
                    <a:pt x="0" y="121"/>
                    <a:pt x="0" y="121"/>
                  </a:cubicBezTo>
                  <a:cubicBezTo>
                    <a:pt x="8" y="113"/>
                    <a:pt x="8" y="113"/>
                    <a:pt x="8" y="113"/>
                  </a:cubicBezTo>
                  <a:cubicBezTo>
                    <a:pt x="8" y="115"/>
                    <a:pt x="8" y="115"/>
                    <a:pt x="8" y="115"/>
                  </a:cubicBezTo>
                  <a:close/>
                </a:path>
              </a:pathLst>
            </a:custGeom>
            <a:solidFill>
              <a:schemeClr val="accent2"/>
            </a:solidFill>
            <a:ln w="9525">
              <a:solidFill>
                <a:schemeClr val="accent2"/>
              </a:solidFill>
              <a:round/>
            </a:ln>
          </p:spPr>
          <p:txBody>
            <a:bodyPr vert="horz" wrap="square" lIns="91440" tIns="45720" rIns="91440" bIns="45720" numCol="1" anchor="t" anchorCtr="0" compatLnSpc="1"/>
            <a:lstStyle/>
            <a:p>
              <a:endParaRPr lang="zh-CN" altLang="en-US"/>
            </a:p>
          </p:txBody>
        </p:sp>
        <p:sp>
          <p:nvSpPr>
            <p:cNvPr id="42" name="Freeform 11"/>
            <p:cNvSpPr/>
            <p:nvPr/>
          </p:nvSpPr>
          <p:spPr bwMode="auto">
            <a:xfrm>
              <a:off x="1839" y="415"/>
              <a:ext cx="189" cy="367"/>
            </a:xfrm>
            <a:custGeom>
              <a:avLst/>
              <a:gdLst>
                <a:gd name="T0" fmla="*/ 74 w 79"/>
                <a:gd name="T1" fmla="*/ 78 h 154"/>
                <a:gd name="T2" fmla="*/ 67 w 79"/>
                <a:gd name="T3" fmla="*/ 80 h 154"/>
                <a:gd name="T4" fmla="*/ 70 w 79"/>
                <a:gd name="T5" fmla="*/ 74 h 154"/>
                <a:gd name="T6" fmla="*/ 63 w 79"/>
                <a:gd name="T7" fmla="*/ 76 h 154"/>
                <a:gd name="T8" fmla="*/ 66 w 79"/>
                <a:gd name="T9" fmla="*/ 70 h 154"/>
                <a:gd name="T10" fmla="*/ 60 w 79"/>
                <a:gd name="T11" fmla="*/ 72 h 154"/>
                <a:gd name="T12" fmla="*/ 63 w 79"/>
                <a:gd name="T13" fmla="*/ 67 h 154"/>
                <a:gd name="T14" fmla="*/ 51 w 79"/>
                <a:gd name="T15" fmla="*/ 72 h 154"/>
                <a:gd name="T16" fmla="*/ 59 w 79"/>
                <a:gd name="T17" fmla="*/ 63 h 154"/>
                <a:gd name="T18" fmla="*/ 53 w 79"/>
                <a:gd name="T19" fmla="*/ 65 h 154"/>
                <a:gd name="T20" fmla="*/ 56 w 79"/>
                <a:gd name="T21" fmla="*/ 60 h 154"/>
                <a:gd name="T22" fmla="*/ 49 w 79"/>
                <a:gd name="T23" fmla="*/ 61 h 154"/>
                <a:gd name="T24" fmla="*/ 52 w 79"/>
                <a:gd name="T25" fmla="*/ 56 h 154"/>
                <a:gd name="T26" fmla="*/ 45 w 79"/>
                <a:gd name="T27" fmla="*/ 57 h 154"/>
                <a:gd name="T28" fmla="*/ 48 w 79"/>
                <a:gd name="T29" fmla="*/ 52 h 154"/>
                <a:gd name="T30" fmla="*/ 37 w 79"/>
                <a:gd name="T31" fmla="*/ 58 h 154"/>
                <a:gd name="T32" fmla="*/ 45 w 79"/>
                <a:gd name="T33" fmla="*/ 49 h 154"/>
                <a:gd name="T34" fmla="*/ 38 w 79"/>
                <a:gd name="T35" fmla="*/ 51 h 154"/>
                <a:gd name="T36" fmla="*/ 41 w 79"/>
                <a:gd name="T37" fmla="*/ 45 h 154"/>
                <a:gd name="T38" fmla="*/ 34 w 79"/>
                <a:gd name="T39" fmla="*/ 47 h 154"/>
                <a:gd name="T40" fmla="*/ 37 w 79"/>
                <a:gd name="T41" fmla="*/ 41 h 154"/>
                <a:gd name="T42" fmla="*/ 30 w 79"/>
                <a:gd name="T43" fmla="*/ 43 h 154"/>
                <a:gd name="T44" fmla="*/ 34 w 79"/>
                <a:gd name="T45" fmla="*/ 38 h 154"/>
                <a:gd name="T46" fmla="*/ 22 w 79"/>
                <a:gd name="T47" fmla="*/ 43 h 154"/>
                <a:gd name="T48" fmla="*/ 30 w 79"/>
                <a:gd name="T49" fmla="*/ 34 h 154"/>
                <a:gd name="T50" fmla="*/ 23 w 79"/>
                <a:gd name="T51" fmla="*/ 35 h 154"/>
                <a:gd name="T52" fmla="*/ 26 w 79"/>
                <a:gd name="T53" fmla="*/ 30 h 154"/>
                <a:gd name="T54" fmla="*/ 19 w 79"/>
                <a:gd name="T55" fmla="*/ 31 h 154"/>
                <a:gd name="T56" fmla="*/ 22 w 79"/>
                <a:gd name="T57" fmla="*/ 26 h 154"/>
                <a:gd name="T58" fmla="*/ 15 w 79"/>
                <a:gd name="T59" fmla="*/ 28 h 154"/>
                <a:gd name="T60" fmla="*/ 18 w 79"/>
                <a:gd name="T61" fmla="*/ 22 h 154"/>
                <a:gd name="T62" fmla="*/ 7 w 79"/>
                <a:gd name="T63" fmla="*/ 28 h 154"/>
                <a:gd name="T64" fmla="*/ 15 w 79"/>
                <a:gd name="T65" fmla="*/ 19 h 154"/>
                <a:gd name="T66" fmla="*/ 5 w 79"/>
                <a:gd name="T67" fmla="*/ 148 h 154"/>
                <a:gd name="T68" fmla="*/ 0 w 79"/>
                <a:gd name="T69" fmla="*/ 3 h 154"/>
                <a:gd name="T70" fmla="*/ 4 w 79"/>
                <a:gd name="T71" fmla="*/ 1 h 154"/>
                <a:gd name="T72" fmla="*/ 66 w 79"/>
                <a:gd name="T73" fmla="*/ 8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9" h="154">
                  <a:moveTo>
                    <a:pt x="66" y="87"/>
                  </a:moveTo>
                  <a:cubicBezTo>
                    <a:pt x="74" y="78"/>
                    <a:pt x="74" y="78"/>
                    <a:pt x="74" y="78"/>
                  </a:cubicBezTo>
                  <a:cubicBezTo>
                    <a:pt x="71" y="75"/>
                    <a:pt x="71" y="75"/>
                    <a:pt x="71" y="75"/>
                  </a:cubicBezTo>
                  <a:cubicBezTo>
                    <a:pt x="67" y="80"/>
                    <a:pt x="67" y="80"/>
                    <a:pt x="67" y="80"/>
                  </a:cubicBezTo>
                  <a:cubicBezTo>
                    <a:pt x="66" y="79"/>
                    <a:pt x="66" y="79"/>
                    <a:pt x="66" y="79"/>
                  </a:cubicBezTo>
                  <a:cubicBezTo>
                    <a:pt x="70" y="74"/>
                    <a:pt x="70" y="74"/>
                    <a:pt x="70" y="74"/>
                  </a:cubicBezTo>
                  <a:cubicBezTo>
                    <a:pt x="67" y="71"/>
                    <a:pt x="67" y="71"/>
                    <a:pt x="67" y="71"/>
                  </a:cubicBezTo>
                  <a:cubicBezTo>
                    <a:pt x="63" y="76"/>
                    <a:pt x="63" y="76"/>
                    <a:pt x="63" y="76"/>
                  </a:cubicBezTo>
                  <a:cubicBezTo>
                    <a:pt x="62" y="75"/>
                    <a:pt x="62" y="75"/>
                    <a:pt x="62" y="75"/>
                  </a:cubicBezTo>
                  <a:cubicBezTo>
                    <a:pt x="66" y="70"/>
                    <a:pt x="66" y="70"/>
                    <a:pt x="66" y="70"/>
                  </a:cubicBezTo>
                  <a:cubicBezTo>
                    <a:pt x="64" y="68"/>
                    <a:pt x="64" y="68"/>
                    <a:pt x="64" y="68"/>
                  </a:cubicBezTo>
                  <a:cubicBezTo>
                    <a:pt x="60" y="72"/>
                    <a:pt x="60" y="72"/>
                    <a:pt x="60" y="72"/>
                  </a:cubicBezTo>
                  <a:cubicBezTo>
                    <a:pt x="58" y="71"/>
                    <a:pt x="58" y="71"/>
                    <a:pt x="58" y="71"/>
                  </a:cubicBezTo>
                  <a:cubicBezTo>
                    <a:pt x="63" y="67"/>
                    <a:pt x="63" y="67"/>
                    <a:pt x="63" y="67"/>
                  </a:cubicBezTo>
                  <a:cubicBezTo>
                    <a:pt x="60" y="64"/>
                    <a:pt x="60" y="64"/>
                    <a:pt x="60" y="64"/>
                  </a:cubicBezTo>
                  <a:cubicBezTo>
                    <a:pt x="51" y="72"/>
                    <a:pt x="51" y="72"/>
                    <a:pt x="51" y="72"/>
                  </a:cubicBezTo>
                  <a:cubicBezTo>
                    <a:pt x="50" y="71"/>
                    <a:pt x="50" y="71"/>
                    <a:pt x="50" y="71"/>
                  </a:cubicBezTo>
                  <a:cubicBezTo>
                    <a:pt x="59" y="63"/>
                    <a:pt x="59" y="63"/>
                    <a:pt x="59" y="63"/>
                  </a:cubicBezTo>
                  <a:cubicBezTo>
                    <a:pt x="57" y="61"/>
                    <a:pt x="57" y="61"/>
                    <a:pt x="57" y="61"/>
                  </a:cubicBezTo>
                  <a:cubicBezTo>
                    <a:pt x="53" y="65"/>
                    <a:pt x="53" y="65"/>
                    <a:pt x="53" y="65"/>
                  </a:cubicBezTo>
                  <a:cubicBezTo>
                    <a:pt x="52" y="64"/>
                    <a:pt x="52" y="64"/>
                    <a:pt x="52" y="64"/>
                  </a:cubicBezTo>
                  <a:cubicBezTo>
                    <a:pt x="56" y="60"/>
                    <a:pt x="56" y="60"/>
                    <a:pt x="56" y="60"/>
                  </a:cubicBezTo>
                  <a:cubicBezTo>
                    <a:pt x="53" y="57"/>
                    <a:pt x="53" y="57"/>
                    <a:pt x="53" y="57"/>
                  </a:cubicBezTo>
                  <a:cubicBezTo>
                    <a:pt x="49" y="61"/>
                    <a:pt x="49" y="61"/>
                    <a:pt x="49" y="61"/>
                  </a:cubicBezTo>
                  <a:cubicBezTo>
                    <a:pt x="48" y="60"/>
                    <a:pt x="48" y="60"/>
                    <a:pt x="48" y="60"/>
                  </a:cubicBezTo>
                  <a:cubicBezTo>
                    <a:pt x="52" y="56"/>
                    <a:pt x="52" y="56"/>
                    <a:pt x="52" y="56"/>
                  </a:cubicBezTo>
                  <a:cubicBezTo>
                    <a:pt x="49" y="53"/>
                    <a:pt x="49" y="53"/>
                    <a:pt x="49" y="53"/>
                  </a:cubicBezTo>
                  <a:cubicBezTo>
                    <a:pt x="45" y="57"/>
                    <a:pt x="45" y="57"/>
                    <a:pt x="45" y="57"/>
                  </a:cubicBezTo>
                  <a:cubicBezTo>
                    <a:pt x="44" y="56"/>
                    <a:pt x="44" y="56"/>
                    <a:pt x="44" y="56"/>
                  </a:cubicBezTo>
                  <a:cubicBezTo>
                    <a:pt x="48" y="52"/>
                    <a:pt x="48" y="52"/>
                    <a:pt x="48" y="52"/>
                  </a:cubicBezTo>
                  <a:cubicBezTo>
                    <a:pt x="46" y="50"/>
                    <a:pt x="46" y="50"/>
                    <a:pt x="46" y="50"/>
                  </a:cubicBezTo>
                  <a:cubicBezTo>
                    <a:pt x="37" y="58"/>
                    <a:pt x="37" y="58"/>
                    <a:pt x="37" y="58"/>
                  </a:cubicBezTo>
                  <a:cubicBezTo>
                    <a:pt x="36" y="57"/>
                    <a:pt x="36" y="57"/>
                    <a:pt x="36" y="57"/>
                  </a:cubicBezTo>
                  <a:cubicBezTo>
                    <a:pt x="45" y="49"/>
                    <a:pt x="45" y="49"/>
                    <a:pt x="45" y="49"/>
                  </a:cubicBezTo>
                  <a:cubicBezTo>
                    <a:pt x="42" y="46"/>
                    <a:pt x="42" y="46"/>
                    <a:pt x="42" y="46"/>
                  </a:cubicBezTo>
                  <a:cubicBezTo>
                    <a:pt x="38" y="51"/>
                    <a:pt x="38" y="51"/>
                    <a:pt x="38" y="51"/>
                  </a:cubicBezTo>
                  <a:cubicBezTo>
                    <a:pt x="37" y="50"/>
                    <a:pt x="37" y="50"/>
                    <a:pt x="37" y="50"/>
                  </a:cubicBezTo>
                  <a:cubicBezTo>
                    <a:pt x="41" y="45"/>
                    <a:pt x="41" y="45"/>
                    <a:pt x="41" y="45"/>
                  </a:cubicBezTo>
                  <a:cubicBezTo>
                    <a:pt x="38" y="42"/>
                    <a:pt x="38" y="42"/>
                    <a:pt x="38" y="42"/>
                  </a:cubicBezTo>
                  <a:cubicBezTo>
                    <a:pt x="34" y="47"/>
                    <a:pt x="34" y="47"/>
                    <a:pt x="34" y="47"/>
                  </a:cubicBezTo>
                  <a:cubicBezTo>
                    <a:pt x="33" y="46"/>
                    <a:pt x="33" y="46"/>
                    <a:pt x="33" y="46"/>
                  </a:cubicBezTo>
                  <a:cubicBezTo>
                    <a:pt x="37" y="41"/>
                    <a:pt x="37" y="41"/>
                    <a:pt x="37" y="41"/>
                  </a:cubicBezTo>
                  <a:cubicBezTo>
                    <a:pt x="35" y="39"/>
                    <a:pt x="35" y="39"/>
                    <a:pt x="35" y="39"/>
                  </a:cubicBezTo>
                  <a:cubicBezTo>
                    <a:pt x="30" y="43"/>
                    <a:pt x="30" y="43"/>
                    <a:pt x="30" y="43"/>
                  </a:cubicBezTo>
                  <a:cubicBezTo>
                    <a:pt x="29" y="42"/>
                    <a:pt x="29" y="42"/>
                    <a:pt x="29" y="42"/>
                  </a:cubicBezTo>
                  <a:cubicBezTo>
                    <a:pt x="34" y="38"/>
                    <a:pt x="34" y="38"/>
                    <a:pt x="34" y="38"/>
                  </a:cubicBezTo>
                  <a:cubicBezTo>
                    <a:pt x="31" y="35"/>
                    <a:pt x="31" y="35"/>
                    <a:pt x="31" y="35"/>
                  </a:cubicBezTo>
                  <a:cubicBezTo>
                    <a:pt x="22" y="43"/>
                    <a:pt x="22" y="43"/>
                    <a:pt x="22" y="43"/>
                  </a:cubicBezTo>
                  <a:cubicBezTo>
                    <a:pt x="21" y="42"/>
                    <a:pt x="21" y="42"/>
                    <a:pt x="21" y="42"/>
                  </a:cubicBezTo>
                  <a:cubicBezTo>
                    <a:pt x="30" y="34"/>
                    <a:pt x="30" y="34"/>
                    <a:pt x="30" y="34"/>
                  </a:cubicBezTo>
                  <a:cubicBezTo>
                    <a:pt x="27" y="31"/>
                    <a:pt x="27" y="31"/>
                    <a:pt x="27" y="31"/>
                  </a:cubicBezTo>
                  <a:cubicBezTo>
                    <a:pt x="23" y="35"/>
                    <a:pt x="23" y="35"/>
                    <a:pt x="23" y="35"/>
                  </a:cubicBezTo>
                  <a:cubicBezTo>
                    <a:pt x="22" y="34"/>
                    <a:pt x="22" y="34"/>
                    <a:pt x="22" y="34"/>
                  </a:cubicBezTo>
                  <a:cubicBezTo>
                    <a:pt x="26" y="30"/>
                    <a:pt x="26" y="30"/>
                    <a:pt x="26" y="30"/>
                  </a:cubicBezTo>
                  <a:cubicBezTo>
                    <a:pt x="23" y="27"/>
                    <a:pt x="23" y="27"/>
                    <a:pt x="23" y="27"/>
                  </a:cubicBezTo>
                  <a:cubicBezTo>
                    <a:pt x="19" y="31"/>
                    <a:pt x="19" y="31"/>
                    <a:pt x="19" y="31"/>
                  </a:cubicBezTo>
                  <a:cubicBezTo>
                    <a:pt x="18" y="30"/>
                    <a:pt x="18" y="30"/>
                    <a:pt x="18" y="30"/>
                  </a:cubicBezTo>
                  <a:cubicBezTo>
                    <a:pt x="22" y="26"/>
                    <a:pt x="22" y="26"/>
                    <a:pt x="22" y="26"/>
                  </a:cubicBezTo>
                  <a:cubicBezTo>
                    <a:pt x="19" y="23"/>
                    <a:pt x="19" y="23"/>
                    <a:pt x="19" y="23"/>
                  </a:cubicBezTo>
                  <a:cubicBezTo>
                    <a:pt x="15" y="28"/>
                    <a:pt x="15" y="28"/>
                    <a:pt x="15" y="28"/>
                  </a:cubicBezTo>
                  <a:cubicBezTo>
                    <a:pt x="14" y="27"/>
                    <a:pt x="14" y="27"/>
                    <a:pt x="14" y="27"/>
                  </a:cubicBezTo>
                  <a:cubicBezTo>
                    <a:pt x="18" y="22"/>
                    <a:pt x="18" y="22"/>
                    <a:pt x="18" y="22"/>
                  </a:cubicBezTo>
                  <a:cubicBezTo>
                    <a:pt x="16" y="20"/>
                    <a:pt x="16" y="20"/>
                    <a:pt x="16" y="20"/>
                  </a:cubicBezTo>
                  <a:cubicBezTo>
                    <a:pt x="7" y="28"/>
                    <a:pt x="7" y="28"/>
                    <a:pt x="7" y="28"/>
                  </a:cubicBezTo>
                  <a:cubicBezTo>
                    <a:pt x="6" y="27"/>
                    <a:pt x="6" y="27"/>
                    <a:pt x="6" y="27"/>
                  </a:cubicBezTo>
                  <a:cubicBezTo>
                    <a:pt x="15" y="19"/>
                    <a:pt x="15" y="19"/>
                    <a:pt x="15" y="19"/>
                  </a:cubicBezTo>
                  <a:cubicBezTo>
                    <a:pt x="5" y="9"/>
                    <a:pt x="5" y="9"/>
                    <a:pt x="5" y="9"/>
                  </a:cubicBezTo>
                  <a:cubicBezTo>
                    <a:pt x="5" y="148"/>
                    <a:pt x="5" y="148"/>
                    <a:pt x="5" y="148"/>
                  </a:cubicBezTo>
                  <a:cubicBezTo>
                    <a:pt x="0" y="154"/>
                    <a:pt x="0" y="154"/>
                    <a:pt x="0" y="154"/>
                  </a:cubicBezTo>
                  <a:cubicBezTo>
                    <a:pt x="0" y="3"/>
                    <a:pt x="0" y="3"/>
                    <a:pt x="0" y="3"/>
                  </a:cubicBezTo>
                  <a:cubicBezTo>
                    <a:pt x="0" y="1"/>
                    <a:pt x="0" y="0"/>
                    <a:pt x="1" y="0"/>
                  </a:cubicBezTo>
                  <a:cubicBezTo>
                    <a:pt x="2" y="0"/>
                    <a:pt x="4" y="0"/>
                    <a:pt x="4" y="1"/>
                  </a:cubicBezTo>
                  <a:cubicBezTo>
                    <a:pt x="79" y="75"/>
                    <a:pt x="79" y="75"/>
                    <a:pt x="79" y="75"/>
                  </a:cubicBezTo>
                  <a:cubicBezTo>
                    <a:pt x="66" y="87"/>
                    <a:pt x="66" y="87"/>
                    <a:pt x="66" y="87"/>
                  </a:cubicBezTo>
                  <a:close/>
                </a:path>
              </a:pathLst>
            </a:custGeom>
            <a:grpFill/>
            <a:ln>
              <a:solidFill>
                <a:schemeClr val="accent2"/>
              </a:solidFill>
            </a:ln>
            <a:extLst/>
          </p:spPr>
          <p:txBody>
            <a:bodyPr vert="horz" wrap="square" lIns="91440" tIns="45720" rIns="91440" bIns="45720" numCol="1" anchor="t" anchorCtr="0" compatLnSpc="1"/>
            <a:lstStyle/>
            <a:p>
              <a:endParaRPr lang="zh-CN" altLang="en-US"/>
            </a:p>
          </p:txBody>
        </p:sp>
        <p:sp>
          <p:nvSpPr>
            <p:cNvPr id="43" name="Freeform 12"/>
            <p:cNvSpPr/>
            <p:nvPr/>
          </p:nvSpPr>
          <p:spPr bwMode="auto">
            <a:xfrm>
              <a:off x="1892" y="541"/>
              <a:ext cx="97" cy="188"/>
            </a:xfrm>
            <a:custGeom>
              <a:avLst/>
              <a:gdLst>
                <a:gd name="T0" fmla="*/ 0 w 41"/>
                <a:gd name="T1" fmla="*/ 79 h 79"/>
                <a:gd name="T2" fmla="*/ 0 w 41"/>
                <a:gd name="T3" fmla="*/ 3 h 79"/>
                <a:gd name="T4" fmla="*/ 2 w 41"/>
                <a:gd name="T5" fmla="*/ 0 h 79"/>
                <a:gd name="T6" fmla="*/ 5 w 41"/>
                <a:gd name="T7" fmla="*/ 1 h 79"/>
                <a:gd name="T8" fmla="*/ 41 w 41"/>
                <a:gd name="T9" fmla="*/ 38 h 79"/>
                <a:gd name="T10" fmla="*/ 37 w 41"/>
                <a:gd name="T11" fmla="*/ 41 h 79"/>
                <a:gd name="T12" fmla="*/ 5 w 41"/>
                <a:gd name="T13" fmla="*/ 10 h 79"/>
                <a:gd name="T14" fmla="*/ 5 w 41"/>
                <a:gd name="T15" fmla="*/ 73 h 79"/>
                <a:gd name="T16" fmla="*/ 0 w 41"/>
                <a:gd name="T17"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79">
                  <a:moveTo>
                    <a:pt x="0" y="79"/>
                  </a:moveTo>
                  <a:cubicBezTo>
                    <a:pt x="0" y="3"/>
                    <a:pt x="0" y="3"/>
                    <a:pt x="0" y="3"/>
                  </a:cubicBezTo>
                  <a:cubicBezTo>
                    <a:pt x="0" y="2"/>
                    <a:pt x="1" y="1"/>
                    <a:pt x="2" y="0"/>
                  </a:cubicBezTo>
                  <a:cubicBezTo>
                    <a:pt x="3" y="0"/>
                    <a:pt x="4" y="0"/>
                    <a:pt x="5" y="1"/>
                  </a:cubicBezTo>
                  <a:cubicBezTo>
                    <a:pt x="41" y="38"/>
                    <a:pt x="41" y="38"/>
                    <a:pt x="41" y="38"/>
                  </a:cubicBezTo>
                  <a:cubicBezTo>
                    <a:pt x="37" y="41"/>
                    <a:pt x="37" y="41"/>
                    <a:pt x="37" y="41"/>
                  </a:cubicBezTo>
                  <a:cubicBezTo>
                    <a:pt x="5" y="10"/>
                    <a:pt x="5" y="10"/>
                    <a:pt x="5" y="10"/>
                  </a:cubicBezTo>
                  <a:cubicBezTo>
                    <a:pt x="5" y="73"/>
                    <a:pt x="5" y="73"/>
                    <a:pt x="5" y="73"/>
                  </a:cubicBezTo>
                  <a:lnTo>
                    <a:pt x="0" y="79"/>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13"/>
            <p:cNvSpPr>
              <a:spLocks noEditPoints="1"/>
            </p:cNvSpPr>
            <p:nvPr/>
          </p:nvSpPr>
          <p:spPr bwMode="auto">
            <a:xfrm>
              <a:off x="1754" y="529"/>
              <a:ext cx="447" cy="446"/>
            </a:xfrm>
            <a:custGeom>
              <a:avLst/>
              <a:gdLst>
                <a:gd name="T0" fmla="*/ 2 w 188"/>
                <a:gd name="T1" fmla="*/ 151 h 187"/>
                <a:gd name="T2" fmla="*/ 36 w 188"/>
                <a:gd name="T3" fmla="*/ 185 h 187"/>
                <a:gd name="T4" fmla="*/ 43 w 188"/>
                <a:gd name="T5" fmla="*/ 185 h 187"/>
                <a:gd name="T6" fmla="*/ 186 w 188"/>
                <a:gd name="T7" fmla="*/ 43 h 187"/>
                <a:gd name="T8" fmla="*/ 186 w 188"/>
                <a:gd name="T9" fmla="*/ 36 h 187"/>
                <a:gd name="T10" fmla="*/ 152 w 188"/>
                <a:gd name="T11" fmla="*/ 2 h 187"/>
                <a:gd name="T12" fmla="*/ 145 w 188"/>
                <a:gd name="T13" fmla="*/ 2 h 187"/>
                <a:gd name="T14" fmla="*/ 2 w 188"/>
                <a:gd name="T15" fmla="*/ 144 h 187"/>
                <a:gd name="T16" fmla="*/ 2 w 188"/>
                <a:gd name="T17" fmla="*/ 151 h 187"/>
                <a:gd name="T18" fmla="*/ 6 w 188"/>
                <a:gd name="T19" fmla="*/ 148 h 187"/>
                <a:gd name="T20" fmla="*/ 148 w 188"/>
                <a:gd name="T21" fmla="*/ 5 h 187"/>
                <a:gd name="T22" fmla="*/ 182 w 188"/>
                <a:gd name="T23" fmla="*/ 39 h 187"/>
                <a:gd name="T24" fmla="*/ 173 w 188"/>
                <a:gd name="T25" fmla="*/ 48 h 187"/>
                <a:gd name="T26" fmla="*/ 148 w 188"/>
                <a:gd name="T27" fmla="*/ 23 h 187"/>
                <a:gd name="T28" fmla="*/ 145 w 188"/>
                <a:gd name="T29" fmla="*/ 26 h 187"/>
                <a:gd name="T30" fmla="*/ 170 w 188"/>
                <a:gd name="T31" fmla="*/ 51 h 187"/>
                <a:gd name="T32" fmla="*/ 162 w 188"/>
                <a:gd name="T33" fmla="*/ 59 h 187"/>
                <a:gd name="T34" fmla="*/ 149 w 188"/>
                <a:gd name="T35" fmla="*/ 47 h 187"/>
                <a:gd name="T36" fmla="*/ 146 w 188"/>
                <a:gd name="T37" fmla="*/ 50 h 187"/>
                <a:gd name="T38" fmla="*/ 159 w 188"/>
                <a:gd name="T39" fmla="*/ 62 h 187"/>
                <a:gd name="T40" fmla="*/ 151 w 188"/>
                <a:gd name="T41" fmla="*/ 70 h 187"/>
                <a:gd name="T42" fmla="*/ 138 w 188"/>
                <a:gd name="T43" fmla="*/ 58 h 187"/>
                <a:gd name="T44" fmla="*/ 135 w 188"/>
                <a:gd name="T45" fmla="*/ 61 h 187"/>
                <a:gd name="T46" fmla="*/ 148 w 188"/>
                <a:gd name="T47" fmla="*/ 73 h 187"/>
                <a:gd name="T48" fmla="*/ 139 w 188"/>
                <a:gd name="T49" fmla="*/ 82 h 187"/>
                <a:gd name="T50" fmla="*/ 127 w 188"/>
                <a:gd name="T51" fmla="*/ 69 h 187"/>
                <a:gd name="T52" fmla="*/ 124 w 188"/>
                <a:gd name="T53" fmla="*/ 72 h 187"/>
                <a:gd name="T54" fmla="*/ 136 w 188"/>
                <a:gd name="T55" fmla="*/ 85 h 187"/>
                <a:gd name="T56" fmla="*/ 128 w 188"/>
                <a:gd name="T57" fmla="*/ 93 h 187"/>
                <a:gd name="T58" fmla="*/ 103 w 188"/>
                <a:gd name="T59" fmla="*/ 68 h 187"/>
                <a:gd name="T60" fmla="*/ 100 w 188"/>
                <a:gd name="T61" fmla="*/ 71 h 187"/>
                <a:gd name="T62" fmla="*/ 125 w 188"/>
                <a:gd name="T63" fmla="*/ 96 h 187"/>
                <a:gd name="T64" fmla="*/ 117 w 188"/>
                <a:gd name="T65" fmla="*/ 104 h 187"/>
                <a:gd name="T66" fmla="*/ 104 w 188"/>
                <a:gd name="T67" fmla="*/ 92 h 187"/>
                <a:gd name="T68" fmla="*/ 101 w 188"/>
                <a:gd name="T69" fmla="*/ 95 h 187"/>
                <a:gd name="T70" fmla="*/ 114 w 188"/>
                <a:gd name="T71" fmla="*/ 107 h 187"/>
                <a:gd name="T72" fmla="*/ 106 w 188"/>
                <a:gd name="T73" fmla="*/ 115 h 187"/>
                <a:gd name="T74" fmla="*/ 93 w 188"/>
                <a:gd name="T75" fmla="*/ 103 h 187"/>
                <a:gd name="T76" fmla="*/ 90 w 188"/>
                <a:gd name="T77" fmla="*/ 105 h 187"/>
                <a:gd name="T78" fmla="*/ 103 w 188"/>
                <a:gd name="T79" fmla="*/ 118 h 187"/>
                <a:gd name="T80" fmla="*/ 94 w 188"/>
                <a:gd name="T81" fmla="*/ 127 h 187"/>
                <a:gd name="T82" fmla="*/ 82 w 188"/>
                <a:gd name="T83" fmla="*/ 114 h 187"/>
                <a:gd name="T84" fmla="*/ 79 w 188"/>
                <a:gd name="T85" fmla="*/ 117 h 187"/>
                <a:gd name="T86" fmla="*/ 91 w 188"/>
                <a:gd name="T87" fmla="*/ 130 h 187"/>
                <a:gd name="T88" fmla="*/ 84 w 188"/>
                <a:gd name="T89" fmla="*/ 137 h 187"/>
                <a:gd name="T90" fmla="*/ 59 w 188"/>
                <a:gd name="T91" fmla="*/ 111 h 187"/>
                <a:gd name="T92" fmla="*/ 56 w 188"/>
                <a:gd name="T93" fmla="*/ 114 h 187"/>
                <a:gd name="T94" fmla="*/ 81 w 188"/>
                <a:gd name="T95" fmla="*/ 140 h 187"/>
                <a:gd name="T96" fmla="*/ 74 w 188"/>
                <a:gd name="T97" fmla="*/ 147 h 187"/>
                <a:gd name="T98" fmla="*/ 61 w 188"/>
                <a:gd name="T99" fmla="*/ 135 h 187"/>
                <a:gd name="T100" fmla="*/ 58 w 188"/>
                <a:gd name="T101" fmla="*/ 138 h 187"/>
                <a:gd name="T102" fmla="*/ 71 w 188"/>
                <a:gd name="T103" fmla="*/ 150 h 187"/>
                <a:gd name="T104" fmla="*/ 63 w 188"/>
                <a:gd name="T105" fmla="*/ 158 h 187"/>
                <a:gd name="T106" fmla="*/ 50 w 188"/>
                <a:gd name="T107" fmla="*/ 146 h 187"/>
                <a:gd name="T108" fmla="*/ 47 w 188"/>
                <a:gd name="T109" fmla="*/ 149 h 187"/>
                <a:gd name="T110" fmla="*/ 60 w 188"/>
                <a:gd name="T111" fmla="*/ 161 h 187"/>
                <a:gd name="T112" fmla="*/ 51 w 188"/>
                <a:gd name="T113" fmla="*/ 170 h 187"/>
                <a:gd name="T114" fmla="*/ 38 w 188"/>
                <a:gd name="T115" fmla="*/ 158 h 187"/>
                <a:gd name="T116" fmla="*/ 35 w 188"/>
                <a:gd name="T117" fmla="*/ 161 h 187"/>
                <a:gd name="T118" fmla="*/ 48 w 188"/>
                <a:gd name="T119" fmla="*/ 173 h 187"/>
                <a:gd name="T120" fmla="*/ 40 w 188"/>
                <a:gd name="T121" fmla="*/ 182 h 187"/>
                <a:gd name="T122" fmla="*/ 6 w 188"/>
                <a:gd name="T123" fmla="*/ 14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8" h="187">
                  <a:moveTo>
                    <a:pt x="2" y="151"/>
                  </a:moveTo>
                  <a:cubicBezTo>
                    <a:pt x="36" y="185"/>
                    <a:pt x="36" y="185"/>
                    <a:pt x="36" y="185"/>
                  </a:cubicBezTo>
                  <a:cubicBezTo>
                    <a:pt x="38" y="187"/>
                    <a:pt x="41" y="187"/>
                    <a:pt x="43" y="185"/>
                  </a:cubicBezTo>
                  <a:cubicBezTo>
                    <a:pt x="186" y="43"/>
                    <a:pt x="186" y="43"/>
                    <a:pt x="186" y="43"/>
                  </a:cubicBezTo>
                  <a:cubicBezTo>
                    <a:pt x="188" y="41"/>
                    <a:pt x="188" y="37"/>
                    <a:pt x="186" y="36"/>
                  </a:cubicBezTo>
                  <a:cubicBezTo>
                    <a:pt x="152" y="2"/>
                    <a:pt x="152" y="2"/>
                    <a:pt x="152" y="2"/>
                  </a:cubicBezTo>
                  <a:cubicBezTo>
                    <a:pt x="150" y="0"/>
                    <a:pt x="147" y="0"/>
                    <a:pt x="145" y="2"/>
                  </a:cubicBezTo>
                  <a:cubicBezTo>
                    <a:pt x="2" y="144"/>
                    <a:pt x="2" y="144"/>
                    <a:pt x="2" y="144"/>
                  </a:cubicBezTo>
                  <a:cubicBezTo>
                    <a:pt x="0" y="146"/>
                    <a:pt x="0" y="150"/>
                    <a:pt x="2" y="151"/>
                  </a:cubicBezTo>
                  <a:close/>
                  <a:moveTo>
                    <a:pt x="6" y="148"/>
                  </a:moveTo>
                  <a:cubicBezTo>
                    <a:pt x="148" y="5"/>
                    <a:pt x="148" y="5"/>
                    <a:pt x="148" y="5"/>
                  </a:cubicBezTo>
                  <a:cubicBezTo>
                    <a:pt x="182" y="39"/>
                    <a:pt x="182" y="39"/>
                    <a:pt x="182" y="39"/>
                  </a:cubicBezTo>
                  <a:cubicBezTo>
                    <a:pt x="173" y="48"/>
                    <a:pt x="173" y="48"/>
                    <a:pt x="173" y="48"/>
                  </a:cubicBezTo>
                  <a:cubicBezTo>
                    <a:pt x="148" y="23"/>
                    <a:pt x="148" y="23"/>
                    <a:pt x="148" y="23"/>
                  </a:cubicBezTo>
                  <a:cubicBezTo>
                    <a:pt x="145" y="26"/>
                    <a:pt x="145" y="26"/>
                    <a:pt x="145" y="26"/>
                  </a:cubicBezTo>
                  <a:cubicBezTo>
                    <a:pt x="170" y="51"/>
                    <a:pt x="170" y="51"/>
                    <a:pt x="170" y="51"/>
                  </a:cubicBezTo>
                  <a:cubicBezTo>
                    <a:pt x="162" y="59"/>
                    <a:pt x="162" y="59"/>
                    <a:pt x="162" y="59"/>
                  </a:cubicBezTo>
                  <a:cubicBezTo>
                    <a:pt x="149" y="47"/>
                    <a:pt x="149" y="47"/>
                    <a:pt x="149" y="47"/>
                  </a:cubicBezTo>
                  <a:cubicBezTo>
                    <a:pt x="146" y="50"/>
                    <a:pt x="146" y="50"/>
                    <a:pt x="146" y="50"/>
                  </a:cubicBezTo>
                  <a:cubicBezTo>
                    <a:pt x="159" y="62"/>
                    <a:pt x="159" y="62"/>
                    <a:pt x="159" y="62"/>
                  </a:cubicBezTo>
                  <a:cubicBezTo>
                    <a:pt x="151" y="70"/>
                    <a:pt x="151" y="70"/>
                    <a:pt x="151" y="70"/>
                  </a:cubicBezTo>
                  <a:cubicBezTo>
                    <a:pt x="138" y="58"/>
                    <a:pt x="138" y="58"/>
                    <a:pt x="138" y="58"/>
                  </a:cubicBezTo>
                  <a:cubicBezTo>
                    <a:pt x="135" y="61"/>
                    <a:pt x="135" y="61"/>
                    <a:pt x="135" y="61"/>
                  </a:cubicBezTo>
                  <a:cubicBezTo>
                    <a:pt x="148" y="73"/>
                    <a:pt x="148" y="73"/>
                    <a:pt x="148" y="73"/>
                  </a:cubicBezTo>
                  <a:cubicBezTo>
                    <a:pt x="139" y="82"/>
                    <a:pt x="139" y="82"/>
                    <a:pt x="139" y="82"/>
                  </a:cubicBezTo>
                  <a:cubicBezTo>
                    <a:pt x="127" y="69"/>
                    <a:pt x="127" y="69"/>
                    <a:pt x="127" y="69"/>
                  </a:cubicBezTo>
                  <a:cubicBezTo>
                    <a:pt x="124" y="72"/>
                    <a:pt x="124" y="72"/>
                    <a:pt x="124" y="72"/>
                  </a:cubicBezTo>
                  <a:cubicBezTo>
                    <a:pt x="136" y="85"/>
                    <a:pt x="136" y="85"/>
                    <a:pt x="136" y="85"/>
                  </a:cubicBezTo>
                  <a:cubicBezTo>
                    <a:pt x="128" y="93"/>
                    <a:pt x="128" y="93"/>
                    <a:pt x="128" y="93"/>
                  </a:cubicBezTo>
                  <a:cubicBezTo>
                    <a:pt x="103" y="68"/>
                    <a:pt x="103" y="68"/>
                    <a:pt x="103" y="68"/>
                  </a:cubicBezTo>
                  <a:cubicBezTo>
                    <a:pt x="100" y="71"/>
                    <a:pt x="100" y="71"/>
                    <a:pt x="100" y="71"/>
                  </a:cubicBezTo>
                  <a:cubicBezTo>
                    <a:pt x="125" y="96"/>
                    <a:pt x="125" y="96"/>
                    <a:pt x="125" y="96"/>
                  </a:cubicBezTo>
                  <a:cubicBezTo>
                    <a:pt x="117" y="104"/>
                    <a:pt x="117" y="104"/>
                    <a:pt x="117" y="104"/>
                  </a:cubicBezTo>
                  <a:cubicBezTo>
                    <a:pt x="104" y="92"/>
                    <a:pt x="104" y="92"/>
                    <a:pt x="104" y="92"/>
                  </a:cubicBezTo>
                  <a:cubicBezTo>
                    <a:pt x="101" y="95"/>
                    <a:pt x="101" y="95"/>
                    <a:pt x="101" y="95"/>
                  </a:cubicBezTo>
                  <a:cubicBezTo>
                    <a:pt x="114" y="107"/>
                    <a:pt x="114" y="107"/>
                    <a:pt x="114" y="107"/>
                  </a:cubicBezTo>
                  <a:cubicBezTo>
                    <a:pt x="106" y="115"/>
                    <a:pt x="106" y="115"/>
                    <a:pt x="106" y="115"/>
                  </a:cubicBezTo>
                  <a:cubicBezTo>
                    <a:pt x="93" y="103"/>
                    <a:pt x="93" y="103"/>
                    <a:pt x="93" y="103"/>
                  </a:cubicBezTo>
                  <a:cubicBezTo>
                    <a:pt x="90" y="105"/>
                    <a:pt x="90" y="105"/>
                    <a:pt x="90" y="105"/>
                  </a:cubicBezTo>
                  <a:cubicBezTo>
                    <a:pt x="103" y="118"/>
                    <a:pt x="103" y="118"/>
                    <a:pt x="103" y="118"/>
                  </a:cubicBezTo>
                  <a:cubicBezTo>
                    <a:pt x="94" y="127"/>
                    <a:pt x="94" y="127"/>
                    <a:pt x="94" y="127"/>
                  </a:cubicBezTo>
                  <a:cubicBezTo>
                    <a:pt x="82" y="114"/>
                    <a:pt x="82" y="114"/>
                    <a:pt x="82" y="114"/>
                  </a:cubicBezTo>
                  <a:cubicBezTo>
                    <a:pt x="79" y="117"/>
                    <a:pt x="79" y="117"/>
                    <a:pt x="79" y="117"/>
                  </a:cubicBezTo>
                  <a:cubicBezTo>
                    <a:pt x="91" y="130"/>
                    <a:pt x="91" y="130"/>
                    <a:pt x="91" y="130"/>
                  </a:cubicBezTo>
                  <a:cubicBezTo>
                    <a:pt x="84" y="137"/>
                    <a:pt x="84" y="137"/>
                    <a:pt x="84" y="137"/>
                  </a:cubicBezTo>
                  <a:cubicBezTo>
                    <a:pt x="59" y="111"/>
                    <a:pt x="59" y="111"/>
                    <a:pt x="59" y="111"/>
                  </a:cubicBezTo>
                  <a:cubicBezTo>
                    <a:pt x="56" y="114"/>
                    <a:pt x="56" y="114"/>
                    <a:pt x="56" y="114"/>
                  </a:cubicBezTo>
                  <a:cubicBezTo>
                    <a:pt x="81" y="140"/>
                    <a:pt x="81" y="140"/>
                    <a:pt x="81" y="140"/>
                  </a:cubicBezTo>
                  <a:cubicBezTo>
                    <a:pt x="74" y="147"/>
                    <a:pt x="74" y="147"/>
                    <a:pt x="74" y="147"/>
                  </a:cubicBezTo>
                  <a:cubicBezTo>
                    <a:pt x="61" y="135"/>
                    <a:pt x="61" y="135"/>
                    <a:pt x="61" y="135"/>
                  </a:cubicBezTo>
                  <a:cubicBezTo>
                    <a:pt x="58" y="138"/>
                    <a:pt x="58" y="138"/>
                    <a:pt x="58" y="138"/>
                  </a:cubicBezTo>
                  <a:cubicBezTo>
                    <a:pt x="71" y="150"/>
                    <a:pt x="71" y="150"/>
                    <a:pt x="71" y="150"/>
                  </a:cubicBezTo>
                  <a:cubicBezTo>
                    <a:pt x="63" y="158"/>
                    <a:pt x="63" y="158"/>
                    <a:pt x="63" y="158"/>
                  </a:cubicBezTo>
                  <a:cubicBezTo>
                    <a:pt x="50" y="146"/>
                    <a:pt x="50" y="146"/>
                    <a:pt x="50" y="146"/>
                  </a:cubicBezTo>
                  <a:cubicBezTo>
                    <a:pt x="47" y="149"/>
                    <a:pt x="47" y="149"/>
                    <a:pt x="47" y="149"/>
                  </a:cubicBezTo>
                  <a:cubicBezTo>
                    <a:pt x="60" y="161"/>
                    <a:pt x="60" y="161"/>
                    <a:pt x="60" y="161"/>
                  </a:cubicBezTo>
                  <a:cubicBezTo>
                    <a:pt x="51" y="170"/>
                    <a:pt x="51" y="170"/>
                    <a:pt x="51" y="170"/>
                  </a:cubicBezTo>
                  <a:cubicBezTo>
                    <a:pt x="38" y="158"/>
                    <a:pt x="38" y="158"/>
                    <a:pt x="38" y="158"/>
                  </a:cubicBezTo>
                  <a:cubicBezTo>
                    <a:pt x="35" y="161"/>
                    <a:pt x="35" y="161"/>
                    <a:pt x="35" y="161"/>
                  </a:cubicBezTo>
                  <a:cubicBezTo>
                    <a:pt x="48" y="173"/>
                    <a:pt x="48" y="173"/>
                    <a:pt x="48" y="173"/>
                  </a:cubicBezTo>
                  <a:cubicBezTo>
                    <a:pt x="40" y="182"/>
                    <a:pt x="40" y="182"/>
                    <a:pt x="40" y="182"/>
                  </a:cubicBezTo>
                  <a:lnTo>
                    <a:pt x="6" y="148"/>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5" name="Freeform 5"/>
          <p:cNvSpPr>
            <a:spLocks noChangeAspect="1" noEditPoints="1"/>
          </p:cNvSpPr>
          <p:nvPr/>
        </p:nvSpPr>
        <p:spPr bwMode="auto">
          <a:xfrm>
            <a:off x="4430281" y="3106852"/>
            <a:ext cx="270000" cy="200094"/>
          </a:xfrm>
          <a:custGeom>
            <a:avLst/>
            <a:gdLst>
              <a:gd name="T0" fmla="*/ 243 w 263"/>
              <a:gd name="T1" fmla="*/ 34 h 194"/>
              <a:gd name="T2" fmla="*/ 250 w 263"/>
              <a:gd name="T3" fmla="*/ 26 h 194"/>
              <a:gd name="T4" fmla="*/ 29 w 263"/>
              <a:gd name="T5" fmla="*/ 19 h 194"/>
              <a:gd name="T6" fmla="*/ 23 w 263"/>
              <a:gd name="T7" fmla="*/ 69 h 194"/>
              <a:gd name="T8" fmla="*/ 19 w 263"/>
              <a:gd name="T9" fmla="*/ 80 h 194"/>
              <a:gd name="T10" fmla="*/ 25 w 263"/>
              <a:gd name="T11" fmla="*/ 105 h 194"/>
              <a:gd name="T12" fmla="*/ 14 w 263"/>
              <a:gd name="T13" fmla="*/ 116 h 194"/>
              <a:gd name="T14" fmla="*/ 21 w 263"/>
              <a:gd name="T15" fmla="*/ 165 h 194"/>
              <a:gd name="T16" fmla="*/ 246 w 263"/>
              <a:gd name="T17" fmla="*/ 161 h 194"/>
              <a:gd name="T18" fmla="*/ 236 w 263"/>
              <a:gd name="T19" fmla="*/ 127 h 194"/>
              <a:gd name="T20" fmla="*/ 243 w 263"/>
              <a:gd name="T21" fmla="*/ 119 h 194"/>
              <a:gd name="T22" fmla="*/ 248 w 263"/>
              <a:gd name="T23" fmla="*/ 92 h 194"/>
              <a:gd name="T24" fmla="*/ 254 w 263"/>
              <a:gd name="T25" fmla="*/ 68 h 194"/>
              <a:gd name="T26" fmla="*/ 124 w 263"/>
              <a:gd name="T27" fmla="*/ 58 h 194"/>
              <a:gd name="T28" fmla="*/ 224 w 263"/>
              <a:gd name="T29" fmla="*/ 38 h 194"/>
              <a:gd name="T30" fmla="*/ 233 w 263"/>
              <a:gd name="T31" fmla="*/ 57 h 194"/>
              <a:gd name="T32" fmla="*/ 220 w 263"/>
              <a:gd name="T33" fmla="*/ 64 h 194"/>
              <a:gd name="T34" fmla="*/ 124 w 263"/>
              <a:gd name="T35" fmla="*/ 58 h 194"/>
              <a:gd name="T36" fmla="*/ 38 w 263"/>
              <a:gd name="T37" fmla="*/ 84 h 194"/>
              <a:gd name="T38" fmla="*/ 118 w 263"/>
              <a:gd name="T39" fmla="*/ 101 h 194"/>
              <a:gd name="T40" fmla="*/ 118 w 263"/>
              <a:gd name="T41" fmla="*/ 101 h 194"/>
              <a:gd name="T42" fmla="*/ 139 w 263"/>
              <a:gd name="T43" fmla="*/ 134 h 194"/>
              <a:gd name="T44" fmla="*/ 29 w 263"/>
              <a:gd name="T45" fmla="*/ 107 h 194"/>
              <a:gd name="T46" fmla="*/ 27 w 263"/>
              <a:gd name="T47" fmla="*/ 82 h 194"/>
              <a:gd name="T48" fmla="*/ 26 w 263"/>
              <a:gd name="T49" fmla="*/ 31 h 194"/>
              <a:gd name="T50" fmla="*/ 31 w 263"/>
              <a:gd name="T51" fmla="*/ 29 h 194"/>
              <a:gd name="T52" fmla="*/ 120 w 263"/>
              <a:gd name="T53" fmla="*/ 58 h 194"/>
              <a:gd name="T54" fmla="*/ 36 w 263"/>
              <a:gd name="T55" fmla="*/ 65 h 194"/>
              <a:gd name="T56" fmla="*/ 31 w 263"/>
              <a:gd name="T57" fmla="*/ 63 h 194"/>
              <a:gd name="T58" fmla="*/ 111 w 263"/>
              <a:gd name="T59" fmla="*/ 181 h 194"/>
              <a:gd name="T60" fmla="*/ 24 w 263"/>
              <a:gd name="T61" fmla="*/ 156 h 194"/>
              <a:gd name="T62" fmla="*/ 18 w 263"/>
              <a:gd name="T63" fmla="*/ 124 h 194"/>
              <a:gd name="T64" fmla="*/ 24 w 263"/>
              <a:gd name="T65" fmla="*/ 122 h 194"/>
              <a:gd name="T66" fmla="*/ 112 w 263"/>
              <a:gd name="T67" fmla="*/ 151 h 194"/>
              <a:gd name="T68" fmla="*/ 225 w 263"/>
              <a:gd name="T69" fmla="*/ 150 h 194"/>
              <a:gd name="T70" fmla="*/ 116 w 263"/>
              <a:gd name="T71" fmla="*/ 181 h 194"/>
              <a:gd name="T72" fmla="*/ 140 w 263"/>
              <a:gd name="T73" fmla="*/ 147 h 194"/>
              <a:gd name="T74" fmla="*/ 157 w 263"/>
              <a:gd name="T75" fmla="*/ 143 h 194"/>
              <a:gd name="T76" fmla="*/ 228 w 263"/>
              <a:gd name="T77" fmla="*/ 129 h 194"/>
              <a:gd name="T78" fmla="*/ 231 w 263"/>
              <a:gd name="T79" fmla="*/ 110 h 194"/>
              <a:gd name="T80" fmla="*/ 222 w 263"/>
              <a:gd name="T81" fmla="*/ 112 h 194"/>
              <a:gd name="T82" fmla="*/ 143 w 263"/>
              <a:gd name="T83" fmla="*/ 105 h 194"/>
              <a:gd name="T84" fmla="*/ 231 w 263"/>
              <a:gd name="T85" fmla="*/ 76 h 194"/>
              <a:gd name="T86" fmla="*/ 240 w 263"/>
              <a:gd name="T87" fmla="*/ 91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3" h="194">
                <a:moveTo>
                  <a:pt x="238" y="59"/>
                </a:moveTo>
                <a:cubicBezTo>
                  <a:pt x="237" y="51"/>
                  <a:pt x="236" y="38"/>
                  <a:pt x="243" y="34"/>
                </a:cubicBezTo>
                <a:cubicBezTo>
                  <a:pt x="244" y="34"/>
                  <a:pt x="244" y="34"/>
                  <a:pt x="244" y="33"/>
                </a:cubicBezTo>
                <a:cubicBezTo>
                  <a:pt x="249" y="32"/>
                  <a:pt x="253" y="29"/>
                  <a:pt x="250" y="26"/>
                </a:cubicBezTo>
                <a:cubicBezTo>
                  <a:pt x="166" y="0"/>
                  <a:pt x="166" y="0"/>
                  <a:pt x="166" y="0"/>
                </a:cubicBezTo>
                <a:cubicBezTo>
                  <a:pt x="29" y="19"/>
                  <a:pt x="29" y="19"/>
                  <a:pt x="29" y="19"/>
                </a:cubicBezTo>
                <a:cubicBezTo>
                  <a:pt x="29" y="19"/>
                  <a:pt x="13" y="21"/>
                  <a:pt x="15" y="46"/>
                </a:cubicBezTo>
                <a:cubicBezTo>
                  <a:pt x="15" y="59"/>
                  <a:pt x="20" y="65"/>
                  <a:pt x="23" y="69"/>
                </a:cubicBezTo>
                <a:cubicBezTo>
                  <a:pt x="12" y="72"/>
                  <a:pt x="12" y="72"/>
                  <a:pt x="12" y="72"/>
                </a:cubicBezTo>
                <a:cubicBezTo>
                  <a:pt x="9" y="76"/>
                  <a:pt x="13" y="78"/>
                  <a:pt x="19" y="80"/>
                </a:cubicBezTo>
                <a:cubicBezTo>
                  <a:pt x="19" y="80"/>
                  <a:pt x="19" y="80"/>
                  <a:pt x="19" y="80"/>
                </a:cubicBezTo>
                <a:cubicBezTo>
                  <a:pt x="26" y="85"/>
                  <a:pt x="26" y="98"/>
                  <a:pt x="25" y="105"/>
                </a:cubicBezTo>
                <a:cubicBezTo>
                  <a:pt x="0" y="112"/>
                  <a:pt x="9" y="115"/>
                  <a:pt x="9" y="115"/>
                </a:cubicBezTo>
                <a:cubicBezTo>
                  <a:pt x="14" y="116"/>
                  <a:pt x="14" y="116"/>
                  <a:pt x="14" y="116"/>
                </a:cubicBezTo>
                <a:cubicBezTo>
                  <a:pt x="10" y="119"/>
                  <a:pt x="6" y="126"/>
                  <a:pt x="7" y="139"/>
                </a:cubicBezTo>
                <a:cubicBezTo>
                  <a:pt x="9" y="163"/>
                  <a:pt x="21" y="165"/>
                  <a:pt x="21" y="165"/>
                </a:cubicBezTo>
                <a:cubicBezTo>
                  <a:pt x="111" y="194"/>
                  <a:pt x="111" y="194"/>
                  <a:pt x="111" y="194"/>
                </a:cubicBezTo>
                <a:cubicBezTo>
                  <a:pt x="246" y="161"/>
                  <a:pt x="246" y="161"/>
                  <a:pt x="246" y="161"/>
                </a:cubicBezTo>
                <a:cubicBezTo>
                  <a:pt x="246" y="161"/>
                  <a:pt x="255" y="159"/>
                  <a:pt x="230" y="152"/>
                </a:cubicBezTo>
                <a:cubicBezTo>
                  <a:pt x="229" y="144"/>
                  <a:pt x="229" y="131"/>
                  <a:pt x="236" y="127"/>
                </a:cubicBezTo>
                <a:cubicBezTo>
                  <a:pt x="236" y="127"/>
                  <a:pt x="236" y="127"/>
                  <a:pt x="236" y="126"/>
                </a:cubicBezTo>
                <a:cubicBezTo>
                  <a:pt x="242" y="125"/>
                  <a:pt x="246" y="122"/>
                  <a:pt x="243" y="119"/>
                </a:cubicBezTo>
                <a:cubicBezTo>
                  <a:pt x="237" y="117"/>
                  <a:pt x="237" y="117"/>
                  <a:pt x="237" y="117"/>
                </a:cubicBezTo>
                <a:cubicBezTo>
                  <a:pt x="241" y="114"/>
                  <a:pt x="247" y="108"/>
                  <a:pt x="248" y="92"/>
                </a:cubicBezTo>
                <a:cubicBezTo>
                  <a:pt x="248" y="81"/>
                  <a:pt x="245" y="75"/>
                  <a:pt x="242" y="71"/>
                </a:cubicBezTo>
                <a:cubicBezTo>
                  <a:pt x="254" y="68"/>
                  <a:pt x="254" y="68"/>
                  <a:pt x="254" y="68"/>
                </a:cubicBezTo>
                <a:cubicBezTo>
                  <a:pt x="254" y="68"/>
                  <a:pt x="263" y="66"/>
                  <a:pt x="238" y="59"/>
                </a:cubicBezTo>
                <a:close/>
                <a:moveTo>
                  <a:pt x="124" y="58"/>
                </a:moveTo>
                <a:cubicBezTo>
                  <a:pt x="147" y="54"/>
                  <a:pt x="147" y="54"/>
                  <a:pt x="147" y="54"/>
                </a:cubicBezTo>
                <a:cubicBezTo>
                  <a:pt x="224" y="38"/>
                  <a:pt x="224" y="38"/>
                  <a:pt x="224" y="38"/>
                </a:cubicBezTo>
                <a:cubicBezTo>
                  <a:pt x="235" y="36"/>
                  <a:pt x="235" y="36"/>
                  <a:pt x="235" y="36"/>
                </a:cubicBezTo>
                <a:cubicBezTo>
                  <a:pt x="232" y="42"/>
                  <a:pt x="232" y="51"/>
                  <a:pt x="233" y="57"/>
                </a:cubicBezTo>
                <a:cubicBezTo>
                  <a:pt x="233" y="59"/>
                  <a:pt x="233" y="60"/>
                  <a:pt x="233" y="61"/>
                </a:cubicBezTo>
                <a:cubicBezTo>
                  <a:pt x="220" y="64"/>
                  <a:pt x="220" y="64"/>
                  <a:pt x="220" y="64"/>
                </a:cubicBezTo>
                <a:cubicBezTo>
                  <a:pt x="123" y="88"/>
                  <a:pt x="123" y="88"/>
                  <a:pt x="123" y="88"/>
                </a:cubicBezTo>
                <a:lnTo>
                  <a:pt x="124" y="58"/>
                </a:lnTo>
                <a:close/>
                <a:moveTo>
                  <a:pt x="27" y="82"/>
                </a:moveTo>
                <a:cubicBezTo>
                  <a:pt x="38" y="84"/>
                  <a:pt x="38" y="84"/>
                  <a:pt x="38" y="84"/>
                </a:cubicBezTo>
                <a:cubicBezTo>
                  <a:pt x="112" y="100"/>
                  <a:pt x="112" y="100"/>
                  <a:pt x="112" y="100"/>
                </a:cubicBezTo>
                <a:cubicBezTo>
                  <a:pt x="118" y="101"/>
                  <a:pt x="118" y="101"/>
                  <a:pt x="118" y="101"/>
                </a:cubicBezTo>
                <a:cubicBezTo>
                  <a:pt x="118" y="101"/>
                  <a:pt x="118" y="101"/>
                  <a:pt x="118" y="101"/>
                </a:cubicBezTo>
                <a:cubicBezTo>
                  <a:pt x="118" y="101"/>
                  <a:pt x="118" y="101"/>
                  <a:pt x="118" y="101"/>
                </a:cubicBezTo>
                <a:cubicBezTo>
                  <a:pt x="138" y="105"/>
                  <a:pt x="138" y="105"/>
                  <a:pt x="138" y="105"/>
                </a:cubicBezTo>
                <a:cubicBezTo>
                  <a:pt x="139" y="134"/>
                  <a:pt x="139" y="134"/>
                  <a:pt x="139" y="134"/>
                </a:cubicBezTo>
                <a:cubicBezTo>
                  <a:pt x="39" y="110"/>
                  <a:pt x="39" y="110"/>
                  <a:pt x="39" y="110"/>
                </a:cubicBezTo>
                <a:cubicBezTo>
                  <a:pt x="29" y="107"/>
                  <a:pt x="29" y="107"/>
                  <a:pt x="29" y="107"/>
                </a:cubicBezTo>
                <a:cubicBezTo>
                  <a:pt x="29" y="106"/>
                  <a:pt x="30" y="105"/>
                  <a:pt x="30" y="104"/>
                </a:cubicBezTo>
                <a:cubicBezTo>
                  <a:pt x="30" y="98"/>
                  <a:pt x="30" y="89"/>
                  <a:pt x="27" y="82"/>
                </a:cubicBezTo>
                <a:close/>
                <a:moveTo>
                  <a:pt x="22" y="45"/>
                </a:moveTo>
                <a:cubicBezTo>
                  <a:pt x="22" y="38"/>
                  <a:pt x="23" y="33"/>
                  <a:pt x="26" y="31"/>
                </a:cubicBezTo>
                <a:cubicBezTo>
                  <a:pt x="27" y="30"/>
                  <a:pt x="29" y="29"/>
                  <a:pt x="30" y="29"/>
                </a:cubicBezTo>
                <a:cubicBezTo>
                  <a:pt x="31" y="29"/>
                  <a:pt x="31" y="29"/>
                  <a:pt x="31" y="29"/>
                </a:cubicBezTo>
                <a:cubicBezTo>
                  <a:pt x="90" y="49"/>
                  <a:pt x="90" y="49"/>
                  <a:pt x="90" y="49"/>
                </a:cubicBezTo>
                <a:cubicBezTo>
                  <a:pt x="120" y="58"/>
                  <a:pt x="120" y="58"/>
                  <a:pt x="120" y="58"/>
                </a:cubicBezTo>
                <a:cubicBezTo>
                  <a:pt x="119" y="88"/>
                  <a:pt x="119" y="88"/>
                  <a:pt x="119" y="88"/>
                </a:cubicBezTo>
                <a:cubicBezTo>
                  <a:pt x="36" y="65"/>
                  <a:pt x="36" y="65"/>
                  <a:pt x="36" y="65"/>
                </a:cubicBezTo>
                <a:cubicBezTo>
                  <a:pt x="32" y="64"/>
                  <a:pt x="32" y="64"/>
                  <a:pt x="32" y="64"/>
                </a:cubicBezTo>
                <a:cubicBezTo>
                  <a:pt x="32" y="64"/>
                  <a:pt x="31" y="64"/>
                  <a:pt x="31" y="63"/>
                </a:cubicBezTo>
                <a:cubicBezTo>
                  <a:pt x="31" y="63"/>
                  <a:pt x="23" y="63"/>
                  <a:pt x="22" y="45"/>
                </a:cubicBezTo>
                <a:close/>
                <a:moveTo>
                  <a:pt x="111" y="181"/>
                </a:moveTo>
                <a:cubicBezTo>
                  <a:pt x="24" y="157"/>
                  <a:pt x="24" y="157"/>
                  <a:pt x="24" y="157"/>
                </a:cubicBezTo>
                <a:cubicBezTo>
                  <a:pt x="24" y="157"/>
                  <a:pt x="24" y="157"/>
                  <a:pt x="24" y="156"/>
                </a:cubicBezTo>
                <a:cubicBezTo>
                  <a:pt x="23" y="156"/>
                  <a:pt x="15" y="156"/>
                  <a:pt x="15" y="138"/>
                </a:cubicBezTo>
                <a:cubicBezTo>
                  <a:pt x="15" y="131"/>
                  <a:pt x="16" y="126"/>
                  <a:pt x="18" y="124"/>
                </a:cubicBezTo>
                <a:cubicBezTo>
                  <a:pt x="20" y="123"/>
                  <a:pt x="21" y="122"/>
                  <a:pt x="23" y="122"/>
                </a:cubicBezTo>
                <a:cubicBezTo>
                  <a:pt x="23" y="122"/>
                  <a:pt x="24" y="122"/>
                  <a:pt x="24" y="122"/>
                </a:cubicBezTo>
                <a:cubicBezTo>
                  <a:pt x="24" y="122"/>
                  <a:pt x="24" y="122"/>
                  <a:pt x="24" y="122"/>
                </a:cubicBezTo>
                <a:cubicBezTo>
                  <a:pt x="112" y="151"/>
                  <a:pt x="112" y="151"/>
                  <a:pt x="112" y="151"/>
                </a:cubicBezTo>
                <a:lnTo>
                  <a:pt x="111" y="181"/>
                </a:lnTo>
                <a:close/>
                <a:moveTo>
                  <a:pt x="225" y="150"/>
                </a:moveTo>
                <a:cubicBezTo>
                  <a:pt x="225" y="152"/>
                  <a:pt x="225" y="153"/>
                  <a:pt x="225" y="154"/>
                </a:cubicBezTo>
                <a:cubicBezTo>
                  <a:pt x="116" y="181"/>
                  <a:pt x="116" y="181"/>
                  <a:pt x="116" y="181"/>
                </a:cubicBezTo>
                <a:cubicBezTo>
                  <a:pt x="117" y="151"/>
                  <a:pt x="117" y="151"/>
                  <a:pt x="117" y="151"/>
                </a:cubicBezTo>
                <a:cubicBezTo>
                  <a:pt x="140" y="147"/>
                  <a:pt x="140" y="147"/>
                  <a:pt x="140" y="147"/>
                </a:cubicBezTo>
                <a:cubicBezTo>
                  <a:pt x="144" y="147"/>
                  <a:pt x="144" y="147"/>
                  <a:pt x="144" y="147"/>
                </a:cubicBezTo>
                <a:cubicBezTo>
                  <a:pt x="157" y="143"/>
                  <a:pt x="157" y="143"/>
                  <a:pt x="157" y="143"/>
                </a:cubicBezTo>
                <a:cubicBezTo>
                  <a:pt x="216" y="131"/>
                  <a:pt x="216" y="131"/>
                  <a:pt x="216" y="131"/>
                </a:cubicBezTo>
                <a:cubicBezTo>
                  <a:pt x="228" y="129"/>
                  <a:pt x="228" y="129"/>
                  <a:pt x="228" y="129"/>
                </a:cubicBezTo>
                <a:cubicBezTo>
                  <a:pt x="224" y="135"/>
                  <a:pt x="224" y="144"/>
                  <a:pt x="225" y="150"/>
                </a:cubicBezTo>
                <a:close/>
                <a:moveTo>
                  <a:pt x="231" y="110"/>
                </a:moveTo>
                <a:cubicBezTo>
                  <a:pt x="231" y="110"/>
                  <a:pt x="231" y="110"/>
                  <a:pt x="230" y="110"/>
                </a:cubicBezTo>
                <a:cubicBezTo>
                  <a:pt x="222" y="112"/>
                  <a:pt x="222" y="112"/>
                  <a:pt x="222" y="112"/>
                </a:cubicBezTo>
                <a:cubicBezTo>
                  <a:pt x="144" y="134"/>
                  <a:pt x="144" y="134"/>
                  <a:pt x="144" y="134"/>
                </a:cubicBezTo>
                <a:cubicBezTo>
                  <a:pt x="143" y="105"/>
                  <a:pt x="143" y="105"/>
                  <a:pt x="143" y="105"/>
                </a:cubicBezTo>
                <a:cubicBezTo>
                  <a:pt x="168" y="96"/>
                  <a:pt x="168" y="96"/>
                  <a:pt x="168" y="96"/>
                </a:cubicBezTo>
                <a:cubicBezTo>
                  <a:pt x="231" y="76"/>
                  <a:pt x="231" y="76"/>
                  <a:pt x="231" y="76"/>
                </a:cubicBezTo>
                <a:cubicBezTo>
                  <a:pt x="231" y="76"/>
                  <a:pt x="234" y="75"/>
                  <a:pt x="237" y="78"/>
                </a:cubicBezTo>
                <a:cubicBezTo>
                  <a:pt x="239" y="80"/>
                  <a:pt x="240" y="85"/>
                  <a:pt x="240" y="91"/>
                </a:cubicBezTo>
                <a:cubicBezTo>
                  <a:pt x="239" y="109"/>
                  <a:pt x="231" y="110"/>
                  <a:pt x="231" y="110"/>
                </a:cubicBezTo>
                <a:close/>
              </a:path>
            </a:pathLst>
          </a:custGeom>
          <a:solidFill>
            <a:schemeClr val="accent3"/>
          </a:solidFill>
          <a:ln>
            <a:noFill/>
          </a:ln>
        </p:spPr>
        <p:txBody>
          <a:bodyPr vert="horz" wrap="square" lIns="68580" tIns="34290" rIns="68580" bIns="34290" numCol="1" anchor="t" anchorCtr="0" compatLnSpc="1"/>
          <a:lstStyle/>
          <a:p>
            <a:endParaRPr lang="zh-CN" altLang="en-US"/>
          </a:p>
        </p:txBody>
      </p:sp>
      <p:sp>
        <p:nvSpPr>
          <p:cNvPr id="46" name="圆角矩形 45"/>
          <p:cNvSpPr>
            <a:spLocks noChangeAspect="1"/>
          </p:cNvSpPr>
          <p:nvPr/>
        </p:nvSpPr>
        <p:spPr>
          <a:xfrm>
            <a:off x="4369500" y="1838565"/>
            <a:ext cx="405000" cy="405125"/>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7" name="圆角矩形 46"/>
          <p:cNvSpPr>
            <a:spLocks noChangeAspect="1"/>
          </p:cNvSpPr>
          <p:nvPr/>
        </p:nvSpPr>
        <p:spPr>
          <a:xfrm>
            <a:off x="4369500" y="2421451"/>
            <a:ext cx="405000" cy="405125"/>
          </a:xfrm>
          <a:prstGeom prst="round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8" name="圆角矩形 47"/>
          <p:cNvSpPr>
            <a:spLocks noChangeAspect="1"/>
          </p:cNvSpPr>
          <p:nvPr/>
        </p:nvSpPr>
        <p:spPr>
          <a:xfrm>
            <a:off x="4369500" y="3004336"/>
            <a:ext cx="405000" cy="405125"/>
          </a:xfrm>
          <a:prstGeom prst="round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49" name="矩形 48"/>
          <p:cNvSpPr/>
          <p:nvPr/>
        </p:nvSpPr>
        <p:spPr>
          <a:xfrm>
            <a:off x="4842000" y="1817700"/>
            <a:ext cx="3672160" cy="429348"/>
          </a:xfrm>
          <a:prstGeom prst="rect">
            <a:avLst/>
          </a:prstGeom>
          <a:solidFill>
            <a:schemeClr val="accent1"/>
          </a:solidFill>
        </p:spPr>
        <p:txBody>
          <a:bodyPr wrap="square" lIns="68580" tIns="34290" rIns="68580" bIns="34290">
            <a:spAutoFit/>
          </a:bodyPr>
          <a:lstStyle/>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请在此处输入您的文本请在此处输入您的文本</a:t>
            </a:r>
            <a:endParaRPr lang="en-US" altLang="zh-CN" sz="9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请在此处输入您的文本请在此处输入您的文本</a:t>
            </a:r>
            <a:endParaRPr lang="en-US" altLang="zh-CN" sz="900" kern="0" dirty="0">
              <a:solidFill>
                <a:schemeClr val="bg1"/>
              </a:solidFill>
              <a:latin typeface="微软雅黑" panose="020B0503020204020204" pitchFamily="34" charset="-122"/>
              <a:ea typeface="微软雅黑" panose="020B0503020204020204" pitchFamily="34" charset="-122"/>
            </a:endParaRPr>
          </a:p>
        </p:txBody>
      </p:sp>
      <p:sp>
        <p:nvSpPr>
          <p:cNvPr id="50" name="矩形 49"/>
          <p:cNvSpPr/>
          <p:nvPr/>
        </p:nvSpPr>
        <p:spPr>
          <a:xfrm>
            <a:off x="4842000" y="2407066"/>
            <a:ext cx="3672160" cy="429348"/>
          </a:xfrm>
          <a:prstGeom prst="rect">
            <a:avLst/>
          </a:prstGeom>
          <a:solidFill>
            <a:schemeClr val="accent2"/>
          </a:solidFill>
        </p:spPr>
        <p:txBody>
          <a:bodyPr wrap="square" lIns="68580" tIns="34290" rIns="68580" bIns="34290">
            <a:spAutoFit/>
          </a:bodyPr>
          <a:lstStyle/>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请在此处输入您的文本请在此处输入您的文本</a:t>
            </a:r>
            <a:endParaRPr lang="en-US" altLang="zh-CN" sz="9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请在此处输入您的文本请在此处输入您的文本</a:t>
            </a:r>
            <a:endParaRPr lang="en-US" altLang="zh-CN" sz="900" kern="0" dirty="0">
              <a:solidFill>
                <a:schemeClr val="bg1"/>
              </a:solidFill>
              <a:latin typeface="微软雅黑" panose="020B0503020204020204" pitchFamily="34" charset="-122"/>
              <a:ea typeface="微软雅黑" panose="020B0503020204020204" pitchFamily="34" charset="-122"/>
            </a:endParaRPr>
          </a:p>
        </p:txBody>
      </p:sp>
      <p:sp>
        <p:nvSpPr>
          <p:cNvPr id="51" name="矩形 50"/>
          <p:cNvSpPr/>
          <p:nvPr/>
        </p:nvSpPr>
        <p:spPr>
          <a:xfrm>
            <a:off x="4842000" y="2992813"/>
            <a:ext cx="3672160" cy="429348"/>
          </a:xfrm>
          <a:prstGeom prst="rect">
            <a:avLst/>
          </a:prstGeom>
          <a:solidFill>
            <a:schemeClr val="accent3"/>
          </a:solidFill>
        </p:spPr>
        <p:txBody>
          <a:bodyPr wrap="square" lIns="68580" tIns="34290" rIns="68580" bIns="34290">
            <a:spAutoFit/>
          </a:bodyPr>
          <a:lstStyle/>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请在此处输入您的文本请在此处输入您的文本</a:t>
            </a:r>
            <a:endParaRPr lang="en-US" altLang="zh-CN" sz="9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9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请在此处输入您的文本请在此处输入您的文本</a:t>
            </a:r>
            <a:endParaRPr lang="en-US" altLang="zh-CN" sz="900" kern="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6473180"/>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randombar(horizontal)">
                                      <p:cBhvr>
                                        <p:cTn id="7" dur="500"/>
                                        <p:tgtEl>
                                          <p:spTgt spid="2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fade">
                                      <p:cBhvr>
                                        <p:cTn id="21" dur="1000"/>
                                        <p:tgtEl>
                                          <p:spTgt spid="45"/>
                                        </p:tgtEl>
                                      </p:cBhvr>
                                    </p:animEffect>
                                    <p:anim calcmode="lin" valueType="num">
                                      <p:cBhvr>
                                        <p:cTn id="22" dur="1000" fill="hold"/>
                                        <p:tgtEl>
                                          <p:spTgt spid="45"/>
                                        </p:tgtEl>
                                        <p:attrNameLst>
                                          <p:attrName>ppt_x</p:attrName>
                                        </p:attrNameLst>
                                      </p:cBhvr>
                                      <p:tavLst>
                                        <p:tav tm="0">
                                          <p:val>
                                            <p:strVal val="#ppt_x"/>
                                          </p:val>
                                        </p:tav>
                                        <p:tav tm="100000">
                                          <p:val>
                                            <p:strVal val="#ppt_x"/>
                                          </p:val>
                                        </p:tav>
                                      </p:tavLst>
                                    </p:anim>
                                    <p:anim calcmode="lin" valueType="num">
                                      <p:cBhvr>
                                        <p:cTn id="23" dur="1000" fill="hold"/>
                                        <p:tgtEl>
                                          <p:spTgt spid="45"/>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1000"/>
                                        <p:tgtEl>
                                          <p:spTgt spid="46"/>
                                        </p:tgtEl>
                                      </p:cBhvr>
                                    </p:animEffect>
                                    <p:anim calcmode="lin" valueType="num">
                                      <p:cBhvr>
                                        <p:cTn id="27" dur="1000" fill="hold"/>
                                        <p:tgtEl>
                                          <p:spTgt spid="46"/>
                                        </p:tgtEl>
                                        <p:attrNameLst>
                                          <p:attrName>ppt_x</p:attrName>
                                        </p:attrNameLst>
                                      </p:cBhvr>
                                      <p:tavLst>
                                        <p:tav tm="0">
                                          <p:val>
                                            <p:strVal val="#ppt_x"/>
                                          </p:val>
                                        </p:tav>
                                        <p:tav tm="100000">
                                          <p:val>
                                            <p:strVal val="#ppt_x"/>
                                          </p:val>
                                        </p:tav>
                                      </p:tavLst>
                                    </p:anim>
                                    <p:anim calcmode="lin" valueType="num">
                                      <p:cBhvr>
                                        <p:cTn id="28" dur="1000" fill="hold"/>
                                        <p:tgtEl>
                                          <p:spTgt spid="4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fade">
                                      <p:cBhvr>
                                        <p:cTn id="31" dur="1000"/>
                                        <p:tgtEl>
                                          <p:spTgt spid="47"/>
                                        </p:tgtEl>
                                      </p:cBhvr>
                                    </p:animEffect>
                                    <p:anim calcmode="lin" valueType="num">
                                      <p:cBhvr>
                                        <p:cTn id="32" dur="1000" fill="hold"/>
                                        <p:tgtEl>
                                          <p:spTgt spid="47"/>
                                        </p:tgtEl>
                                        <p:attrNameLst>
                                          <p:attrName>ppt_x</p:attrName>
                                        </p:attrNameLst>
                                      </p:cBhvr>
                                      <p:tavLst>
                                        <p:tav tm="0">
                                          <p:val>
                                            <p:strVal val="#ppt_x"/>
                                          </p:val>
                                        </p:tav>
                                        <p:tav tm="100000">
                                          <p:val>
                                            <p:strVal val="#ppt_x"/>
                                          </p:val>
                                        </p:tav>
                                      </p:tavLst>
                                    </p:anim>
                                    <p:anim calcmode="lin" valueType="num">
                                      <p:cBhvr>
                                        <p:cTn id="33" dur="1000" fill="hold"/>
                                        <p:tgtEl>
                                          <p:spTgt spid="4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fade">
                                      <p:cBhvr>
                                        <p:cTn id="36" dur="1000"/>
                                        <p:tgtEl>
                                          <p:spTgt spid="48"/>
                                        </p:tgtEl>
                                      </p:cBhvr>
                                    </p:animEffect>
                                    <p:anim calcmode="lin" valueType="num">
                                      <p:cBhvr>
                                        <p:cTn id="37" dur="1000" fill="hold"/>
                                        <p:tgtEl>
                                          <p:spTgt spid="48"/>
                                        </p:tgtEl>
                                        <p:attrNameLst>
                                          <p:attrName>ppt_x</p:attrName>
                                        </p:attrNameLst>
                                      </p:cBhvr>
                                      <p:tavLst>
                                        <p:tav tm="0">
                                          <p:val>
                                            <p:strVal val="#ppt_x"/>
                                          </p:val>
                                        </p:tav>
                                        <p:tav tm="100000">
                                          <p:val>
                                            <p:strVal val="#ppt_x"/>
                                          </p:val>
                                        </p:tav>
                                      </p:tavLst>
                                    </p:anim>
                                    <p:anim calcmode="lin" valueType="num">
                                      <p:cBhvr>
                                        <p:cTn id="38" dur="1000" fill="hold"/>
                                        <p:tgtEl>
                                          <p:spTgt spid="48"/>
                                        </p:tgtEl>
                                        <p:attrNameLst>
                                          <p:attrName>ppt_y</p:attrName>
                                        </p:attrNameLst>
                                      </p:cBhvr>
                                      <p:tavLst>
                                        <p:tav tm="0">
                                          <p:val>
                                            <p:strVal val="#ppt_y+.1"/>
                                          </p:val>
                                        </p:tav>
                                        <p:tav tm="100000">
                                          <p:val>
                                            <p:strVal val="#ppt_y"/>
                                          </p:val>
                                        </p:tav>
                                      </p:tavLst>
                                    </p:anim>
                                  </p:childTnLst>
                                </p:cTn>
                              </p:par>
                            </p:childTnLst>
                          </p:cTn>
                        </p:par>
                        <p:par>
                          <p:cTn id="39" fill="hold">
                            <p:stCondLst>
                              <p:cond delay="1500"/>
                            </p:stCondLst>
                            <p:childTnLst>
                              <p:par>
                                <p:cTn id="40" presetID="2" presetClass="entr" presetSubtype="2" fill="hold" grpId="0" nodeType="after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additive="base">
                                        <p:cTn id="42" dur="500" fill="hold"/>
                                        <p:tgtEl>
                                          <p:spTgt spid="49"/>
                                        </p:tgtEl>
                                        <p:attrNameLst>
                                          <p:attrName>ppt_x</p:attrName>
                                        </p:attrNameLst>
                                      </p:cBhvr>
                                      <p:tavLst>
                                        <p:tav tm="0">
                                          <p:val>
                                            <p:strVal val="1+#ppt_w/2"/>
                                          </p:val>
                                        </p:tav>
                                        <p:tav tm="100000">
                                          <p:val>
                                            <p:strVal val="#ppt_x"/>
                                          </p:val>
                                        </p:tav>
                                      </p:tavLst>
                                    </p:anim>
                                    <p:anim calcmode="lin" valueType="num">
                                      <p:cBhvr additive="base">
                                        <p:cTn id="43" dur="500" fill="hold"/>
                                        <p:tgtEl>
                                          <p:spTgt spid="49"/>
                                        </p:tgtEl>
                                        <p:attrNameLst>
                                          <p:attrName>ppt_y</p:attrName>
                                        </p:attrNameLst>
                                      </p:cBhvr>
                                      <p:tavLst>
                                        <p:tav tm="0">
                                          <p:val>
                                            <p:strVal val="#ppt_y"/>
                                          </p:val>
                                        </p:tav>
                                        <p:tav tm="100000">
                                          <p:val>
                                            <p:strVal val="#ppt_y"/>
                                          </p:val>
                                        </p:tav>
                                      </p:tavLst>
                                    </p:anim>
                                  </p:childTnLst>
                                </p:cTn>
                              </p:par>
                            </p:childTnLst>
                          </p:cTn>
                        </p:par>
                        <p:par>
                          <p:cTn id="44" fill="hold">
                            <p:stCondLst>
                              <p:cond delay="2000"/>
                            </p:stCondLst>
                            <p:childTnLst>
                              <p:par>
                                <p:cTn id="45" presetID="2" presetClass="entr" presetSubtype="2" fill="hold" grpId="0" nodeType="afterEffect">
                                  <p:stCondLst>
                                    <p:cond delay="0"/>
                                  </p:stCondLst>
                                  <p:childTnLst>
                                    <p:set>
                                      <p:cBhvr>
                                        <p:cTn id="46" dur="1" fill="hold">
                                          <p:stCondLst>
                                            <p:cond delay="0"/>
                                          </p:stCondLst>
                                        </p:cTn>
                                        <p:tgtEl>
                                          <p:spTgt spid="50"/>
                                        </p:tgtEl>
                                        <p:attrNameLst>
                                          <p:attrName>style.visibility</p:attrName>
                                        </p:attrNameLst>
                                      </p:cBhvr>
                                      <p:to>
                                        <p:strVal val="visible"/>
                                      </p:to>
                                    </p:set>
                                    <p:anim calcmode="lin" valueType="num">
                                      <p:cBhvr additive="base">
                                        <p:cTn id="47" dur="500" fill="hold"/>
                                        <p:tgtEl>
                                          <p:spTgt spid="50"/>
                                        </p:tgtEl>
                                        <p:attrNameLst>
                                          <p:attrName>ppt_x</p:attrName>
                                        </p:attrNameLst>
                                      </p:cBhvr>
                                      <p:tavLst>
                                        <p:tav tm="0">
                                          <p:val>
                                            <p:strVal val="1+#ppt_w/2"/>
                                          </p:val>
                                        </p:tav>
                                        <p:tav tm="100000">
                                          <p:val>
                                            <p:strVal val="#ppt_x"/>
                                          </p:val>
                                        </p:tav>
                                      </p:tavLst>
                                    </p:anim>
                                    <p:anim calcmode="lin" valueType="num">
                                      <p:cBhvr additive="base">
                                        <p:cTn id="48" dur="500" fill="hold"/>
                                        <p:tgtEl>
                                          <p:spTgt spid="50"/>
                                        </p:tgtEl>
                                        <p:attrNameLst>
                                          <p:attrName>ppt_y</p:attrName>
                                        </p:attrNameLst>
                                      </p:cBhvr>
                                      <p:tavLst>
                                        <p:tav tm="0">
                                          <p:val>
                                            <p:strVal val="#ppt_y"/>
                                          </p:val>
                                        </p:tav>
                                        <p:tav tm="100000">
                                          <p:val>
                                            <p:strVal val="#ppt_y"/>
                                          </p:val>
                                        </p:tav>
                                      </p:tavLst>
                                    </p:anim>
                                  </p:childTnLst>
                                </p:cTn>
                              </p:par>
                            </p:childTnLst>
                          </p:cTn>
                        </p:par>
                        <p:par>
                          <p:cTn id="49" fill="hold">
                            <p:stCondLst>
                              <p:cond delay="2500"/>
                            </p:stCondLst>
                            <p:childTnLst>
                              <p:par>
                                <p:cTn id="50" presetID="2" presetClass="entr" presetSubtype="2" fill="hold" grpId="0" nodeType="afterEffect">
                                  <p:stCondLst>
                                    <p:cond delay="0"/>
                                  </p:stCondLst>
                                  <p:childTnLst>
                                    <p:set>
                                      <p:cBhvr>
                                        <p:cTn id="51" dur="1" fill="hold">
                                          <p:stCondLst>
                                            <p:cond delay="0"/>
                                          </p:stCondLst>
                                        </p:cTn>
                                        <p:tgtEl>
                                          <p:spTgt spid="51"/>
                                        </p:tgtEl>
                                        <p:attrNameLst>
                                          <p:attrName>style.visibility</p:attrName>
                                        </p:attrNameLst>
                                      </p:cBhvr>
                                      <p:to>
                                        <p:strVal val="visible"/>
                                      </p:to>
                                    </p:set>
                                    <p:anim calcmode="lin" valueType="num">
                                      <p:cBhvr additive="base">
                                        <p:cTn id="52" dur="500" fill="hold"/>
                                        <p:tgtEl>
                                          <p:spTgt spid="51"/>
                                        </p:tgtEl>
                                        <p:attrNameLst>
                                          <p:attrName>ppt_x</p:attrName>
                                        </p:attrNameLst>
                                      </p:cBhvr>
                                      <p:tavLst>
                                        <p:tav tm="0">
                                          <p:val>
                                            <p:strVal val="1+#ppt_w/2"/>
                                          </p:val>
                                        </p:tav>
                                        <p:tav tm="100000">
                                          <p:val>
                                            <p:strVal val="#ppt_x"/>
                                          </p:val>
                                        </p:tav>
                                      </p:tavLst>
                                    </p:anim>
                                    <p:anim calcmode="lin" valueType="num">
                                      <p:cBhvr additive="base">
                                        <p:cTn id="53"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8" grpId="0" animBg="1"/>
      <p:bldP spid="49" grpId="0" animBg="1"/>
      <p:bldP spid="50" grpId="0" animBg="1"/>
      <p:bldP spid="5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42"/>
          <p:cNvSpPr txBox="1"/>
          <p:nvPr/>
        </p:nvSpPr>
        <p:spPr>
          <a:xfrm>
            <a:off x="877994" y="1955435"/>
            <a:ext cx="2221668"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12" name="矩形 11"/>
          <p:cNvSpPr>
            <a:spLocks noChangeArrowheads="1"/>
          </p:cNvSpPr>
          <p:nvPr/>
        </p:nvSpPr>
        <p:spPr bwMode="auto">
          <a:xfrm>
            <a:off x="1027908" y="2272383"/>
            <a:ext cx="2071754" cy="373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1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64" name="任意多边形 63"/>
          <p:cNvSpPr/>
          <p:nvPr/>
        </p:nvSpPr>
        <p:spPr>
          <a:xfrm>
            <a:off x="3185696" y="1721784"/>
            <a:ext cx="1302875" cy="1515541"/>
          </a:xfrm>
          <a:custGeom>
            <a:avLst/>
            <a:gdLst>
              <a:gd name="connsiteX0" fmla="*/ 2043172 w 2043172"/>
              <a:gd name="connsiteY0" fmla="*/ 0 h 2375941"/>
              <a:gd name="connsiteX1" fmla="*/ 2043172 w 2043172"/>
              <a:gd name="connsiteY1" fmla="*/ 2239998 h 2375941"/>
              <a:gd name="connsiteX2" fmla="*/ 2043172 w 2043172"/>
              <a:gd name="connsiteY2" fmla="*/ 2375941 h 2375941"/>
              <a:gd name="connsiteX3" fmla="*/ 0 w 2043172"/>
              <a:gd name="connsiteY3" fmla="*/ 2375941 h 2375941"/>
              <a:gd name="connsiteX4" fmla="*/ 1076 w 2043172"/>
              <a:gd name="connsiteY4" fmla="*/ 2374048 h 2375941"/>
              <a:gd name="connsiteX5" fmla="*/ 219733 w 2043172"/>
              <a:gd name="connsiteY5" fmla="*/ 1911251 h 2375941"/>
              <a:gd name="connsiteX6" fmla="*/ 222418 w 2043172"/>
              <a:gd name="connsiteY6" fmla="*/ 1731400 h 2375941"/>
              <a:gd name="connsiteX7" fmla="*/ 200934 w 2043172"/>
              <a:gd name="connsiteY7" fmla="*/ 1556918 h 2375941"/>
              <a:gd name="connsiteX8" fmla="*/ 300297 w 2043172"/>
              <a:gd name="connsiteY8" fmla="*/ 1307274 h 2375941"/>
              <a:gd name="connsiteX9" fmla="*/ 931384 w 2043172"/>
              <a:gd name="connsiteY9" fmla="*/ 322121 h 2375941"/>
              <a:gd name="connsiteX10" fmla="*/ 1186505 w 2043172"/>
              <a:gd name="connsiteY10" fmla="*/ 169114 h 2375941"/>
              <a:gd name="connsiteX11" fmla="*/ 2043172 w 2043172"/>
              <a:gd name="connsiteY11" fmla="*/ 0 h 2375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43172" h="2375941">
                <a:moveTo>
                  <a:pt x="2043172" y="0"/>
                </a:moveTo>
                <a:cubicBezTo>
                  <a:pt x="2043172" y="0"/>
                  <a:pt x="2043172" y="0"/>
                  <a:pt x="2043172" y="2239998"/>
                </a:cubicBezTo>
                <a:lnTo>
                  <a:pt x="2043172" y="2375941"/>
                </a:lnTo>
                <a:lnTo>
                  <a:pt x="0" y="2375941"/>
                </a:lnTo>
                <a:lnTo>
                  <a:pt x="1076" y="2374048"/>
                </a:lnTo>
                <a:cubicBezTo>
                  <a:pt x="80759" y="2222802"/>
                  <a:pt x="147225" y="2066272"/>
                  <a:pt x="219733" y="1911251"/>
                </a:cubicBezTo>
                <a:cubicBezTo>
                  <a:pt x="249273" y="1841458"/>
                  <a:pt x="251959" y="1798508"/>
                  <a:pt x="222418" y="1731400"/>
                </a:cubicBezTo>
                <a:cubicBezTo>
                  <a:pt x="203620" y="1683082"/>
                  <a:pt x="182136" y="1650870"/>
                  <a:pt x="200934" y="1556918"/>
                </a:cubicBezTo>
                <a:cubicBezTo>
                  <a:pt x="219733" y="1471019"/>
                  <a:pt x="268071" y="1387804"/>
                  <a:pt x="300297" y="1307274"/>
                </a:cubicBezTo>
                <a:cubicBezTo>
                  <a:pt x="464111" y="891201"/>
                  <a:pt x="555417" y="593239"/>
                  <a:pt x="931384" y="322121"/>
                </a:cubicBezTo>
                <a:cubicBezTo>
                  <a:pt x="1014634" y="263065"/>
                  <a:pt x="1097884" y="212063"/>
                  <a:pt x="1186505" y="169114"/>
                </a:cubicBezTo>
                <a:cubicBezTo>
                  <a:pt x="1463109" y="59056"/>
                  <a:pt x="1753141" y="2684"/>
                  <a:pt x="2043172" y="0"/>
                </a:cubicBezTo>
                <a:close/>
              </a:path>
            </a:pathLst>
          </a:custGeom>
          <a:solidFill>
            <a:schemeClr val="accent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2" name="任意多边形 61"/>
          <p:cNvSpPr/>
          <p:nvPr/>
        </p:nvSpPr>
        <p:spPr>
          <a:xfrm>
            <a:off x="3099661" y="3273778"/>
            <a:ext cx="1388909" cy="1871309"/>
          </a:xfrm>
          <a:custGeom>
            <a:avLst/>
            <a:gdLst>
              <a:gd name="connsiteX0" fmla="*/ 134918 w 2178090"/>
              <a:gd name="connsiteY0" fmla="*/ 0 h 2933685"/>
              <a:gd name="connsiteX1" fmla="*/ 2178090 w 2178090"/>
              <a:gd name="connsiteY1" fmla="*/ 0 h 2933685"/>
              <a:gd name="connsiteX2" fmla="*/ 2178090 w 2178090"/>
              <a:gd name="connsiteY2" fmla="*/ 155886 h 2933685"/>
              <a:gd name="connsiteX3" fmla="*/ 2178090 w 2178090"/>
              <a:gd name="connsiteY3" fmla="*/ 2933685 h 2933685"/>
              <a:gd name="connsiteX4" fmla="*/ 1627567 w 2178090"/>
              <a:gd name="connsiteY4" fmla="*/ 2933685 h 2933685"/>
              <a:gd name="connsiteX5" fmla="*/ 1726930 w 2178090"/>
              <a:gd name="connsiteY5" fmla="*/ 2568615 h 2933685"/>
              <a:gd name="connsiteX6" fmla="*/ 1501350 w 2178090"/>
              <a:gd name="connsiteY6" fmla="*/ 2045168 h 2933685"/>
              <a:gd name="connsiteX7" fmla="*/ 1450326 w 2178090"/>
              <a:gd name="connsiteY7" fmla="*/ 1865318 h 2933685"/>
              <a:gd name="connsiteX8" fmla="*/ 1168351 w 2178090"/>
              <a:gd name="connsiteY8" fmla="*/ 1674729 h 2933685"/>
              <a:gd name="connsiteX9" fmla="*/ 574860 w 2178090"/>
              <a:gd name="connsiteY9" fmla="*/ 1658623 h 2933685"/>
              <a:gd name="connsiteX10" fmla="*/ 370764 w 2178090"/>
              <a:gd name="connsiteY10" fmla="*/ 1368714 h 2933685"/>
              <a:gd name="connsiteX11" fmla="*/ 402989 w 2178090"/>
              <a:gd name="connsiteY11" fmla="*/ 1210338 h 2933685"/>
              <a:gd name="connsiteX12" fmla="*/ 362707 w 2178090"/>
              <a:gd name="connsiteY12" fmla="*/ 1119071 h 2933685"/>
              <a:gd name="connsiteX13" fmla="*/ 314369 w 2178090"/>
              <a:gd name="connsiteY13" fmla="*/ 955326 h 2933685"/>
              <a:gd name="connsiteX14" fmla="*/ 376135 w 2178090"/>
              <a:gd name="connsiteY14" fmla="*/ 907008 h 2933685"/>
              <a:gd name="connsiteX15" fmla="*/ 300941 w 2178090"/>
              <a:gd name="connsiteY15" fmla="*/ 880164 h 2933685"/>
              <a:gd name="connsiteX16" fmla="*/ 233804 w 2178090"/>
              <a:gd name="connsiteY16" fmla="*/ 767422 h 2933685"/>
              <a:gd name="connsiteX17" fmla="*/ 274086 w 2178090"/>
              <a:gd name="connsiteY17" fmla="*/ 686892 h 2933685"/>
              <a:gd name="connsiteX18" fmla="*/ 236490 w 2178090"/>
              <a:gd name="connsiteY18" fmla="*/ 456039 h 2933685"/>
              <a:gd name="connsiteX19" fmla="*/ 91474 w 2178090"/>
              <a:gd name="connsiteY19" fmla="*/ 421142 h 2933685"/>
              <a:gd name="connsiteX20" fmla="*/ 168 w 2178090"/>
              <a:gd name="connsiteY20" fmla="*/ 268135 h 2933685"/>
              <a:gd name="connsiteX21" fmla="*/ 51192 w 2178090"/>
              <a:gd name="connsiteY21" fmla="*/ 147339 h 2933685"/>
              <a:gd name="connsiteX22" fmla="*/ 134918 w 2178090"/>
              <a:gd name="connsiteY22" fmla="*/ 0 h 293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78090" h="2933685">
                <a:moveTo>
                  <a:pt x="134918" y="0"/>
                </a:moveTo>
                <a:lnTo>
                  <a:pt x="2178090" y="0"/>
                </a:lnTo>
                <a:lnTo>
                  <a:pt x="2178090" y="155886"/>
                </a:lnTo>
                <a:cubicBezTo>
                  <a:pt x="2178090" y="864798"/>
                  <a:pt x="2178090" y="1772205"/>
                  <a:pt x="2178090" y="2933685"/>
                </a:cubicBezTo>
                <a:cubicBezTo>
                  <a:pt x="2178090" y="2933685"/>
                  <a:pt x="2178090" y="2933685"/>
                  <a:pt x="1627567" y="2933685"/>
                </a:cubicBezTo>
                <a:cubicBezTo>
                  <a:pt x="1769898" y="2802153"/>
                  <a:pt x="1769898" y="2678673"/>
                  <a:pt x="1726930" y="2568615"/>
                </a:cubicBezTo>
                <a:cubicBezTo>
                  <a:pt x="1651737" y="2372658"/>
                  <a:pt x="1547003" y="2267969"/>
                  <a:pt x="1501350" y="2045168"/>
                </a:cubicBezTo>
                <a:cubicBezTo>
                  <a:pt x="1487922" y="1983429"/>
                  <a:pt x="1474495" y="1924373"/>
                  <a:pt x="1450326" y="1865318"/>
                </a:cubicBezTo>
                <a:cubicBezTo>
                  <a:pt x="1393931" y="1731100"/>
                  <a:pt x="1294568" y="1685467"/>
                  <a:pt x="1168351" y="1674729"/>
                </a:cubicBezTo>
                <a:cubicBezTo>
                  <a:pt x="993794" y="1663992"/>
                  <a:pt x="741360" y="1701573"/>
                  <a:pt x="574860" y="1658623"/>
                </a:cubicBezTo>
                <a:cubicBezTo>
                  <a:pt x="443272" y="1623727"/>
                  <a:pt x="373449" y="1500247"/>
                  <a:pt x="370764" y="1368714"/>
                </a:cubicBezTo>
                <a:cubicBezTo>
                  <a:pt x="370764" y="1317712"/>
                  <a:pt x="378820" y="1264025"/>
                  <a:pt x="402989" y="1210338"/>
                </a:cubicBezTo>
                <a:cubicBezTo>
                  <a:pt x="424473" y="1164705"/>
                  <a:pt x="400304" y="1143230"/>
                  <a:pt x="362707" y="1119071"/>
                </a:cubicBezTo>
                <a:cubicBezTo>
                  <a:pt x="303627" y="1081490"/>
                  <a:pt x="249917" y="1019750"/>
                  <a:pt x="314369" y="955326"/>
                </a:cubicBezTo>
                <a:cubicBezTo>
                  <a:pt x="327796" y="939220"/>
                  <a:pt x="349280" y="923114"/>
                  <a:pt x="376135" y="907008"/>
                </a:cubicBezTo>
                <a:cubicBezTo>
                  <a:pt x="346594" y="898955"/>
                  <a:pt x="319740" y="890902"/>
                  <a:pt x="300941" y="880164"/>
                </a:cubicBezTo>
                <a:cubicBezTo>
                  <a:pt x="239175" y="853321"/>
                  <a:pt x="225748" y="813056"/>
                  <a:pt x="233804" y="767422"/>
                </a:cubicBezTo>
                <a:cubicBezTo>
                  <a:pt x="236490" y="743263"/>
                  <a:pt x="255288" y="716420"/>
                  <a:pt x="274086" y="686892"/>
                </a:cubicBezTo>
                <a:cubicBezTo>
                  <a:pt x="330481" y="606362"/>
                  <a:pt x="346594" y="509725"/>
                  <a:pt x="236490" y="456039"/>
                </a:cubicBezTo>
                <a:cubicBezTo>
                  <a:pt x="188151" y="431880"/>
                  <a:pt x="137127" y="437248"/>
                  <a:pt x="91474" y="421142"/>
                </a:cubicBezTo>
                <a:cubicBezTo>
                  <a:pt x="27022" y="396983"/>
                  <a:pt x="-2518" y="332559"/>
                  <a:pt x="168" y="268135"/>
                </a:cubicBezTo>
                <a:cubicBezTo>
                  <a:pt x="2853" y="222501"/>
                  <a:pt x="29708" y="179552"/>
                  <a:pt x="51192" y="147339"/>
                </a:cubicBezTo>
                <a:lnTo>
                  <a:pt x="134918" y="0"/>
                </a:lnTo>
                <a:close/>
              </a:path>
            </a:pathLst>
          </a:cu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5" name="任意多边形 64"/>
          <p:cNvSpPr/>
          <p:nvPr/>
        </p:nvSpPr>
        <p:spPr>
          <a:xfrm>
            <a:off x="4525014" y="1721550"/>
            <a:ext cx="1242044" cy="1515774"/>
          </a:xfrm>
          <a:custGeom>
            <a:avLst/>
            <a:gdLst>
              <a:gd name="connsiteX0" fmla="*/ 93290 w 1947775"/>
              <a:gd name="connsiteY0" fmla="*/ 0 h 2376307"/>
              <a:gd name="connsiteX1" fmla="*/ 1168098 w 1947775"/>
              <a:gd name="connsiteY1" fmla="*/ 319628 h 2376307"/>
              <a:gd name="connsiteX2" fmla="*/ 1944181 w 1947775"/>
              <a:gd name="connsiteY2" fmla="*/ 2069879 h 2376307"/>
              <a:gd name="connsiteX3" fmla="*/ 1919341 w 1947775"/>
              <a:gd name="connsiteY3" fmla="*/ 2265675 h 2376307"/>
              <a:gd name="connsiteX4" fmla="*/ 1889113 w 1947775"/>
              <a:gd name="connsiteY4" fmla="*/ 2376307 h 2376307"/>
              <a:gd name="connsiteX5" fmla="*/ 0 w 1947775"/>
              <a:gd name="connsiteY5" fmla="*/ 2376307 h 2376307"/>
              <a:gd name="connsiteX6" fmla="*/ 0 w 1947775"/>
              <a:gd name="connsiteY6" fmla="*/ 687 h 237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47775" h="2376307">
                <a:moveTo>
                  <a:pt x="93290" y="0"/>
                </a:moveTo>
                <a:cubicBezTo>
                  <a:pt x="477979" y="10787"/>
                  <a:pt x="852353" y="117038"/>
                  <a:pt x="1168098" y="319628"/>
                </a:cubicBezTo>
                <a:cubicBezTo>
                  <a:pt x="1683696" y="682027"/>
                  <a:pt x="1984462" y="1455144"/>
                  <a:pt x="1944181" y="2069879"/>
                </a:cubicBezTo>
                <a:cubicBezTo>
                  <a:pt x="1940153" y="2136319"/>
                  <a:pt x="1931929" y="2201752"/>
                  <a:pt x="1919341" y="2265675"/>
                </a:cubicBezTo>
                <a:lnTo>
                  <a:pt x="1889113" y="2376307"/>
                </a:lnTo>
                <a:lnTo>
                  <a:pt x="0" y="2376307"/>
                </a:lnTo>
                <a:lnTo>
                  <a:pt x="0" y="687"/>
                </a:lnTo>
                <a:close/>
              </a:path>
            </a:pathLst>
          </a:cu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6" name="任意多边形 65"/>
          <p:cNvSpPr/>
          <p:nvPr/>
        </p:nvSpPr>
        <p:spPr>
          <a:xfrm>
            <a:off x="4525014" y="3273778"/>
            <a:ext cx="1428116" cy="1871309"/>
          </a:xfrm>
          <a:custGeom>
            <a:avLst/>
            <a:gdLst>
              <a:gd name="connsiteX0" fmla="*/ 0 w 2239576"/>
              <a:gd name="connsiteY0" fmla="*/ 0 h 2933685"/>
              <a:gd name="connsiteX1" fmla="*/ 1889113 w 2239576"/>
              <a:gd name="connsiteY1" fmla="*/ 0 h 2933685"/>
              <a:gd name="connsiteX2" fmla="*/ 1868318 w 2239576"/>
              <a:gd name="connsiteY2" fmla="*/ 76104 h 2933685"/>
              <a:gd name="connsiteX3" fmla="*/ 1683696 w 2239576"/>
              <a:gd name="connsiteY3" fmla="*/ 410316 h 2933685"/>
              <a:gd name="connsiteX4" fmla="*/ 1503774 w 2239576"/>
              <a:gd name="connsiteY4" fmla="*/ 646547 h 2933685"/>
              <a:gd name="connsiteX5" fmla="*/ 1611190 w 2239576"/>
              <a:gd name="connsiteY5" fmla="*/ 2018293 h 2933685"/>
              <a:gd name="connsiteX6" fmla="*/ 2239576 w 2239576"/>
              <a:gd name="connsiteY6" fmla="*/ 2933685 h 2933685"/>
              <a:gd name="connsiteX7" fmla="*/ 162894 w 2239576"/>
              <a:gd name="connsiteY7" fmla="*/ 2933685 h 2933685"/>
              <a:gd name="connsiteX8" fmla="*/ 0 w 2239576"/>
              <a:gd name="connsiteY8" fmla="*/ 2933685 h 293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39576" h="2933685">
                <a:moveTo>
                  <a:pt x="0" y="0"/>
                </a:moveTo>
                <a:lnTo>
                  <a:pt x="1889113" y="0"/>
                </a:lnTo>
                <a:lnTo>
                  <a:pt x="1868318" y="76104"/>
                </a:lnTo>
                <a:cubicBezTo>
                  <a:pt x="1825352" y="196904"/>
                  <a:pt x="1764259" y="309650"/>
                  <a:pt x="1683696" y="410316"/>
                </a:cubicBezTo>
                <a:cubicBezTo>
                  <a:pt x="1613876" y="493534"/>
                  <a:pt x="1554797" y="571383"/>
                  <a:pt x="1503774" y="646547"/>
                </a:cubicBezTo>
                <a:cubicBezTo>
                  <a:pt x="1216435" y="1084110"/>
                  <a:pt x="1275514" y="1642472"/>
                  <a:pt x="1611190" y="2018293"/>
                </a:cubicBezTo>
                <a:cubicBezTo>
                  <a:pt x="1920012" y="2364585"/>
                  <a:pt x="2116047" y="2587393"/>
                  <a:pt x="2239576" y="2933685"/>
                </a:cubicBezTo>
                <a:cubicBezTo>
                  <a:pt x="2239576" y="2933685"/>
                  <a:pt x="2239576" y="2933685"/>
                  <a:pt x="162894" y="2933685"/>
                </a:cubicBezTo>
                <a:lnTo>
                  <a:pt x="0" y="2933685"/>
                </a:lnTo>
                <a:close/>
              </a:path>
            </a:pathLst>
          </a:cu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68" name="Freeform 17"/>
          <p:cNvSpPr>
            <a:spLocks noEditPoints="1"/>
          </p:cNvSpPr>
          <p:nvPr/>
        </p:nvSpPr>
        <p:spPr bwMode="auto">
          <a:xfrm>
            <a:off x="4714581" y="3409834"/>
            <a:ext cx="294403" cy="489357"/>
          </a:xfrm>
          <a:custGeom>
            <a:avLst/>
            <a:gdLst>
              <a:gd name="T0" fmla="*/ 46 w 92"/>
              <a:gd name="T1" fmla="*/ 70 h 153"/>
              <a:gd name="T2" fmla="*/ 88 w 92"/>
              <a:gd name="T3" fmla="*/ 111 h 153"/>
              <a:gd name="T4" fmla="*/ 46 w 92"/>
              <a:gd name="T5" fmla="*/ 153 h 153"/>
              <a:gd name="T6" fmla="*/ 4 w 92"/>
              <a:gd name="T7" fmla="*/ 111 h 153"/>
              <a:gd name="T8" fmla="*/ 46 w 92"/>
              <a:gd name="T9" fmla="*/ 70 h 153"/>
              <a:gd name="T10" fmla="*/ 46 w 92"/>
              <a:gd name="T11" fmla="*/ 70 h 153"/>
              <a:gd name="T12" fmla="*/ 46 w 92"/>
              <a:gd name="T13" fmla="*/ 79 h 153"/>
              <a:gd name="T14" fmla="*/ 78 w 92"/>
              <a:gd name="T15" fmla="*/ 111 h 153"/>
              <a:gd name="T16" fmla="*/ 46 w 92"/>
              <a:gd name="T17" fmla="*/ 143 h 153"/>
              <a:gd name="T18" fmla="*/ 14 w 92"/>
              <a:gd name="T19" fmla="*/ 111 h 153"/>
              <a:gd name="T20" fmla="*/ 46 w 92"/>
              <a:gd name="T21" fmla="*/ 79 h 153"/>
              <a:gd name="T22" fmla="*/ 46 w 92"/>
              <a:gd name="T23" fmla="*/ 79 h 153"/>
              <a:gd name="T24" fmla="*/ 46 w 92"/>
              <a:gd name="T25" fmla="*/ 81 h 153"/>
              <a:gd name="T26" fmla="*/ 53 w 92"/>
              <a:gd name="T27" fmla="*/ 102 h 153"/>
              <a:gd name="T28" fmla="*/ 75 w 92"/>
              <a:gd name="T29" fmla="*/ 102 h 153"/>
              <a:gd name="T30" fmla="*/ 57 w 92"/>
              <a:gd name="T31" fmla="*/ 115 h 153"/>
              <a:gd name="T32" fmla="*/ 64 w 92"/>
              <a:gd name="T33" fmla="*/ 136 h 153"/>
              <a:gd name="T34" fmla="*/ 46 w 92"/>
              <a:gd name="T35" fmla="*/ 123 h 153"/>
              <a:gd name="T36" fmla="*/ 28 w 92"/>
              <a:gd name="T37" fmla="*/ 136 h 153"/>
              <a:gd name="T38" fmla="*/ 35 w 92"/>
              <a:gd name="T39" fmla="*/ 115 h 153"/>
              <a:gd name="T40" fmla="*/ 17 w 92"/>
              <a:gd name="T41" fmla="*/ 102 h 153"/>
              <a:gd name="T42" fmla="*/ 39 w 92"/>
              <a:gd name="T43" fmla="*/ 102 h 153"/>
              <a:gd name="T44" fmla="*/ 46 w 92"/>
              <a:gd name="T45" fmla="*/ 81 h 153"/>
              <a:gd name="T46" fmla="*/ 0 w 92"/>
              <a:gd name="T47" fmla="*/ 0 h 153"/>
              <a:gd name="T48" fmla="*/ 15 w 92"/>
              <a:gd name="T49" fmla="*/ 0 h 153"/>
              <a:gd name="T50" fmla="*/ 15 w 92"/>
              <a:gd name="T51" fmla="*/ 45 h 153"/>
              <a:gd name="T52" fmla="*/ 0 w 92"/>
              <a:gd name="T53" fmla="*/ 34 h 153"/>
              <a:gd name="T54" fmla="*/ 0 w 92"/>
              <a:gd name="T55" fmla="*/ 0 h 153"/>
              <a:gd name="T56" fmla="*/ 25 w 92"/>
              <a:gd name="T57" fmla="*/ 0 h 153"/>
              <a:gd name="T58" fmla="*/ 67 w 92"/>
              <a:gd name="T59" fmla="*/ 0 h 153"/>
              <a:gd name="T60" fmla="*/ 67 w 92"/>
              <a:gd name="T61" fmla="*/ 53 h 153"/>
              <a:gd name="T62" fmla="*/ 46 w 92"/>
              <a:gd name="T63" fmla="*/ 70 h 153"/>
              <a:gd name="T64" fmla="*/ 25 w 92"/>
              <a:gd name="T65" fmla="*/ 53 h 153"/>
              <a:gd name="T66" fmla="*/ 25 w 92"/>
              <a:gd name="T67" fmla="*/ 0 h 153"/>
              <a:gd name="T68" fmla="*/ 77 w 92"/>
              <a:gd name="T69" fmla="*/ 0 h 153"/>
              <a:gd name="T70" fmla="*/ 92 w 92"/>
              <a:gd name="T71" fmla="*/ 0 h 153"/>
              <a:gd name="T72" fmla="*/ 92 w 92"/>
              <a:gd name="T73" fmla="*/ 34 h 153"/>
              <a:gd name="T74" fmla="*/ 77 w 92"/>
              <a:gd name="T75" fmla="*/ 45 h 153"/>
              <a:gd name="T76" fmla="*/ 77 w 92"/>
              <a:gd name="T77"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2" h="153">
                <a:moveTo>
                  <a:pt x="46" y="70"/>
                </a:moveTo>
                <a:cubicBezTo>
                  <a:pt x="69" y="70"/>
                  <a:pt x="88" y="88"/>
                  <a:pt x="88" y="111"/>
                </a:cubicBezTo>
                <a:cubicBezTo>
                  <a:pt x="88" y="134"/>
                  <a:pt x="69" y="153"/>
                  <a:pt x="46" y="153"/>
                </a:cubicBezTo>
                <a:cubicBezTo>
                  <a:pt x="23" y="153"/>
                  <a:pt x="4" y="134"/>
                  <a:pt x="4" y="111"/>
                </a:cubicBezTo>
                <a:cubicBezTo>
                  <a:pt x="4" y="88"/>
                  <a:pt x="23" y="70"/>
                  <a:pt x="46" y="70"/>
                </a:cubicBezTo>
                <a:cubicBezTo>
                  <a:pt x="46" y="70"/>
                  <a:pt x="46" y="70"/>
                  <a:pt x="46" y="70"/>
                </a:cubicBezTo>
                <a:close/>
                <a:moveTo>
                  <a:pt x="46" y="79"/>
                </a:moveTo>
                <a:cubicBezTo>
                  <a:pt x="64" y="79"/>
                  <a:pt x="78" y="94"/>
                  <a:pt x="78" y="111"/>
                </a:cubicBezTo>
                <a:cubicBezTo>
                  <a:pt x="78" y="129"/>
                  <a:pt x="64" y="143"/>
                  <a:pt x="46" y="143"/>
                </a:cubicBezTo>
                <a:cubicBezTo>
                  <a:pt x="29" y="143"/>
                  <a:pt x="14" y="129"/>
                  <a:pt x="14" y="111"/>
                </a:cubicBezTo>
                <a:cubicBezTo>
                  <a:pt x="14" y="94"/>
                  <a:pt x="29" y="79"/>
                  <a:pt x="46" y="79"/>
                </a:cubicBezTo>
                <a:cubicBezTo>
                  <a:pt x="46" y="79"/>
                  <a:pt x="46" y="79"/>
                  <a:pt x="46" y="79"/>
                </a:cubicBezTo>
                <a:close/>
                <a:moveTo>
                  <a:pt x="46" y="81"/>
                </a:moveTo>
                <a:cubicBezTo>
                  <a:pt x="53" y="102"/>
                  <a:pt x="53" y="102"/>
                  <a:pt x="53" y="102"/>
                </a:cubicBezTo>
                <a:cubicBezTo>
                  <a:pt x="75" y="102"/>
                  <a:pt x="75" y="102"/>
                  <a:pt x="75" y="102"/>
                </a:cubicBezTo>
                <a:cubicBezTo>
                  <a:pt x="57" y="115"/>
                  <a:pt x="57" y="115"/>
                  <a:pt x="57" y="115"/>
                </a:cubicBezTo>
                <a:cubicBezTo>
                  <a:pt x="64" y="136"/>
                  <a:pt x="64" y="136"/>
                  <a:pt x="64" y="136"/>
                </a:cubicBezTo>
                <a:cubicBezTo>
                  <a:pt x="46" y="123"/>
                  <a:pt x="46" y="123"/>
                  <a:pt x="46" y="123"/>
                </a:cubicBezTo>
                <a:cubicBezTo>
                  <a:pt x="28" y="136"/>
                  <a:pt x="28" y="136"/>
                  <a:pt x="28" y="136"/>
                </a:cubicBezTo>
                <a:cubicBezTo>
                  <a:pt x="35" y="115"/>
                  <a:pt x="35" y="115"/>
                  <a:pt x="35" y="115"/>
                </a:cubicBezTo>
                <a:cubicBezTo>
                  <a:pt x="17" y="102"/>
                  <a:pt x="17" y="102"/>
                  <a:pt x="17" y="102"/>
                </a:cubicBezTo>
                <a:cubicBezTo>
                  <a:pt x="39" y="102"/>
                  <a:pt x="39" y="102"/>
                  <a:pt x="39" y="102"/>
                </a:cubicBezTo>
                <a:cubicBezTo>
                  <a:pt x="46" y="81"/>
                  <a:pt x="46" y="81"/>
                  <a:pt x="46" y="81"/>
                </a:cubicBezTo>
                <a:close/>
                <a:moveTo>
                  <a:pt x="0" y="0"/>
                </a:moveTo>
                <a:cubicBezTo>
                  <a:pt x="15" y="0"/>
                  <a:pt x="15" y="0"/>
                  <a:pt x="15" y="0"/>
                </a:cubicBezTo>
                <a:cubicBezTo>
                  <a:pt x="15" y="45"/>
                  <a:pt x="15" y="45"/>
                  <a:pt x="15" y="45"/>
                </a:cubicBezTo>
                <a:cubicBezTo>
                  <a:pt x="0" y="34"/>
                  <a:pt x="0" y="34"/>
                  <a:pt x="0" y="34"/>
                </a:cubicBezTo>
                <a:cubicBezTo>
                  <a:pt x="0" y="0"/>
                  <a:pt x="0" y="0"/>
                  <a:pt x="0" y="0"/>
                </a:cubicBezTo>
                <a:close/>
                <a:moveTo>
                  <a:pt x="25" y="0"/>
                </a:moveTo>
                <a:cubicBezTo>
                  <a:pt x="67" y="0"/>
                  <a:pt x="67" y="0"/>
                  <a:pt x="67" y="0"/>
                </a:cubicBezTo>
                <a:cubicBezTo>
                  <a:pt x="67" y="53"/>
                  <a:pt x="67" y="53"/>
                  <a:pt x="67" y="53"/>
                </a:cubicBezTo>
                <a:cubicBezTo>
                  <a:pt x="46" y="70"/>
                  <a:pt x="46" y="70"/>
                  <a:pt x="46" y="70"/>
                </a:cubicBezTo>
                <a:cubicBezTo>
                  <a:pt x="25" y="53"/>
                  <a:pt x="25" y="53"/>
                  <a:pt x="25" y="53"/>
                </a:cubicBezTo>
                <a:cubicBezTo>
                  <a:pt x="25" y="0"/>
                  <a:pt x="25" y="0"/>
                  <a:pt x="25" y="0"/>
                </a:cubicBezTo>
                <a:close/>
                <a:moveTo>
                  <a:pt x="77" y="0"/>
                </a:moveTo>
                <a:cubicBezTo>
                  <a:pt x="92" y="0"/>
                  <a:pt x="92" y="0"/>
                  <a:pt x="92" y="0"/>
                </a:cubicBezTo>
                <a:cubicBezTo>
                  <a:pt x="92" y="34"/>
                  <a:pt x="92" y="34"/>
                  <a:pt x="92" y="34"/>
                </a:cubicBezTo>
                <a:cubicBezTo>
                  <a:pt x="77" y="45"/>
                  <a:pt x="77" y="45"/>
                  <a:pt x="77" y="45"/>
                </a:cubicBezTo>
                <a:cubicBezTo>
                  <a:pt x="77" y="0"/>
                  <a:pt x="77" y="0"/>
                  <a:pt x="77" y="0"/>
                </a:cubicBezTo>
                <a:close/>
              </a:path>
            </a:pathLst>
          </a:custGeom>
          <a:solidFill>
            <a:schemeClr val="bg1">
              <a:lumMod val="95000"/>
            </a:schemeClr>
          </a:solidFill>
          <a:ln>
            <a:noFill/>
          </a:ln>
          <a:effectLst/>
          <a:extLst/>
        </p:spPr>
        <p:txBody>
          <a:bodyPr vert="horz" wrap="square" lIns="68580" tIns="34290" rIns="68580" bIns="34290" numCol="1" anchor="t" anchorCtr="0" compatLnSpc="1">
            <a:prstTxWarp prst="textNoShape">
              <a:avLst/>
            </a:prstTxWarp>
          </a:bodyPr>
          <a:lstStyle/>
          <a:p>
            <a:endParaRPr lang="zh-CN" altLang="en-US"/>
          </a:p>
        </p:txBody>
      </p:sp>
      <p:sp>
        <p:nvSpPr>
          <p:cNvPr id="69" name="Freeform 14"/>
          <p:cNvSpPr>
            <a:spLocks noEditPoints="1"/>
          </p:cNvSpPr>
          <p:nvPr/>
        </p:nvSpPr>
        <p:spPr bwMode="auto">
          <a:xfrm>
            <a:off x="4669242" y="2617482"/>
            <a:ext cx="400771" cy="462570"/>
          </a:xfrm>
          <a:custGeom>
            <a:avLst/>
            <a:gdLst>
              <a:gd name="T0" fmla="*/ 83 w 131"/>
              <a:gd name="T1" fmla="*/ 130 h 151"/>
              <a:gd name="T2" fmla="*/ 86 w 131"/>
              <a:gd name="T3" fmla="*/ 136 h 151"/>
              <a:gd name="T4" fmla="*/ 48 w 131"/>
              <a:gd name="T5" fmla="*/ 138 h 151"/>
              <a:gd name="T6" fmla="*/ 45 w 131"/>
              <a:gd name="T7" fmla="*/ 132 h 151"/>
              <a:gd name="T8" fmla="*/ 48 w 131"/>
              <a:gd name="T9" fmla="*/ 130 h 151"/>
              <a:gd name="T10" fmla="*/ 78 w 131"/>
              <a:gd name="T11" fmla="*/ 147 h 151"/>
              <a:gd name="T12" fmla="*/ 57 w 131"/>
              <a:gd name="T13" fmla="*/ 151 h 151"/>
              <a:gd name="T14" fmla="*/ 52 w 131"/>
              <a:gd name="T15" fmla="*/ 143 h 151"/>
              <a:gd name="T16" fmla="*/ 65 w 131"/>
              <a:gd name="T17" fmla="*/ 34 h 151"/>
              <a:gd name="T18" fmla="*/ 82 w 131"/>
              <a:gd name="T19" fmla="*/ 125 h 151"/>
              <a:gd name="T20" fmla="*/ 31 w 131"/>
              <a:gd name="T21" fmla="*/ 68 h 151"/>
              <a:gd name="T22" fmla="*/ 65 w 131"/>
              <a:gd name="T23" fmla="*/ 34 h 151"/>
              <a:gd name="T24" fmla="*/ 72 w 131"/>
              <a:gd name="T25" fmla="*/ 41 h 151"/>
              <a:gd name="T26" fmla="*/ 79 w 131"/>
              <a:gd name="T27" fmla="*/ 45 h 151"/>
              <a:gd name="T28" fmla="*/ 71 w 131"/>
              <a:gd name="T29" fmla="*/ 43 h 151"/>
              <a:gd name="T30" fmla="*/ 50 w 131"/>
              <a:gd name="T31" fmla="*/ 53 h 151"/>
              <a:gd name="T32" fmla="*/ 42 w 131"/>
              <a:gd name="T33" fmla="*/ 68 h 151"/>
              <a:gd name="T34" fmla="*/ 40 w 131"/>
              <a:gd name="T35" fmla="*/ 81 h 151"/>
              <a:gd name="T36" fmla="*/ 38 w 131"/>
              <a:gd name="T37" fmla="*/ 74 h 151"/>
              <a:gd name="T38" fmla="*/ 38 w 131"/>
              <a:gd name="T39" fmla="*/ 60 h 151"/>
              <a:gd name="T40" fmla="*/ 47 w 131"/>
              <a:gd name="T41" fmla="*/ 47 h 151"/>
              <a:gd name="T42" fmla="*/ 65 w 131"/>
              <a:gd name="T43" fmla="*/ 40 h 151"/>
              <a:gd name="T44" fmla="*/ 70 w 131"/>
              <a:gd name="T45" fmla="*/ 40 h 151"/>
              <a:gd name="T46" fmla="*/ 70 w 131"/>
              <a:gd name="T47" fmla="*/ 0 h 151"/>
              <a:gd name="T48" fmla="*/ 66 w 131"/>
              <a:gd name="T49" fmla="*/ 23 h 151"/>
              <a:gd name="T50" fmla="*/ 62 w 131"/>
              <a:gd name="T51" fmla="*/ 0 h 151"/>
              <a:gd name="T52" fmla="*/ 115 w 131"/>
              <a:gd name="T53" fmla="*/ 22 h 151"/>
              <a:gd name="T54" fmla="*/ 93 w 131"/>
              <a:gd name="T55" fmla="*/ 32 h 151"/>
              <a:gd name="T56" fmla="*/ 34 w 131"/>
              <a:gd name="T57" fmla="*/ 102 h 151"/>
              <a:gd name="T58" fmla="*/ 17 w 131"/>
              <a:gd name="T59" fmla="*/ 108 h 151"/>
              <a:gd name="T60" fmla="*/ 34 w 131"/>
              <a:gd name="T61" fmla="*/ 102 h 151"/>
              <a:gd name="T62" fmla="*/ 22 w 131"/>
              <a:gd name="T63" fmla="*/ 16 h 151"/>
              <a:gd name="T64" fmla="*/ 32 w 131"/>
              <a:gd name="T65" fmla="*/ 37 h 151"/>
              <a:gd name="T66" fmla="*/ 22 w 131"/>
              <a:gd name="T67" fmla="*/ 16 h 151"/>
              <a:gd name="T68" fmla="*/ 109 w 131"/>
              <a:gd name="T69" fmla="*/ 114 h 151"/>
              <a:gd name="T70" fmla="*/ 102 w 131"/>
              <a:gd name="T71" fmla="*/ 96 h 151"/>
              <a:gd name="T72" fmla="*/ 97 w 131"/>
              <a:gd name="T73" fmla="*/ 102 h 151"/>
              <a:gd name="T74" fmla="*/ 131 w 131"/>
              <a:gd name="T75" fmla="*/ 69 h 151"/>
              <a:gd name="T76" fmla="*/ 112 w 131"/>
              <a:gd name="T77" fmla="*/ 68 h 151"/>
              <a:gd name="T78" fmla="*/ 131 w 131"/>
              <a:gd name="T79" fmla="*/ 61 h 151"/>
              <a:gd name="T80" fmla="*/ 0 w 131"/>
              <a:gd name="T81" fmla="*/ 69 h 151"/>
              <a:gd name="T82" fmla="*/ 20 w 131"/>
              <a:gd name="T83" fmla="*/ 61 h 151"/>
              <a:gd name="T84" fmla="*/ 20 w 131"/>
              <a:gd name="T85" fmla="*/ 6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1" h="151">
                <a:moveTo>
                  <a:pt x="48" y="130"/>
                </a:moveTo>
                <a:cubicBezTo>
                  <a:pt x="83" y="130"/>
                  <a:pt x="83" y="130"/>
                  <a:pt x="83" y="130"/>
                </a:cubicBezTo>
                <a:cubicBezTo>
                  <a:pt x="84" y="130"/>
                  <a:pt x="86" y="131"/>
                  <a:pt x="86" y="132"/>
                </a:cubicBezTo>
                <a:cubicBezTo>
                  <a:pt x="86" y="136"/>
                  <a:pt x="86" y="136"/>
                  <a:pt x="86" y="136"/>
                </a:cubicBezTo>
                <a:cubicBezTo>
                  <a:pt x="86" y="137"/>
                  <a:pt x="84" y="138"/>
                  <a:pt x="83" y="138"/>
                </a:cubicBezTo>
                <a:cubicBezTo>
                  <a:pt x="48" y="138"/>
                  <a:pt x="48" y="138"/>
                  <a:pt x="48" y="138"/>
                </a:cubicBezTo>
                <a:cubicBezTo>
                  <a:pt x="46" y="138"/>
                  <a:pt x="45" y="137"/>
                  <a:pt x="45" y="136"/>
                </a:cubicBezTo>
                <a:cubicBezTo>
                  <a:pt x="45" y="132"/>
                  <a:pt x="45" y="132"/>
                  <a:pt x="45" y="132"/>
                </a:cubicBezTo>
                <a:cubicBezTo>
                  <a:pt x="45" y="131"/>
                  <a:pt x="46" y="130"/>
                  <a:pt x="48" y="130"/>
                </a:cubicBezTo>
                <a:cubicBezTo>
                  <a:pt x="48" y="130"/>
                  <a:pt x="48" y="130"/>
                  <a:pt x="48" y="130"/>
                </a:cubicBezTo>
                <a:close/>
                <a:moveTo>
                  <a:pt x="78" y="143"/>
                </a:moveTo>
                <a:cubicBezTo>
                  <a:pt x="78" y="147"/>
                  <a:pt x="78" y="147"/>
                  <a:pt x="78" y="147"/>
                </a:cubicBezTo>
                <a:cubicBezTo>
                  <a:pt x="78" y="149"/>
                  <a:pt x="76" y="151"/>
                  <a:pt x="74" y="151"/>
                </a:cubicBezTo>
                <a:cubicBezTo>
                  <a:pt x="57" y="151"/>
                  <a:pt x="57" y="151"/>
                  <a:pt x="57" y="151"/>
                </a:cubicBezTo>
                <a:cubicBezTo>
                  <a:pt x="54" y="151"/>
                  <a:pt x="52" y="149"/>
                  <a:pt x="52" y="147"/>
                </a:cubicBezTo>
                <a:cubicBezTo>
                  <a:pt x="52" y="143"/>
                  <a:pt x="52" y="143"/>
                  <a:pt x="52" y="143"/>
                </a:cubicBezTo>
                <a:cubicBezTo>
                  <a:pt x="78" y="143"/>
                  <a:pt x="78" y="143"/>
                  <a:pt x="78" y="143"/>
                </a:cubicBezTo>
                <a:close/>
                <a:moveTo>
                  <a:pt x="65" y="34"/>
                </a:moveTo>
                <a:cubicBezTo>
                  <a:pt x="84" y="34"/>
                  <a:pt x="99" y="49"/>
                  <a:pt x="99" y="68"/>
                </a:cubicBezTo>
                <a:cubicBezTo>
                  <a:pt x="99" y="89"/>
                  <a:pt x="82" y="94"/>
                  <a:pt x="82" y="125"/>
                </a:cubicBezTo>
                <a:cubicBezTo>
                  <a:pt x="49" y="125"/>
                  <a:pt x="49" y="125"/>
                  <a:pt x="49" y="125"/>
                </a:cubicBezTo>
                <a:cubicBezTo>
                  <a:pt x="49" y="94"/>
                  <a:pt x="31" y="89"/>
                  <a:pt x="31" y="68"/>
                </a:cubicBezTo>
                <a:cubicBezTo>
                  <a:pt x="31" y="49"/>
                  <a:pt x="47" y="34"/>
                  <a:pt x="65" y="34"/>
                </a:cubicBezTo>
                <a:cubicBezTo>
                  <a:pt x="65" y="34"/>
                  <a:pt x="65" y="34"/>
                  <a:pt x="65" y="34"/>
                </a:cubicBezTo>
                <a:close/>
                <a:moveTo>
                  <a:pt x="70" y="40"/>
                </a:moveTo>
                <a:cubicBezTo>
                  <a:pt x="72" y="41"/>
                  <a:pt x="72" y="41"/>
                  <a:pt x="72" y="41"/>
                </a:cubicBezTo>
                <a:cubicBezTo>
                  <a:pt x="76" y="42"/>
                  <a:pt x="80" y="44"/>
                  <a:pt x="83" y="46"/>
                </a:cubicBezTo>
                <a:cubicBezTo>
                  <a:pt x="82" y="46"/>
                  <a:pt x="80" y="45"/>
                  <a:pt x="79" y="45"/>
                </a:cubicBezTo>
                <a:cubicBezTo>
                  <a:pt x="76" y="44"/>
                  <a:pt x="76" y="44"/>
                  <a:pt x="76" y="44"/>
                </a:cubicBezTo>
                <a:cubicBezTo>
                  <a:pt x="74" y="44"/>
                  <a:pt x="73" y="44"/>
                  <a:pt x="71" y="43"/>
                </a:cubicBezTo>
                <a:cubicBezTo>
                  <a:pt x="69" y="44"/>
                  <a:pt x="66" y="44"/>
                  <a:pt x="64" y="45"/>
                </a:cubicBezTo>
                <a:cubicBezTo>
                  <a:pt x="59" y="46"/>
                  <a:pt x="54" y="49"/>
                  <a:pt x="50" y="53"/>
                </a:cubicBezTo>
                <a:cubicBezTo>
                  <a:pt x="49" y="55"/>
                  <a:pt x="49" y="55"/>
                  <a:pt x="49" y="55"/>
                </a:cubicBezTo>
                <a:cubicBezTo>
                  <a:pt x="45" y="59"/>
                  <a:pt x="43" y="63"/>
                  <a:pt x="42" y="68"/>
                </a:cubicBezTo>
                <a:cubicBezTo>
                  <a:pt x="41" y="72"/>
                  <a:pt x="41" y="72"/>
                  <a:pt x="41" y="72"/>
                </a:cubicBezTo>
                <a:cubicBezTo>
                  <a:pt x="40" y="75"/>
                  <a:pt x="40" y="78"/>
                  <a:pt x="40" y="81"/>
                </a:cubicBezTo>
                <a:cubicBezTo>
                  <a:pt x="40" y="80"/>
                  <a:pt x="39" y="78"/>
                  <a:pt x="38" y="77"/>
                </a:cubicBezTo>
                <a:cubicBezTo>
                  <a:pt x="38" y="74"/>
                  <a:pt x="38" y="74"/>
                  <a:pt x="38" y="74"/>
                </a:cubicBezTo>
                <a:cubicBezTo>
                  <a:pt x="37" y="70"/>
                  <a:pt x="37" y="66"/>
                  <a:pt x="38" y="62"/>
                </a:cubicBezTo>
                <a:cubicBezTo>
                  <a:pt x="38" y="60"/>
                  <a:pt x="38" y="60"/>
                  <a:pt x="38" y="60"/>
                </a:cubicBezTo>
                <a:cubicBezTo>
                  <a:pt x="40" y="56"/>
                  <a:pt x="42" y="53"/>
                  <a:pt x="45" y="49"/>
                </a:cubicBezTo>
                <a:cubicBezTo>
                  <a:pt x="47" y="47"/>
                  <a:pt x="47" y="47"/>
                  <a:pt x="47" y="47"/>
                </a:cubicBezTo>
                <a:cubicBezTo>
                  <a:pt x="50" y="44"/>
                  <a:pt x="54" y="42"/>
                  <a:pt x="58" y="41"/>
                </a:cubicBezTo>
                <a:cubicBezTo>
                  <a:pt x="61" y="40"/>
                  <a:pt x="63" y="40"/>
                  <a:pt x="65" y="40"/>
                </a:cubicBezTo>
                <a:cubicBezTo>
                  <a:pt x="67" y="40"/>
                  <a:pt x="68" y="40"/>
                  <a:pt x="70" y="40"/>
                </a:cubicBezTo>
                <a:cubicBezTo>
                  <a:pt x="70" y="40"/>
                  <a:pt x="70" y="40"/>
                  <a:pt x="70" y="40"/>
                </a:cubicBezTo>
                <a:close/>
                <a:moveTo>
                  <a:pt x="62" y="0"/>
                </a:moveTo>
                <a:cubicBezTo>
                  <a:pt x="70" y="0"/>
                  <a:pt x="70" y="0"/>
                  <a:pt x="70" y="0"/>
                </a:cubicBezTo>
                <a:cubicBezTo>
                  <a:pt x="70" y="23"/>
                  <a:pt x="70" y="23"/>
                  <a:pt x="70" y="23"/>
                </a:cubicBezTo>
                <a:cubicBezTo>
                  <a:pt x="68" y="23"/>
                  <a:pt x="67" y="23"/>
                  <a:pt x="66" y="23"/>
                </a:cubicBezTo>
                <a:cubicBezTo>
                  <a:pt x="64" y="23"/>
                  <a:pt x="63" y="23"/>
                  <a:pt x="62" y="23"/>
                </a:cubicBezTo>
                <a:cubicBezTo>
                  <a:pt x="62" y="0"/>
                  <a:pt x="62" y="0"/>
                  <a:pt x="62" y="0"/>
                </a:cubicBezTo>
                <a:close/>
                <a:moveTo>
                  <a:pt x="109" y="16"/>
                </a:moveTo>
                <a:cubicBezTo>
                  <a:pt x="115" y="22"/>
                  <a:pt x="115" y="22"/>
                  <a:pt x="115" y="22"/>
                </a:cubicBezTo>
                <a:cubicBezTo>
                  <a:pt x="99" y="37"/>
                  <a:pt x="99" y="37"/>
                  <a:pt x="99" y="37"/>
                </a:cubicBezTo>
                <a:cubicBezTo>
                  <a:pt x="97" y="35"/>
                  <a:pt x="95" y="33"/>
                  <a:pt x="93" y="32"/>
                </a:cubicBezTo>
                <a:cubicBezTo>
                  <a:pt x="109" y="16"/>
                  <a:pt x="109" y="16"/>
                  <a:pt x="109" y="16"/>
                </a:cubicBezTo>
                <a:close/>
                <a:moveTo>
                  <a:pt x="34" y="102"/>
                </a:moveTo>
                <a:cubicBezTo>
                  <a:pt x="22" y="114"/>
                  <a:pt x="22" y="114"/>
                  <a:pt x="22" y="114"/>
                </a:cubicBezTo>
                <a:cubicBezTo>
                  <a:pt x="17" y="108"/>
                  <a:pt x="17" y="108"/>
                  <a:pt x="17" y="108"/>
                </a:cubicBezTo>
                <a:cubicBezTo>
                  <a:pt x="29" y="96"/>
                  <a:pt x="29" y="96"/>
                  <a:pt x="29" y="96"/>
                </a:cubicBezTo>
                <a:cubicBezTo>
                  <a:pt x="31" y="98"/>
                  <a:pt x="32" y="100"/>
                  <a:pt x="34" y="102"/>
                </a:cubicBezTo>
                <a:cubicBezTo>
                  <a:pt x="34" y="102"/>
                  <a:pt x="34" y="102"/>
                  <a:pt x="34" y="102"/>
                </a:cubicBezTo>
                <a:close/>
                <a:moveTo>
                  <a:pt x="22" y="16"/>
                </a:moveTo>
                <a:cubicBezTo>
                  <a:pt x="17" y="22"/>
                  <a:pt x="17" y="22"/>
                  <a:pt x="17" y="22"/>
                </a:cubicBezTo>
                <a:cubicBezTo>
                  <a:pt x="32" y="37"/>
                  <a:pt x="32" y="37"/>
                  <a:pt x="32" y="37"/>
                </a:cubicBezTo>
                <a:cubicBezTo>
                  <a:pt x="34" y="35"/>
                  <a:pt x="36" y="33"/>
                  <a:pt x="38" y="32"/>
                </a:cubicBezTo>
                <a:cubicBezTo>
                  <a:pt x="22" y="16"/>
                  <a:pt x="22" y="16"/>
                  <a:pt x="22" y="16"/>
                </a:cubicBezTo>
                <a:close/>
                <a:moveTo>
                  <a:pt x="97" y="102"/>
                </a:moveTo>
                <a:cubicBezTo>
                  <a:pt x="109" y="114"/>
                  <a:pt x="109" y="114"/>
                  <a:pt x="109" y="114"/>
                </a:cubicBezTo>
                <a:cubicBezTo>
                  <a:pt x="115" y="108"/>
                  <a:pt x="115" y="108"/>
                  <a:pt x="115" y="108"/>
                </a:cubicBezTo>
                <a:cubicBezTo>
                  <a:pt x="102" y="96"/>
                  <a:pt x="102" y="96"/>
                  <a:pt x="102" y="96"/>
                </a:cubicBezTo>
                <a:cubicBezTo>
                  <a:pt x="101" y="98"/>
                  <a:pt x="99" y="100"/>
                  <a:pt x="97" y="102"/>
                </a:cubicBezTo>
                <a:cubicBezTo>
                  <a:pt x="97" y="102"/>
                  <a:pt x="97" y="102"/>
                  <a:pt x="97" y="102"/>
                </a:cubicBezTo>
                <a:close/>
                <a:moveTo>
                  <a:pt x="131" y="61"/>
                </a:moveTo>
                <a:cubicBezTo>
                  <a:pt x="131" y="69"/>
                  <a:pt x="131" y="69"/>
                  <a:pt x="131" y="69"/>
                </a:cubicBezTo>
                <a:cubicBezTo>
                  <a:pt x="112" y="69"/>
                  <a:pt x="112" y="69"/>
                  <a:pt x="112" y="69"/>
                </a:cubicBezTo>
                <a:cubicBezTo>
                  <a:pt x="112" y="69"/>
                  <a:pt x="112" y="68"/>
                  <a:pt x="112" y="68"/>
                </a:cubicBezTo>
                <a:cubicBezTo>
                  <a:pt x="112" y="66"/>
                  <a:pt x="111" y="63"/>
                  <a:pt x="111" y="61"/>
                </a:cubicBezTo>
                <a:cubicBezTo>
                  <a:pt x="131" y="61"/>
                  <a:pt x="131" y="61"/>
                  <a:pt x="131" y="61"/>
                </a:cubicBezTo>
                <a:close/>
                <a:moveTo>
                  <a:pt x="20" y="69"/>
                </a:moveTo>
                <a:cubicBezTo>
                  <a:pt x="0" y="69"/>
                  <a:pt x="0" y="69"/>
                  <a:pt x="0" y="69"/>
                </a:cubicBezTo>
                <a:cubicBezTo>
                  <a:pt x="0" y="61"/>
                  <a:pt x="0" y="61"/>
                  <a:pt x="0" y="61"/>
                </a:cubicBezTo>
                <a:cubicBezTo>
                  <a:pt x="20" y="61"/>
                  <a:pt x="20" y="61"/>
                  <a:pt x="20" y="61"/>
                </a:cubicBezTo>
                <a:cubicBezTo>
                  <a:pt x="20" y="63"/>
                  <a:pt x="20" y="66"/>
                  <a:pt x="20" y="68"/>
                </a:cubicBezTo>
                <a:cubicBezTo>
                  <a:pt x="20" y="68"/>
                  <a:pt x="20" y="69"/>
                  <a:pt x="20" y="69"/>
                </a:cubicBezTo>
                <a:cubicBezTo>
                  <a:pt x="20" y="69"/>
                  <a:pt x="20" y="69"/>
                  <a:pt x="20" y="69"/>
                </a:cubicBezTo>
                <a:close/>
              </a:path>
            </a:pathLst>
          </a:custGeom>
          <a:solidFill>
            <a:schemeClr val="bg1">
              <a:lumMod val="95000"/>
            </a:schemeClr>
          </a:solidFill>
          <a:ln>
            <a:noFill/>
          </a:ln>
          <a:effectLst/>
          <a:extLst/>
        </p:spPr>
        <p:txBody>
          <a:bodyPr vert="horz" wrap="square" lIns="68580" tIns="34290" rIns="68580" bIns="34290" numCol="1" anchor="t" anchorCtr="0" compatLnSpc="1">
            <a:prstTxWarp prst="textNoShape">
              <a:avLst/>
            </a:prstTxWarp>
          </a:bodyPr>
          <a:lstStyle/>
          <a:p>
            <a:endParaRPr lang="zh-CN" altLang="en-US"/>
          </a:p>
        </p:txBody>
      </p:sp>
      <p:grpSp>
        <p:nvGrpSpPr>
          <p:cNvPr id="2" name="组合 14"/>
          <p:cNvGrpSpPr>
            <a:grpSpLocks noChangeAspect="1"/>
          </p:cNvGrpSpPr>
          <p:nvPr/>
        </p:nvGrpSpPr>
        <p:grpSpPr>
          <a:xfrm>
            <a:off x="4030337" y="3451626"/>
            <a:ext cx="391702" cy="403016"/>
            <a:chOff x="7240588" y="6794047"/>
            <a:chExt cx="388938" cy="400050"/>
          </a:xfrm>
          <a:solidFill>
            <a:srgbClr val="9DA8B1"/>
          </a:solidFill>
          <a:effectLst/>
        </p:grpSpPr>
        <p:sp>
          <p:nvSpPr>
            <p:cNvPr id="16" name="Freeform 405"/>
            <p:cNvSpPr>
              <a:spLocks/>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bg1">
                <a:lumMod val="95000"/>
              </a:schemeClr>
            </a:solidFill>
            <a:ln>
              <a:noFill/>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407"/>
            <p:cNvSpPr>
              <a:spLocks/>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bg1">
                <a:lumMod val="95000"/>
              </a:schemeClr>
            </a:solidFill>
            <a:ln>
              <a:noFill/>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408"/>
            <p:cNvSpPr>
              <a:spLocks/>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bg1">
                <a:lumMod val="95000"/>
              </a:schemeClr>
            </a:solidFill>
            <a:ln>
              <a:noFill/>
            </a:ln>
            <a:effectLs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 name="组合 20"/>
          <p:cNvGrpSpPr>
            <a:grpSpLocks noChangeAspect="1"/>
          </p:cNvGrpSpPr>
          <p:nvPr/>
        </p:nvGrpSpPr>
        <p:grpSpPr>
          <a:xfrm>
            <a:off x="4054493" y="2671840"/>
            <a:ext cx="344884" cy="371418"/>
            <a:chOff x="5661153" y="-446089"/>
            <a:chExt cx="373062" cy="401638"/>
          </a:xfrm>
          <a:solidFill>
            <a:schemeClr val="bg1"/>
          </a:solidFill>
        </p:grpSpPr>
        <p:sp>
          <p:nvSpPr>
            <p:cNvPr id="22" name="Freeform 365"/>
            <p:cNvSpPr>
              <a:spLocks/>
            </p:cNvSpPr>
            <p:nvPr/>
          </p:nvSpPr>
          <p:spPr bwMode="auto">
            <a:xfrm>
              <a:off x="5661153" y="-446089"/>
              <a:ext cx="292100" cy="401638"/>
            </a:xfrm>
            <a:custGeom>
              <a:avLst/>
              <a:gdLst>
                <a:gd name="T0" fmla="*/ 163 w 184"/>
                <a:gd name="T1" fmla="*/ 232 h 253"/>
                <a:gd name="T2" fmla="*/ 21 w 184"/>
                <a:gd name="T3" fmla="*/ 232 h 253"/>
                <a:gd name="T4" fmla="*/ 21 w 184"/>
                <a:gd name="T5" fmla="*/ 74 h 253"/>
                <a:gd name="T6" fmla="*/ 74 w 184"/>
                <a:gd name="T7" fmla="*/ 74 h 253"/>
                <a:gd name="T8" fmla="*/ 74 w 184"/>
                <a:gd name="T9" fmla="*/ 21 h 253"/>
                <a:gd name="T10" fmla="*/ 163 w 184"/>
                <a:gd name="T11" fmla="*/ 21 h 253"/>
                <a:gd name="T12" fmla="*/ 163 w 184"/>
                <a:gd name="T13" fmla="*/ 43 h 253"/>
                <a:gd name="T14" fmla="*/ 182 w 184"/>
                <a:gd name="T15" fmla="*/ 24 h 253"/>
                <a:gd name="T16" fmla="*/ 184 w 184"/>
                <a:gd name="T17" fmla="*/ 22 h 253"/>
                <a:gd name="T18" fmla="*/ 184 w 184"/>
                <a:gd name="T19" fmla="*/ 0 h 253"/>
                <a:gd name="T20" fmla="*/ 53 w 184"/>
                <a:gd name="T21" fmla="*/ 0 h 253"/>
                <a:gd name="T22" fmla="*/ 53 w 184"/>
                <a:gd name="T23" fmla="*/ 0 h 253"/>
                <a:gd name="T24" fmla="*/ 0 w 184"/>
                <a:gd name="T25" fmla="*/ 53 h 253"/>
                <a:gd name="T26" fmla="*/ 0 w 184"/>
                <a:gd name="T27" fmla="*/ 253 h 253"/>
                <a:gd name="T28" fmla="*/ 184 w 184"/>
                <a:gd name="T29" fmla="*/ 253 h 253"/>
                <a:gd name="T30" fmla="*/ 184 w 184"/>
                <a:gd name="T31" fmla="*/ 158 h 253"/>
                <a:gd name="T32" fmla="*/ 163 w 184"/>
                <a:gd name="T33" fmla="*/ 179 h 253"/>
                <a:gd name="T34" fmla="*/ 163 w 184"/>
                <a:gd name="T35" fmla="*/ 232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4" h="253">
                  <a:moveTo>
                    <a:pt x="163" y="232"/>
                  </a:moveTo>
                  <a:lnTo>
                    <a:pt x="21" y="232"/>
                  </a:lnTo>
                  <a:lnTo>
                    <a:pt x="21" y="74"/>
                  </a:lnTo>
                  <a:lnTo>
                    <a:pt x="74" y="74"/>
                  </a:lnTo>
                  <a:lnTo>
                    <a:pt x="74" y="21"/>
                  </a:lnTo>
                  <a:lnTo>
                    <a:pt x="163" y="21"/>
                  </a:lnTo>
                  <a:lnTo>
                    <a:pt x="163" y="43"/>
                  </a:lnTo>
                  <a:lnTo>
                    <a:pt x="182" y="24"/>
                  </a:lnTo>
                  <a:lnTo>
                    <a:pt x="184" y="22"/>
                  </a:lnTo>
                  <a:lnTo>
                    <a:pt x="184" y="0"/>
                  </a:lnTo>
                  <a:lnTo>
                    <a:pt x="53" y="0"/>
                  </a:lnTo>
                  <a:lnTo>
                    <a:pt x="53" y="0"/>
                  </a:lnTo>
                  <a:lnTo>
                    <a:pt x="0" y="53"/>
                  </a:lnTo>
                  <a:lnTo>
                    <a:pt x="0" y="253"/>
                  </a:lnTo>
                  <a:lnTo>
                    <a:pt x="184" y="253"/>
                  </a:lnTo>
                  <a:lnTo>
                    <a:pt x="184" y="158"/>
                  </a:lnTo>
                  <a:lnTo>
                    <a:pt x="163" y="179"/>
                  </a:lnTo>
                  <a:lnTo>
                    <a:pt x="163" y="232"/>
                  </a:lnTo>
                  <a:close/>
                </a:path>
              </a:pathLst>
            </a:custGeom>
            <a:solidFill>
              <a:schemeClr val="bg1">
                <a:lumMod val="95000"/>
              </a:schemeClr>
            </a:solidFill>
            <a:ln>
              <a:noFill/>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366"/>
            <p:cNvSpPr>
              <a:spLocks noEditPoints="1"/>
            </p:cNvSpPr>
            <p:nvPr/>
          </p:nvSpPr>
          <p:spPr bwMode="auto">
            <a:xfrm>
              <a:off x="5781802" y="-384177"/>
              <a:ext cx="252413" cy="252413"/>
            </a:xfrm>
            <a:custGeom>
              <a:avLst/>
              <a:gdLst>
                <a:gd name="T0" fmla="*/ 18 w 159"/>
                <a:gd name="T1" fmla="*/ 102 h 159"/>
                <a:gd name="T2" fmla="*/ 18 w 159"/>
                <a:gd name="T3" fmla="*/ 102 h 159"/>
                <a:gd name="T4" fmla="*/ 18 w 159"/>
                <a:gd name="T5" fmla="*/ 102 h 159"/>
                <a:gd name="T6" fmla="*/ 18 w 159"/>
                <a:gd name="T7" fmla="*/ 102 h 159"/>
                <a:gd name="T8" fmla="*/ 0 w 159"/>
                <a:gd name="T9" fmla="*/ 159 h 159"/>
                <a:gd name="T10" fmla="*/ 57 w 159"/>
                <a:gd name="T11" fmla="*/ 140 h 159"/>
                <a:gd name="T12" fmla="*/ 57 w 159"/>
                <a:gd name="T13" fmla="*/ 140 h 159"/>
                <a:gd name="T14" fmla="*/ 57 w 159"/>
                <a:gd name="T15" fmla="*/ 140 h 159"/>
                <a:gd name="T16" fmla="*/ 57 w 159"/>
                <a:gd name="T17" fmla="*/ 140 h 159"/>
                <a:gd name="T18" fmla="*/ 159 w 159"/>
                <a:gd name="T19" fmla="*/ 38 h 159"/>
                <a:gd name="T20" fmla="*/ 121 w 159"/>
                <a:gd name="T21" fmla="*/ 0 h 159"/>
                <a:gd name="T22" fmla="*/ 18 w 159"/>
                <a:gd name="T23" fmla="*/ 102 h 159"/>
                <a:gd name="T24" fmla="*/ 18 w 159"/>
                <a:gd name="T25" fmla="*/ 102 h 159"/>
                <a:gd name="T26" fmla="*/ 52 w 159"/>
                <a:gd name="T27" fmla="*/ 132 h 159"/>
                <a:gd name="T28" fmla="*/ 14 w 159"/>
                <a:gd name="T29" fmla="*/ 145 h 159"/>
                <a:gd name="T30" fmla="*/ 26 w 159"/>
                <a:gd name="T31" fmla="*/ 107 h 159"/>
                <a:gd name="T32" fmla="*/ 52 w 159"/>
                <a:gd name="T33" fmla="*/ 13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9" h="159">
                  <a:moveTo>
                    <a:pt x="18" y="102"/>
                  </a:moveTo>
                  <a:lnTo>
                    <a:pt x="18" y="102"/>
                  </a:lnTo>
                  <a:lnTo>
                    <a:pt x="18" y="102"/>
                  </a:lnTo>
                  <a:lnTo>
                    <a:pt x="18" y="102"/>
                  </a:lnTo>
                  <a:lnTo>
                    <a:pt x="0" y="159"/>
                  </a:lnTo>
                  <a:lnTo>
                    <a:pt x="57" y="140"/>
                  </a:lnTo>
                  <a:lnTo>
                    <a:pt x="57" y="140"/>
                  </a:lnTo>
                  <a:lnTo>
                    <a:pt x="57" y="140"/>
                  </a:lnTo>
                  <a:lnTo>
                    <a:pt x="57" y="140"/>
                  </a:lnTo>
                  <a:lnTo>
                    <a:pt x="159" y="38"/>
                  </a:lnTo>
                  <a:lnTo>
                    <a:pt x="121" y="0"/>
                  </a:lnTo>
                  <a:lnTo>
                    <a:pt x="18" y="102"/>
                  </a:lnTo>
                  <a:lnTo>
                    <a:pt x="18" y="102"/>
                  </a:lnTo>
                  <a:close/>
                  <a:moveTo>
                    <a:pt x="52" y="132"/>
                  </a:moveTo>
                  <a:lnTo>
                    <a:pt x="14" y="145"/>
                  </a:lnTo>
                  <a:lnTo>
                    <a:pt x="26" y="107"/>
                  </a:lnTo>
                  <a:lnTo>
                    <a:pt x="52" y="132"/>
                  </a:lnTo>
                  <a:close/>
                </a:path>
              </a:pathLst>
            </a:custGeom>
            <a:solidFill>
              <a:schemeClr val="bg1">
                <a:lumMod val="95000"/>
              </a:schemeClr>
            </a:solidFill>
            <a:ln>
              <a:noFill/>
            </a:ln>
            <a:effectLst>
              <a:outerShdw blurRad="25400" dist="25400" dir="8100000" sx="101000" sy="101000" algn="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p>
          </p:txBody>
        </p:sp>
      </p:grpSp>
      <p:sp>
        <p:nvSpPr>
          <p:cNvPr id="24" name="TextBox 42"/>
          <p:cNvSpPr txBox="1"/>
          <p:nvPr/>
        </p:nvSpPr>
        <p:spPr>
          <a:xfrm>
            <a:off x="5976156" y="1955435"/>
            <a:ext cx="1980545"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5" name="矩形 24"/>
          <p:cNvSpPr>
            <a:spLocks noChangeArrowheads="1"/>
          </p:cNvSpPr>
          <p:nvPr/>
        </p:nvSpPr>
        <p:spPr bwMode="auto">
          <a:xfrm>
            <a:off x="6044340" y="2272383"/>
            <a:ext cx="2071754" cy="373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26" name="TextBox 42"/>
          <p:cNvSpPr txBox="1"/>
          <p:nvPr/>
        </p:nvSpPr>
        <p:spPr>
          <a:xfrm>
            <a:off x="910172" y="3725779"/>
            <a:ext cx="2221668"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7" name="矩形 26"/>
          <p:cNvSpPr>
            <a:spLocks noChangeArrowheads="1"/>
          </p:cNvSpPr>
          <p:nvPr/>
        </p:nvSpPr>
        <p:spPr bwMode="auto">
          <a:xfrm>
            <a:off x="1027908" y="4042727"/>
            <a:ext cx="2071754" cy="373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1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28" name="TextBox 42"/>
          <p:cNvSpPr txBox="1"/>
          <p:nvPr/>
        </p:nvSpPr>
        <p:spPr>
          <a:xfrm>
            <a:off x="5976156" y="3725779"/>
            <a:ext cx="1980545"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单击添加标题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9" name="矩形 28"/>
          <p:cNvSpPr>
            <a:spLocks noChangeArrowheads="1"/>
          </p:cNvSpPr>
          <p:nvPr/>
        </p:nvSpPr>
        <p:spPr bwMode="auto">
          <a:xfrm>
            <a:off x="6044340" y="4042727"/>
            <a:ext cx="2071754" cy="373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31" name="矩形 47"/>
          <p:cNvSpPr>
            <a:spLocks noChangeArrowheads="1"/>
          </p:cNvSpPr>
          <p:nvPr/>
        </p:nvSpPr>
        <p:spPr bwMode="auto">
          <a:xfrm>
            <a:off x="895408" y="974988"/>
            <a:ext cx="7487729"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buFont typeface="Arial" charset="0"/>
              <a:buNone/>
            </a:pPr>
            <a:r>
              <a:rPr lang="zh-CN" altLang="en-US" sz="900" dirty="0">
                <a:solidFill>
                  <a:schemeClr val="tx1">
                    <a:lumMod val="50000"/>
                    <a:lumOff val="50000"/>
                  </a:schemeClr>
                </a:solidFill>
                <a:latin typeface="微软雅黑" pitchFamily="34" charset="-122"/>
                <a:ea typeface="微软雅黑" pitchFamily="34" charset="-122"/>
              </a:rPr>
              <a:t>本人乐于学习，追求新知，具有创意。当今社会的竞争，与其说是人才的竞争，不如说是人的创造力的竞争。创新自己工作能力，产生新的思路，方法，措施，产生新的工作效果，效益。</a:t>
            </a:r>
            <a:endParaRPr lang="zh-CN" altLang="en-US"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2966249228"/>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2" presetClass="entr" presetSubtype="9" accel="36000" fill="hold" grpId="0" nodeType="afterEffect">
                                  <p:stCondLst>
                                    <p:cond delay="0"/>
                                  </p:stCondLst>
                                  <p:childTnLst>
                                    <p:set>
                                      <p:cBhvr>
                                        <p:cTn id="10" dur="1" fill="hold">
                                          <p:stCondLst>
                                            <p:cond delay="0"/>
                                          </p:stCondLst>
                                        </p:cTn>
                                        <p:tgtEl>
                                          <p:spTgt spid="64"/>
                                        </p:tgtEl>
                                        <p:attrNameLst>
                                          <p:attrName>style.visibility</p:attrName>
                                        </p:attrNameLst>
                                      </p:cBhvr>
                                      <p:to>
                                        <p:strVal val="visible"/>
                                      </p:to>
                                    </p:set>
                                    <p:anim calcmode="lin" valueType="num">
                                      <p:cBhvr additive="base">
                                        <p:cTn id="11" dur="500" fill="hold"/>
                                        <p:tgtEl>
                                          <p:spTgt spid="64"/>
                                        </p:tgtEl>
                                        <p:attrNameLst>
                                          <p:attrName>ppt_x</p:attrName>
                                        </p:attrNameLst>
                                      </p:cBhvr>
                                      <p:tavLst>
                                        <p:tav tm="0">
                                          <p:val>
                                            <p:strVal val="0-#ppt_w/2"/>
                                          </p:val>
                                        </p:tav>
                                        <p:tav tm="100000">
                                          <p:val>
                                            <p:strVal val="#ppt_x"/>
                                          </p:val>
                                        </p:tav>
                                      </p:tavLst>
                                    </p:anim>
                                    <p:anim calcmode="lin" valueType="num">
                                      <p:cBhvr additive="base">
                                        <p:cTn id="12" dur="500" fill="hold"/>
                                        <p:tgtEl>
                                          <p:spTgt spid="64"/>
                                        </p:tgtEl>
                                        <p:attrNameLst>
                                          <p:attrName>ppt_y</p:attrName>
                                        </p:attrNameLst>
                                      </p:cBhvr>
                                      <p:tavLst>
                                        <p:tav tm="0">
                                          <p:val>
                                            <p:strVal val="0-#ppt_h/2"/>
                                          </p:val>
                                        </p:tav>
                                        <p:tav tm="100000">
                                          <p:val>
                                            <p:strVal val="#ppt_y"/>
                                          </p:val>
                                        </p:tav>
                                      </p:tavLst>
                                    </p:anim>
                                  </p:childTnLst>
                                </p:cTn>
                              </p:par>
                              <p:par>
                                <p:cTn id="13" presetID="2" presetClass="entr" presetSubtype="3" accel="36000" fill="hold" grpId="0" nodeType="withEffect">
                                  <p:stCondLst>
                                    <p:cond delay="0"/>
                                  </p:stCondLst>
                                  <p:childTnLst>
                                    <p:set>
                                      <p:cBhvr>
                                        <p:cTn id="14" dur="1" fill="hold">
                                          <p:stCondLst>
                                            <p:cond delay="0"/>
                                          </p:stCondLst>
                                        </p:cTn>
                                        <p:tgtEl>
                                          <p:spTgt spid="65"/>
                                        </p:tgtEl>
                                        <p:attrNameLst>
                                          <p:attrName>style.visibility</p:attrName>
                                        </p:attrNameLst>
                                      </p:cBhvr>
                                      <p:to>
                                        <p:strVal val="visible"/>
                                      </p:to>
                                    </p:set>
                                    <p:anim calcmode="lin" valueType="num">
                                      <p:cBhvr additive="base">
                                        <p:cTn id="15" dur="500" fill="hold"/>
                                        <p:tgtEl>
                                          <p:spTgt spid="65"/>
                                        </p:tgtEl>
                                        <p:attrNameLst>
                                          <p:attrName>ppt_x</p:attrName>
                                        </p:attrNameLst>
                                      </p:cBhvr>
                                      <p:tavLst>
                                        <p:tav tm="0">
                                          <p:val>
                                            <p:strVal val="1+#ppt_w/2"/>
                                          </p:val>
                                        </p:tav>
                                        <p:tav tm="100000">
                                          <p:val>
                                            <p:strVal val="#ppt_x"/>
                                          </p:val>
                                        </p:tav>
                                      </p:tavLst>
                                    </p:anim>
                                    <p:anim calcmode="lin" valueType="num">
                                      <p:cBhvr additive="base">
                                        <p:cTn id="16" dur="500" fill="hold"/>
                                        <p:tgtEl>
                                          <p:spTgt spid="65"/>
                                        </p:tgtEl>
                                        <p:attrNameLst>
                                          <p:attrName>ppt_y</p:attrName>
                                        </p:attrNameLst>
                                      </p:cBhvr>
                                      <p:tavLst>
                                        <p:tav tm="0">
                                          <p:val>
                                            <p:strVal val="0-#ppt_h/2"/>
                                          </p:val>
                                        </p:tav>
                                        <p:tav tm="100000">
                                          <p:val>
                                            <p:strVal val="#ppt_y"/>
                                          </p:val>
                                        </p:tav>
                                      </p:tavLst>
                                    </p:anim>
                                  </p:childTnLst>
                                </p:cTn>
                              </p:par>
                              <p:par>
                                <p:cTn id="17" presetID="2" presetClass="entr" presetSubtype="12" accel="36000" fill="hold" grpId="0" nodeType="withEffect">
                                  <p:stCondLst>
                                    <p:cond delay="0"/>
                                  </p:stCondLst>
                                  <p:childTnLst>
                                    <p:set>
                                      <p:cBhvr>
                                        <p:cTn id="18" dur="1" fill="hold">
                                          <p:stCondLst>
                                            <p:cond delay="0"/>
                                          </p:stCondLst>
                                        </p:cTn>
                                        <p:tgtEl>
                                          <p:spTgt spid="62"/>
                                        </p:tgtEl>
                                        <p:attrNameLst>
                                          <p:attrName>style.visibility</p:attrName>
                                        </p:attrNameLst>
                                      </p:cBhvr>
                                      <p:to>
                                        <p:strVal val="visible"/>
                                      </p:to>
                                    </p:set>
                                    <p:anim calcmode="lin" valueType="num">
                                      <p:cBhvr additive="base">
                                        <p:cTn id="19" dur="500" fill="hold"/>
                                        <p:tgtEl>
                                          <p:spTgt spid="62"/>
                                        </p:tgtEl>
                                        <p:attrNameLst>
                                          <p:attrName>ppt_x</p:attrName>
                                        </p:attrNameLst>
                                      </p:cBhvr>
                                      <p:tavLst>
                                        <p:tav tm="0">
                                          <p:val>
                                            <p:strVal val="0-#ppt_w/2"/>
                                          </p:val>
                                        </p:tav>
                                        <p:tav tm="100000">
                                          <p:val>
                                            <p:strVal val="#ppt_x"/>
                                          </p:val>
                                        </p:tav>
                                      </p:tavLst>
                                    </p:anim>
                                    <p:anim calcmode="lin" valueType="num">
                                      <p:cBhvr additive="base">
                                        <p:cTn id="20" dur="500" fill="hold"/>
                                        <p:tgtEl>
                                          <p:spTgt spid="62"/>
                                        </p:tgtEl>
                                        <p:attrNameLst>
                                          <p:attrName>ppt_y</p:attrName>
                                        </p:attrNameLst>
                                      </p:cBhvr>
                                      <p:tavLst>
                                        <p:tav tm="0">
                                          <p:val>
                                            <p:strVal val="1+#ppt_h/2"/>
                                          </p:val>
                                        </p:tav>
                                        <p:tav tm="100000">
                                          <p:val>
                                            <p:strVal val="#ppt_y"/>
                                          </p:val>
                                        </p:tav>
                                      </p:tavLst>
                                    </p:anim>
                                  </p:childTnLst>
                                </p:cTn>
                              </p:par>
                              <p:par>
                                <p:cTn id="21" presetID="2" presetClass="entr" presetSubtype="6" accel="36000" fill="hold" grpId="0" nodeType="with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additive="base">
                                        <p:cTn id="23" dur="500" fill="hold"/>
                                        <p:tgtEl>
                                          <p:spTgt spid="66"/>
                                        </p:tgtEl>
                                        <p:attrNameLst>
                                          <p:attrName>ppt_x</p:attrName>
                                        </p:attrNameLst>
                                      </p:cBhvr>
                                      <p:tavLst>
                                        <p:tav tm="0">
                                          <p:val>
                                            <p:strVal val="1+#ppt_w/2"/>
                                          </p:val>
                                        </p:tav>
                                        <p:tav tm="100000">
                                          <p:val>
                                            <p:strVal val="#ppt_x"/>
                                          </p:val>
                                        </p:tav>
                                      </p:tavLst>
                                    </p:anim>
                                    <p:anim calcmode="lin" valueType="num">
                                      <p:cBhvr additive="base">
                                        <p:cTn id="24" dur="500" fill="hold"/>
                                        <p:tgtEl>
                                          <p:spTgt spid="66"/>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3" presetClass="entr" presetSubtype="36"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250" fill="hold"/>
                                        <p:tgtEl>
                                          <p:spTgt spid="3"/>
                                        </p:tgtEl>
                                        <p:attrNameLst>
                                          <p:attrName>ppt_w</p:attrName>
                                        </p:attrNameLst>
                                      </p:cBhvr>
                                      <p:tavLst>
                                        <p:tav tm="0">
                                          <p:val>
                                            <p:strVal val="(6*min(max(#ppt_w*#ppt_h,.3),1)-7.4)/-.7*#ppt_w"/>
                                          </p:val>
                                        </p:tav>
                                        <p:tav tm="100000">
                                          <p:val>
                                            <p:strVal val="#ppt_w"/>
                                          </p:val>
                                        </p:tav>
                                      </p:tavLst>
                                    </p:anim>
                                    <p:anim calcmode="lin" valueType="num">
                                      <p:cBhvr>
                                        <p:cTn id="29" dur="250" fill="hold"/>
                                        <p:tgtEl>
                                          <p:spTgt spid="3"/>
                                        </p:tgtEl>
                                        <p:attrNameLst>
                                          <p:attrName>ppt_h</p:attrName>
                                        </p:attrNameLst>
                                      </p:cBhvr>
                                      <p:tavLst>
                                        <p:tav tm="0">
                                          <p:val>
                                            <p:strVal val="(6*min(max(#ppt_w*#ppt_h,.3),1)-7.4)/-.7*#ppt_h"/>
                                          </p:val>
                                        </p:tav>
                                        <p:tav tm="100000">
                                          <p:val>
                                            <p:strVal val="#ppt_h"/>
                                          </p:val>
                                        </p:tav>
                                      </p:tavLst>
                                    </p:anim>
                                    <p:anim calcmode="lin" valueType="num">
                                      <p:cBhvr>
                                        <p:cTn id="30" dur="250" fill="hold"/>
                                        <p:tgtEl>
                                          <p:spTgt spid="3"/>
                                        </p:tgtEl>
                                        <p:attrNameLst>
                                          <p:attrName>ppt_x</p:attrName>
                                        </p:attrNameLst>
                                      </p:cBhvr>
                                      <p:tavLst>
                                        <p:tav tm="0">
                                          <p:val>
                                            <p:fltVal val="0.5"/>
                                          </p:val>
                                        </p:tav>
                                        <p:tav tm="100000">
                                          <p:val>
                                            <p:strVal val="#ppt_x"/>
                                          </p:val>
                                        </p:tav>
                                      </p:tavLst>
                                    </p:anim>
                                    <p:anim calcmode="lin" valueType="num">
                                      <p:cBhvr>
                                        <p:cTn id="31" dur="250" fill="hold"/>
                                        <p:tgtEl>
                                          <p:spTgt spid="3"/>
                                        </p:tgtEl>
                                        <p:attrNameLst>
                                          <p:attrName>ppt_y</p:attrName>
                                        </p:attrNameLst>
                                      </p:cBhvr>
                                      <p:tavLst>
                                        <p:tav tm="0">
                                          <p:val>
                                            <p:strVal val="1+(6*min(max(#ppt_w*#ppt_h,.3),1)-7.4)/-.7*#ppt_h/2"/>
                                          </p:val>
                                        </p:tav>
                                        <p:tav tm="100000">
                                          <p:val>
                                            <p:strVal val="#ppt_y"/>
                                          </p:val>
                                        </p:tav>
                                      </p:tavLst>
                                    </p:anim>
                                  </p:childTnLst>
                                </p:cTn>
                              </p:par>
                            </p:childTnLst>
                          </p:cTn>
                        </p:par>
                        <p:par>
                          <p:cTn id="32" fill="hold">
                            <p:stCondLst>
                              <p:cond delay="1250"/>
                            </p:stCondLst>
                            <p:childTnLst>
                              <p:par>
                                <p:cTn id="33" presetID="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400" fill="hold"/>
                                        <p:tgtEl>
                                          <p:spTgt spid="11"/>
                                        </p:tgtEl>
                                        <p:attrNameLst>
                                          <p:attrName>ppt_x</p:attrName>
                                        </p:attrNameLst>
                                      </p:cBhvr>
                                      <p:tavLst>
                                        <p:tav tm="0">
                                          <p:val>
                                            <p:strVal val="0-#ppt_w/2"/>
                                          </p:val>
                                        </p:tav>
                                        <p:tav tm="100000">
                                          <p:val>
                                            <p:strVal val="#ppt_x"/>
                                          </p:val>
                                        </p:tav>
                                      </p:tavLst>
                                    </p:anim>
                                    <p:anim calcmode="lin" valueType="num">
                                      <p:cBhvr additive="base">
                                        <p:cTn id="36" dur="4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400" fill="hold"/>
                                        <p:tgtEl>
                                          <p:spTgt spid="12"/>
                                        </p:tgtEl>
                                        <p:attrNameLst>
                                          <p:attrName>ppt_x</p:attrName>
                                        </p:attrNameLst>
                                      </p:cBhvr>
                                      <p:tavLst>
                                        <p:tav tm="0">
                                          <p:val>
                                            <p:strVal val="0-#ppt_w/2"/>
                                          </p:val>
                                        </p:tav>
                                        <p:tav tm="100000">
                                          <p:val>
                                            <p:strVal val="#ppt_x"/>
                                          </p:val>
                                        </p:tav>
                                      </p:tavLst>
                                    </p:anim>
                                    <p:anim calcmode="lin" valueType="num">
                                      <p:cBhvr additive="base">
                                        <p:cTn id="40" dur="400" fill="hold"/>
                                        <p:tgtEl>
                                          <p:spTgt spid="12"/>
                                        </p:tgtEl>
                                        <p:attrNameLst>
                                          <p:attrName>ppt_y</p:attrName>
                                        </p:attrNameLst>
                                      </p:cBhvr>
                                      <p:tavLst>
                                        <p:tav tm="0">
                                          <p:val>
                                            <p:strVal val="#ppt_y"/>
                                          </p:val>
                                        </p:tav>
                                        <p:tav tm="100000">
                                          <p:val>
                                            <p:strVal val="#ppt_y"/>
                                          </p:val>
                                        </p:tav>
                                      </p:tavLst>
                                    </p:anim>
                                  </p:childTnLst>
                                </p:cTn>
                              </p:par>
                            </p:childTnLst>
                          </p:cTn>
                        </p:par>
                        <p:par>
                          <p:cTn id="41" fill="hold">
                            <p:stCondLst>
                              <p:cond delay="1650"/>
                            </p:stCondLst>
                            <p:childTnLst>
                              <p:par>
                                <p:cTn id="42" presetID="23" presetClass="entr" presetSubtype="36" fill="hold" grpId="0" nodeType="afterEffect">
                                  <p:stCondLst>
                                    <p:cond delay="0"/>
                                  </p:stCondLst>
                                  <p:childTnLst>
                                    <p:set>
                                      <p:cBhvr>
                                        <p:cTn id="43" dur="1" fill="hold">
                                          <p:stCondLst>
                                            <p:cond delay="0"/>
                                          </p:stCondLst>
                                        </p:cTn>
                                        <p:tgtEl>
                                          <p:spTgt spid="69"/>
                                        </p:tgtEl>
                                        <p:attrNameLst>
                                          <p:attrName>style.visibility</p:attrName>
                                        </p:attrNameLst>
                                      </p:cBhvr>
                                      <p:to>
                                        <p:strVal val="visible"/>
                                      </p:to>
                                    </p:set>
                                    <p:anim calcmode="lin" valueType="num">
                                      <p:cBhvr>
                                        <p:cTn id="44" dur="250" fill="hold"/>
                                        <p:tgtEl>
                                          <p:spTgt spid="69"/>
                                        </p:tgtEl>
                                        <p:attrNameLst>
                                          <p:attrName>ppt_w</p:attrName>
                                        </p:attrNameLst>
                                      </p:cBhvr>
                                      <p:tavLst>
                                        <p:tav tm="0">
                                          <p:val>
                                            <p:strVal val="(6*min(max(#ppt_w*#ppt_h,.3),1)-7.4)/-.7*#ppt_w"/>
                                          </p:val>
                                        </p:tav>
                                        <p:tav tm="100000">
                                          <p:val>
                                            <p:strVal val="#ppt_w"/>
                                          </p:val>
                                        </p:tav>
                                      </p:tavLst>
                                    </p:anim>
                                    <p:anim calcmode="lin" valueType="num">
                                      <p:cBhvr>
                                        <p:cTn id="45" dur="250" fill="hold"/>
                                        <p:tgtEl>
                                          <p:spTgt spid="69"/>
                                        </p:tgtEl>
                                        <p:attrNameLst>
                                          <p:attrName>ppt_h</p:attrName>
                                        </p:attrNameLst>
                                      </p:cBhvr>
                                      <p:tavLst>
                                        <p:tav tm="0">
                                          <p:val>
                                            <p:strVal val="(6*min(max(#ppt_w*#ppt_h,.3),1)-7.4)/-.7*#ppt_h"/>
                                          </p:val>
                                        </p:tav>
                                        <p:tav tm="100000">
                                          <p:val>
                                            <p:strVal val="#ppt_h"/>
                                          </p:val>
                                        </p:tav>
                                      </p:tavLst>
                                    </p:anim>
                                    <p:anim calcmode="lin" valueType="num">
                                      <p:cBhvr>
                                        <p:cTn id="46" dur="250" fill="hold"/>
                                        <p:tgtEl>
                                          <p:spTgt spid="69"/>
                                        </p:tgtEl>
                                        <p:attrNameLst>
                                          <p:attrName>ppt_x</p:attrName>
                                        </p:attrNameLst>
                                      </p:cBhvr>
                                      <p:tavLst>
                                        <p:tav tm="0">
                                          <p:val>
                                            <p:fltVal val="0.5"/>
                                          </p:val>
                                        </p:tav>
                                        <p:tav tm="100000">
                                          <p:val>
                                            <p:strVal val="#ppt_x"/>
                                          </p:val>
                                        </p:tav>
                                      </p:tavLst>
                                    </p:anim>
                                    <p:anim calcmode="lin" valueType="num">
                                      <p:cBhvr>
                                        <p:cTn id="47" dur="250" fill="hold"/>
                                        <p:tgtEl>
                                          <p:spTgt spid="69"/>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1900"/>
                            </p:stCondLst>
                            <p:childTnLst>
                              <p:par>
                                <p:cTn id="49" presetID="2" presetClass="entr" presetSubtype="2"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400" fill="hold"/>
                                        <p:tgtEl>
                                          <p:spTgt spid="24"/>
                                        </p:tgtEl>
                                        <p:attrNameLst>
                                          <p:attrName>ppt_x</p:attrName>
                                        </p:attrNameLst>
                                      </p:cBhvr>
                                      <p:tavLst>
                                        <p:tav tm="0">
                                          <p:val>
                                            <p:strVal val="1+#ppt_w/2"/>
                                          </p:val>
                                        </p:tav>
                                        <p:tav tm="100000">
                                          <p:val>
                                            <p:strVal val="#ppt_x"/>
                                          </p:val>
                                        </p:tav>
                                      </p:tavLst>
                                    </p:anim>
                                    <p:anim calcmode="lin" valueType="num">
                                      <p:cBhvr additive="base">
                                        <p:cTn id="52" dur="400" fill="hold"/>
                                        <p:tgtEl>
                                          <p:spTgt spid="24"/>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400" fill="hold"/>
                                        <p:tgtEl>
                                          <p:spTgt spid="25"/>
                                        </p:tgtEl>
                                        <p:attrNameLst>
                                          <p:attrName>ppt_x</p:attrName>
                                        </p:attrNameLst>
                                      </p:cBhvr>
                                      <p:tavLst>
                                        <p:tav tm="0">
                                          <p:val>
                                            <p:strVal val="1+#ppt_w/2"/>
                                          </p:val>
                                        </p:tav>
                                        <p:tav tm="100000">
                                          <p:val>
                                            <p:strVal val="#ppt_x"/>
                                          </p:val>
                                        </p:tav>
                                      </p:tavLst>
                                    </p:anim>
                                    <p:anim calcmode="lin" valueType="num">
                                      <p:cBhvr additive="base">
                                        <p:cTn id="56" dur="400" fill="hold"/>
                                        <p:tgtEl>
                                          <p:spTgt spid="25"/>
                                        </p:tgtEl>
                                        <p:attrNameLst>
                                          <p:attrName>ppt_y</p:attrName>
                                        </p:attrNameLst>
                                      </p:cBhvr>
                                      <p:tavLst>
                                        <p:tav tm="0">
                                          <p:val>
                                            <p:strVal val="#ppt_y"/>
                                          </p:val>
                                        </p:tav>
                                        <p:tav tm="100000">
                                          <p:val>
                                            <p:strVal val="#ppt_y"/>
                                          </p:val>
                                        </p:tav>
                                      </p:tavLst>
                                    </p:anim>
                                  </p:childTnLst>
                                </p:cTn>
                              </p:par>
                            </p:childTnLst>
                          </p:cTn>
                        </p:par>
                        <p:par>
                          <p:cTn id="57" fill="hold">
                            <p:stCondLst>
                              <p:cond delay="2300"/>
                            </p:stCondLst>
                            <p:childTnLst>
                              <p:par>
                                <p:cTn id="58" presetID="23" presetClass="entr" presetSubtype="36" fill="hold" grpId="0" nodeType="afterEffect">
                                  <p:stCondLst>
                                    <p:cond delay="0"/>
                                  </p:stCondLst>
                                  <p:childTnLst>
                                    <p:set>
                                      <p:cBhvr>
                                        <p:cTn id="59" dur="1" fill="hold">
                                          <p:stCondLst>
                                            <p:cond delay="0"/>
                                          </p:stCondLst>
                                        </p:cTn>
                                        <p:tgtEl>
                                          <p:spTgt spid="68"/>
                                        </p:tgtEl>
                                        <p:attrNameLst>
                                          <p:attrName>style.visibility</p:attrName>
                                        </p:attrNameLst>
                                      </p:cBhvr>
                                      <p:to>
                                        <p:strVal val="visible"/>
                                      </p:to>
                                    </p:set>
                                    <p:anim calcmode="lin" valueType="num">
                                      <p:cBhvr>
                                        <p:cTn id="60" dur="250" fill="hold"/>
                                        <p:tgtEl>
                                          <p:spTgt spid="68"/>
                                        </p:tgtEl>
                                        <p:attrNameLst>
                                          <p:attrName>ppt_w</p:attrName>
                                        </p:attrNameLst>
                                      </p:cBhvr>
                                      <p:tavLst>
                                        <p:tav tm="0">
                                          <p:val>
                                            <p:strVal val="(6*min(max(#ppt_w*#ppt_h,.3),1)-7.4)/-.7*#ppt_w"/>
                                          </p:val>
                                        </p:tav>
                                        <p:tav tm="100000">
                                          <p:val>
                                            <p:strVal val="#ppt_w"/>
                                          </p:val>
                                        </p:tav>
                                      </p:tavLst>
                                    </p:anim>
                                    <p:anim calcmode="lin" valueType="num">
                                      <p:cBhvr>
                                        <p:cTn id="61" dur="250" fill="hold"/>
                                        <p:tgtEl>
                                          <p:spTgt spid="68"/>
                                        </p:tgtEl>
                                        <p:attrNameLst>
                                          <p:attrName>ppt_h</p:attrName>
                                        </p:attrNameLst>
                                      </p:cBhvr>
                                      <p:tavLst>
                                        <p:tav tm="0">
                                          <p:val>
                                            <p:strVal val="(6*min(max(#ppt_w*#ppt_h,.3),1)-7.4)/-.7*#ppt_h"/>
                                          </p:val>
                                        </p:tav>
                                        <p:tav tm="100000">
                                          <p:val>
                                            <p:strVal val="#ppt_h"/>
                                          </p:val>
                                        </p:tav>
                                      </p:tavLst>
                                    </p:anim>
                                    <p:anim calcmode="lin" valueType="num">
                                      <p:cBhvr>
                                        <p:cTn id="62" dur="250" fill="hold"/>
                                        <p:tgtEl>
                                          <p:spTgt spid="68"/>
                                        </p:tgtEl>
                                        <p:attrNameLst>
                                          <p:attrName>ppt_x</p:attrName>
                                        </p:attrNameLst>
                                      </p:cBhvr>
                                      <p:tavLst>
                                        <p:tav tm="0">
                                          <p:val>
                                            <p:fltVal val="0.5"/>
                                          </p:val>
                                        </p:tav>
                                        <p:tav tm="100000">
                                          <p:val>
                                            <p:strVal val="#ppt_x"/>
                                          </p:val>
                                        </p:tav>
                                      </p:tavLst>
                                    </p:anim>
                                    <p:anim calcmode="lin" valueType="num">
                                      <p:cBhvr>
                                        <p:cTn id="63" dur="250" fill="hold"/>
                                        <p:tgtEl>
                                          <p:spTgt spid="68"/>
                                        </p:tgtEl>
                                        <p:attrNameLst>
                                          <p:attrName>ppt_y</p:attrName>
                                        </p:attrNameLst>
                                      </p:cBhvr>
                                      <p:tavLst>
                                        <p:tav tm="0">
                                          <p:val>
                                            <p:strVal val="1+(6*min(max(#ppt_w*#ppt_h,.3),1)-7.4)/-.7*#ppt_h/2"/>
                                          </p:val>
                                        </p:tav>
                                        <p:tav tm="100000">
                                          <p:val>
                                            <p:strVal val="#ppt_y"/>
                                          </p:val>
                                        </p:tav>
                                      </p:tavLst>
                                    </p:anim>
                                  </p:childTnLst>
                                </p:cTn>
                              </p:par>
                            </p:childTnLst>
                          </p:cTn>
                        </p:par>
                        <p:par>
                          <p:cTn id="64" fill="hold">
                            <p:stCondLst>
                              <p:cond delay="2550"/>
                            </p:stCondLst>
                            <p:childTnLst>
                              <p:par>
                                <p:cTn id="65" presetID="2" presetClass="entr" presetSubtype="2" fill="hold" grpId="0" nodeType="after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additive="base">
                                        <p:cTn id="67" dur="400" fill="hold"/>
                                        <p:tgtEl>
                                          <p:spTgt spid="28"/>
                                        </p:tgtEl>
                                        <p:attrNameLst>
                                          <p:attrName>ppt_x</p:attrName>
                                        </p:attrNameLst>
                                      </p:cBhvr>
                                      <p:tavLst>
                                        <p:tav tm="0">
                                          <p:val>
                                            <p:strVal val="1+#ppt_w/2"/>
                                          </p:val>
                                        </p:tav>
                                        <p:tav tm="100000">
                                          <p:val>
                                            <p:strVal val="#ppt_x"/>
                                          </p:val>
                                        </p:tav>
                                      </p:tavLst>
                                    </p:anim>
                                    <p:anim calcmode="lin" valueType="num">
                                      <p:cBhvr additive="base">
                                        <p:cTn id="68" dur="400" fill="hold"/>
                                        <p:tgtEl>
                                          <p:spTgt spid="28"/>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29"/>
                                        </p:tgtEl>
                                        <p:attrNameLst>
                                          <p:attrName>style.visibility</p:attrName>
                                        </p:attrNameLst>
                                      </p:cBhvr>
                                      <p:to>
                                        <p:strVal val="visible"/>
                                      </p:to>
                                    </p:set>
                                    <p:anim calcmode="lin" valueType="num">
                                      <p:cBhvr additive="base">
                                        <p:cTn id="71" dur="400" fill="hold"/>
                                        <p:tgtEl>
                                          <p:spTgt spid="29"/>
                                        </p:tgtEl>
                                        <p:attrNameLst>
                                          <p:attrName>ppt_x</p:attrName>
                                        </p:attrNameLst>
                                      </p:cBhvr>
                                      <p:tavLst>
                                        <p:tav tm="0">
                                          <p:val>
                                            <p:strVal val="1+#ppt_w/2"/>
                                          </p:val>
                                        </p:tav>
                                        <p:tav tm="100000">
                                          <p:val>
                                            <p:strVal val="#ppt_x"/>
                                          </p:val>
                                        </p:tav>
                                      </p:tavLst>
                                    </p:anim>
                                    <p:anim calcmode="lin" valueType="num">
                                      <p:cBhvr additive="base">
                                        <p:cTn id="72" dur="400" fill="hold"/>
                                        <p:tgtEl>
                                          <p:spTgt spid="29"/>
                                        </p:tgtEl>
                                        <p:attrNameLst>
                                          <p:attrName>ppt_y</p:attrName>
                                        </p:attrNameLst>
                                      </p:cBhvr>
                                      <p:tavLst>
                                        <p:tav tm="0">
                                          <p:val>
                                            <p:strVal val="#ppt_y"/>
                                          </p:val>
                                        </p:tav>
                                        <p:tav tm="100000">
                                          <p:val>
                                            <p:strVal val="#ppt_y"/>
                                          </p:val>
                                        </p:tav>
                                      </p:tavLst>
                                    </p:anim>
                                  </p:childTnLst>
                                </p:cTn>
                              </p:par>
                            </p:childTnLst>
                          </p:cTn>
                        </p:par>
                        <p:par>
                          <p:cTn id="73" fill="hold">
                            <p:stCondLst>
                              <p:cond delay="2950"/>
                            </p:stCondLst>
                            <p:childTnLst>
                              <p:par>
                                <p:cTn id="74" presetID="23" presetClass="entr" presetSubtype="36" fill="hold" nodeType="afterEffect">
                                  <p:stCondLst>
                                    <p:cond delay="0"/>
                                  </p:stCondLst>
                                  <p:childTnLst>
                                    <p:set>
                                      <p:cBhvr>
                                        <p:cTn id="75" dur="1" fill="hold">
                                          <p:stCondLst>
                                            <p:cond delay="0"/>
                                          </p:stCondLst>
                                        </p:cTn>
                                        <p:tgtEl>
                                          <p:spTgt spid="2"/>
                                        </p:tgtEl>
                                        <p:attrNameLst>
                                          <p:attrName>style.visibility</p:attrName>
                                        </p:attrNameLst>
                                      </p:cBhvr>
                                      <p:to>
                                        <p:strVal val="visible"/>
                                      </p:to>
                                    </p:set>
                                    <p:anim calcmode="lin" valueType="num">
                                      <p:cBhvr>
                                        <p:cTn id="76" dur="250" fill="hold"/>
                                        <p:tgtEl>
                                          <p:spTgt spid="2"/>
                                        </p:tgtEl>
                                        <p:attrNameLst>
                                          <p:attrName>ppt_w</p:attrName>
                                        </p:attrNameLst>
                                      </p:cBhvr>
                                      <p:tavLst>
                                        <p:tav tm="0">
                                          <p:val>
                                            <p:strVal val="(6*min(max(#ppt_w*#ppt_h,.3),1)-7.4)/-.7*#ppt_w"/>
                                          </p:val>
                                        </p:tav>
                                        <p:tav tm="100000">
                                          <p:val>
                                            <p:strVal val="#ppt_w"/>
                                          </p:val>
                                        </p:tav>
                                      </p:tavLst>
                                    </p:anim>
                                    <p:anim calcmode="lin" valueType="num">
                                      <p:cBhvr>
                                        <p:cTn id="77" dur="250" fill="hold"/>
                                        <p:tgtEl>
                                          <p:spTgt spid="2"/>
                                        </p:tgtEl>
                                        <p:attrNameLst>
                                          <p:attrName>ppt_h</p:attrName>
                                        </p:attrNameLst>
                                      </p:cBhvr>
                                      <p:tavLst>
                                        <p:tav tm="0">
                                          <p:val>
                                            <p:strVal val="(6*min(max(#ppt_w*#ppt_h,.3),1)-7.4)/-.7*#ppt_h"/>
                                          </p:val>
                                        </p:tav>
                                        <p:tav tm="100000">
                                          <p:val>
                                            <p:strVal val="#ppt_h"/>
                                          </p:val>
                                        </p:tav>
                                      </p:tavLst>
                                    </p:anim>
                                    <p:anim calcmode="lin" valueType="num">
                                      <p:cBhvr>
                                        <p:cTn id="78" dur="250" fill="hold"/>
                                        <p:tgtEl>
                                          <p:spTgt spid="2"/>
                                        </p:tgtEl>
                                        <p:attrNameLst>
                                          <p:attrName>ppt_x</p:attrName>
                                        </p:attrNameLst>
                                      </p:cBhvr>
                                      <p:tavLst>
                                        <p:tav tm="0">
                                          <p:val>
                                            <p:fltVal val="0.5"/>
                                          </p:val>
                                        </p:tav>
                                        <p:tav tm="100000">
                                          <p:val>
                                            <p:strVal val="#ppt_x"/>
                                          </p:val>
                                        </p:tav>
                                      </p:tavLst>
                                    </p:anim>
                                    <p:anim calcmode="lin" valueType="num">
                                      <p:cBhvr>
                                        <p:cTn id="79" dur="25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80" fill="hold">
                            <p:stCondLst>
                              <p:cond delay="3200"/>
                            </p:stCondLst>
                            <p:childTnLst>
                              <p:par>
                                <p:cTn id="81" presetID="2" presetClass="entr" presetSubtype="8" fill="hold" grpId="0" nodeType="after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additive="base">
                                        <p:cTn id="83" dur="400" fill="hold"/>
                                        <p:tgtEl>
                                          <p:spTgt spid="26"/>
                                        </p:tgtEl>
                                        <p:attrNameLst>
                                          <p:attrName>ppt_x</p:attrName>
                                        </p:attrNameLst>
                                      </p:cBhvr>
                                      <p:tavLst>
                                        <p:tav tm="0">
                                          <p:val>
                                            <p:strVal val="0-#ppt_w/2"/>
                                          </p:val>
                                        </p:tav>
                                        <p:tav tm="100000">
                                          <p:val>
                                            <p:strVal val="#ppt_x"/>
                                          </p:val>
                                        </p:tav>
                                      </p:tavLst>
                                    </p:anim>
                                    <p:anim calcmode="lin" valueType="num">
                                      <p:cBhvr additive="base">
                                        <p:cTn id="84" dur="400" fill="hold"/>
                                        <p:tgtEl>
                                          <p:spTgt spid="26"/>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27"/>
                                        </p:tgtEl>
                                        <p:attrNameLst>
                                          <p:attrName>style.visibility</p:attrName>
                                        </p:attrNameLst>
                                      </p:cBhvr>
                                      <p:to>
                                        <p:strVal val="visible"/>
                                      </p:to>
                                    </p:set>
                                    <p:anim calcmode="lin" valueType="num">
                                      <p:cBhvr additive="base">
                                        <p:cTn id="87" dur="400" fill="hold"/>
                                        <p:tgtEl>
                                          <p:spTgt spid="27"/>
                                        </p:tgtEl>
                                        <p:attrNameLst>
                                          <p:attrName>ppt_x</p:attrName>
                                        </p:attrNameLst>
                                      </p:cBhvr>
                                      <p:tavLst>
                                        <p:tav tm="0">
                                          <p:val>
                                            <p:strVal val="0-#ppt_w/2"/>
                                          </p:val>
                                        </p:tav>
                                        <p:tav tm="100000">
                                          <p:val>
                                            <p:strVal val="#ppt_x"/>
                                          </p:val>
                                        </p:tav>
                                      </p:tavLst>
                                    </p:anim>
                                    <p:anim calcmode="lin" valueType="num">
                                      <p:cBhvr additive="base">
                                        <p:cTn id="88" dur="4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64" grpId="0" animBg="1"/>
      <p:bldP spid="62" grpId="0" animBg="1"/>
      <p:bldP spid="65" grpId="0" animBg="1"/>
      <p:bldP spid="66" grpId="0" animBg="1"/>
      <p:bldP spid="68" grpId="0" animBg="1"/>
      <p:bldP spid="69" grpId="0" animBg="1"/>
      <p:bldP spid="24" grpId="0"/>
      <p:bldP spid="25" grpId="0"/>
      <p:bldP spid="26" grpId="0"/>
      <p:bldP spid="27" grpId="0"/>
      <p:bldP spid="28" grpId="0"/>
      <p:bldP spid="29" grpId="0"/>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_2"/>
          <p:cNvSpPr/>
          <p:nvPr/>
        </p:nvSpPr>
        <p:spPr>
          <a:xfrm rot="19424524" flipH="1" flipV="1">
            <a:off x="901634" y="2996537"/>
            <a:ext cx="132160" cy="195323"/>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41" y="connsiteY0-42"/>
              </a:cxn>
              <a:cxn ang="0">
                <a:pos x="connsiteX1-43" y="connsiteY1-44"/>
              </a:cxn>
              <a:cxn ang="0">
                <a:pos x="connsiteX2-45" y="connsiteY2-46"/>
              </a:cxn>
              <a:cxn ang="0">
                <a:pos x="connsiteX3-47" y="connsiteY3-48"/>
              </a:cxn>
            </a:cxnLst>
            <a:rect l="l" t="t" r="r" b="b"/>
            <a:pathLst>
              <a:path w="169030" h="248064">
                <a:moveTo>
                  <a:pt x="169030" y="248064"/>
                </a:moveTo>
                <a:lnTo>
                  <a:pt x="0" y="90924"/>
                </a:lnTo>
                <a:lnTo>
                  <a:pt x="148400" y="0"/>
                </a:lnTo>
                <a:lnTo>
                  <a:pt x="169030" y="248064"/>
                </a:lnTo>
                <a:close/>
              </a:path>
            </a:pathLst>
          </a:custGeom>
          <a:solidFill>
            <a:schemeClr val="tx1">
              <a:lumMod val="50000"/>
              <a:lumOff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latin typeface="微软雅黑" panose="020B0503020204020204" pitchFamily="34" charset="-122"/>
              <a:ea typeface="微软雅黑" panose="020B0503020204020204" pitchFamily="34" charset="-122"/>
            </a:endParaRPr>
          </a:p>
        </p:txBody>
      </p:sp>
      <p:sp>
        <p:nvSpPr>
          <p:cNvPr id="5" name="MH_Other_3"/>
          <p:cNvSpPr/>
          <p:nvPr/>
        </p:nvSpPr>
        <p:spPr>
          <a:xfrm rot="2175476" flipV="1">
            <a:off x="2282759" y="2996537"/>
            <a:ext cx="132160" cy="195323"/>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41" y="connsiteY0-42"/>
              </a:cxn>
              <a:cxn ang="0">
                <a:pos x="connsiteX1-43" y="connsiteY1-44"/>
              </a:cxn>
              <a:cxn ang="0">
                <a:pos x="connsiteX2-45" y="connsiteY2-46"/>
              </a:cxn>
              <a:cxn ang="0">
                <a:pos x="connsiteX3-47" y="connsiteY3-48"/>
              </a:cxn>
            </a:cxnLst>
            <a:rect l="l" t="t" r="r" b="b"/>
            <a:pathLst>
              <a:path w="169030" h="248064">
                <a:moveTo>
                  <a:pt x="169030" y="248064"/>
                </a:moveTo>
                <a:lnTo>
                  <a:pt x="0" y="90924"/>
                </a:lnTo>
                <a:lnTo>
                  <a:pt x="148400" y="0"/>
                </a:lnTo>
                <a:lnTo>
                  <a:pt x="169030" y="248064"/>
                </a:lnTo>
                <a:close/>
              </a:path>
            </a:pathLst>
          </a:custGeom>
          <a:solidFill>
            <a:schemeClr val="tx1">
              <a:lumMod val="50000"/>
              <a:lumOff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latin typeface="微软雅黑" panose="020B0503020204020204" pitchFamily="34" charset="-122"/>
              <a:ea typeface="微软雅黑" panose="020B0503020204020204" pitchFamily="34" charset="-122"/>
            </a:endParaRPr>
          </a:p>
        </p:txBody>
      </p:sp>
      <p:sp>
        <p:nvSpPr>
          <p:cNvPr id="6" name="MH_Other_4"/>
          <p:cNvSpPr/>
          <p:nvPr/>
        </p:nvSpPr>
        <p:spPr>
          <a:xfrm rot="1894741" flipV="1">
            <a:off x="924256" y="4422155"/>
            <a:ext cx="232172" cy="138155"/>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Lst>
            <a:ahLst/>
            <a:cxnLst>
              <a:cxn ang="0">
                <a:pos x="connsiteX0-25" y="connsiteY0-26"/>
              </a:cxn>
              <a:cxn ang="0">
                <a:pos x="connsiteX1-27" y="connsiteY1-28"/>
              </a:cxn>
              <a:cxn ang="0">
                <a:pos x="connsiteX2-29" y="connsiteY2-30"/>
              </a:cxn>
              <a:cxn ang="0">
                <a:pos x="connsiteX3-31" y="connsiteY3-32"/>
              </a:cxn>
            </a:cxnLst>
            <a:rect l="l" t="t" r="r" b="b"/>
            <a:pathLst>
              <a:path w="292031" h="178158">
                <a:moveTo>
                  <a:pt x="169030" y="178158"/>
                </a:moveTo>
                <a:lnTo>
                  <a:pt x="0" y="21018"/>
                </a:lnTo>
                <a:lnTo>
                  <a:pt x="292031" y="0"/>
                </a:lnTo>
                <a:lnTo>
                  <a:pt x="169030" y="178158"/>
                </a:lnTo>
                <a:close/>
              </a:path>
            </a:pathLst>
          </a:cu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latin typeface="微软雅黑" panose="020B0503020204020204" pitchFamily="34" charset="-122"/>
              <a:ea typeface="微软雅黑" panose="020B0503020204020204" pitchFamily="34" charset="-122"/>
            </a:endParaRPr>
          </a:p>
        </p:txBody>
      </p:sp>
      <p:sp>
        <p:nvSpPr>
          <p:cNvPr id="7" name="MH_Text_1"/>
          <p:cNvSpPr/>
          <p:nvPr/>
        </p:nvSpPr>
        <p:spPr>
          <a:xfrm>
            <a:off x="914731" y="2572544"/>
            <a:ext cx="1482328" cy="1906779"/>
          </a:xfrm>
          <a:prstGeom prst="rect">
            <a:avLst/>
          </a:prstGeom>
          <a:solidFill>
            <a:schemeClr val="bg1">
              <a:lumMod val="8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70787" tIns="651256" rIns="70787" bIns="0"/>
          <a:lstStyle/>
          <a:p>
            <a:pPr algn="ctr">
              <a:lnSpc>
                <a:spcPct val="130000"/>
              </a:lnSpc>
            </a:pPr>
            <a:endParaRPr lang="zh-CN" altLang="en-US" sz="900" noProof="1">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8" name="MH_SubTitle_1"/>
          <p:cNvSpPr/>
          <p:nvPr/>
        </p:nvSpPr>
        <p:spPr>
          <a:xfrm>
            <a:off x="852819" y="2763103"/>
            <a:ext cx="1606153" cy="30013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normAutofit fontScale="97500"/>
          </a:bodyPr>
          <a:lstStyle/>
          <a:p>
            <a:pPr algn="ctr">
              <a:defRPr/>
            </a:pPr>
            <a:r>
              <a:rPr lang="zh-CN" altLang="en-US" sz="1400" dirty="0">
                <a:solidFill>
                  <a:srgbClr val="FFFFFF"/>
                </a:solidFill>
                <a:latin typeface="微软雅黑" panose="020B0503020204020204" pitchFamily="34" charset="-122"/>
                <a:ea typeface="微软雅黑" panose="020B0503020204020204" pitchFamily="34" charset="-122"/>
              </a:rPr>
              <a:t>宝贵的标题</a:t>
            </a:r>
          </a:p>
        </p:txBody>
      </p:sp>
      <p:sp>
        <p:nvSpPr>
          <p:cNvPr id="9" name="MH_Text_1"/>
          <p:cNvSpPr/>
          <p:nvPr/>
        </p:nvSpPr>
        <p:spPr>
          <a:xfrm>
            <a:off x="852819" y="1462520"/>
            <a:ext cx="1606153" cy="1027962"/>
          </a:xfrm>
          <a:prstGeom prst="rect">
            <a:avLst/>
          </a:prstGeom>
          <a:blipFill dpi="0" rotWithShape="1">
            <a:blip r:embed="rId3"/>
            <a:srcRect/>
            <a:stretch>
              <a:fillRect/>
            </a:stretch>
          </a:blip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70787" tIns="651256" rIns="70787" bIns="0"/>
          <a:lstStyle/>
          <a:p>
            <a:pPr algn="ctr">
              <a:lnSpc>
                <a:spcPct val="130000"/>
              </a:lnSpc>
            </a:pPr>
            <a:endParaRPr lang="en-US" altLang="zh-CN" sz="1100" noProof="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 name="文本框 40"/>
          <p:cNvSpPr txBox="1"/>
          <p:nvPr/>
        </p:nvSpPr>
        <p:spPr>
          <a:xfrm>
            <a:off x="967714" y="3158100"/>
            <a:ext cx="1371557" cy="1107996"/>
          </a:xfrm>
          <a:prstGeom prst="rect">
            <a:avLst/>
          </a:prstGeom>
          <a:noFill/>
          <a:ln w="9525">
            <a:noFill/>
          </a:ln>
        </p:spPr>
        <p:txBody>
          <a:bodyPr wrap="square" lIns="68580" tIns="34290" rIns="68580" bIns="34290">
            <a:spAutoFit/>
          </a:bodyPr>
          <a:lstStyle/>
          <a:p>
            <a:pPr algn="ctr">
              <a:lnSpc>
                <a:spcPct val="150000"/>
              </a:lnSpc>
            </a:pP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sp>
        <p:nvSpPr>
          <p:cNvPr id="11" name="MH_Other_2"/>
          <p:cNvSpPr/>
          <p:nvPr/>
        </p:nvSpPr>
        <p:spPr>
          <a:xfrm rot="19424524" flipH="1" flipV="1">
            <a:off x="2845704" y="2996537"/>
            <a:ext cx="132160" cy="195323"/>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41" y="connsiteY0-42"/>
              </a:cxn>
              <a:cxn ang="0">
                <a:pos x="connsiteX1-43" y="connsiteY1-44"/>
              </a:cxn>
              <a:cxn ang="0">
                <a:pos x="connsiteX2-45" y="connsiteY2-46"/>
              </a:cxn>
              <a:cxn ang="0">
                <a:pos x="connsiteX3-47" y="connsiteY3-48"/>
              </a:cxn>
            </a:cxnLst>
            <a:rect l="l" t="t" r="r" b="b"/>
            <a:pathLst>
              <a:path w="169030" h="248064">
                <a:moveTo>
                  <a:pt x="169030" y="248064"/>
                </a:moveTo>
                <a:lnTo>
                  <a:pt x="0" y="90924"/>
                </a:lnTo>
                <a:lnTo>
                  <a:pt x="148400" y="0"/>
                </a:lnTo>
                <a:lnTo>
                  <a:pt x="169030" y="248064"/>
                </a:lnTo>
                <a:close/>
              </a:path>
            </a:pathLst>
          </a:custGeom>
          <a:solidFill>
            <a:schemeClr val="tx1">
              <a:lumMod val="50000"/>
              <a:lumOff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latin typeface="微软雅黑" panose="020B0503020204020204" pitchFamily="34" charset="-122"/>
              <a:ea typeface="微软雅黑" panose="020B0503020204020204" pitchFamily="34" charset="-122"/>
            </a:endParaRPr>
          </a:p>
        </p:txBody>
      </p:sp>
      <p:sp>
        <p:nvSpPr>
          <p:cNvPr id="12" name="MH_Other_3"/>
          <p:cNvSpPr/>
          <p:nvPr/>
        </p:nvSpPr>
        <p:spPr>
          <a:xfrm rot="2175476" flipV="1">
            <a:off x="4226829" y="2996537"/>
            <a:ext cx="132160" cy="195323"/>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41" y="connsiteY0-42"/>
              </a:cxn>
              <a:cxn ang="0">
                <a:pos x="connsiteX1-43" y="connsiteY1-44"/>
              </a:cxn>
              <a:cxn ang="0">
                <a:pos x="connsiteX2-45" y="connsiteY2-46"/>
              </a:cxn>
              <a:cxn ang="0">
                <a:pos x="connsiteX3-47" y="connsiteY3-48"/>
              </a:cxn>
            </a:cxnLst>
            <a:rect l="l" t="t" r="r" b="b"/>
            <a:pathLst>
              <a:path w="169030" h="248064">
                <a:moveTo>
                  <a:pt x="169030" y="248064"/>
                </a:moveTo>
                <a:lnTo>
                  <a:pt x="0" y="90924"/>
                </a:lnTo>
                <a:lnTo>
                  <a:pt x="148400" y="0"/>
                </a:lnTo>
                <a:lnTo>
                  <a:pt x="169030" y="248064"/>
                </a:lnTo>
                <a:close/>
              </a:path>
            </a:pathLst>
          </a:custGeom>
          <a:solidFill>
            <a:schemeClr val="tx1">
              <a:lumMod val="50000"/>
              <a:lumOff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latin typeface="微软雅黑" panose="020B0503020204020204" pitchFamily="34" charset="-122"/>
              <a:ea typeface="微软雅黑" panose="020B0503020204020204" pitchFamily="34" charset="-122"/>
            </a:endParaRPr>
          </a:p>
        </p:txBody>
      </p:sp>
      <p:sp>
        <p:nvSpPr>
          <p:cNvPr id="13" name="MH_Other_4"/>
          <p:cNvSpPr/>
          <p:nvPr/>
        </p:nvSpPr>
        <p:spPr>
          <a:xfrm rot="1894741" flipV="1">
            <a:off x="2868325" y="4422155"/>
            <a:ext cx="232172" cy="138155"/>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Lst>
            <a:ahLst/>
            <a:cxnLst>
              <a:cxn ang="0">
                <a:pos x="connsiteX0-25" y="connsiteY0-26"/>
              </a:cxn>
              <a:cxn ang="0">
                <a:pos x="connsiteX1-27" y="connsiteY1-28"/>
              </a:cxn>
              <a:cxn ang="0">
                <a:pos x="connsiteX2-29" y="connsiteY2-30"/>
              </a:cxn>
              <a:cxn ang="0">
                <a:pos x="connsiteX3-31" y="connsiteY3-32"/>
              </a:cxn>
            </a:cxnLst>
            <a:rect l="l" t="t" r="r" b="b"/>
            <a:pathLst>
              <a:path w="292031" h="178158">
                <a:moveTo>
                  <a:pt x="169030" y="178158"/>
                </a:moveTo>
                <a:lnTo>
                  <a:pt x="0" y="21018"/>
                </a:lnTo>
                <a:lnTo>
                  <a:pt x="292031" y="0"/>
                </a:lnTo>
                <a:lnTo>
                  <a:pt x="169030" y="178158"/>
                </a:lnTo>
                <a:close/>
              </a:path>
            </a:pathLst>
          </a:cu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latin typeface="微软雅黑" panose="020B0503020204020204" pitchFamily="34" charset="-122"/>
              <a:ea typeface="微软雅黑" panose="020B0503020204020204" pitchFamily="34" charset="-122"/>
            </a:endParaRPr>
          </a:p>
        </p:txBody>
      </p:sp>
      <p:sp>
        <p:nvSpPr>
          <p:cNvPr id="14" name="MH_Text_1"/>
          <p:cNvSpPr/>
          <p:nvPr/>
        </p:nvSpPr>
        <p:spPr>
          <a:xfrm>
            <a:off x="2858801" y="2572544"/>
            <a:ext cx="1482328" cy="1906779"/>
          </a:xfrm>
          <a:prstGeom prst="rect">
            <a:avLst/>
          </a:prstGeom>
          <a:solidFill>
            <a:schemeClr val="bg1">
              <a:lumMod val="8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70787" tIns="651256" rIns="70787" bIns="0"/>
          <a:lstStyle/>
          <a:p>
            <a:pPr algn="ctr">
              <a:lnSpc>
                <a:spcPct val="130000"/>
              </a:lnSpc>
            </a:pPr>
            <a:endParaRPr lang="zh-CN" altLang="en-US" sz="900" noProof="1">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15" name="MH_SubTitle_1"/>
          <p:cNvSpPr/>
          <p:nvPr/>
        </p:nvSpPr>
        <p:spPr>
          <a:xfrm>
            <a:off x="2796888" y="2763103"/>
            <a:ext cx="1606153" cy="30013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normAutofit fontScale="97500"/>
          </a:bodyPr>
          <a:lstStyle/>
          <a:p>
            <a:pPr algn="ctr">
              <a:defRPr/>
            </a:pPr>
            <a:r>
              <a:rPr lang="en-US" altLang="zh-CN" sz="1400" dirty="0">
                <a:solidFill>
                  <a:srgbClr val="FFFFFF"/>
                </a:solidFill>
                <a:latin typeface="微软雅黑" panose="020B0503020204020204" pitchFamily="34" charset="-122"/>
                <a:ea typeface="微软雅黑" panose="020B0503020204020204" pitchFamily="34" charset="-122"/>
              </a:rPr>
              <a:t>-</a:t>
            </a:r>
            <a:r>
              <a:rPr lang="zh-CN" altLang="en-US" sz="1400" dirty="0">
                <a:solidFill>
                  <a:srgbClr val="FFFFFF"/>
                </a:solidFill>
                <a:latin typeface="微软雅黑" panose="020B0503020204020204" pitchFamily="34" charset="-122"/>
                <a:ea typeface="微软雅黑" panose="020B0503020204020204" pitchFamily="34" charset="-122"/>
              </a:rPr>
              <a:t>宝贵的标题</a:t>
            </a:r>
          </a:p>
        </p:txBody>
      </p:sp>
      <p:sp>
        <p:nvSpPr>
          <p:cNvPr id="16" name="MH_Text_1"/>
          <p:cNvSpPr/>
          <p:nvPr/>
        </p:nvSpPr>
        <p:spPr>
          <a:xfrm>
            <a:off x="2796888" y="1462520"/>
            <a:ext cx="1606153" cy="1027962"/>
          </a:xfrm>
          <a:prstGeom prst="rect">
            <a:avLst/>
          </a:prstGeom>
          <a:blipFill dpi="0" rotWithShape="1">
            <a:blip r:embed="rId4"/>
            <a:srcRect/>
            <a:stretch>
              <a:fillRect l="-91402" t="-80922"/>
            </a:stretch>
          </a:blip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70787" tIns="651256" rIns="70787" bIns="0"/>
          <a:lstStyle/>
          <a:p>
            <a:pPr algn="ctr">
              <a:lnSpc>
                <a:spcPct val="130000"/>
              </a:lnSpc>
            </a:pPr>
            <a:endParaRPr lang="en-US" altLang="zh-CN" sz="1100" noProof="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文本框 40"/>
          <p:cNvSpPr txBox="1"/>
          <p:nvPr/>
        </p:nvSpPr>
        <p:spPr>
          <a:xfrm>
            <a:off x="2911783" y="3158100"/>
            <a:ext cx="1371557" cy="1107996"/>
          </a:xfrm>
          <a:prstGeom prst="rect">
            <a:avLst/>
          </a:prstGeom>
          <a:noFill/>
          <a:ln w="9525">
            <a:noFill/>
          </a:ln>
        </p:spPr>
        <p:txBody>
          <a:bodyPr wrap="square" lIns="68580" tIns="34290" rIns="68580" bIns="34290">
            <a:spAutoFit/>
          </a:bodyPr>
          <a:lstStyle/>
          <a:p>
            <a:pPr algn="ctr">
              <a:lnSpc>
                <a:spcPct val="150000"/>
              </a:lnSpc>
            </a:pP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sp>
        <p:nvSpPr>
          <p:cNvPr id="18" name="MH_Other_2"/>
          <p:cNvSpPr/>
          <p:nvPr/>
        </p:nvSpPr>
        <p:spPr>
          <a:xfrm rot="19424524" flipH="1" flipV="1">
            <a:off x="4789773" y="2996537"/>
            <a:ext cx="132160" cy="195323"/>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41" y="connsiteY0-42"/>
              </a:cxn>
              <a:cxn ang="0">
                <a:pos x="connsiteX1-43" y="connsiteY1-44"/>
              </a:cxn>
              <a:cxn ang="0">
                <a:pos x="connsiteX2-45" y="connsiteY2-46"/>
              </a:cxn>
              <a:cxn ang="0">
                <a:pos x="connsiteX3-47" y="connsiteY3-48"/>
              </a:cxn>
            </a:cxnLst>
            <a:rect l="l" t="t" r="r" b="b"/>
            <a:pathLst>
              <a:path w="169030" h="248064">
                <a:moveTo>
                  <a:pt x="169030" y="248064"/>
                </a:moveTo>
                <a:lnTo>
                  <a:pt x="0" y="90924"/>
                </a:lnTo>
                <a:lnTo>
                  <a:pt x="148400" y="0"/>
                </a:lnTo>
                <a:lnTo>
                  <a:pt x="169030" y="248064"/>
                </a:lnTo>
                <a:close/>
              </a:path>
            </a:pathLst>
          </a:custGeom>
          <a:solidFill>
            <a:schemeClr val="tx1">
              <a:lumMod val="50000"/>
              <a:lumOff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latin typeface="微软雅黑" panose="020B0503020204020204" pitchFamily="34" charset="-122"/>
              <a:ea typeface="微软雅黑" panose="020B0503020204020204" pitchFamily="34" charset="-122"/>
            </a:endParaRPr>
          </a:p>
        </p:txBody>
      </p:sp>
      <p:sp>
        <p:nvSpPr>
          <p:cNvPr id="19" name="MH_Other_3"/>
          <p:cNvSpPr/>
          <p:nvPr/>
        </p:nvSpPr>
        <p:spPr>
          <a:xfrm rot="2175476" flipV="1">
            <a:off x="6170898" y="2996537"/>
            <a:ext cx="132160" cy="195323"/>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41" y="connsiteY0-42"/>
              </a:cxn>
              <a:cxn ang="0">
                <a:pos x="connsiteX1-43" y="connsiteY1-44"/>
              </a:cxn>
              <a:cxn ang="0">
                <a:pos x="connsiteX2-45" y="connsiteY2-46"/>
              </a:cxn>
              <a:cxn ang="0">
                <a:pos x="connsiteX3-47" y="connsiteY3-48"/>
              </a:cxn>
            </a:cxnLst>
            <a:rect l="l" t="t" r="r" b="b"/>
            <a:pathLst>
              <a:path w="169030" h="248064">
                <a:moveTo>
                  <a:pt x="169030" y="248064"/>
                </a:moveTo>
                <a:lnTo>
                  <a:pt x="0" y="90924"/>
                </a:lnTo>
                <a:lnTo>
                  <a:pt x="148400" y="0"/>
                </a:lnTo>
                <a:lnTo>
                  <a:pt x="169030" y="248064"/>
                </a:lnTo>
                <a:close/>
              </a:path>
            </a:pathLst>
          </a:custGeom>
          <a:solidFill>
            <a:schemeClr val="tx1">
              <a:lumMod val="50000"/>
              <a:lumOff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latin typeface="微软雅黑" panose="020B0503020204020204" pitchFamily="34" charset="-122"/>
              <a:ea typeface="微软雅黑" panose="020B0503020204020204" pitchFamily="34" charset="-122"/>
            </a:endParaRPr>
          </a:p>
        </p:txBody>
      </p:sp>
      <p:sp>
        <p:nvSpPr>
          <p:cNvPr id="20" name="MH_Other_4"/>
          <p:cNvSpPr/>
          <p:nvPr/>
        </p:nvSpPr>
        <p:spPr>
          <a:xfrm rot="1894741" flipV="1">
            <a:off x="4812395" y="4422155"/>
            <a:ext cx="232172" cy="138155"/>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Lst>
            <a:ahLst/>
            <a:cxnLst>
              <a:cxn ang="0">
                <a:pos x="connsiteX0-25" y="connsiteY0-26"/>
              </a:cxn>
              <a:cxn ang="0">
                <a:pos x="connsiteX1-27" y="connsiteY1-28"/>
              </a:cxn>
              <a:cxn ang="0">
                <a:pos x="connsiteX2-29" y="connsiteY2-30"/>
              </a:cxn>
              <a:cxn ang="0">
                <a:pos x="connsiteX3-31" y="connsiteY3-32"/>
              </a:cxn>
            </a:cxnLst>
            <a:rect l="l" t="t" r="r" b="b"/>
            <a:pathLst>
              <a:path w="292031" h="178158">
                <a:moveTo>
                  <a:pt x="169030" y="178158"/>
                </a:moveTo>
                <a:lnTo>
                  <a:pt x="0" y="21018"/>
                </a:lnTo>
                <a:lnTo>
                  <a:pt x="292031" y="0"/>
                </a:lnTo>
                <a:lnTo>
                  <a:pt x="169030" y="178158"/>
                </a:lnTo>
                <a:close/>
              </a:path>
            </a:pathLst>
          </a:cu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latin typeface="微软雅黑" panose="020B0503020204020204" pitchFamily="34" charset="-122"/>
              <a:ea typeface="微软雅黑" panose="020B0503020204020204" pitchFamily="34" charset="-122"/>
            </a:endParaRPr>
          </a:p>
        </p:txBody>
      </p:sp>
      <p:sp>
        <p:nvSpPr>
          <p:cNvPr id="21" name="MH_Text_1"/>
          <p:cNvSpPr/>
          <p:nvPr/>
        </p:nvSpPr>
        <p:spPr>
          <a:xfrm>
            <a:off x="4802871" y="2572544"/>
            <a:ext cx="1482328" cy="1906779"/>
          </a:xfrm>
          <a:prstGeom prst="rect">
            <a:avLst/>
          </a:prstGeom>
          <a:solidFill>
            <a:schemeClr val="bg1">
              <a:lumMod val="8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70787" tIns="651256" rIns="70787" bIns="0"/>
          <a:lstStyle/>
          <a:p>
            <a:pPr algn="ctr">
              <a:lnSpc>
                <a:spcPct val="130000"/>
              </a:lnSpc>
            </a:pPr>
            <a:endParaRPr lang="zh-CN" altLang="en-US" sz="900" noProof="1">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22" name="MH_SubTitle_1"/>
          <p:cNvSpPr/>
          <p:nvPr/>
        </p:nvSpPr>
        <p:spPr>
          <a:xfrm>
            <a:off x="4740958" y="2763103"/>
            <a:ext cx="1606153" cy="30013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normAutofit fontScale="97500"/>
          </a:bodyPr>
          <a:lstStyle/>
          <a:p>
            <a:pPr algn="ctr">
              <a:defRPr/>
            </a:pPr>
            <a:r>
              <a:rPr lang="zh-CN" altLang="en-US" sz="1400" dirty="0">
                <a:solidFill>
                  <a:srgbClr val="FFFFFF"/>
                </a:solidFill>
                <a:latin typeface="微软雅黑" panose="020B0503020204020204" pitchFamily="34" charset="-122"/>
                <a:ea typeface="微软雅黑" panose="020B0503020204020204" pitchFamily="34" charset="-122"/>
              </a:rPr>
              <a:t>宝贵的标题</a:t>
            </a:r>
          </a:p>
        </p:txBody>
      </p:sp>
      <p:sp>
        <p:nvSpPr>
          <p:cNvPr id="23" name="MH_Text_1"/>
          <p:cNvSpPr/>
          <p:nvPr/>
        </p:nvSpPr>
        <p:spPr>
          <a:xfrm>
            <a:off x="4740958" y="1462520"/>
            <a:ext cx="1606153" cy="1027962"/>
          </a:xfrm>
          <a:prstGeom prst="rect">
            <a:avLst/>
          </a:prstGeom>
          <a:blipFill dpi="0" rotWithShape="1">
            <a:blip r:embed="rId5"/>
            <a:srcRect/>
            <a:stretch>
              <a:fillRect/>
            </a:stretch>
          </a:blip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70787" tIns="651256" rIns="70787" bIns="0"/>
          <a:lstStyle/>
          <a:p>
            <a:pPr algn="ctr">
              <a:lnSpc>
                <a:spcPct val="130000"/>
              </a:lnSpc>
            </a:pPr>
            <a:endParaRPr lang="en-US" altLang="zh-CN" sz="1100" noProof="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文本框 40"/>
          <p:cNvSpPr txBox="1"/>
          <p:nvPr/>
        </p:nvSpPr>
        <p:spPr>
          <a:xfrm>
            <a:off x="4855853" y="3158100"/>
            <a:ext cx="1371557" cy="1107996"/>
          </a:xfrm>
          <a:prstGeom prst="rect">
            <a:avLst/>
          </a:prstGeom>
          <a:noFill/>
          <a:ln w="9525">
            <a:noFill/>
          </a:ln>
        </p:spPr>
        <p:txBody>
          <a:bodyPr wrap="square" lIns="68580" tIns="34290" rIns="68580" bIns="34290">
            <a:spAutoFit/>
          </a:bodyPr>
          <a:lstStyle/>
          <a:p>
            <a:pPr algn="ctr">
              <a:lnSpc>
                <a:spcPct val="150000"/>
              </a:lnSpc>
            </a:pP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sp>
        <p:nvSpPr>
          <p:cNvPr id="25" name="MH_Other_2"/>
          <p:cNvSpPr/>
          <p:nvPr/>
        </p:nvSpPr>
        <p:spPr>
          <a:xfrm rot="19424524" flipH="1" flipV="1">
            <a:off x="6733842" y="2996537"/>
            <a:ext cx="132160" cy="195323"/>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41" y="connsiteY0-42"/>
              </a:cxn>
              <a:cxn ang="0">
                <a:pos x="connsiteX1-43" y="connsiteY1-44"/>
              </a:cxn>
              <a:cxn ang="0">
                <a:pos x="connsiteX2-45" y="connsiteY2-46"/>
              </a:cxn>
              <a:cxn ang="0">
                <a:pos x="connsiteX3-47" y="connsiteY3-48"/>
              </a:cxn>
            </a:cxnLst>
            <a:rect l="l" t="t" r="r" b="b"/>
            <a:pathLst>
              <a:path w="169030" h="248064">
                <a:moveTo>
                  <a:pt x="169030" y="248064"/>
                </a:moveTo>
                <a:lnTo>
                  <a:pt x="0" y="90924"/>
                </a:lnTo>
                <a:lnTo>
                  <a:pt x="148400" y="0"/>
                </a:lnTo>
                <a:lnTo>
                  <a:pt x="169030" y="248064"/>
                </a:lnTo>
                <a:close/>
              </a:path>
            </a:pathLst>
          </a:custGeom>
          <a:solidFill>
            <a:schemeClr val="tx1">
              <a:lumMod val="50000"/>
              <a:lumOff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latin typeface="微软雅黑" panose="020B0503020204020204" pitchFamily="34" charset="-122"/>
              <a:ea typeface="微软雅黑" panose="020B0503020204020204" pitchFamily="34" charset="-122"/>
            </a:endParaRPr>
          </a:p>
        </p:txBody>
      </p:sp>
      <p:sp>
        <p:nvSpPr>
          <p:cNvPr id="26" name="MH_Other_3"/>
          <p:cNvSpPr/>
          <p:nvPr/>
        </p:nvSpPr>
        <p:spPr>
          <a:xfrm rot="2175476" flipV="1">
            <a:off x="8114967" y="2996537"/>
            <a:ext cx="132160" cy="195323"/>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41" y="connsiteY0-42"/>
              </a:cxn>
              <a:cxn ang="0">
                <a:pos x="connsiteX1-43" y="connsiteY1-44"/>
              </a:cxn>
              <a:cxn ang="0">
                <a:pos x="connsiteX2-45" y="connsiteY2-46"/>
              </a:cxn>
              <a:cxn ang="0">
                <a:pos x="connsiteX3-47" y="connsiteY3-48"/>
              </a:cxn>
            </a:cxnLst>
            <a:rect l="l" t="t" r="r" b="b"/>
            <a:pathLst>
              <a:path w="169030" h="248064">
                <a:moveTo>
                  <a:pt x="169030" y="248064"/>
                </a:moveTo>
                <a:lnTo>
                  <a:pt x="0" y="90924"/>
                </a:lnTo>
                <a:lnTo>
                  <a:pt x="148400" y="0"/>
                </a:lnTo>
                <a:lnTo>
                  <a:pt x="169030" y="248064"/>
                </a:lnTo>
                <a:close/>
              </a:path>
            </a:pathLst>
          </a:custGeom>
          <a:solidFill>
            <a:schemeClr val="tx1">
              <a:lumMod val="50000"/>
              <a:lumOff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latin typeface="微软雅黑" panose="020B0503020204020204" pitchFamily="34" charset="-122"/>
              <a:ea typeface="微软雅黑" panose="020B0503020204020204" pitchFamily="34" charset="-122"/>
            </a:endParaRPr>
          </a:p>
        </p:txBody>
      </p:sp>
      <p:sp>
        <p:nvSpPr>
          <p:cNvPr id="27" name="MH_Other_4"/>
          <p:cNvSpPr/>
          <p:nvPr/>
        </p:nvSpPr>
        <p:spPr>
          <a:xfrm rot="1894741" flipV="1">
            <a:off x="6756464" y="4422155"/>
            <a:ext cx="232172" cy="138155"/>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Lst>
            <a:ahLst/>
            <a:cxnLst>
              <a:cxn ang="0">
                <a:pos x="connsiteX0-25" y="connsiteY0-26"/>
              </a:cxn>
              <a:cxn ang="0">
                <a:pos x="connsiteX1-27" y="connsiteY1-28"/>
              </a:cxn>
              <a:cxn ang="0">
                <a:pos x="connsiteX2-29" y="connsiteY2-30"/>
              </a:cxn>
              <a:cxn ang="0">
                <a:pos x="connsiteX3-31" y="connsiteY3-32"/>
              </a:cxn>
            </a:cxnLst>
            <a:rect l="l" t="t" r="r" b="b"/>
            <a:pathLst>
              <a:path w="292031" h="178158">
                <a:moveTo>
                  <a:pt x="169030" y="178158"/>
                </a:moveTo>
                <a:lnTo>
                  <a:pt x="0" y="21018"/>
                </a:lnTo>
                <a:lnTo>
                  <a:pt x="292031" y="0"/>
                </a:lnTo>
                <a:lnTo>
                  <a:pt x="169030" y="178158"/>
                </a:lnTo>
                <a:close/>
              </a:path>
            </a:pathLst>
          </a:cu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400" dirty="0">
              <a:latin typeface="微软雅黑" panose="020B0503020204020204" pitchFamily="34" charset="-122"/>
              <a:ea typeface="微软雅黑" panose="020B0503020204020204" pitchFamily="34" charset="-122"/>
            </a:endParaRPr>
          </a:p>
        </p:txBody>
      </p:sp>
      <p:sp>
        <p:nvSpPr>
          <p:cNvPr id="28" name="MH_Text_1"/>
          <p:cNvSpPr/>
          <p:nvPr/>
        </p:nvSpPr>
        <p:spPr>
          <a:xfrm>
            <a:off x="6746940" y="2572544"/>
            <a:ext cx="1482328" cy="1906779"/>
          </a:xfrm>
          <a:prstGeom prst="rect">
            <a:avLst/>
          </a:prstGeom>
          <a:solidFill>
            <a:schemeClr val="bg1">
              <a:lumMod val="8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70787" tIns="651256" rIns="70787" bIns="0"/>
          <a:lstStyle/>
          <a:p>
            <a:pPr algn="ctr">
              <a:lnSpc>
                <a:spcPct val="130000"/>
              </a:lnSpc>
            </a:pPr>
            <a:endParaRPr lang="zh-CN" altLang="en-US" sz="900" noProof="1">
              <a:solidFill>
                <a:schemeClr val="tx1">
                  <a:lumMod val="85000"/>
                  <a:lumOff val="15000"/>
                </a:schemeClr>
              </a:solidFill>
              <a:latin typeface="微软雅黑" panose="020B0503020204020204" pitchFamily="34" charset="-122"/>
              <a:ea typeface="微软雅黑" panose="020B0503020204020204" pitchFamily="34" charset="-122"/>
              <a:sym typeface="+mn-ea"/>
            </a:endParaRPr>
          </a:p>
        </p:txBody>
      </p:sp>
      <p:sp>
        <p:nvSpPr>
          <p:cNvPr id="29" name="MH_SubTitle_1"/>
          <p:cNvSpPr/>
          <p:nvPr/>
        </p:nvSpPr>
        <p:spPr>
          <a:xfrm>
            <a:off x="6685027" y="2763103"/>
            <a:ext cx="1606153" cy="300130"/>
          </a:xfrm>
          <a:prstGeom prst="rect">
            <a:avLst/>
          </a:pr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normAutofit fontScale="97500"/>
          </a:bodyPr>
          <a:lstStyle/>
          <a:p>
            <a:pPr algn="ctr">
              <a:defRPr/>
            </a:pPr>
            <a:r>
              <a:rPr lang="en-US" altLang="zh-CN" sz="1400" dirty="0">
                <a:solidFill>
                  <a:srgbClr val="FFFFFF"/>
                </a:solidFill>
                <a:latin typeface="微软雅黑" panose="020B0503020204020204" pitchFamily="34" charset="-122"/>
                <a:ea typeface="微软雅黑" panose="020B0503020204020204" pitchFamily="34" charset="-122"/>
              </a:rPr>
              <a:t>-</a:t>
            </a:r>
            <a:r>
              <a:rPr lang="zh-CN" altLang="en-US" sz="1400" dirty="0">
                <a:solidFill>
                  <a:srgbClr val="FFFFFF"/>
                </a:solidFill>
                <a:latin typeface="微软雅黑" panose="020B0503020204020204" pitchFamily="34" charset="-122"/>
                <a:ea typeface="微软雅黑" panose="020B0503020204020204" pitchFamily="34" charset="-122"/>
              </a:rPr>
              <a:t>宝贵的标题</a:t>
            </a:r>
          </a:p>
        </p:txBody>
      </p:sp>
      <p:sp>
        <p:nvSpPr>
          <p:cNvPr id="30" name="MH_Text_1"/>
          <p:cNvSpPr/>
          <p:nvPr/>
        </p:nvSpPr>
        <p:spPr>
          <a:xfrm>
            <a:off x="6685027" y="1462520"/>
            <a:ext cx="1606153" cy="1027962"/>
          </a:xfrm>
          <a:prstGeom prst="rect">
            <a:avLst/>
          </a:prstGeom>
          <a:blipFill dpi="0" rotWithShape="1">
            <a:blip r:embed="rId6"/>
            <a:srcRect/>
            <a:stretch>
              <a:fillRect/>
            </a:stretch>
          </a:blip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70787" tIns="651256" rIns="70787" bIns="0"/>
          <a:lstStyle/>
          <a:p>
            <a:pPr algn="ctr">
              <a:lnSpc>
                <a:spcPct val="130000"/>
              </a:lnSpc>
            </a:pPr>
            <a:endParaRPr lang="en-US" altLang="zh-CN" sz="1100" noProof="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文本框 40"/>
          <p:cNvSpPr txBox="1"/>
          <p:nvPr/>
        </p:nvSpPr>
        <p:spPr>
          <a:xfrm>
            <a:off x="6799922" y="3158100"/>
            <a:ext cx="1371557" cy="1107996"/>
          </a:xfrm>
          <a:prstGeom prst="rect">
            <a:avLst/>
          </a:prstGeom>
          <a:noFill/>
          <a:ln w="9525">
            <a:noFill/>
          </a:ln>
        </p:spPr>
        <p:txBody>
          <a:bodyPr wrap="square" lIns="68580" tIns="34290" rIns="68580" bIns="34290">
            <a:spAutoFit/>
          </a:bodyPr>
          <a:lstStyle/>
          <a:p>
            <a:pPr algn="ctr">
              <a:lnSpc>
                <a:spcPct val="150000"/>
              </a:lnSpc>
            </a:pP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spTree>
    <p:extLst>
      <p:ext uri="{BB962C8B-B14F-4D97-AF65-F5344CB8AC3E}">
        <p14:creationId xmlns:p14="http://schemas.microsoft.com/office/powerpoint/2010/main" val="1279522033"/>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animEffect transition="in" filter="fade">
                                      <p:cBhvr>
                                        <p:cTn id="74" dur="500"/>
                                        <p:tgtEl>
                                          <p:spTgt spid="17"/>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Effect transition="in" filter="fade">
                                      <p:cBhvr>
                                        <p:cTn id="79" dur="500"/>
                                        <p:tgtEl>
                                          <p:spTgt spid="18"/>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p:cTn id="82" dur="500" fill="hold"/>
                                        <p:tgtEl>
                                          <p:spTgt spid="19"/>
                                        </p:tgtEl>
                                        <p:attrNameLst>
                                          <p:attrName>ppt_w</p:attrName>
                                        </p:attrNameLst>
                                      </p:cBhvr>
                                      <p:tavLst>
                                        <p:tav tm="0">
                                          <p:val>
                                            <p:fltVal val="0"/>
                                          </p:val>
                                        </p:tav>
                                        <p:tav tm="100000">
                                          <p:val>
                                            <p:strVal val="#ppt_w"/>
                                          </p:val>
                                        </p:tav>
                                      </p:tavLst>
                                    </p:anim>
                                    <p:anim calcmode="lin" valueType="num">
                                      <p:cBhvr>
                                        <p:cTn id="83" dur="500" fill="hold"/>
                                        <p:tgtEl>
                                          <p:spTgt spid="19"/>
                                        </p:tgtEl>
                                        <p:attrNameLst>
                                          <p:attrName>ppt_h</p:attrName>
                                        </p:attrNameLst>
                                      </p:cBhvr>
                                      <p:tavLst>
                                        <p:tav tm="0">
                                          <p:val>
                                            <p:fltVal val="0"/>
                                          </p:val>
                                        </p:tav>
                                        <p:tav tm="100000">
                                          <p:val>
                                            <p:strVal val="#ppt_h"/>
                                          </p:val>
                                        </p:tav>
                                      </p:tavLst>
                                    </p:anim>
                                    <p:animEffect transition="in" filter="fade">
                                      <p:cBhvr>
                                        <p:cTn id="84" dur="500"/>
                                        <p:tgtEl>
                                          <p:spTgt spid="1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p:cTn id="87" dur="500" fill="hold"/>
                                        <p:tgtEl>
                                          <p:spTgt spid="20"/>
                                        </p:tgtEl>
                                        <p:attrNameLst>
                                          <p:attrName>ppt_w</p:attrName>
                                        </p:attrNameLst>
                                      </p:cBhvr>
                                      <p:tavLst>
                                        <p:tav tm="0">
                                          <p:val>
                                            <p:fltVal val="0"/>
                                          </p:val>
                                        </p:tav>
                                        <p:tav tm="100000">
                                          <p:val>
                                            <p:strVal val="#ppt_w"/>
                                          </p:val>
                                        </p:tav>
                                      </p:tavLst>
                                    </p:anim>
                                    <p:anim calcmode="lin" valueType="num">
                                      <p:cBhvr>
                                        <p:cTn id="88" dur="500" fill="hold"/>
                                        <p:tgtEl>
                                          <p:spTgt spid="20"/>
                                        </p:tgtEl>
                                        <p:attrNameLst>
                                          <p:attrName>ppt_h</p:attrName>
                                        </p:attrNameLst>
                                      </p:cBhvr>
                                      <p:tavLst>
                                        <p:tav tm="0">
                                          <p:val>
                                            <p:fltVal val="0"/>
                                          </p:val>
                                        </p:tav>
                                        <p:tav tm="100000">
                                          <p:val>
                                            <p:strVal val="#ppt_h"/>
                                          </p:val>
                                        </p:tav>
                                      </p:tavLst>
                                    </p:anim>
                                    <p:animEffect transition="in" filter="fade">
                                      <p:cBhvr>
                                        <p:cTn id="89" dur="500"/>
                                        <p:tgtEl>
                                          <p:spTgt spid="2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p:cTn id="92" dur="500" fill="hold"/>
                                        <p:tgtEl>
                                          <p:spTgt spid="21"/>
                                        </p:tgtEl>
                                        <p:attrNameLst>
                                          <p:attrName>ppt_w</p:attrName>
                                        </p:attrNameLst>
                                      </p:cBhvr>
                                      <p:tavLst>
                                        <p:tav tm="0">
                                          <p:val>
                                            <p:fltVal val="0"/>
                                          </p:val>
                                        </p:tav>
                                        <p:tav tm="100000">
                                          <p:val>
                                            <p:strVal val="#ppt_w"/>
                                          </p:val>
                                        </p:tav>
                                      </p:tavLst>
                                    </p:anim>
                                    <p:anim calcmode="lin" valueType="num">
                                      <p:cBhvr>
                                        <p:cTn id="93" dur="500" fill="hold"/>
                                        <p:tgtEl>
                                          <p:spTgt spid="21"/>
                                        </p:tgtEl>
                                        <p:attrNameLst>
                                          <p:attrName>ppt_h</p:attrName>
                                        </p:attrNameLst>
                                      </p:cBhvr>
                                      <p:tavLst>
                                        <p:tav tm="0">
                                          <p:val>
                                            <p:fltVal val="0"/>
                                          </p:val>
                                        </p:tav>
                                        <p:tav tm="100000">
                                          <p:val>
                                            <p:strVal val="#ppt_h"/>
                                          </p:val>
                                        </p:tav>
                                      </p:tavLst>
                                    </p:anim>
                                    <p:animEffect transition="in" filter="fade">
                                      <p:cBhvr>
                                        <p:cTn id="94" dur="500"/>
                                        <p:tgtEl>
                                          <p:spTgt spid="21"/>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22"/>
                                        </p:tgtEl>
                                        <p:attrNameLst>
                                          <p:attrName>style.visibility</p:attrName>
                                        </p:attrNameLst>
                                      </p:cBhvr>
                                      <p:to>
                                        <p:strVal val="visible"/>
                                      </p:to>
                                    </p:set>
                                    <p:anim calcmode="lin" valueType="num">
                                      <p:cBhvr>
                                        <p:cTn id="97" dur="500" fill="hold"/>
                                        <p:tgtEl>
                                          <p:spTgt spid="22"/>
                                        </p:tgtEl>
                                        <p:attrNameLst>
                                          <p:attrName>ppt_w</p:attrName>
                                        </p:attrNameLst>
                                      </p:cBhvr>
                                      <p:tavLst>
                                        <p:tav tm="0">
                                          <p:val>
                                            <p:fltVal val="0"/>
                                          </p:val>
                                        </p:tav>
                                        <p:tav tm="100000">
                                          <p:val>
                                            <p:strVal val="#ppt_w"/>
                                          </p:val>
                                        </p:tav>
                                      </p:tavLst>
                                    </p:anim>
                                    <p:anim calcmode="lin" valueType="num">
                                      <p:cBhvr>
                                        <p:cTn id="98" dur="500" fill="hold"/>
                                        <p:tgtEl>
                                          <p:spTgt spid="22"/>
                                        </p:tgtEl>
                                        <p:attrNameLst>
                                          <p:attrName>ppt_h</p:attrName>
                                        </p:attrNameLst>
                                      </p:cBhvr>
                                      <p:tavLst>
                                        <p:tav tm="0">
                                          <p:val>
                                            <p:fltVal val="0"/>
                                          </p:val>
                                        </p:tav>
                                        <p:tav tm="100000">
                                          <p:val>
                                            <p:strVal val="#ppt_h"/>
                                          </p:val>
                                        </p:tav>
                                      </p:tavLst>
                                    </p:anim>
                                    <p:animEffect transition="in" filter="fade">
                                      <p:cBhvr>
                                        <p:cTn id="99" dur="500"/>
                                        <p:tgtEl>
                                          <p:spTgt spid="2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3"/>
                                        </p:tgtEl>
                                        <p:attrNameLst>
                                          <p:attrName>style.visibility</p:attrName>
                                        </p:attrNameLst>
                                      </p:cBhvr>
                                      <p:to>
                                        <p:strVal val="visible"/>
                                      </p:to>
                                    </p:set>
                                    <p:anim calcmode="lin" valueType="num">
                                      <p:cBhvr>
                                        <p:cTn id="102" dur="500" fill="hold"/>
                                        <p:tgtEl>
                                          <p:spTgt spid="23"/>
                                        </p:tgtEl>
                                        <p:attrNameLst>
                                          <p:attrName>ppt_w</p:attrName>
                                        </p:attrNameLst>
                                      </p:cBhvr>
                                      <p:tavLst>
                                        <p:tav tm="0">
                                          <p:val>
                                            <p:fltVal val="0"/>
                                          </p:val>
                                        </p:tav>
                                        <p:tav tm="100000">
                                          <p:val>
                                            <p:strVal val="#ppt_w"/>
                                          </p:val>
                                        </p:tav>
                                      </p:tavLst>
                                    </p:anim>
                                    <p:anim calcmode="lin" valueType="num">
                                      <p:cBhvr>
                                        <p:cTn id="103" dur="500" fill="hold"/>
                                        <p:tgtEl>
                                          <p:spTgt spid="23"/>
                                        </p:tgtEl>
                                        <p:attrNameLst>
                                          <p:attrName>ppt_h</p:attrName>
                                        </p:attrNameLst>
                                      </p:cBhvr>
                                      <p:tavLst>
                                        <p:tav tm="0">
                                          <p:val>
                                            <p:fltVal val="0"/>
                                          </p:val>
                                        </p:tav>
                                        <p:tav tm="100000">
                                          <p:val>
                                            <p:strVal val="#ppt_h"/>
                                          </p:val>
                                        </p:tav>
                                      </p:tavLst>
                                    </p:anim>
                                    <p:animEffect transition="in" filter="fade">
                                      <p:cBhvr>
                                        <p:cTn id="104" dur="500"/>
                                        <p:tgtEl>
                                          <p:spTgt spid="23"/>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24"/>
                                        </p:tgtEl>
                                        <p:attrNameLst>
                                          <p:attrName>style.visibility</p:attrName>
                                        </p:attrNameLst>
                                      </p:cBhvr>
                                      <p:to>
                                        <p:strVal val="visible"/>
                                      </p:to>
                                    </p:set>
                                    <p:anim calcmode="lin" valueType="num">
                                      <p:cBhvr>
                                        <p:cTn id="107" dur="500" fill="hold"/>
                                        <p:tgtEl>
                                          <p:spTgt spid="24"/>
                                        </p:tgtEl>
                                        <p:attrNameLst>
                                          <p:attrName>ppt_w</p:attrName>
                                        </p:attrNameLst>
                                      </p:cBhvr>
                                      <p:tavLst>
                                        <p:tav tm="0">
                                          <p:val>
                                            <p:fltVal val="0"/>
                                          </p:val>
                                        </p:tav>
                                        <p:tav tm="100000">
                                          <p:val>
                                            <p:strVal val="#ppt_w"/>
                                          </p:val>
                                        </p:tav>
                                      </p:tavLst>
                                    </p:anim>
                                    <p:anim calcmode="lin" valueType="num">
                                      <p:cBhvr>
                                        <p:cTn id="108" dur="500" fill="hold"/>
                                        <p:tgtEl>
                                          <p:spTgt spid="24"/>
                                        </p:tgtEl>
                                        <p:attrNameLst>
                                          <p:attrName>ppt_h</p:attrName>
                                        </p:attrNameLst>
                                      </p:cBhvr>
                                      <p:tavLst>
                                        <p:tav tm="0">
                                          <p:val>
                                            <p:fltVal val="0"/>
                                          </p:val>
                                        </p:tav>
                                        <p:tav tm="100000">
                                          <p:val>
                                            <p:strVal val="#ppt_h"/>
                                          </p:val>
                                        </p:tav>
                                      </p:tavLst>
                                    </p:anim>
                                    <p:animEffect transition="in" filter="fade">
                                      <p:cBhvr>
                                        <p:cTn id="109" dur="500"/>
                                        <p:tgtEl>
                                          <p:spTgt spid="24"/>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25"/>
                                        </p:tgtEl>
                                        <p:attrNameLst>
                                          <p:attrName>style.visibility</p:attrName>
                                        </p:attrNameLst>
                                      </p:cBhvr>
                                      <p:to>
                                        <p:strVal val="visible"/>
                                      </p:to>
                                    </p:set>
                                    <p:anim calcmode="lin" valueType="num">
                                      <p:cBhvr>
                                        <p:cTn id="112" dur="500" fill="hold"/>
                                        <p:tgtEl>
                                          <p:spTgt spid="25"/>
                                        </p:tgtEl>
                                        <p:attrNameLst>
                                          <p:attrName>ppt_w</p:attrName>
                                        </p:attrNameLst>
                                      </p:cBhvr>
                                      <p:tavLst>
                                        <p:tav tm="0">
                                          <p:val>
                                            <p:fltVal val="0"/>
                                          </p:val>
                                        </p:tav>
                                        <p:tav tm="100000">
                                          <p:val>
                                            <p:strVal val="#ppt_w"/>
                                          </p:val>
                                        </p:tav>
                                      </p:tavLst>
                                    </p:anim>
                                    <p:anim calcmode="lin" valueType="num">
                                      <p:cBhvr>
                                        <p:cTn id="113" dur="500" fill="hold"/>
                                        <p:tgtEl>
                                          <p:spTgt spid="25"/>
                                        </p:tgtEl>
                                        <p:attrNameLst>
                                          <p:attrName>ppt_h</p:attrName>
                                        </p:attrNameLst>
                                      </p:cBhvr>
                                      <p:tavLst>
                                        <p:tav tm="0">
                                          <p:val>
                                            <p:fltVal val="0"/>
                                          </p:val>
                                        </p:tav>
                                        <p:tav tm="100000">
                                          <p:val>
                                            <p:strVal val="#ppt_h"/>
                                          </p:val>
                                        </p:tav>
                                      </p:tavLst>
                                    </p:anim>
                                    <p:animEffect transition="in" filter="fade">
                                      <p:cBhvr>
                                        <p:cTn id="114" dur="500"/>
                                        <p:tgtEl>
                                          <p:spTgt spid="25"/>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26"/>
                                        </p:tgtEl>
                                        <p:attrNameLst>
                                          <p:attrName>style.visibility</p:attrName>
                                        </p:attrNameLst>
                                      </p:cBhvr>
                                      <p:to>
                                        <p:strVal val="visible"/>
                                      </p:to>
                                    </p:set>
                                    <p:anim calcmode="lin" valueType="num">
                                      <p:cBhvr>
                                        <p:cTn id="117" dur="500" fill="hold"/>
                                        <p:tgtEl>
                                          <p:spTgt spid="26"/>
                                        </p:tgtEl>
                                        <p:attrNameLst>
                                          <p:attrName>ppt_w</p:attrName>
                                        </p:attrNameLst>
                                      </p:cBhvr>
                                      <p:tavLst>
                                        <p:tav tm="0">
                                          <p:val>
                                            <p:fltVal val="0"/>
                                          </p:val>
                                        </p:tav>
                                        <p:tav tm="100000">
                                          <p:val>
                                            <p:strVal val="#ppt_w"/>
                                          </p:val>
                                        </p:tav>
                                      </p:tavLst>
                                    </p:anim>
                                    <p:anim calcmode="lin" valueType="num">
                                      <p:cBhvr>
                                        <p:cTn id="118" dur="500" fill="hold"/>
                                        <p:tgtEl>
                                          <p:spTgt spid="26"/>
                                        </p:tgtEl>
                                        <p:attrNameLst>
                                          <p:attrName>ppt_h</p:attrName>
                                        </p:attrNameLst>
                                      </p:cBhvr>
                                      <p:tavLst>
                                        <p:tav tm="0">
                                          <p:val>
                                            <p:fltVal val="0"/>
                                          </p:val>
                                        </p:tav>
                                        <p:tav tm="100000">
                                          <p:val>
                                            <p:strVal val="#ppt_h"/>
                                          </p:val>
                                        </p:tav>
                                      </p:tavLst>
                                    </p:anim>
                                    <p:animEffect transition="in" filter="fade">
                                      <p:cBhvr>
                                        <p:cTn id="119" dur="500"/>
                                        <p:tgtEl>
                                          <p:spTgt spid="26"/>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27"/>
                                        </p:tgtEl>
                                        <p:attrNameLst>
                                          <p:attrName>style.visibility</p:attrName>
                                        </p:attrNameLst>
                                      </p:cBhvr>
                                      <p:to>
                                        <p:strVal val="visible"/>
                                      </p:to>
                                    </p:set>
                                    <p:anim calcmode="lin" valueType="num">
                                      <p:cBhvr>
                                        <p:cTn id="122" dur="500" fill="hold"/>
                                        <p:tgtEl>
                                          <p:spTgt spid="27"/>
                                        </p:tgtEl>
                                        <p:attrNameLst>
                                          <p:attrName>ppt_w</p:attrName>
                                        </p:attrNameLst>
                                      </p:cBhvr>
                                      <p:tavLst>
                                        <p:tav tm="0">
                                          <p:val>
                                            <p:fltVal val="0"/>
                                          </p:val>
                                        </p:tav>
                                        <p:tav tm="100000">
                                          <p:val>
                                            <p:strVal val="#ppt_w"/>
                                          </p:val>
                                        </p:tav>
                                      </p:tavLst>
                                    </p:anim>
                                    <p:anim calcmode="lin" valueType="num">
                                      <p:cBhvr>
                                        <p:cTn id="123" dur="500" fill="hold"/>
                                        <p:tgtEl>
                                          <p:spTgt spid="27"/>
                                        </p:tgtEl>
                                        <p:attrNameLst>
                                          <p:attrName>ppt_h</p:attrName>
                                        </p:attrNameLst>
                                      </p:cBhvr>
                                      <p:tavLst>
                                        <p:tav tm="0">
                                          <p:val>
                                            <p:fltVal val="0"/>
                                          </p:val>
                                        </p:tav>
                                        <p:tav tm="100000">
                                          <p:val>
                                            <p:strVal val="#ppt_h"/>
                                          </p:val>
                                        </p:tav>
                                      </p:tavLst>
                                    </p:anim>
                                    <p:animEffect transition="in" filter="fade">
                                      <p:cBhvr>
                                        <p:cTn id="124" dur="500"/>
                                        <p:tgtEl>
                                          <p:spTgt spid="27"/>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28"/>
                                        </p:tgtEl>
                                        <p:attrNameLst>
                                          <p:attrName>style.visibility</p:attrName>
                                        </p:attrNameLst>
                                      </p:cBhvr>
                                      <p:to>
                                        <p:strVal val="visible"/>
                                      </p:to>
                                    </p:set>
                                    <p:anim calcmode="lin" valueType="num">
                                      <p:cBhvr>
                                        <p:cTn id="127" dur="500" fill="hold"/>
                                        <p:tgtEl>
                                          <p:spTgt spid="28"/>
                                        </p:tgtEl>
                                        <p:attrNameLst>
                                          <p:attrName>ppt_w</p:attrName>
                                        </p:attrNameLst>
                                      </p:cBhvr>
                                      <p:tavLst>
                                        <p:tav tm="0">
                                          <p:val>
                                            <p:fltVal val="0"/>
                                          </p:val>
                                        </p:tav>
                                        <p:tav tm="100000">
                                          <p:val>
                                            <p:strVal val="#ppt_w"/>
                                          </p:val>
                                        </p:tav>
                                      </p:tavLst>
                                    </p:anim>
                                    <p:anim calcmode="lin" valueType="num">
                                      <p:cBhvr>
                                        <p:cTn id="128" dur="500" fill="hold"/>
                                        <p:tgtEl>
                                          <p:spTgt spid="28"/>
                                        </p:tgtEl>
                                        <p:attrNameLst>
                                          <p:attrName>ppt_h</p:attrName>
                                        </p:attrNameLst>
                                      </p:cBhvr>
                                      <p:tavLst>
                                        <p:tav tm="0">
                                          <p:val>
                                            <p:fltVal val="0"/>
                                          </p:val>
                                        </p:tav>
                                        <p:tav tm="100000">
                                          <p:val>
                                            <p:strVal val="#ppt_h"/>
                                          </p:val>
                                        </p:tav>
                                      </p:tavLst>
                                    </p:anim>
                                    <p:animEffect transition="in" filter="fade">
                                      <p:cBhvr>
                                        <p:cTn id="129" dur="500"/>
                                        <p:tgtEl>
                                          <p:spTgt spid="28"/>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29"/>
                                        </p:tgtEl>
                                        <p:attrNameLst>
                                          <p:attrName>style.visibility</p:attrName>
                                        </p:attrNameLst>
                                      </p:cBhvr>
                                      <p:to>
                                        <p:strVal val="visible"/>
                                      </p:to>
                                    </p:set>
                                    <p:anim calcmode="lin" valueType="num">
                                      <p:cBhvr>
                                        <p:cTn id="132" dur="500" fill="hold"/>
                                        <p:tgtEl>
                                          <p:spTgt spid="29"/>
                                        </p:tgtEl>
                                        <p:attrNameLst>
                                          <p:attrName>ppt_w</p:attrName>
                                        </p:attrNameLst>
                                      </p:cBhvr>
                                      <p:tavLst>
                                        <p:tav tm="0">
                                          <p:val>
                                            <p:fltVal val="0"/>
                                          </p:val>
                                        </p:tav>
                                        <p:tav tm="100000">
                                          <p:val>
                                            <p:strVal val="#ppt_w"/>
                                          </p:val>
                                        </p:tav>
                                      </p:tavLst>
                                    </p:anim>
                                    <p:anim calcmode="lin" valueType="num">
                                      <p:cBhvr>
                                        <p:cTn id="133" dur="500" fill="hold"/>
                                        <p:tgtEl>
                                          <p:spTgt spid="29"/>
                                        </p:tgtEl>
                                        <p:attrNameLst>
                                          <p:attrName>ppt_h</p:attrName>
                                        </p:attrNameLst>
                                      </p:cBhvr>
                                      <p:tavLst>
                                        <p:tav tm="0">
                                          <p:val>
                                            <p:fltVal val="0"/>
                                          </p:val>
                                        </p:tav>
                                        <p:tav tm="100000">
                                          <p:val>
                                            <p:strVal val="#ppt_h"/>
                                          </p:val>
                                        </p:tav>
                                      </p:tavLst>
                                    </p:anim>
                                    <p:animEffect transition="in" filter="fade">
                                      <p:cBhvr>
                                        <p:cTn id="134" dur="500"/>
                                        <p:tgtEl>
                                          <p:spTgt spid="29"/>
                                        </p:tgtEl>
                                      </p:cBhvr>
                                    </p:animEffect>
                                  </p:childTnLst>
                                </p:cTn>
                              </p:par>
                              <p:par>
                                <p:cTn id="135" presetID="53" presetClass="entr" presetSubtype="16" fill="hold" grpId="0" nodeType="withEffect">
                                  <p:stCondLst>
                                    <p:cond delay="0"/>
                                  </p:stCondLst>
                                  <p:childTnLst>
                                    <p:set>
                                      <p:cBhvr>
                                        <p:cTn id="136" dur="1" fill="hold">
                                          <p:stCondLst>
                                            <p:cond delay="0"/>
                                          </p:stCondLst>
                                        </p:cTn>
                                        <p:tgtEl>
                                          <p:spTgt spid="30"/>
                                        </p:tgtEl>
                                        <p:attrNameLst>
                                          <p:attrName>style.visibility</p:attrName>
                                        </p:attrNameLst>
                                      </p:cBhvr>
                                      <p:to>
                                        <p:strVal val="visible"/>
                                      </p:to>
                                    </p:set>
                                    <p:anim calcmode="lin" valueType="num">
                                      <p:cBhvr>
                                        <p:cTn id="137" dur="500" fill="hold"/>
                                        <p:tgtEl>
                                          <p:spTgt spid="30"/>
                                        </p:tgtEl>
                                        <p:attrNameLst>
                                          <p:attrName>ppt_w</p:attrName>
                                        </p:attrNameLst>
                                      </p:cBhvr>
                                      <p:tavLst>
                                        <p:tav tm="0">
                                          <p:val>
                                            <p:fltVal val="0"/>
                                          </p:val>
                                        </p:tav>
                                        <p:tav tm="100000">
                                          <p:val>
                                            <p:strVal val="#ppt_w"/>
                                          </p:val>
                                        </p:tav>
                                      </p:tavLst>
                                    </p:anim>
                                    <p:anim calcmode="lin" valueType="num">
                                      <p:cBhvr>
                                        <p:cTn id="138" dur="500" fill="hold"/>
                                        <p:tgtEl>
                                          <p:spTgt spid="30"/>
                                        </p:tgtEl>
                                        <p:attrNameLst>
                                          <p:attrName>ppt_h</p:attrName>
                                        </p:attrNameLst>
                                      </p:cBhvr>
                                      <p:tavLst>
                                        <p:tav tm="0">
                                          <p:val>
                                            <p:fltVal val="0"/>
                                          </p:val>
                                        </p:tav>
                                        <p:tav tm="100000">
                                          <p:val>
                                            <p:strVal val="#ppt_h"/>
                                          </p:val>
                                        </p:tav>
                                      </p:tavLst>
                                    </p:anim>
                                    <p:animEffect transition="in" filter="fade">
                                      <p:cBhvr>
                                        <p:cTn id="139" dur="500"/>
                                        <p:tgtEl>
                                          <p:spTgt spid="30"/>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31"/>
                                        </p:tgtEl>
                                        <p:attrNameLst>
                                          <p:attrName>style.visibility</p:attrName>
                                        </p:attrNameLst>
                                      </p:cBhvr>
                                      <p:to>
                                        <p:strVal val="visible"/>
                                      </p:to>
                                    </p:set>
                                    <p:anim calcmode="lin" valueType="num">
                                      <p:cBhvr>
                                        <p:cTn id="142" dur="500" fill="hold"/>
                                        <p:tgtEl>
                                          <p:spTgt spid="31"/>
                                        </p:tgtEl>
                                        <p:attrNameLst>
                                          <p:attrName>ppt_w</p:attrName>
                                        </p:attrNameLst>
                                      </p:cBhvr>
                                      <p:tavLst>
                                        <p:tav tm="0">
                                          <p:val>
                                            <p:fltVal val="0"/>
                                          </p:val>
                                        </p:tav>
                                        <p:tav tm="100000">
                                          <p:val>
                                            <p:strVal val="#ppt_w"/>
                                          </p:val>
                                        </p:tav>
                                      </p:tavLst>
                                    </p:anim>
                                    <p:anim calcmode="lin" valueType="num">
                                      <p:cBhvr>
                                        <p:cTn id="143" dur="500" fill="hold"/>
                                        <p:tgtEl>
                                          <p:spTgt spid="31"/>
                                        </p:tgtEl>
                                        <p:attrNameLst>
                                          <p:attrName>ppt_h</p:attrName>
                                        </p:attrNameLst>
                                      </p:cBhvr>
                                      <p:tavLst>
                                        <p:tav tm="0">
                                          <p:val>
                                            <p:fltVal val="0"/>
                                          </p:val>
                                        </p:tav>
                                        <p:tav tm="100000">
                                          <p:val>
                                            <p:strVal val="#ppt_h"/>
                                          </p:val>
                                        </p:tav>
                                      </p:tavLst>
                                    </p:anim>
                                    <p:animEffect transition="in" filter="fade">
                                      <p:cBhvr>
                                        <p:cTn id="14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animBg="1"/>
      <p:bldP spid="12" grpId="0" animBg="1"/>
      <p:bldP spid="13" grpId="0" animBg="1"/>
      <p:bldP spid="14" grpId="0" animBg="1"/>
      <p:bldP spid="15" grpId="0" animBg="1"/>
      <p:bldP spid="16" grpId="0" animBg="1"/>
      <p:bldP spid="17" grpId="0"/>
      <p:bldP spid="18" grpId="0" animBg="1"/>
      <p:bldP spid="19" grpId="0" animBg="1"/>
      <p:bldP spid="20" grpId="0" animBg="1"/>
      <p:bldP spid="21" grpId="0" animBg="1"/>
      <p:bldP spid="22" grpId="0" animBg="1"/>
      <p:bldP spid="23" grpId="0" animBg="1"/>
      <p:bldP spid="24" grpId="0"/>
      <p:bldP spid="25" grpId="0" animBg="1"/>
      <p:bldP spid="26" grpId="0" animBg="1"/>
      <p:bldP spid="27" grpId="0" animBg="1"/>
      <p:bldP spid="28" grpId="0" animBg="1"/>
      <p:bldP spid="29" grpId="0" animBg="1"/>
      <p:bldP spid="30" grpId="0" animBg="1"/>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4764661" y="3457774"/>
            <a:ext cx="1010953" cy="1009233"/>
            <a:chOff x="5186121" y="3507044"/>
            <a:chExt cx="1010953" cy="1008922"/>
          </a:xfrm>
          <a:solidFill>
            <a:schemeClr val="accent4"/>
          </a:solidFill>
        </p:grpSpPr>
        <p:sp>
          <p:nvSpPr>
            <p:cNvPr id="47" name="Freeform 12"/>
            <p:cNvSpPr/>
            <p:nvPr/>
          </p:nvSpPr>
          <p:spPr bwMode="auto">
            <a:xfrm flipH="1">
              <a:off x="5369846" y="4249282"/>
              <a:ext cx="141757" cy="266684"/>
            </a:xfrm>
            <a:custGeom>
              <a:avLst/>
              <a:gdLst>
                <a:gd name="T0" fmla="*/ 20 w 152"/>
                <a:gd name="T1" fmla="*/ 0 h 286"/>
                <a:gd name="T2" fmla="*/ 0 w 152"/>
                <a:gd name="T3" fmla="*/ 149 h 286"/>
                <a:gd name="T4" fmla="*/ 139 w 152"/>
                <a:gd name="T5" fmla="*/ 286 h 286"/>
                <a:gd name="T6" fmla="*/ 152 w 152"/>
                <a:gd name="T7" fmla="*/ 132 h 286"/>
                <a:gd name="T8" fmla="*/ 20 w 15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6">
                  <a:moveTo>
                    <a:pt x="20" y="0"/>
                  </a:moveTo>
                  <a:lnTo>
                    <a:pt x="0" y="149"/>
                  </a:lnTo>
                  <a:lnTo>
                    <a:pt x="139" y="286"/>
                  </a:lnTo>
                  <a:lnTo>
                    <a:pt x="152" y="132"/>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 name="Freeform 13"/>
            <p:cNvSpPr/>
            <p:nvPr/>
          </p:nvSpPr>
          <p:spPr bwMode="auto">
            <a:xfrm flipH="1">
              <a:off x="5369846" y="4249282"/>
              <a:ext cx="141757" cy="266684"/>
            </a:xfrm>
            <a:custGeom>
              <a:avLst/>
              <a:gdLst>
                <a:gd name="T0" fmla="*/ 20 w 152"/>
                <a:gd name="T1" fmla="*/ 0 h 286"/>
                <a:gd name="T2" fmla="*/ 0 w 152"/>
                <a:gd name="T3" fmla="*/ 149 h 286"/>
                <a:gd name="T4" fmla="*/ 139 w 152"/>
                <a:gd name="T5" fmla="*/ 286 h 286"/>
                <a:gd name="T6" fmla="*/ 152 w 152"/>
                <a:gd name="T7" fmla="*/ 132 h 286"/>
                <a:gd name="T8" fmla="*/ 20 w 152"/>
                <a:gd name="T9" fmla="*/ 0 h 2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6">
                  <a:moveTo>
                    <a:pt x="20" y="0"/>
                  </a:moveTo>
                  <a:lnTo>
                    <a:pt x="0" y="149"/>
                  </a:lnTo>
                  <a:lnTo>
                    <a:pt x="139" y="286"/>
                  </a:lnTo>
                  <a:lnTo>
                    <a:pt x="152" y="132"/>
                  </a:lnTo>
                  <a:lnTo>
                    <a:pt x="2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 name="Freeform 14"/>
            <p:cNvSpPr/>
            <p:nvPr/>
          </p:nvSpPr>
          <p:spPr bwMode="auto">
            <a:xfrm flipH="1">
              <a:off x="5186121" y="4189605"/>
              <a:ext cx="265795" cy="141734"/>
            </a:xfrm>
            <a:custGeom>
              <a:avLst/>
              <a:gdLst>
                <a:gd name="T0" fmla="*/ 0 w 285"/>
                <a:gd name="T1" fmla="*/ 22 h 152"/>
                <a:gd name="T2" fmla="*/ 149 w 285"/>
                <a:gd name="T3" fmla="*/ 0 h 152"/>
                <a:gd name="T4" fmla="*/ 285 w 285"/>
                <a:gd name="T5" fmla="*/ 139 h 152"/>
                <a:gd name="T6" fmla="*/ 131 w 285"/>
                <a:gd name="T7" fmla="*/ 152 h 152"/>
                <a:gd name="T8" fmla="*/ 0 w 285"/>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52">
                  <a:moveTo>
                    <a:pt x="0" y="22"/>
                  </a:moveTo>
                  <a:lnTo>
                    <a:pt x="149" y="0"/>
                  </a:lnTo>
                  <a:lnTo>
                    <a:pt x="285" y="139"/>
                  </a:lnTo>
                  <a:lnTo>
                    <a:pt x="131" y="152"/>
                  </a:lnTo>
                  <a:lnTo>
                    <a:pt x="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 name="Freeform 15"/>
            <p:cNvSpPr/>
            <p:nvPr/>
          </p:nvSpPr>
          <p:spPr bwMode="auto">
            <a:xfrm flipH="1">
              <a:off x="5186121" y="4189605"/>
              <a:ext cx="265795" cy="141734"/>
            </a:xfrm>
            <a:custGeom>
              <a:avLst/>
              <a:gdLst>
                <a:gd name="T0" fmla="*/ 0 w 285"/>
                <a:gd name="T1" fmla="*/ 22 h 152"/>
                <a:gd name="T2" fmla="*/ 149 w 285"/>
                <a:gd name="T3" fmla="*/ 0 h 152"/>
                <a:gd name="T4" fmla="*/ 285 w 285"/>
                <a:gd name="T5" fmla="*/ 139 h 152"/>
                <a:gd name="T6" fmla="*/ 131 w 285"/>
                <a:gd name="T7" fmla="*/ 152 h 152"/>
                <a:gd name="T8" fmla="*/ 0 w 285"/>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152">
                  <a:moveTo>
                    <a:pt x="0" y="22"/>
                  </a:moveTo>
                  <a:lnTo>
                    <a:pt x="149" y="0"/>
                  </a:lnTo>
                  <a:lnTo>
                    <a:pt x="285" y="139"/>
                  </a:lnTo>
                  <a:lnTo>
                    <a:pt x="131" y="152"/>
                  </a:lnTo>
                  <a:lnTo>
                    <a:pt x="0" y="22"/>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 name="Freeform 16"/>
            <p:cNvSpPr/>
            <p:nvPr/>
          </p:nvSpPr>
          <p:spPr bwMode="auto">
            <a:xfrm flipH="1">
              <a:off x="5453781" y="4286581"/>
              <a:ext cx="933" cy="1865"/>
            </a:xfrm>
            <a:custGeom>
              <a:avLst/>
              <a:gdLst>
                <a:gd name="T0" fmla="*/ 0 w 1"/>
                <a:gd name="T1" fmla="*/ 0 h 2"/>
                <a:gd name="T2" fmla="*/ 0 w 1"/>
                <a:gd name="T3" fmla="*/ 0 h 2"/>
                <a:gd name="T4" fmla="*/ 1 w 1"/>
                <a:gd name="T5" fmla="*/ 2 h 2"/>
                <a:gd name="T6" fmla="*/ 0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0" y="0"/>
                  </a:moveTo>
                  <a:lnTo>
                    <a:pt x="0" y="0"/>
                  </a:lnTo>
                  <a:lnTo>
                    <a:pt x="1"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 name="Freeform 17"/>
            <p:cNvSpPr/>
            <p:nvPr/>
          </p:nvSpPr>
          <p:spPr bwMode="auto">
            <a:xfrm flipH="1">
              <a:off x="5453781" y="4286581"/>
              <a:ext cx="933" cy="1865"/>
            </a:xfrm>
            <a:custGeom>
              <a:avLst/>
              <a:gdLst>
                <a:gd name="T0" fmla="*/ 0 w 1"/>
                <a:gd name="T1" fmla="*/ 0 h 2"/>
                <a:gd name="T2" fmla="*/ 0 w 1"/>
                <a:gd name="T3" fmla="*/ 0 h 2"/>
                <a:gd name="T4" fmla="*/ 1 w 1"/>
                <a:gd name="T5" fmla="*/ 2 h 2"/>
                <a:gd name="T6" fmla="*/ 0 w 1"/>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 h="2">
                  <a:moveTo>
                    <a:pt x="0" y="0"/>
                  </a:moveTo>
                  <a:lnTo>
                    <a:pt x="0" y="0"/>
                  </a:lnTo>
                  <a:lnTo>
                    <a:pt x="1" y="2"/>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3" name="Freeform 18"/>
            <p:cNvSpPr/>
            <p:nvPr/>
          </p:nvSpPr>
          <p:spPr bwMode="auto">
            <a:xfrm flipH="1">
              <a:off x="5450050" y="4286581"/>
              <a:ext cx="24248" cy="145464"/>
            </a:xfrm>
            <a:custGeom>
              <a:avLst/>
              <a:gdLst>
                <a:gd name="T0" fmla="*/ 21 w 26"/>
                <a:gd name="T1" fmla="*/ 0 h 156"/>
                <a:gd name="T2" fmla="*/ 0 w 26"/>
                <a:gd name="T3" fmla="*/ 149 h 156"/>
                <a:gd name="T4" fmla="*/ 8 w 26"/>
                <a:gd name="T5" fmla="*/ 156 h 156"/>
                <a:gd name="T6" fmla="*/ 26 w 26"/>
                <a:gd name="T7" fmla="*/ 8 h 156"/>
                <a:gd name="T8" fmla="*/ 22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2" y="2"/>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 name="Freeform 19"/>
            <p:cNvSpPr/>
            <p:nvPr/>
          </p:nvSpPr>
          <p:spPr bwMode="auto">
            <a:xfrm flipH="1">
              <a:off x="5450050" y="4286581"/>
              <a:ext cx="24248" cy="145464"/>
            </a:xfrm>
            <a:custGeom>
              <a:avLst/>
              <a:gdLst>
                <a:gd name="T0" fmla="*/ 21 w 26"/>
                <a:gd name="T1" fmla="*/ 0 h 156"/>
                <a:gd name="T2" fmla="*/ 0 w 26"/>
                <a:gd name="T3" fmla="*/ 149 h 156"/>
                <a:gd name="T4" fmla="*/ 8 w 26"/>
                <a:gd name="T5" fmla="*/ 156 h 156"/>
                <a:gd name="T6" fmla="*/ 26 w 26"/>
                <a:gd name="T7" fmla="*/ 8 h 156"/>
                <a:gd name="T8" fmla="*/ 22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2" y="2"/>
                  </a:lnTo>
                  <a:lnTo>
                    <a:pt x="2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 name="Freeform 20"/>
            <p:cNvSpPr>
              <a:spLocks noEditPoints="1"/>
            </p:cNvSpPr>
            <p:nvPr/>
          </p:nvSpPr>
          <p:spPr bwMode="auto">
            <a:xfrm flipH="1">
              <a:off x="5410881" y="4327609"/>
              <a:ext cx="22383" cy="145464"/>
            </a:xfrm>
            <a:custGeom>
              <a:avLst/>
              <a:gdLst>
                <a:gd name="T0" fmla="*/ 0 w 24"/>
                <a:gd name="T1" fmla="*/ 149 h 156"/>
                <a:gd name="T2" fmla="*/ 0 w 24"/>
                <a:gd name="T3" fmla="*/ 149 h 156"/>
                <a:gd name="T4" fmla="*/ 8 w 24"/>
                <a:gd name="T5" fmla="*/ 156 h 156"/>
                <a:gd name="T6" fmla="*/ 8 w 24"/>
                <a:gd name="T7" fmla="*/ 156 h 156"/>
                <a:gd name="T8" fmla="*/ 0 w 24"/>
                <a:gd name="T9" fmla="*/ 149 h 156"/>
                <a:gd name="T10" fmla="*/ 21 w 24"/>
                <a:gd name="T11" fmla="*/ 0 h 156"/>
                <a:gd name="T12" fmla="*/ 21 w 24"/>
                <a:gd name="T13" fmla="*/ 0 h 156"/>
                <a:gd name="T14" fmla="*/ 24 w 24"/>
                <a:gd name="T15" fmla="*/ 4 h 156"/>
                <a:gd name="T16" fmla="*/ 21 w 24"/>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156">
                  <a:moveTo>
                    <a:pt x="0" y="149"/>
                  </a:moveTo>
                  <a:lnTo>
                    <a:pt x="0" y="149"/>
                  </a:lnTo>
                  <a:lnTo>
                    <a:pt x="8" y="156"/>
                  </a:lnTo>
                  <a:lnTo>
                    <a:pt x="0" y="149"/>
                  </a:lnTo>
                  <a:close/>
                  <a:moveTo>
                    <a:pt x="21" y="0"/>
                  </a:moveTo>
                  <a:lnTo>
                    <a:pt x="21" y="0"/>
                  </a:lnTo>
                  <a:lnTo>
                    <a:pt x="24" y="4"/>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 name="Freeform 21"/>
            <p:cNvSpPr>
              <a:spLocks noEditPoints="1"/>
            </p:cNvSpPr>
            <p:nvPr/>
          </p:nvSpPr>
          <p:spPr bwMode="auto">
            <a:xfrm flipH="1">
              <a:off x="5410881" y="4327609"/>
              <a:ext cx="22383" cy="145464"/>
            </a:xfrm>
            <a:custGeom>
              <a:avLst/>
              <a:gdLst>
                <a:gd name="T0" fmla="*/ 0 w 24"/>
                <a:gd name="T1" fmla="*/ 149 h 156"/>
                <a:gd name="T2" fmla="*/ 0 w 24"/>
                <a:gd name="T3" fmla="*/ 149 h 156"/>
                <a:gd name="T4" fmla="*/ 8 w 24"/>
                <a:gd name="T5" fmla="*/ 156 h 156"/>
                <a:gd name="T6" fmla="*/ 8 w 24"/>
                <a:gd name="T7" fmla="*/ 156 h 156"/>
                <a:gd name="T8" fmla="*/ 0 w 24"/>
                <a:gd name="T9" fmla="*/ 149 h 156"/>
                <a:gd name="T10" fmla="*/ 21 w 24"/>
                <a:gd name="T11" fmla="*/ 0 h 156"/>
                <a:gd name="T12" fmla="*/ 21 w 24"/>
                <a:gd name="T13" fmla="*/ 0 h 156"/>
                <a:gd name="T14" fmla="*/ 24 w 24"/>
                <a:gd name="T15" fmla="*/ 4 h 156"/>
                <a:gd name="T16" fmla="*/ 21 w 24"/>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4" h="156">
                  <a:moveTo>
                    <a:pt x="0" y="149"/>
                  </a:moveTo>
                  <a:lnTo>
                    <a:pt x="0" y="149"/>
                  </a:lnTo>
                  <a:lnTo>
                    <a:pt x="8" y="156"/>
                  </a:lnTo>
                  <a:lnTo>
                    <a:pt x="0" y="149"/>
                  </a:lnTo>
                  <a:moveTo>
                    <a:pt x="21" y="0"/>
                  </a:moveTo>
                  <a:lnTo>
                    <a:pt x="21" y="0"/>
                  </a:lnTo>
                  <a:lnTo>
                    <a:pt x="24" y="4"/>
                  </a:lnTo>
                  <a:lnTo>
                    <a:pt x="2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 name="Freeform 22"/>
            <p:cNvSpPr/>
            <p:nvPr/>
          </p:nvSpPr>
          <p:spPr bwMode="auto">
            <a:xfrm flipH="1">
              <a:off x="5409015" y="4327609"/>
              <a:ext cx="24248" cy="145464"/>
            </a:xfrm>
            <a:custGeom>
              <a:avLst/>
              <a:gdLst>
                <a:gd name="T0" fmla="*/ 21 w 26"/>
                <a:gd name="T1" fmla="*/ 0 h 156"/>
                <a:gd name="T2" fmla="*/ 0 w 26"/>
                <a:gd name="T3" fmla="*/ 149 h 156"/>
                <a:gd name="T4" fmla="*/ 8 w 26"/>
                <a:gd name="T5" fmla="*/ 156 h 156"/>
                <a:gd name="T6" fmla="*/ 26 w 26"/>
                <a:gd name="T7" fmla="*/ 8 h 156"/>
                <a:gd name="T8" fmla="*/ 24 w 26"/>
                <a:gd name="T9" fmla="*/ 4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4" y="4"/>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8" name="Freeform 23"/>
            <p:cNvSpPr/>
            <p:nvPr/>
          </p:nvSpPr>
          <p:spPr bwMode="auto">
            <a:xfrm flipH="1">
              <a:off x="5409015" y="4327609"/>
              <a:ext cx="24248" cy="145464"/>
            </a:xfrm>
            <a:custGeom>
              <a:avLst/>
              <a:gdLst>
                <a:gd name="T0" fmla="*/ 21 w 26"/>
                <a:gd name="T1" fmla="*/ 0 h 156"/>
                <a:gd name="T2" fmla="*/ 0 w 26"/>
                <a:gd name="T3" fmla="*/ 149 h 156"/>
                <a:gd name="T4" fmla="*/ 8 w 26"/>
                <a:gd name="T5" fmla="*/ 156 h 156"/>
                <a:gd name="T6" fmla="*/ 26 w 26"/>
                <a:gd name="T7" fmla="*/ 8 h 156"/>
                <a:gd name="T8" fmla="*/ 24 w 26"/>
                <a:gd name="T9" fmla="*/ 4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9"/>
                  </a:lnTo>
                  <a:lnTo>
                    <a:pt x="8" y="156"/>
                  </a:lnTo>
                  <a:lnTo>
                    <a:pt x="26" y="8"/>
                  </a:lnTo>
                  <a:lnTo>
                    <a:pt x="24" y="4"/>
                  </a:lnTo>
                  <a:lnTo>
                    <a:pt x="2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9" name="Freeform 24"/>
            <p:cNvSpPr>
              <a:spLocks noEditPoints="1"/>
            </p:cNvSpPr>
            <p:nvPr/>
          </p:nvSpPr>
          <p:spPr bwMode="auto">
            <a:xfrm flipH="1">
              <a:off x="5226223" y="4274459"/>
              <a:ext cx="152016" cy="22379"/>
            </a:xfrm>
            <a:custGeom>
              <a:avLst/>
              <a:gdLst>
                <a:gd name="T0" fmla="*/ 7 w 163"/>
                <a:gd name="T1" fmla="*/ 15 h 24"/>
                <a:gd name="T2" fmla="*/ 0 w 163"/>
                <a:gd name="T3" fmla="*/ 17 h 24"/>
                <a:gd name="T4" fmla="*/ 7 w 163"/>
                <a:gd name="T5" fmla="*/ 24 h 24"/>
                <a:gd name="T6" fmla="*/ 15 w 163"/>
                <a:gd name="T7" fmla="*/ 24 h 24"/>
                <a:gd name="T8" fmla="*/ 7 w 163"/>
                <a:gd name="T9" fmla="*/ 15 h 24"/>
                <a:gd name="T10" fmla="*/ 160 w 163"/>
                <a:gd name="T11" fmla="*/ 0 h 24"/>
                <a:gd name="T12" fmla="*/ 160 w 163"/>
                <a:gd name="T13" fmla="*/ 0 h 24"/>
                <a:gd name="T14" fmla="*/ 163 w 163"/>
                <a:gd name="T15" fmla="*/ 4 h 24"/>
                <a:gd name="T16" fmla="*/ 160 w 163"/>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 h="24">
                  <a:moveTo>
                    <a:pt x="7" y="15"/>
                  </a:moveTo>
                  <a:lnTo>
                    <a:pt x="0" y="17"/>
                  </a:lnTo>
                  <a:lnTo>
                    <a:pt x="7" y="24"/>
                  </a:lnTo>
                  <a:lnTo>
                    <a:pt x="15" y="24"/>
                  </a:lnTo>
                  <a:lnTo>
                    <a:pt x="7" y="15"/>
                  </a:lnTo>
                  <a:close/>
                  <a:moveTo>
                    <a:pt x="160" y="0"/>
                  </a:moveTo>
                  <a:lnTo>
                    <a:pt x="160" y="0"/>
                  </a:lnTo>
                  <a:lnTo>
                    <a:pt x="163" y="4"/>
                  </a:lnTo>
                  <a:lnTo>
                    <a:pt x="16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0" name="Freeform 25"/>
            <p:cNvSpPr>
              <a:spLocks noEditPoints="1"/>
            </p:cNvSpPr>
            <p:nvPr/>
          </p:nvSpPr>
          <p:spPr bwMode="auto">
            <a:xfrm flipH="1">
              <a:off x="5226223" y="4274459"/>
              <a:ext cx="152016" cy="22379"/>
            </a:xfrm>
            <a:custGeom>
              <a:avLst/>
              <a:gdLst>
                <a:gd name="T0" fmla="*/ 7 w 163"/>
                <a:gd name="T1" fmla="*/ 15 h 24"/>
                <a:gd name="T2" fmla="*/ 0 w 163"/>
                <a:gd name="T3" fmla="*/ 17 h 24"/>
                <a:gd name="T4" fmla="*/ 7 w 163"/>
                <a:gd name="T5" fmla="*/ 24 h 24"/>
                <a:gd name="T6" fmla="*/ 15 w 163"/>
                <a:gd name="T7" fmla="*/ 24 h 24"/>
                <a:gd name="T8" fmla="*/ 7 w 163"/>
                <a:gd name="T9" fmla="*/ 15 h 24"/>
                <a:gd name="T10" fmla="*/ 160 w 163"/>
                <a:gd name="T11" fmla="*/ 0 h 24"/>
                <a:gd name="T12" fmla="*/ 160 w 163"/>
                <a:gd name="T13" fmla="*/ 0 h 24"/>
                <a:gd name="T14" fmla="*/ 163 w 163"/>
                <a:gd name="T15" fmla="*/ 4 h 24"/>
                <a:gd name="T16" fmla="*/ 160 w 163"/>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3" h="24">
                  <a:moveTo>
                    <a:pt x="7" y="15"/>
                  </a:moveTo>
                  <a:lnTo>
                    <a:pt x="0" y="17"/>
                  </a:lnTo>
                  <a:lnTo>
                    <a:pt x="7" y="24"/>
                  </a:lnTo>
                  <a:lnTo>
                    <a:pt x="15" y="24"/>
                  </a:lnTo>
                  <a:lnTo>
                    <a:pt x="7" y="15"/>
                  </a:lnTo>
                  <a:moveTo>
                    <a:pt x="160" y="0"/>
                  </a:moveTo>
                  <a:lnTo>
                    <a:pt x="160" y="0"/>
                  </a:lnTo>
                  <a:lnTo>
                    <a:pt x="163" y="4"/>
                  </a:lnTo>
                  <a:lnTo>
                    <a:pt x="16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1" name="Freeform 26"/>
            <p:cNvSpPr/>
            <p:nvPr/>
          </p:nvSpPr>
          <p:spPr bwMode="auto">
            <a:xfrm flipH="1">
              <a:off x="5224358" y="4274459"/>
              <a:ext cx="147353" cy="22379"/>
            </a:xfrm>
            <a:custGeom>
              <a:avLst/>
              <a:gdLst>
                <a:gd name="T0" fmla="*/ 153 w 158"/>
                <a:gd name="T1" fmla="*/ 0 h 24"/>
                <a:gd name="T2" fmla="*/ 0 w 158"/>
                <a:gd name="T3" fmla="*/ 15 h 24"/>
                <a:gd name="T4" fmla="*/ 8 w 158"/>
                <a:gd name="T5" fmla="*/ 24 h 24"/>
                <a:gd name="T6" fmla="*/ 158 w 158"/>
                <a:gd name="T7" fmla="*/ 6 h 24"/>
                <a:gd name="T8" fmla="*/ 156 w 158"/>
                <a:gd name="T9" fmla="*/ 4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5"/>
                  </a:lnTo>
                  <a:lnTo>
                    <a:pt x="8" y="24"/>
                  </a:lnTo>
                  <a:lnTo>
                    <a:pt x="158" y="6"/>
                  </a:lnTo>
                  <a:lnTo>
                    <a:pt x="156" y="4"/>
                  </a:lnTo>
                  <a:lnTo>
                    <a:pt x="15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2" name="Freeform 27"/>
            <p:cNvSpPr/>
            <p:nvPr/>
          </p:nvSpPr>
          <p:spPr bwMode="auto">
            <a:xfrm flipH="1">
              <a:off x="5224358" y="4274459"/>
              <a:ext cx="147353" cy="22379"/>
            </a:xfrm>
            <a:custGeom>
              <a:avLst/>
              <a:gdLst>
                <a:gd name="T0" fmla="*/ 153 w 158"/>
                <a:gd name="T1" fmla="*/ 0 h 24"/>
                <a:gd name="T2" fmla="*/ 0 w 158"/>
                <a:gd name="T3" fmla="*/ 15 h 24"/>
                <a:gd name="T4" fmla="*/ 8 w 158"/>
                <a:gd name="T5" fmla="*/ 24 h 24"/>
                <a:gd name="T6" fmla="*/ 158 w 158"/>
                <a:gd name="T7" fmla="*/ 6 h 24"/>
                <a:gd name="T8" fmla="*/ 156 w 158"/>
                <a:gd name="T9" fmla="*/ 4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5"/>
                  </a:lnTo>
                  <a:lnTo>
                    <a:pt x="8" y="24"/>
                  </a:lnTo>
                  <a:lnTo>
                    <a:pt x="158" y="6"/>
                  </a:lnTo>
                  <a:lnTo>
                    <a:pt x="156" y="4"/>
                  </a:lnTo>
                  <a:lnTo>
                    <a:pt x="153"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3" name="Freeform 28"/>
            <p:cNvSpPr>
              <a:spLocks noEditPoints="1"/>
            </p:cNvSpPr>
            <p:nvPr/>
          </p:nvSpPr>
          <p:spPr bwMode="auto">
            <a:xfrm flipH="1">
              <a:off x="5273786" y="4226903"/>
              <a:ext cx="150151" cy="22379"/>
            </a:xfrm>
            <a:custGeom>
              <a:avLst/>
              <a:gdLst>
                <a:gd name="T0" fmla="*/ 5 w 161"/>
                <a:gd name="T1" fmla="*/ 17 h 24"/>
                <a:gd name="T2" fmla="*/ 0 w 161"/>
                <a:gd name="T3" fmla="*/ 17 h 24"/>
                <a:gd name="T4" fmla="*/ 7 w 161"/>
                <a:gd name="T5" fmla="*/ 24 h 24"/>
                <a:gd name="T6" fmla="*/ 12 w 161"/>
                <a:gd name="T7" fmla="*/ 24 h 24"/>
                <a:gd name="T8" fmla="*/ 5 w 161"/>
                <a:gd name="T9" fmla="*/ 17 h 24"/>
                <a:gd name="T10" fmla="*/ 159 w 161"/>
                <a:gd name="T11" fmla="*/ 0 h 24"/>
                <a:gd name="T12" fmla="*/ 159 w 161"/>
                <a:gd name="T13" fmla="*/ 0 h 24"/>
                <a:gd name="T14" fmla="*/ 161 w 161"/>
                <a:gd name="T15" fmla="*/ 2 h 24"/>
                <a:gd name="T16" fmla="*/ 159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5" y="17"/>
                  </a:moveTo>
                  <a:lnTo>
                    <a:pt x="0" y="17"/>
                  </a:lnTo>
                  <a:lnTo>
                    <a:pt x="7" y="24"/>
                  </a:lnTo>
                  <a:lnTo>
                    <a:pt x="12" y="24"/>
                  </a:lnTo>
                  <a:lnTo>
                    <a:pt x="5" y="17"/>
                  </a:lnTo>
                  <a:close/>
                  <a:moveTo>
                    <a:pt x="159" y="0"/>
                  </a:moveTo>
                  <a:lnTo>
                    <a:pt x="159" y="0"/>
                  </a:lnTo>
                  <a:lnTo>
                    <a:pt x="161" y="2"/>
                  </a:lnTo>
                  <a:lnTo>
                    <a:pt x="15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4" name="Freeform 29"/>
            <p:cNvSpPr>
              <a:spLocks noEditPoints="1"/>
            </p:cNvSpPr>
            <p:nvPr/>
          </p:nvSpPr>
          <p:spPr bwMode="auto">
            <a:xfrm flipH="1">
              <a:off x="5273786" y="4226903"/>
              <a:ext cx="150151" cy="22379"/>
            </a:xfrm>
            <a:custGeom>
              <a:avLst/>
              <a:gdLst>
                <a:gd name="T0" fmla="*/ 5 w 161"/>
                <a:gd name="T1" fmla="*/ 17 h 24"/>
                <a:gd name="T2" fmla="*/ 0 w 161"/>
                <a:gd name="T3" fmla="*/ 17 h 24"/>
                <a:gd name="T4" fmla="*/ 7 w 161"/>
                <a:gd name="T5" fmla="*/ 24 h 24"/>
                <a:gd name="T6" fmla="*/ 12 w 161"/>
                <a:gd name="T7" fmla="*/ 24 h 24"/>
                <a:gd name="T8" fmla="*/ 5 w 161"/>
                <a:gd name="T9" fmla="*/ 17 h 24"/>
                <a:gd name="T10" fmla="*/ 159 w 161"/>
                <a:gd name="T11" fmla="*/ 0 h 24"/>
                <a:gd name="T12" fmla="*/ 159 w 161"/>
                <a:gd name="T13" fmla="*/ 0 h 24"/>
                <a:gd name="T14" fmla="*/ 161 w 161"/>
                <a:gd name="T15" fmla="*/ 2 h 24"/>
                <a:gd name="T16" fmla="*/ 159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5" y="17"/>
                  </a:moveTo>
                  <a:lnTo>
                    <a:pt x="0" y="17"/>
                  </a:lnTo>
                  <a:lnTo>
                    <a:pt x="7" y="24"/>
                  </a:lnTo>
                  <a:lnTo>
                    <a:pt x="12" y="24"/>
                  </a:lnTo>
                  <a:lnTo>
                    <a:pt x="5" y="17"/>
                  </a:lnTo>
                  <a:moveTo>
                    <a:pt x="159" y="0"/>
                  </a:moveTo>
                  <a:lnTo>
                    <a:pt x="159" y="0"/>
                  </a:lnTo>
                  <a:lnTo>
                    <a:pt x="161" y="2"/>
                  </a:lnTo>
                  <a:lnTo>
                    <a:pt x="159"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5" name="Freeform 30"/>
            <p:cNvSpPr/>
            <p:nvPr/>
          </p:nvSpPr>
          <p:spPr bwMode="auto">
            <a:xfrm flipH="1">
              <a:off x="5270056" y="4226903"/>
              <a:ext cx="149218" cy="22379"/>
            </a:xfrm>
            <a:custGeom>
              <a:avLst/>
              <a:gdLst>
                <a:gd name="T0" fmla="*/ 154 w 160"/>
                <a:gd name="T1" fmla="*/ 0 h 24"/>
                <a:gd name="T2" fmla="*/ 0 w 160"/>
                <a:gd name="T3" fmla="*/ 17 h 24"/>
                <a:gd name="T4" fmla="*/ 7 w 160"/>
                <a:gd name="T5" fmla="*/ 24 h 24"/>
                <a:gd name="T6" fmla="*/ 160 w 160"/>
                <a:gd name="T7" fmla="*/ 7 h 24"/>
                <a:gd name="T8" fmla="*/ 156 w 160"/>
                <a:gd name="T9" fmla="*/ 2 h 24"/>
                <a:gd name="T10" fmla="*/ 154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4" y="0"/>
                  </a:moveTo>
                  <a:lnTo>
                    <a:pt x="0" y="17"/>
                  </a:lnTo>
                  <a:lnTo>
                    <a:pt x="7" y="24"/>
                  </a:lnTo>
                  <a:lnTo>
                    <a:pt x="160" y="7"/>
                  </a:lnTo>
                  <a:lnTo>
                    <a:pt x="156" y="2"/>
                  </a:lnTo>
                  <a:lnTo>
                    <a:pt x="15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6" name="Freeform 31"/>
            <p:cNvSpPr/>
            <p:nvPr/>
          </p:nvSpPr>
          <p:spPr bwMode="auto">
            <a:xfrm flipH="1">
              <a:off x="5270056" y="4226903"/>
              <a:ext cx="149218" cy="22379"/>
            </a:xfrm>
            <a:custGeom>
              <a:avLst/>
              <a:gdLst>
                <a:gd name="T0" fmla="*/ 154 w 160"/>
                <a:gd name="T1" fmla="*/ 0 h 24"/>
                <a:gd name="T2" fmla="*/ 0 w 160"/>
                <a:gd name="T3" fmla="*/ 17 h 24"/>
                <a:gd name="T4" fmla="*/ 7 w 160"/>
                <a:gd name="T5" fmla="*/ 24 h 24"/>
                <a:gd name="T6" fmla="*/ 160 w 160"/>
                <a:gd name="T7" fmla="*/ 7 h 24"/>
                <a:gd name="T8" fmla="*/ 156 w 160"/>
                <a:gd name="T9" fmla="*/ 2 h 24"/>
                <a:gd name="T10" fmla="*/ 154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4" y="0"/>
                  </a:moveTo>
                  <a:lnTo>
                    <a:pt x="0" y="17"/>
                  </a:lnTo>
                  <a:lnTo>
                    <a:pt x="7" y="24"/>
                  </a:lnTo>
                  <a:lnTo>
                    <a:pt x="160" y="7"/>
                  </a:lnTo>
                  <a:lnTo>
                    <a:pt x="156" y="2"/>
                  </a:lnTo>
                  <a:lnTo>
                    <a:pt x="154"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7" name="Freeform 32"/>
            <p:cNvSpPr/>
            <p:nvPr/>
          </p:nvSpPr>
          <p:spPr bwMode="auto">
            <a:xfrm flipH="1">
              <a:off x="5329743" y="3507044"/>
              <a:ext cx="867331" cy="865323"/>
            </a:xfrm>
            <a:custGeom>
              <a:avLst/>
              <a:gdLst>
                <a:gd name="T0" fmla="*/ 81 w 507"/>
                <a:gd name="T1" fmla="*/ 31 h 506"/>
                <a:gd name="T2" fmla="*/ 81 w 507"/>
                <a:gd name="T3" fmla="*/ 31 h 506"/>
                <a:gd name="T4" fmla="*/ 0 w 507"/>
                <a:gd name="T5" fmla="*/ 0 h 506"/>
                <a:gd name="T6" fmla="*/ 37 w 507"/>
                <a:gd name="T7" fmla="*/ 79 h 506"/>
                <a:gd name="T8" fmla="*/ 37 w 507"/>
                <a:gd name="T9" fmla="*/ 79 h 506"/>
                <a:gd name="T10" fmla="*/ 888 w 507"/>
                <a:gd name="T11" fmla="*/ 928 h 506"/>
                <a:gd name="T12" fmla="*/ 930 w 507"/>
                <a:gd name="T13" fmla="*/ 884 h 506"/>
                <a:gd name="T14" fmla="*/ 81 w 507"/>
                <a:gd name="T15" fmla="*/ 31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7"/>
                  </a:moveTo>
                  <a:cubicBezTo>
                    <a:pt x="44" y="17"/>
                    <a:pt x="44" y="17"/>
                    <a:pt x="44" y="17"/>
                  </a:cubicBezTo>
                  <a:cubicBezTo>
                    <a:pt x="41" y="14"/>
                    <a:pt x="0" y="0"/>
                    <a:pt x="0" y="0"/>
                  </a:cubicBezTo>
                  <a:cubicBezTo>
                    <a:pt x="0" y="0"/>
                    <a:pt x="16" y="40"/>
                    <a:pt x="20" y="43"/>
                  </a:cubicBezTo>
                  <a:cubicBezTo>
                    <a:pt x="20" y="43"/>
                    <a:pt x="20" y="43"/>
                    <a:pt x="20" y="43"/>
                  </a:cubicBezTo>
                  <a:cubicBezTo>
                    <a:pt x="484" y="506"/>
                    <a:pt x="484" y="506"/>
                    <a:pt x="484" y="506"/>
                  </a:cubicBezTo>
                  <a:cubicBezTo>
                    <a:pt x="507" y="482"/>
                    <a:pt x="507" y="482"/>
                    <a:pt x="507" y="482"/>
                  </a:cubicBezTo>
                  <a:lnTo>
                    <a:pt x="44"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3" name="组合 7"/>
          <p:cNvGrpSpPr/>
          <p:nvPr/>
        </p:nvGrpSpPr>
        <p:grpSpPr>
          <a:xfrm>
            <a:off x="5011034" y="2236792"/>
            <a:ext cx="1010954" cy="1008300"/>
            <a:chOff x="5107781" y="2781590"/>
            <a:chExt cx="1010954" cy="1007989"/>
          </a:xfrm>
          <a:solidFill>
            <a:schemeClr val="accent2"/>
          </a:solidFill>
        </p:grpSpPr>
        <p:sp>
          <p:nvSpPr>
            <p:cNvPr id="40" name="Freeform 5"/>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 name="Freeform 6"/>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2" name="Freeform 7"/>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3" name="Freeform 8"/>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4" name="Freeform 9"/>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5" name="Freeform 10"/>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6" name="Freeform 11"/>
            <p:cNvSpPr/>
            <p:nvPr/>
          </p:nvSpPr>
          <p:spPr bwMode="auto">
            <a:xfrm flipH="1">
              <a:off x="5251404" y="2781590"/>
              <a:ext cx="867331" cy="864391"/>
            </a:xfrm>
            <a:custGeom>
              <a:avLst/>
              <a:gdLst>
                <a:gd name="T0" fmla="*/ 79 w 507"/>
                <a:gd name="T1" fmla="*/ 31 h 505"/>
                <a:gd name="T2" fmla="*/ 79 w 507"/>
                <a:gd name="T3" fmla="*/ 31 h 505"/>
                <a:gd name="T4" fmla="*/ 0 w 507"/>
                <a:gd name="T5" fmla="*/ 0 h 505"/>
                <a:gd name="T6" fmla="*/ 35 w 507"/>
                <a:gd name="T7" fmla="*/ 79 h 505"/>
                <a:gd name="T8" fmla="*/ 35 w 507"/>
                <a:gd name="T9" fmla="*/ 79 h 505"/>
                <a:gd name="T10" fmla="*/ 886 w 507"/>
                <a:gd name="T11" fmla="*/ 927 h 505"/>
                <a:gd name="T12" fmla="*/ 930 w 507"/>
                <a:gd name="T13" fmla="*/ 885 h 505"/>
                <a:gd name="T14" fmla="*/ 79 w 507"/>
                <a:gd name="T15" fmla="*/ 31 h 50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5">
                  <a:moveTo>
                    <a:pt x="43" y="17"/>
                  </a:moveTo>
                  <a:cubicBezTo>
                    <a:pt x="43" y="17"/>
                    <a:pt x="43" y="17"/>
                    <a:pt x="43" y="17"/>
                  </a:cubicBezTo>
                  <a:cubicBezTo>
                    <a:pt x="40" y="14"/>
                    <a:pt x="0" y="0"/>
                    <a:pt x="0" y="0"/>
                  </a:cubicBezTo>
                  <a:cubicBezTo>
                    <a:pt x="0" y="0"/>
                    <a:pt x="15" y="40"/>
                    <a:pt x="19" y="43"/>
                  </a:cubicBezTo>
                  <a:cubicBezTo>
                    <a:pt x="19" y="43"/>
                    <a:pt x="19" y="43"/>
                    <a:pt x="19" y="43"/>
                  </a:cubicBezTo>
                  <a:cubicBezTo>
                    <a:pt x="483" y="505"/>
                    <a:pt x="483" y="505"/>
                    <a:pt x="483" y="505"/>
                  </a:cubicBezTo>
                  <a:cubicBezTo>
                    <a:pt x="507" y="482"/>
                    <a:pt x="507" y="482"/>
                    <a:pt x="507" y="482"/>
                  </a:cubicBezTo>
                  <a:cubicBezTo>
                    <a:pt x="43" y="17"/>
                    <a:pt x="43" y="17"/>
                    <a:pt x="43" y="1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8" name="Freeform 33"/>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9" name="Freeform 34"/>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0" name="Freeform 35"/>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1" name="Freeform 36"/>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2" name="Freeform 37"/>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3" name="Freeform 38"/>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4" name="Freeform 39"/>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5" name="Freeform 40"/>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6" name="Freeform 41"/>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7" name="Freeform 42"/>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8" name="Freeform 43"/>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close/>
                  <a:moveTo>
                    <a:pt x="152" y="0"/>
                  </a:moveTo>
                  <a:lnTo>
                    <a:pt x="152" y="0"/>
                  </a:lnTo>
                  <a:lnTo>
                    <a:pt x="156" y="2"/>
                  </a:lnTo>
                  <a:lnTo>
                    <a:pt x="1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9" name="Freeform 44"/>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moveTo>
                    <a:pt x="152" y="0"/>
                  </a:moveTo>
                  <a:lnTo>
                    <a:pt x="152" y="0"/>
                  </a:lnTo>
                  <a:lnTo>
                    <a:pt x="156" y="2"/>
                  </a:lnTo>
                  <a:lnTo>
                    <a:pt x="152"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0" name="Freeform 45"/>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1" name="Freeform 46"/>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2" name="Freeform 47"/>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3" name="Freeform 48"/>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4" name="组合 1"/>
          <p:cNvGrpSpPr/>
          <p:nvPr/>
        </p:nvGrpSpPr>
        <p:grpSpPr>
          <a:xfrm>
            <a:off x="6006414" y="3464523"/>
            <a:ext cx="1010953" cy="1010166"/>
            <a:chOff x="6073970" y="3409136"/>
            <a:chExt cx="1010953" cy="1009854"/>
          </a:xfrm>
          <a:solidFill>
            <a:schemeClr val="accent3"/>
          </a:solidFill>
        </p:grpSpPr>
        <p:sp>
          <p:nvSpPr>
            <p:cNvPr id="84" name="Freeform 49"/>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5" name="Freeform 50"/>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6" name="Freeform 51"/>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7" name="Freeform 52"/>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8" name="Freeform 53"/>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9" name="Freeform 54"/>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0" name="Freeform 55"/>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1" name="Freeform 56"/>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 name="Freeform 57"/>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close/>
                  <a:moveTo>
                    <a:pt x="21" y="0"/>
                  </a:moveTo>
                  <a:lnTo>
                    <a:pt x="21" y="0"/>
                  </a:lnTo>
                  <a:lnTo>
                    <a:pt x="22" y="3"/>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3" name="Freeform 58"/>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moveTo>
                    <a:pt x="21" y="0"/>
                  </a:moveTo>
                  <a:lnTo>
                    <a:pt x="21" y="0"/>
                  </a:lnTo>
                  <a:lnTo>
                    <a:pt x="22" y="3"/>
                  </a:lnTo>
                  <a:lnTo>
                    <a:pt x="2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4" name="Freeform 59"/>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5" name="Freeform 60"/>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6" name="Freeform 61"/>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close/>
                  <a:moveTo>
                    <a:pt x="160" y="0"/>
                  </a:moveTo>
                  <a:lnTo>
                    <a:pt x="160" y="0"/>
                  </a:lnTo>
                  <a:lnTo>
                    <a:pt x="162" y="2"/>
                  </a:lnTo>
                  <a:lnTo>
                    <a:pt x="16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7" name="Freeform 62"/>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moveTo>
                    <a:pt x="160" y="0"/>
                  </a:moveTo>
                  <a:lnTo>
                    <a:pt x="160" y="0"/>
                  </a:lnTo>
                  <a:lnTo>
                    <a:pt x="162" y="2"/>
                  </a:lnTo>
                  <a:lnTo>
                    <a:pt x="16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 name="Freeform 63"/>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 name="Freeform 64"/>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0" name="Freeform 65"/>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close/>
                  <a:moveTo>
                    <a:pt x="161" y="0"/>
                  </a:moveTo>
                  <a:lnTo>
                    <a:pt x="16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1" name="Freeform 66"/>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moveTo>
                    <a:pt x="161" y="0"/>
                  </a:moveTo>
                  <a:lnTo>
                    <a:pt x="161"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2" name="Freeform 67"/>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 name="Freeform 68"/>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4" name="Freeform 69"/>
            <p:cNvSpPr/>
            <p:nvPr/>
          </p:nvSpPr>
          <p:spPr bwMode="auto">
            <a:xfrm flipH="1">
              <a:off x="6217592" y="3409136"/>
              <a:ext cx="867331" cy="865323"/>
            </a:xfrm>
            <a:custGeom>
              <a:avLst/>
              <a:gdLst>
                <a:gd name="T0" fmla="*/ 81 w 507"/>
                <a:gd name="T1" fmla="*/ 33 h 506"/>
                <a:gd name="T2" fmla="*/ 81 w 507"/>
                <a:gd name="T3" fmla="*/ 33 h 506"/>
                <a:gd name="T4" fmla="*/ 0 w 507"/>
                <a:gd name="T5" fmla="*/ 0 h 506"/>
                <a:gd name="T6" fmla="*/ 35 w 507"/>
                <a:gd name="T7" fmla="*/ 81 h 506"/>
                <a:gd name="T8" fmla="*/ 35 w 507"/>
                <a:gd name="T9" fmla="*/ 81 h 506"/>
                <a:gd name="T10" fmla="*/ 886 w 507"/>
                <a:gd name="T11" fmla="*/ 928 h 506"/>
                <a:gd name="T12" fmla="*/ 930 w 507"/>
                <a:gd name="T13" fmla="*/ 884 h 506"/>
                <a:gd name="T14" fmla="*/ 81 w 507"/>
                <a:gd name="T15" fmla="*/ 33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8"/>
                  </a:moveTo>
                  <a:cubicBezTo>
                    <a:pt x="44" y="18"/>
                    <a:pt x="44" y="18"/>
                    <a:pt x="44" y="18"/>
                  </a:cubicBezTo>
                  <a:cubicBezTo>
                    <a:pt x="40" y="14"/>
                    <a:pt x="0" y="0"/>
                    <a:pt x="0" y="0"/>
                  </a:cubicBezTo>
                  <a:cubicBezTo>
                    <a:pt x="0" y="0"/>
                    <a:pt x="16" y="40"/>
                    <a:pt x="19" y="44"/>
                  </a:cubicBezTo>
                  <a:cubicBezTo>
                    <a:pt x="19" y="44"/>
                    <a:pt x="19" y="44"/>
                    <a:pt x="19" y="44"/>
                  </a:cubicBezTo>
                  <a:cubicBezTo>
                    <a:pt x="483" y="506"/>
                    <a:pt x="483" y="506"/>
                    <a:pt x="483" y="506"/>
                  </a:cubicBezTo>
                  <a:cubicBezTo>
                    <a:pt x="507" y="482"/>
                    <a:pt x="507" y="482"/>
                    <a:pt x="507" y="482"/>
                  </a:cubicBezTo>
                  <a:lnTo>
                    <a:pt x="4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05" name="Oval 70"/>
          <p:cNvSpPr>
            <a:spLocks noChangeArrowheads="1"/>
          </p:cNvSpPr>
          <p:nvPr/>
        </p:nvSpPr>
        <p:spPr bwMode="auto">
          <a:xfrm flipH="1">
            <a:off x="6089136" y="1114695"/>
            <a:ext cx="2155272" cy="2153716"/>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a:p>
        </p:txBody>
      </p:sp>
      <p:sp>
        <p:nvSpPr>
          <p:cNvPr id="106" name="Oval 71"/>
          <p:cNvSpPr>
            <a:spLocks noChangeArrowheads="1"/>
          </p:cNvSpPr>
          <p:nvPr/>
        </p:nvSpPr>
        <p:spPr bwMode="auto">
          <a:xfrm flipH="1">
            <a:off x="6310167" y="1335757"/>
            <a:ext cx="1714145" cy="171252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a:p>
        </p:txBody>
      </p:sp>
      <p:sp>
        <p:nvSpPr>
          <p:cNvPr id="107" name="Freeform 72"/>
          <p:cNvSpPr>
            <a:spLocks noEditPoints="1"/>
          </p:cNvSpPr>
          <p:nvPr/>
        </p:nvSpPr>
        <p:spPr bwMode="auto">
          <a:xfrm flipH="1">
            <a:off x="6270063" y="1294716"/>
            <a:ext cx="1793418" cy="1794608"/>
          </a:xfrm>
          <a:custGeom>
            <a:avLst/>
            <a:gdLst>
              <a:gd name="T0" fmla="*/ 524 w 1048"/>
              <a:gd name="T1" fmla="*/ 0 h 1049"/>
              <a:gd name="T2" fmla="*/ 0 w 1048"/>
              <a:gd name="T3" fmla="*/ 525 h 1049"/>
              <a:gd name="T4" fmla="*/ 506 w 1048"/>
              <a:gd name="T5" fmla="*/ 1049 h 1049"/>
              <a:gd name="T6" fmla="*/ 524 w 1048"/>
              <a:gd name="T7" fmla="*/ 1049 h 1049"/>
              <a:gd name="T8" fmla="*/ 547 w 1048"/>
              <a:gd name="T9" fmla="*/ 1048 h 1049"/>
              <a:gd name="T10" fmla="*/ 1048 w 1048"/>
              <a:gd name="T11" fmla="*/ 525 h 1049"/>
              <a:gd name="T12" fmla="*/ 524 w 1048"/>
              <a:gd name="T13" fmla="*/ 0 h 1049"/>
              <a:gd name="T14" fmla="*/ 547 w 1048"/>
              <a:gd name="T15" fmla="*/ 1001 h 1049"/>
              <a:gd name="T16" fmla="*/ 524 w 1048"/>
              <a:gd name="T17" fmla="*/ 1002 h 1049"/>
              <a:gd name="T18" fmla="*/ 506 w 1048"/>
              <a:gd name="T19" fmla="*/ 1002 h 1049"/>
              <a:gd name="T20" fmla="*/ 47 w 1048"/>
              <a:gd name="T21" fmla="*/ 525 h 1049"/>
              <a:gd name="T22" fmla="*/ 524 w 1048"/>
              <a:gd name="T23" fmla="*/ 47 h 1049"/>
              <a:gd name="T24" fmla="*/ 1002 w 1048"/>
              <a:gd name="T25" fmla="*/ 525 h 1049"/>
              <a:gd name="T26" fmla="*/ 547 w 1048"/>
              <a:gd name="T27" fmla="*/ 100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8" h="1049">
                <a:moveTo>
                  <a:pt x="524" y="0"/>
                </a:moveTo>
                <a:cubicBezTo>
                  <a:pt x="235" y="0"/>
                  <a:pt x="0" y="235"/>
                  <a:pt x="0" y="525"/>
                </a:cubicBezTo>
                <a:cubicBezTo>
                  <a:pt x="0" y="808"/>
                  <a:pt x="225" y="1039"/>
                  <a:pt x="506" y="1049"/>
                </a:cubicBezTo>
                <a:cubicBezTo>
                  <a:pt x="512" y="1049"/>
                  <a:pt x="518" y="1049"/>
                  <a:pt x="524" y="1049"/>
                </a:cubicBezTo>
                <a:cubicBezTo>
                  <a:pt x="532" y="1049"/>
                  <a:pt x="539" y="1049"/>
                  <a:pt x="547" y="1048"/>
                </a:cubicBezTo>
                <a:cubicBezTo>
                  <a:pt x="826" y="1036"/>
                  <a:pt x="1048" y="806"/>
                  <a:pt x="1048" y="525"/>
                </a:cubicBezTo>
                <a:cubicBezTo>
                  <a:pt x="1048" y="235"/>
                  <a:pt x="813" y="0"/>
                  <a:pt x="524" y="0"/>
                </a:cubicBezTo>
                <a:moveTo>
                  <a:pt x="547" y="1001"/>
                </a:moveTo>
                <a:cubicBezTo>
                  <a:pt x="539" y="1002"/>
                  <a:pt x="532" y="1002"/>
                  <a:pt x="524" y="1002"/>
                </a:cubicBezTo>
                <a:cubicBezTo>
                  <a:pt x="518" y="1002"/>
                  <a:pt x="512" y="1002"/>
                  <a:pt x="506" y="1002"/>
                </a:cubicBezTo>
                <a:cubicBezTo>
                  <a:pt x="251" y="992"/>
                  <a:pt x="47" y="782"/>
                  <a:pt x="47" y="525"/>
                </a:cubicBezTo>
                <a:cubicBezTo>
                  <a:pt x="47" y="261"/>
                  <a:pt x="261" y="47"/>
                  <a:pt x="524" y="47"/>
                </a:cubicBezTo>
                <a:cubicBezTo>
                  <a:pt x="788" y="47"/>
                  <a:pt x="1002" y="261"/>
                  <a:pt x="1002" y="525"/>
                </a:cubicBezTo>
                <a:cubicBezTo>
                  <a:pt x="1002" y="780"/>
                  <a:pt x="800" y="989"/>
                  <a:pt x="547" y="1001"/>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spcBef>
                <a:spcPts val="0"/>
              </a:spcBef>
              <a:spcAft>
                <a:spcPts val="0"/>
              </a:spcAft>
              <a:defRPr/>
            </a:pPr>
            <a:endParaRPr lang="en-US">
              <a:latin typeface="+mn-lt"/>
            </a:endParaRPr>
          </a:p>
        </p:txBody>
      </p:sp>
      <p:sp>
        <p:nvSpPr>
          <p:cNvPr id="108" name="Freeform 73"/>
          <p:cNvSpPr>
            <a:spLocks noEditPoints="1"/>
          </p:cNvSpPr>
          <p:nvPr/>
        </p:nvSpPr>
        <p:spPr bwMode="auto">
          <a:xfrm flipH="1">
            <a:off x="6472442" y="1499921"/>
            <a:ext cx="1388663" cy="1384198"/>
          </a:xfrm>
          <a:custGeom>
            <a:avLst/>
            <a:gdLst>
              <a:gd name="T0" fmla="*/ 745 w 812"/>
              <a:gd name="T1" fmla="*/ 0 h 809"/>
              <a:gd name="T2" fmla="*/ 0 w 812"/>
              <a:gd name="T3" fmla="*/ 743 h 809"/>
              <a:gd name="T4" fmla="*/ 745 w 812"/>
              <a:gd name="T5" fmla="*/ 1484 h 809"/>
              <a:gd name="T6" fmla="*/ 1489 w 812"/>
              <a:gd name="T7" fmla="*/ 743 h 809"/>
              <a:gd name="T8" fmla="*/ 745 w 812"/>
              <a:gd name="T9" fmla="*/ 0 h 809"/>
              <a:gd name="T10" fmla="*/ 745 w 812"/>
              <a:gd name="T11" fmla="*/ 1398 h 809"/>
              <a:gd name="T12" fmla="*/ 86 w 812"/>
              <a:gd name="T13" fmla="*/ 743 h 809"/>
              <a:gd name="T14" fmla="*/ 745 w 812"/>
              <a:gd name="T15" fmla="*/ 86 h 809"/>
              <a:gd name="T16" fmla="*/ 1405 w 812"/>
              <a:gd name="T17" fmla="*/ 743 h 809"/>
              <a:gd name="T18" fmla="*/ 745 w 812"/>
              <a:gd name="T19" fmla="*/ 1398 h 8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2" h="809">
                <a:moveTo>
                  <a:pt x="406" y="0"/>
                </a:moveTo>
                <a:cubicBezTo>
                  <a:pt x="182" y="0"/>
                  <a:pt x="0" y="182"/>
                  <a:pt x="0" y="405"/>
                </a:cubicBezTo>
                <a:cubicBezTo>
                  <a:pt x="0" y="627"/>
                  <a:pt x="182" y="809"/>
                  <a:pt x="406" y="809"/>
                </a:cubicBezTo>
                <a:cubicBezTo>
                  <a:pt x="630" y="809"/>
                  <a:pt x="812" y="627"/>
                  <a:pt x="812" y="405"/>
                </a:cubicBezTo>
                <a:cubicBezTo>
                  <a:pt x="812" y="182"/>
                  <a:pt x="630" y="0"/>
                  <a:pt x="406" y="0"/>
                </a:cubicBezTo>
                <a:moveTo>
                  <a:pt x="406" y="762"/>
                </a:moveTo>
                <a:cubicBezTo>
                  <a:pt x="208" y="762"/>
                  <a:pt x="47" y="602"/>
                  <a:pt x="47" y="405"/>
                </a:cubicBezTo>
                <a:cubicBezTo>
                  <a:pt x="47" y="207"/>
                  <a:pt x="208" y="47"/>
                  <a:pt x="406" y="47"/>
                </a:cubicBezTo>
                <a:cubicBezTo>
                  <a:pt x="604" y="47"/>
                  <a:pt x="766" y="207"/>
                  <a:pt x="766" y="405"/>
                </a:cubicBezTo>
                <a:cubicBezTo>
                  <a:pt x="766" y="602"/>
                  <a:pt x="604" y="762"/>
                  <a:pt x="406" y="762"/>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9" name="Freeform 74"/>
          <p:cNvSpPr>
            <a:spLocks noEditPoints="1"/>
          </p:cNvSpPr>
          <p:nvPr/>
        </p:nvSpPr>
        <p:spPr bwMode="auto">
          <a:xfrm flipH="1">
            <a:off x="6673886" y="1706991"/>
            <a:ext cx="985773" cy="970058"/>
          </a:xfrm>
          <a:custGeom>
            <a:avLst/>
            <a:gdLst>
              <a:gd name="T0" fmla="*/ 529 w 576"/>
              <a:gd name="T1" fmla="*/ 0 h 567"/>
              <a:gd name="T2" fmla="*/ 0 w 576"/>
              <a:gd name="T3" fmla="*/ 521 h 567"/>
              <a:gd name="T4" fmla="*/ 529 w 576"/>
              <a:gd name="T5" fmla="*/ 1040 h 567"/>
              <a:gd name="T6" fmla="*/ 1057 w 576"/>
              <a:gd name="T7" fmla="*/ 521 h 567"/>
              <a:gd name="T8" fmla="*/ 529 w 576"/>
              <a:gd name="T9" fmla="*/ 0 h 567"/>
              <a:gd name="T10" fmla="*/ 529 w 576"/>
              <a:gd name="T11" fmla="*/ 956 h 567"/>
              <a:gd name="T12" fmla="*/ 86 w 576"/>
              <a:gd name="T13" fmla="*/ 521 h 567"/>
              <a:gd name="T14" fmla="*/ 529 w 576"/>
              <a:gd name="T15" fmla="*/ 84 h 567"/>
              <a:gd name="T16" fmla="*/ 971 w 576"/>
              <a:gd name="T17" fmla="*/ 521 h 567"/>
              <a:gd name="T18" fmla="*/ 529 w 576"/>
              <a:gd name="T19" fmla="*/ 956 h 5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76" h="567">
                <a:moveTo>
                  <a:pt x="288" y="0"/>
                </a:moveTo>
                <a:cubicBezTo>
                  <a:pt x="129" y="0"/>
                  <a:pt x="0" y="127"/>
                  <a:pt x="0" y="284"/>
                </a:cubicBezTo>
                <a:cubicBezTo>
                  <a:pt x="0" y="440"/>
                  <a:pt x="129" y="567"/>
                  <a:pt x="288" y="567"/>
                </a:cubicBezTo>
                <a:cubicBezTo>
                  <a:pt x="447" y="567"/>
                  <a:pt x="576" y="440"/>
                  <a:pt x="576" y="284"/>
                </a:cubicBezTo>
                <a:cubicBezTo>
                  <a:pt x="576" y="127"/>
                  <a:pt x="447" y="0"/>
                  <a:pt x="288" y="0"/>
                </a:cubicBezTo>
                <a:moveTo>
                  <a:pt x="288" y="521"/>
                </a:moveTo>
                <a:cubicBezTo>
                  <a:pt x="155" y="521"/>
                  <a:pt x="47" y="414"/>
                  <a:pt x="47" y="284"/>
                </a:cubicBezTo>
                <a:cubicBezTo>
                  <a:pt x="47" y="153"/>
                  <a:pt x="155" y="46"/>
                  <a:pt x="288" y="46"/>
                </a:cubicBezTo>
                <a:cubicBezTo>
                  <a:pt x="421" y="46"/>
                  <a:pt x="529" y="153"/>
                  <a:pt x="529" y="284"/>
                </a:cubicBezTo>
                <a:cubicBezTo>
                  <a:pt x="529" y="414"/>
                  <a:pt x="421" y="521"/>
                  <a:pt x="288" y="521"/>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0" name="Freeform 75"/>
          <p:cNvSpPr>
            <a:spLocks noEditPoints="1"/>
          </p:cNvSpPr>
          <p:nvPr/>
        </p:nvSpPr>
        <p:spPr bwMode="auto">
          <a:xfrm flipH="1">
            <a:off x="6876264" y="1912195"/>
            <a:ext cx="581019" cy="559649"/>
          </a:xfrm>
          <a:custGeom>
            <a:avLst/>
            <a:gdLst>
              <a:gd name="T0" fmla="*/ 312 w 340"/>
              <a:gd name="T1" fmla="*/ 0 h 327"/>
              <a:gd name="T2" fmla="*/ 0 w 340"/>
              <a:gd name="T3" fmla="*/ 301 h 327"/>
              <a:gd name="T4" fmla="*/ 312 w 340"/>
              <a:gd name="T5" fmla="*/ 600 h 327"/>
              <a:gd name="T6" fmla="*/ 623 w 340"/>
              <a:gd name="T7" fmla="*/ 301 h 327"/>
              <a:gd name="T8" fmla="*/ 312 w 340"/>
              <a:gd name="T9" fmla="*/ 0 h 327"/>
              <a:gd name="T10" fmla="*/ 312 w 340"/>
              <a:gd name="T11" fmla="*/ 516 h 327"/>
              <a:gd name="T12" fmla="*/ 86 w 340"/>
              <a:gd name="T13" fmla="*/ 301 h 327"/>
              <a:gd name="T14" fmla="*/ 312 w 340"/>
              <a:gd name="T15" fmla="*/ 86 h 327"/>
              <a:gd name="T16" fmla="*/ 537 w 340"/>
              <a:gd name="T17" fmla="*/ 301 h 327"/>
              <a:gd name="T18" fmla="*/ 312 w 340"/>
              <a:gd name="T19" fmla="*/ 516 h 3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0" h="327">
                <a:moveTo>
                  <a:pt x="170" y="0"/>
                </a:moveTo>
                <a:cubicBezTo>
                  <a:pt x="76" y="0"/>
                  <a:pt x="0" y="73"/>
                  <a:pt x="0" y="164"/>
                </a:cubicBezTo>
                <a:cubicBezTo>
                  <a:pt x="0" y="254"/>
                  <a:pt x="76" y="327"/>
                  <a:pt x="170" y="327"/>
                </a:cubicBezTo>
                <a:cubicBezTo>
                  <a:pt x="264" y="327"/>
                  <a:pt x="340" y="254"/>
                  <a:pt x="340" y="164"/>
                </a:cubicBezTo>
                <a:cubicBezTo>
                  <a:pt x="340" y="73"/>
                  <a:pt x="264" y="0"/>
                  <a:pt x="170" y="0"/>
                </a:cubicBezTo>
                <a:moveTo>
                  <a:pt x="170" y="281"/>
                </a:moveTo>
                <a:cubicBezTo>
                  <a:pt x="102" y="281"/>
                  <a:pt x="47" y="228"/>
                  <a:pt x="47" y="164"/>
                </a:cubicBezTo>
                <a:cubicBezTo>
                  <a:pt x="47" y="99"/>
                  <a:pt x="102" y="47"/>
                  <a:pt x="170" y="47"/>
                </a:cubicBezTo>
                <a:cubicBezTo>
                  <a:pt x="238" y="47"/>
                  <a:pt x="293" y="99"/>
                  <a:pt x="293" y="164"/>
                </a:cubicBezTo>
                <a:cubicBezTo>
                  <a:pt x="293" y="228"/>
                  <a:pt x="238" y="281"/>
                  <a:pt x="170" y="281"/>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1" name="Oval 76"/>
          <p:cNvSpPr>
            <a:spLocks noChangeArrowheads="1"/>
          </p:cNvSpPr>
          <p:nvPr/>
        </p:nvSpPr>
        <p:spPr bwMode="auto">
          <a:xfrm flipH="1">
            <a:off x="7054393" y="2086619"/>
            <a:ext cx="213569" cy="209869"/>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eaLnBrk="1" hangingPunct="1"/>
            <a:endParaRPr lang="zh-CN" altLang="zh-CN"/>
          </a:p>
        </p:txBody>
      </p:sp>
      <p:grpSp>
        <p:nvGrpSpPr>
          <p:cNvPr id="5" name="组合 9"/>
          <p:cNvGrpSpPr/>
          <p:nvPr/>
        </p:nvGrpSpPr>
        <p:grpSpPr>
          <a:xfrm>
            <a:off x="6205714" y="2162172"/>
            <a:ext cx="986705" cy="986848"/>
            <a:chOff x="6598099" y="2161504"/>
            <a:chExt cx="986705" cy="986543"/>
          </a:xfrm>
          <a:solidFill>
            <a:schemeClr val="accent1"/>
          </a:solidFill>
        </p:grpSpPr>
        <p:sp>
          <p:nvSpPr>
            <p:cNvPr id="112" name="Freeform 77"/>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3" name="Freeform 78"/>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4" name="Freeform 79"/>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5" name="Freeform 80"/>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6" name="Freeform 81"/>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7" name="Freeform 82"/>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8" name="Freeform 83"/>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9" name="Freeform 84"/>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0" name="Freeform 85"/>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1" name="Freeform 86"/>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2" name="Freeform 87"/>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3" name="Freeform 88"/>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4" name="Freeform 89"/>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5" name="Freeform 90"/>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6" name="Freeform 91"/>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7" name="Freeform 92"/>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8" name="Freeform 93"/>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9" name="Freeform 94"/>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0" name="Freeform 95"/>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1" name="Freeform 96"/>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2" name="Freeform 97"/>
            <p:cNvSpPr/>
            <p:nvPr/>
          </p:nvSpPr>
          <p:spPr bwMode="auto">
            <a:xfrm flipH="1">
              <a:off x="6741721" y="2161504"/>
              <a:ext cx="843083" cy="842944"/>
            </a:xfrm>
            <a:custGeom>
              <a:avLst/>
              <a:gdLst>
                <a:gd name="T0" fmla="*/ 55 w 493"/>
                <a:gd name="T1" fmla="*/ 9 h 493"/>
                <a:gd name="T2" fmla="*/ 55 w 493"/>
                <a:gd name="T3" fmla="*/ 9 h 493"/>
                <a:gd name="T4" fmla="*/ 31 w 493"/>
                <a:gd name="T5" fmla="*/ 0 h 493"/>
                <a:gd name="T6" fmla="*/ 0 w 493"/>
                <a:gd name="T7" fmla="*/ 31 h 493"/>
                <a:gd name="T8" fmla="*/ 11 w 493"/>
                <a:gd name="T9" fmla="*/ 57 h 493"/>
                <a:gd name="T10" fmla="*/ 11 w 493"/>
                <a:gd name="T11" fmla="*/ 57 h 493"/>
                <a:gd name="T12" fmla="*/ 862 w 493"/>
                <a:gd name="T13" fmla="*/ 904 h 493"/>
                <a:gd name="T14" fmla="*/ 904 w 493"/>
                <a:gd name="T15" fmla="*/ 860 h 493"/>
                <a:gd name="T16" fmla="*/ 55 w 493"/>
                <a:gd name="T17" fmla="*/ 9 h 4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3" h="493">
                  <a:moveTo>
                    <a:pt x="30" y="5"/>
                  </a:moveTo>
                  <a:cubicBezTo>
                    <a:pt x="30" y="5"/>
                    <a:pt x="30" y="5"/>
                    <a:pt x="30" y="5"/>
                  </a:cubicBezTo>
                  <a:cubicBezTo>
                    <a:pt x="27" y="2"/>
                    <a:pt x="22" y="0"/>
                    <a:pt x="17" y="0"/>
                  </a:cubicBezTo>
                  <a:cubicBezTo>
                    <a:pt x="8" y="0"/>
                    <a:pt x="0" y="8"/>
                    <a:pt x="0" y="17"/>
                  </a:cubicBezTo>
                  <a:cubicBezTo>
                    <a:pt x="0" y="23"/>
                    <a:pt x="2" y="28"/>
                    <a:pt x="6" y="31"/>
                  </a:cubicBezTo>
                  <a:cubicBezTo>
                    <a:pt x="6" y="31"/>
                    <a:pt x="6" y="31"/>
                    <a:pt x="6" y="31"/>
                  </a:cubicBezTo>
                  <a:cubicBezTo>
                    <a:pt x="470" y="493"/>
                    <a:pt x="470" y="493"/>
                    <a:pt x="470" y="493"/>
                  </a:cubicBezTo>
                  <a:cubicBezTo>
                    <a:pt x="493" y="469"/>
                    <a:pt x="493" y="469"/>
                    <a:pt x="493" y="469"/>
                  </a:cubicBezTo>
                  <a:cubicBezTo>
                    <a:pt x="30" y="5"/>
                    <a:pt x="30" y="5"/>
                    <a:pt x="30"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33" name="Freeform 98"/>
          <p:cNvSpPr/>
          <p:nvPr/>
        </p:nvSpPr>
        <p:spPr bwMode="auto">
          <a:xfrm flipH="1">
            <a:off x="7899341" y="2931689"/>
            <a:ext cx="54092" cy="55032"/>
          </a:xfrm>
          <a:custGeom>
            <a:avLst/>
            <a:gdLst>
              <a:gd name="T0" fmla="*/ 5 w 32"/>
              <a:gd name="T1" fmla="*/ 0 h 32"/>
              <a:gd name="T2" fmla="*/ 0 w 32"/>
              <a:gd name="T3" fmla="*/ 6 h 32"/>
              <a:gd name="T4" fmla="*/ 24 w 32"/>
              <a:gd name="T5" fmla="*/ 31 h 32"/>
              <a:gd name="T6" fmla="*/ 53 w 32"/>
              <a:gd name="T7" fmla="*/ 59 h 32"/>
              <a:gd name="T8" fmla="*/ 58 w 32"/>
              <a:gd name="T9" fmla="*/ 53 h 32"/>
              <a:gd name="T10" fmla="*/ 5 w 32"/>
              <a:gd name="T11" fmla="*/ 0 h 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2" h="32">
                <a:moveTo>
                  <a:pt x="3" y="0"/>
                </a:moveTo>
                <a:cubicBezTo>
                  <a:pt x="0" y="3"/>
                  <a:pt x="0" y="3"/>
                  <a:pt x="0" y="3"/>
                </a:cubicBezTo>
                <a:cubicBezTo>
                  <a:pt x="4" y="8"/>
                  <a:pt x="8" y="12"/>
                  <a:pt x="13" y="17"/>
                </a:cubicBezTo>
                <a:cubicBezTo>
                  <a:pt x="18" y="22"/>
                  <a:pt x="24" y="27"/>
                  <a:pt x="29" y="32"/>
                </a:cubicBezTo>
                <a:cubicBezTo>
                  <a:pt x="32" y="29"/>
                  <a:pt x="32" y="29"/>
                  <a:pt x="32" y="29"/>
                </a:cubicBezTo>
                <a:cubicBezTo>
                  <a:pt x="22" y="20"/>
                  <a:pt x="12" y="10"/>
                  <a:pt x="3" y="0"/>
                </a:cubicBezTo>
              </a:path>
            </a:pathLst>
          </a:custGeom>
          <a:solidFill>
            <a:srgbClr val="C9C8C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4" name="Freeform 106"/>
          <p:cNvSpPr/>
          <p:nvPr/>
        </p:nvSpPr>
        <p:spPr bwMode="auto">
          <a:xfrm flipH="1">
            <a:off x="7146721" y="2178961"/>
            <a:ext cx="45698" cy="57831"/>
          </a:xfrm>
          <a:custGeom>
            <a:avLst/>
            <a:gdLst>
              <a:gd name="T0" fmla="*/ 4 w 27"/>
              <a:gd name="T1" fmla="*/ 0 h 34"/>
              <a:gd name="T2" fmla="*/ 0 w 27"/>
              <a:gd name="T3" fmla="*/ 4 h 34"/>
              <a:gd name="T4" fmla="*/ 0 w 27"/>
              <a:gd name="T5" fmla="*/ 13 h 34"/>
              <a:gd name="T6" fmla="*/ 11 w 27"/>
              <a:gd name="T7" fmla="*/ 38 h 34"/>
              <a:gd name="T8" fmla="*/ 11 w 27"/>
              <a:gd name="T9" fmla="*/ 38 h 34"/>
              <a:gd name="T10" fmla="*/ 34 w 27"/>
              <a:gd name="T11" fmla="*/ 62 h 34"/>
              <a:gd name="T12" fmla="*/ 49 w 27"/>
              <a:gd name="T13" fmla="*/ 46 h 34"/>
              <a:gd name="T14" fmla="*/ 27 w 27"/>
              <a:gd name="T15" fmla="*/ 27 h 34"/>
              <a:gd name="T16" fmla="*/ 4 w 27"/>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 h="34">
                <a:moveTo>
                  <a:pt x="2" y="0"/>
                </a:moveTo>
                <a:cubicBezTo>
                  <a:pt x="0" y="2"/>
                  <a:pt x="0" y="2"/>
                  <a:pt x="0" y="2"/>
                </a:cubicBezTo>
                <a:cubicBezTo>
                  <a:pt x="0" y="3"/>
                  <a:pt x="0" y="5"/>
                  <a:pt x="0" y="7"/>
                </a:cubicBezTo>
                <a:cubicBezTo>
                  <a:pt x="0" y="13"/>
                  <a:pt x="2" y="18"/>
                  <a:pt x="6" y="21"/>
                </a:cubicBezTo>
                <a:cubicBezTo>
                  <a:pt x="6" y="21"/>
                  <a:pt x="6" y="21"/>
                  <a:pt x="6" y="21"/>
                </a:cubicBezTo>
                <a:cubicBezTo>
                  <a:pt x="19" y="34"/>
                  <a:pt x="19" y="34"/>
                  <a:pt x="19" y="34"/>
                </a:cubicBezTo>
                <a:cubicBezTo>
                  <a:pt x="27" y="25"/>
                  <a:pt x="27" y="25"/>
                  <a:pt x="27" y="25"/>
                </a:cubicBezTo>
                <a:cubicBezTo>
                  <a:pt x="15" y="15"/>
                  <a:pt x="15" y="15"/>
                  <a:pt x="15" y="15"/>
                </a:cubicBezTo>
                <a:cubicBezTo>
                  <a:pt x="2" y="0"/>
                  <a:pt x="2" y="0"/>
                  <a:pt x="2" y="0"/>
                </a:cubicBezTo>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6" name="组合 2"/>
          <p:cNvGrpSpPr/>
          <p:nvPr/>
        </p:nvGrpSpPr>
        <p:grpSpPr>
          <a:xfrm>
            <a:off x="685009" y="1530205"/>
            <a:ext cx="365522" cy="430273"/>
            <a:chOff x="685009" y="1529730"/>
            <a:chExt cx="365522" cy="430140"/>
          </a:xfrm>
        </p:grpSpPr>
        <p:sp>
          <p:nvSpPr>
            <p:cNvPr id="141" name="Flowchart: Off-page Connector 108"/>
            <p:cNvSpPr/>
            <p:nvPr/>
          </p:nvSpPr>
          <p:spPr bwMode="auto">
            <a:xfrm>
              <a:off x="704059" y="1529730"/>
              <a:ext cx="317898" cy="422672"/>
            </a:xfrm>
            <a:prstGeom prst="flowChartOffpageConnector">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anose="020B0604020202020204" pitchFamily="34" charset="0"/>
                <a:cs typeface="Arial" panose="020B0604020202020204" pitchFamily="34" charset="0"/>
              </a:endParaRPr>
            </a:p>
          </p:txBody>
        </p:sp>
        <p:sp>
          <p:nvSpPr>
            <p:cNvPr id="144" name="Oval 111"/>
            <p:cNvSpPr/>
            <p:nvPr/>
          </p:nvSpPr>
          <p:spPr bwMode="auto">
            <a:xfrm>
              <a:off x="685009" y="1540770"/>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anose="020B0604020202020204" pitchFamily="34" charset="0"/>
                  <a:cs typeface="Arial" panose="020B0604020202020204" pitchFamily="34" charset="0"/>
                </a:rPr>
                <a:t>1</a:t>
              </a:r>
              <a:endParaRPr lang="en-US" altLang="zh-CN" dirty="0">
                <a:solidFill>
                  <a:schemeClr val="bg1"/>
                </a:solidFill>
                <a:latin typeface="Arial" panose="020B0604020202020204" pitchFamily="34" charset="0"/>
                <a:cs typeface="Arial" panose="020B0604020202020204" pitchFamily="34" charset="0"/>
              </a:endParaRPr>
            </a:p>
          </p:txBody>
        </p:sp>
      </p:grpSp>
      <p:grpSp>
        <p:nvGrpSpPr>
          <p:cNvPr id="7" name="组合 3"/>
          <p:cNvGrpSpPr/>
          <p:nvPr/>
        </p:nvGrpSpPr>
        <p:grpSpPr>
          <a:xfrm>
            <a:off x="685009" y="2261327"/>
            <a:ext cx="365522" cy="452720"/>
            <a:chOff x="685009" y="2260630"/>
            <a:chExt cx="365522" cy="452581"/>
          </a:xfrm>
        </p:grpSpPr>
        <p:sp>
          <p:nvSpPr>
            <p:cNvPr id="142" name="Flowchart: Off-page Connector 109"/>
            <p:cNvSpPr/>
            <p:nvPr/>
          </p:nvSpPr>
          <p:spPr bwMode="auto">
            <a:xfrm>
              <a:off x="704059" y="2290540"/>
              <a:ext cx="317898" cy="422671"/>
            </a:xfrm>
            <a:prstGeom prst="flowChartOffpageConnector">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anose="020B0604020202020204" pitchFamily="34" charset="0"/>
                <a:cs typeface="Arial" panose="020B0604020202020204" pitchFamily="34" charset="0"/>
              </a:endParaRPr>
            </a:p>
          </p:txBody>
        </p:sp>
        <p:sp>
          <p:nvSpPr>
            <p:cNvPr id="145" name="Oval 112"/>
            <p:cNvSpPr/>
            <p:nvPr/>
          </p:nvSpPr>
          <p:spPr bwMode="auto">
            <a:xfrm>
              <a:off x="685009" y="2260630"/>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anose="020B0604020202020204" pitchFamily="34" charset="0"/>
                  <a:cs typeface="Arial" panose="020B0604020202020204" pitchFamily="34" charset="0"/>
                </a:rPr>
                <a:t>2</a:t>
              </a:r>
              <a:endParaRPr lang="en-US" altLang="zh-CN" dirty="0">
                <a:solidFill>
                  <a:schemeClr val="bg1"/>
                </a:solidFill>
                <a:latin typeface="Arial" panose="020B0604020202020204" pitchFamily="34" charset="0"/>
                <a:cs typeface="Arial" panose="020B0604020202020204" pitchFamily="34" charset="0"/>
              </a:endParaRPr>
            </a:p>
          </p:txBody>
        </p:sp>
      </p:grpSp>
      <p:grpSp>
        <p:nvGrpSpPr>
          <p:cNvPr id="8" name="组合 4"/>
          <p:cNvGrpSpPr/>
          <p:nvPr/>
        </p:nvGrpSpPr>
        <p:grpSpPr>
          <a:xfrm>
            <a:off x="680246" y="3022517"/>
            <a:ext cx="365522" cy="451385"/>
            <a:chOff x="680246" y="3021584"/>
            <a:chExt cx="365522" cy="451246"/>
          </a:xfrm>
        </p:grpSpPr>
        <p:sp>
          <p:nvSpPr>
            <p:cNvPr id="143" name="Flowchart: Off-page Connector 110"/>
            <p:cNvSpPr/>
            <p:nvPr/>
          </p:nvSpPr>
          <p:spPr bwMode="auto">
            <a:xfrm>
              <a:off x="704059" y="3050159"/>
              <a:ext cx="317898" cy="422671"/>
            </a:xfrm>
            <a:prstGeom prst="flowChartOffpage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anose="020B0604020202020204" pitchFamily="34" charset="0"/>
                <a:cs typeface="Arial" panose="020B0604020202020204" pitchFamily="34" charset="0"/>
              </a:endParaRPr>
            </a:p>
          </p:txBody>
        </p:sp>
        <p:sp>
          <p:nvSpPr>
            <p:cNvPr id="146" name="Oval 113"/>
            <p:cNvSpPr/>
            <p:nvPr/>
          </p:nvSpPr>
          <p:spPr bwMode="auto">
            <a:xfrm>
              <a:off x="680246" y="3021584"/>
              <a:ext cx="365522"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anose="020B0604020202020204" pitchFamily="34" charset="0"/>
                  <a:cs typeface="Arial" panose="020B0604020202020204" pitchFamily="34" charset="0"/>
                </a:rPr>
                <a:t>3</a:t>
              </a:r>
              <a:endParaRPr lang="en-US" altLang="zh-CN" dirty="0">
                <a:solidFill>
                  <a:schemeClr val="bg1"/>
                </a:solidFill>
                <a:latin typeface="Arial" panose="020B0604020202020204" pitchFamily="34" charset="0"/>
                <a:cs typeface="Arial" panose="020B0604020202020204" pitchFamily="34" charset="0"/>
              </a:endParaRPr>
            </a:p>
          </p:txBody>
        </p:sp>
      </p:grpSp>
      <p:sp>
        <p:nvSpPr>
          <p:cNvPr id="154" name="Rectangle 1436"/>
          <p:cNvSpPr>
            <a:spLocks noChangeArrowheads="1"/>
          </p:cNvSpPr>
          <p:nvPr/>
        </p:nvSpPr>
        <p:spPr bwMode="auto">
          <a:xfrm>
            <a:off x="1264210" y="1492091"/>
            <a:ext cx="6155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dirty="0">
                <a:solidFill>
                  <a:schemeClr val="tx1">
                    <a:lumMod val="75000"/>
                    <a:lumOff val="25000"/>
                  </a:schemeClr>
                </a:solidFill>
                <a:latin typeface="微软雅黑" pitchFamily="34" charset="-122"/>
                <a:ea typeface="微软雅黑" pitchFamily="34" charset="-122"/>
              </a:rPr>
              <a:t>添加标题</a:t>
            </a:r>
          </a:p>
        </p:txBody>
      </p:sp>
      <p:sp>
        <p:nvSpPr>
          <p:cNvPr id="155" name="Content Placeholder 2"/>
          <p:cNvSpPr txBox="1"/>
          <p:nvPr/>
        </p:nvSpPr>
        <p:spPr bwMode="auto">
          <a:xfrm>
            <a:off x="1189835" y="1649303"/>
            <a:ext cx="2734093" cy="45495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2" name="Rectangle 1436"/>
          <p:cNvSpPr>
            <a:spLocks noChangeArrowheads="1"/>
          </p:cNvSpPr>
          <p:nvPr/>
        </p:nvSpPr>
        <p:spPr bwMode="auto">
          <a:xfrm>
            <a:off x="1287989" y="2246804"/>
            <a:ext cx="6155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dirty="0">
                <a:solidFill>
                  <a:schemeClr val="tx1">
                    <a:lumMod val="75000"/>
                    <a:lumOff val="25000"/>
                  </a:schemeClr>
                </a:solidFill>
                <a:latin typeface="微软雅黑" pitchFamily="34" charset="-122"/>
                <a:ea typeface="微软雅黑" pitchFamily="34" charset="-122"/>
              </a:rPr>
              <a:t>添加标题</a:t>
            </a:r>
          </a:p>
        </p:txBody>
      </p:sp>
      <p:sp>
        <p:nvSpPr>
          <p:cNvPr id="153" name="Content Placeholder 2"/>
          <p:cNvSpPr txBox="1"/>
          <p:nvPr/>
        </p:nvSpPr>
        <p:spPr bwMode="auto">
          <a:xfrm>
            <a:off x="1213647" y="2404392"/>
            <a:ext cx="2734093" cy="45495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0" name="Rectangle 1436"/>
          <p:cNvSpPr>
            <a:spLocks noChangeArrowheads="1"/>
          </p:cNvSpPr>
          <p:nvPr/>
        </p:nvSpPr>
        <p:spPr bwMode="auto">
          <a:xfrm>
            <a:off x="1264210" y="2986749"/>
            <a:ext cx="6155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dirty="0">
                <a:solidFill>
                  <a:schemeClr val="tx1">
                    <a:lumMod val="75000"/>
                    <a:lumOff val="25000"/>
                  </a:schemeClr>
                </a:solidFill>
                <a:latin typeface="微软雅黑" pitchFamily="34" charset="-122"/>
                <a:ea typeface="微软雅黑" pitchFamily="34" charset="-122"/>
              </a:rPr>
              <a:t>添加标题</a:t>
            </a:r>
          </a:p>
        </p:txBody>
      </p:sp>
      <p:sp>
        <p:nvSpPr>
          <p:cNvPr id="151" name="Content Placeholder 2"/>
          <p:cNvSpPr txBox="1"/>
          <p:nvPr/>
        </p:nvSpPr>
        <p:spPr bwMode="auto">
          <a:xfrm>
            <a:off x="1189835" y="3143999"/>
            <a:ext cx="2734093" cy="45495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8" name="Rectangle 1436"/>
          <p:cNvSpPr>
            <a:spLocks noChangeArrowheads="1"/>
          </p:cNvSpPr>
          <p:nvPr/>
        </p:nvSpPr>
        <p:spPr bwMode="auto">
          <a:xfrm>
            <a:off x="1287989" y="3756911"/>
            <a:ext cx="6155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1200" dirty="0">
                <a:solidFill>
                  <a:schemeClr val="tx1">
                    <a:lumMod val="75000"/>
                    <a:lumOff val="25000"/>
                  </a:schemeClr>
                </a:solidFill>
                <a:latin typeface="微软雅黑" pitchFamily="34" charset="-122"/>
                <a:ea typeface="微软雅黑" pitchFamily="34" charset="-122"/>
              </a:rPr>
              <a:t>添加标题</a:t>
            </a:r>
          </a:p>
        </p:txBody>
      </p:sp>
      <p:sp>
        <p:nvSpPr>
          <p:cNvPr id="139" name="Content Placeholder 2"/>
          <p:cNvSpPr txBox="1"/>
          <p:nvPr/>
        </p:nvSpPr>
        <p:spPr bwMode="auto">
          <a:xfrm>
            <a:off x="1213647" y="3958637"/>
            <a:ext cx="2734093" cy="41089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点击输入简要文本内容，文字内容需概况精炼的说明该分项内容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9" name="组合 6"/>
          <p:cNvGrpSpPr/>
          <p:nvPr/>
        </p:nvGrpSpPr>
        <p:grpSpPr>
          <a:xfrm>
            <a:off x="704060" y="3845502"/>
            <a:ext cx="366713" cy="419229"/>
            <a:chOff x="704059" y="3844313"/>
            <a:chExt cx="366713" cy="419100"/>
          </a:xfrm>
        </p:grpSpPr>
        <p:sp>
          <p:nvSpPr>
            <p:cNvPr id="137" name="Flowchart: Off-page Connector 104"/>
            <p:cNvSpPr/>
            <p:nvPr/>
          </p:nvSpPr>
          <p:spPr bwMode="auto">
            <a:xfrm>
              <a:off x="727871" y="3862165"/>
              <a:ext cx="317898" cy="381000"/>
            </a:xfrm>
            <a:prstGeom prst="flowChartOffpageConnector">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a:solidFill>
                  <a:srgbClr val="FFFFFF"/>
                </a:solidFill>
                <a:latin typeface="Arial" panose="020B0604020202020204" pitchFamily="34" charset="0"/>
                <a:cs typeface="Arial" panose="020B0604020202020204" pitchFamily="34" charset="0"/>
              </a:endParaRPr>
            </a:p>
          </p:txBody>
        </p:sp>
        <p:sp>
          <p:nvSpPr>
            <p:cNvPr id="140" name="Oval 107"/>
            <p:cNvSpPr/>
            <p:nvPr/>
          </p:nvSpPr>
          <p:spPr bwMode="auto">
            <a:xfrm>
              <a:off x="704059" y="3844313"/>
              <a:ext cx="366713" cy="419100"/>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dirty="0">
                  <a:solidFill>
                    <a:srgbClr val="FFFFFF"/>
                  </a:solidFill>
                  <a:latin typeface="Arial" panose="020B0604020202020204" pitchFamily="34" charset="0"/>
                  <a:cs typeface="Arial" panose="020B0604020202020204" pitchFamily="34" charset="0"/>
                </a:rPr>
                <a:t>4</a:t>
              </a:r>
              <a:endParaRPr lang="en-US" altLang="zh-CN"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769240727"/>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p:cTn id="7" dur="500" fill="hold"/>
                                        <p:tgtEl>
                                          <p:spTgt spid="105"/>
                                        </p:tgtEl>
                                        <p:attrNameLst>
                                          <p:attrName>ppt_w</p:attrName>
                                        </p:attrNameLst>
                                      </p:cBhvr>
                                      <p:tavLst>
                                        <p:tav tm="0">
                                          <p:val>
                                            <p:fltVal val="0"/>
                                          </p:val>
                                        </p:tav>
                                        <p:tav tm="100000">
                                          <p:val>
                                            <p:strVal val="#ppt_w"/>
                                          </p:val>
                                        </p:tav>
                                      </p:tavLst>
                                    </p:anim>
                                    <p:anim calcmode="lin" valueType="num">
                                      <p:cBhvr>
                                        <p:cTn id="8" dur="500" fill="hold"/>
                                        <p:tgtEl>
                                          <p:spTgt spid="105"/>
                                        </p:tgtEl>
                                        <p:attrNameLst>
                                          <p:attrName>ppt_h</p:attrName>
                                        </p:attrNameLst>
                                      </p:cBhvr>
                                      <p:tavLst>
                                        <p:tav tm="0">
                                          <p:val>
                                            <p:fltVal val="0"/>
                                          </p:val>
                                        </p:tav>
                                        <p:tav tm="100000">
                                          <p:val>
                                            <p:strVal val="#ppt_h"/>
                                          </p:val>
                                        </p:tav>
                                      </p:tavLst>
                                    </p:anim>
                                    <p:animEffect transition="in" filter="fade">
                                      <p:cBhvr>
                                        <p:cTn id="9" dur="500"/>
                                        <p:tgtEl>
                                          <p:spTgt spid="10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106"/>
                                        </p:tgtEl>
                                        <p:attrNameLst>
                                          <p:attrName>style.visibility</p:attrName>
                                        </p:attrNameLst>
                                      </p:cBhvr>
                                      <p:to>
                                        <p:strVal val="visible"/>
                                      </p:to>
                                    </p:set>
                                    <p:anim calcmode="lin" valueType="num">
                                      <p:cBhvr>
                                        <p:cTn id="12" dur="500" fill="hold"/>
                                        <p:tgtEl>
                                          <p:spTgt spid="106"/>
                                        </p:tgtEl>
                                        <p:attrNameLst>
                                          <p:attrName>ppt_w</p:attrName>
                                        </p:attrNameLst>
                                      </p:cBhvr>
                                      <p:tavLst>
                                        <p:tav tm="0">
                                          <p:val>
                                            <p:fltVal val="0"/>
                                          </p:val>
                                        </p:tav>
                                        <p:tav tm="100000">
                                          <p:val>
                                            <p:strVal val="#ppt_w"/>
                                          </p:val>
                                        </p:tav>
                                      </p:tavLst>
                                    </p:anim>
                                    <p:anim calcmode="lin" valueType="num">
                                      <p:cBhvr>
                                        <p:cTn id="13" dur="500" fill="hold"/>
                                        <p:tgtEl>
                                          <p:spTgt spid="106"/>
                                        </p:tgtEl>
                                        <p:attrNameLst>
                                          <p:attrName>ppt_h</p:attrName>
                                        </p:attrNameLst>
                                      </p:cBhvr>
                                      <p:tavLst>
                                        <p:tav tm="0">
                                          <p:val>
                                            <p:fltVal val="0"/>
                                          </p:val>
                                        </p:tav>
                                        <p:tav tm="100000">
                                          <p:val>
                                            <p:strVal val="#ppt_h"/>
                                          </p:val>
                                        </p:tav>
                                      </p:tavLst>
                                    </p:anim>
                                    <p:animEffect transition="in" filter="fade">
                                      <p:cBhvr>
                                        <p:cTn id="14" dur="500"/>
                                        <p:tgtEl>
                                          <p:spTgt spid="10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107"/>
                                        </p:tgtEl>
                                        <p:attrNameLst>
                                          <p:attrName>style.visibility</p:attrName>
                                        </p:attrNameLst>
                                      </p:cBhvr>
                                      <p:to>
                                        <p:strVal val="visible"/>
                                      </p:to>
                                    </p:set>
                                    <p:anim calcmode="lin" valueType="num">
                                      <p:cBhvr>
                                        <p:cTn id="17" dur="500" fill="hold"/>
                                        <p:tgtEl>
                                          <p:spTgt spid="107"/>
                                        </p:tgtEl>
                                        <p:attrNameLst>
                                          <p:attrName>ppt_w</p:attrName>
                                        </p:attrNameLst>
                                      </p:cBhvr>
                                      <p:tavLst>
                                        <p:tav tm="0">
                                          <p:val>
                                            <p:fltVal val="0"/>
                                          </p:val>
                                        </p:tav>
                                        <p:tav tm="100000">
                                          <p:val>
                                            <p:strVal val="#ppt_w"/>
                                          </p:val>
                                        </p:tav>
                                      </p:tavLst>
                                    </p:anim>
                                    <p:anim calcmode="lin" valueType="num">
                                      <p:cBhvr>
                                        <p:cTn id="18" dur="500" fill="hold"/>
                                        <p:tgtEl>
                                          <p:spTgt spid="107"/>
                                        </p:tgtEl>
                                        <p:attrNameLst>
                                          <p:attrName>ppt_h</p:attrName>
                                        </p:attrNameLst>
                                      </p:cBhvr>
                                      <p:tavLst>
                                        <p:tav tm="0">
                                          <p:val>
                                            <p:fltVal val="0"/>
                                          </p:val>
                                        </p:tav>
                                        <p:tav tm="100000">
                                          <p:val>
                                            <p:strVal val="#ppt_h"/>
                                          </p:val>
                                        </p:tav>
                                      </p:tavLst>
                                    </p:anim>
                                    <p:animEffect transition="in" filter="fade">
                                      <p:cBhvr>
                                        <p:cTn id="19" dur="500"/>
                                        <p:tgtEl>
                                          <p:spTgt spid="107"/>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108"/>
                                        </p:tgtEl>
                                        <p:attrNameLst>
                                          <p:attrName>style.visibility</p:attrName>
                                        </p:attrNameLst>
                                      </p:cBhvr>
                                      <p:to>
                                        <p:strVal val="visible"/>
                                      </p:to>
                                    </p:set>
                                    <p:anim calcmode="lin" valueType="num">
                                      <p:cBhvr>
                                        <p:cTn id="22" dur="500" fill="hold"/>
                                        <p:tgtEl>
                                          <p:spTgt spid="108"/>
                                        </p:tgtEl>
                                        <p:attrNameLst>
                                          <p:attrName>ppt_w</p:attrName>
                                        </p:attrNameLst>
                                      </p:cBhvr>
                                      <p:tavLst>
                                        <p:tav tm="0">
                                          <p:val>
                                            <p:fltVal val="0"/>
                                          </p:val>
                                        </p:tav>
                                        <p:tav tm="100000">
                                          <p:val>
                                            <p:strVal val="#ppt_w"/>
                                          </p:val>
                                        </p:tav>
                                      </p:tavLst>
                                    </p:anim>
                                    <p:anim calcmode="lin" valueType="num">
                                      <p:cBhvr>
                                        <p:cTn id="23" dur="500" fill="hold"/>
                                        <p:tgtEl>
                                          <p:spTgt spid="108"/>
                                        </p:tgtEl>
                                        <p:attrNameLst>
                                          <p:attrName>ppt_h</p:attrName>
                                        </p:attrNameLst>
                                      </p:cBhvr>
                                      <p:tavLst>
                                        <p:tav tm="0">
                                          <p:val>
                                            <p:fltVal val="0"/>
                                          </p:val>
                                        </p:tav>
                                        <p:tav tm="100000">
                                          <p:val>
                                            <p:strVal val="#ppt_h"/>
                                          </p:val>
                                        </p:tav>
                                      </p:tavLst>
                                    </p:anim>
                                    <p:animEffect transition="in" filter="fade">
                                      <p:cBhvr>
                                        <p:cTn id="24" dur="500"/>
                                        <p:tgtEl>
                                          <p:spTgt spid="108"/>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109"/>
                                        </p:tgtEl>
                                        <p:attrNameLst>
                                          <p:attrName>style.visibility</p:attrName>
                                        </p:attrNameLst>
                                      </p:cBhvr>
                                      <p:to>
                                        <p:strVal val="visible"/>
                                      </p:to>
                                    </p:set>
                                    <p:anim calcmode="lin" valueType="num">
                                      <p:cBhvr>
                                        <p:cTn id="27" dur="500" fill="hold"/>
                                        <p:tgtEl>
                                          <p:spTgt spid="109"/>
                                        </p:tgtEl>
                                        <p:attrNameLst>
                                          <p:attrName>ppt_w</p:attrName>
                                        </p:attrNameLst>
                                      </p:cBhvr>
                                      <p:tavLst>
                                        <p:tav tm="0">
                                          <p:val>
                                            <p:fltVal val="0"/>
                                          </p:val>
                                        </p:tav>
                                        <p:tav tm="100000">
                                          <p:val>
                                            <p:strVal val="#ppt_w"/>
                                          </p:val>
                                        </p:tav>
                                      </p:tavLst>
                                    </p:anim>
                                    <p:anim calcmode="lin" valueType="num">
                                      <p:cBhvr>
                                        <p:cTn id="28" dur="500" fill="hold"/>
                                        <p:tgtEl>
                                          <p:spTgt spid="109"/>
                                        </p:tgtEl>
                                        <p:attrNameLst>
                                          <p:attrName>ppt_h</p:attrName>
                                        </p:attrNameLst>
                                      </p:cBhvr>
                                      <p:tavLst>
                                        <p:tav tm="0">
                                          <p:val>
                                            <p:fltVal val="0"/>
                                          </p:val>
                                        </p:tav>
                                        <p:tav tm="100000">
                                          <p:val>
                                            <p:strVal val="#ppt_h"/>
                                          </p:val>
                                        </p:tav>
                                      </p:tavLst>
                                    </p:anim>
                                    <p:animEffect transition="in" filter="fade">
                                      <p:cBhvr>
                                        <p:cTn id="29" dur="500"/>
                                        <p:tgtEl>
                                          <p:spTgt spid="109"/>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110"/>
                                        </p:tgtEl>
                                        <p:attrNameLst>
                                          <p:attrName>style.visibility</p:attrName>
                                        </p:attrNameLst>
                                      </p:cBhvr>
                                      <p:to>
                                        <p:strVal val="visible"/>
                                      </p:to>
                                    </p:set>
                                    <p:anim calcmode="lin" valueType="num">
                                      <p:cBhvr>
                                        <p:cTn id="32" dur="500" fill="hold"/>
                                        <p:tgtEl>
                                          <p:spTgt spid="110"/>
                                        </p:tgtEl>
                                        <p:attrNameLst>
                                          <p:attrName>ppt_w</p:attrName>
                                        </p:attrNameLst>
                                      </p:cBhvr>
                                      <p:tavLst>
                                        <p:tav tm="0">
                                          <p:val>
                                            <p:fltVal val="0"/>
                                          </p:val>
                                        </p:tav>
                                        <p:tav tm="100000">
                                          <p:val>
                                            <p:strVal val="#ppt_w"/>
                                          </p:val>
                                        </p:tav>
                                      </p:tavLst>
                                    </p:anim>
                                    <p:anim calcmode="lin" valueType="num">
                                      <p:cBhvr>
                                        <p:cTn id="33" dur="500" fill="hold"/>
                                        <p:tgtEl>
                                          <p:spTgt spid="110"/>
                                        </p:tgtEl>
                                        <p:attrNameLst>
                                          <p:attrName>ppt_h</p:attrName>
                                        </p:attrNameLst>
                                      </p:cBhvr>
                                      <p:tavLst>
                                        <p:tav tm="0">
                                          <p:val>
                                            <p:fltVal val="0"/>
                                          </p:val>
                                        </p:tav>
                                        <p:tav tm="100000">
                                          <p:val>
                                            <p:strVal val="#ppt_h"/>
                                          </p:val>
                                        </p:tav>
                                      </p:tavLst>
                                    </p:anim>
                                    <p:animEffect transition="in" filter="fade">
                                      <p:cBhvr>
                                        <p:cTn id="34" dur="500"/>
                                        <p:tgtEl>
                                          <p:spTgt spid="11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111"/>
                                        </p:tgtEl>
                                        <p:attrNameLst>
                                          <p:attrName>style.visibility</p:attrName>
                                        </p:attrNameLst>
                                      </p:cBhvr>
                                      <p:to>
                                        <p:strVal val="visible"/>
                                      </p:to>
                                    </p:set>
                                    <p:anim calcmode="lin" valueType="num">
                                      <p:cBhvr>
                                        <p:cTn id="37" dur="500" fill="hold"/>
                                        <p:tgtEl>
                                          <p:spTgt spid="111"/>
                                        </p:tgtEl>
                                        <p:attrNameLst>
                                          <p:attrName>ppt_w</p:attrName>
                                        </p:attrNameLst>
                                      </p:cBhvr>
                                      <p:tavLst>
                                        <p:tav tm="0">
                                          <p:val>
                                            <p:fltVal val="0"/>
                                          </p:val>
                                        </p:tav>
                                        <p:tav tm="100000">
                                          <p:val>
                                            <p:strVal val="#ppt_w"/>
                                          </p:val>
                                        </p:tav>
                                      </p:tavLst>
                                    </p:anim>
                                    <p:anim calcmode="lin" valueType="num">
                                      <p:cBhvr>
                                        <p:cTn id="38" dur="500" fill="hold"/>
                                        <p:tgtEl>
                                          <p:spTgt spid="111"/>
                                        </p:tgtEl>
                                        <p:attrNameLst>
                                          <p:attrName>ppt_h</p:attrName>
                                        </p:attrNameLst>
                                      </p:cBhvr>
                                      <p:tavLst>
                                        <p:tav tm="0">
                                          <p:val>
                                            <p:fltVal val="0"/>
                                          </p:val>
                                        </p:tav>
                                        <p:tav tm="100000">
                                          <p:val>
                                            <p:strVal val="#ppt_h"/>
                                          </p:val>
                                        </p:tav>
                                      </p:tavLst>
                                    </p:anim>
                                    <p:animEffect transition="in" filter="fade">
                                      <p:cBhvr>
                                        <p:cTn id="39" dur="500"/>
                                        <p:tgtEl>
                                          <p:spTgt spid="111"/>
                                        </p:tgtEl>
                                      </p:cBhvr>
                                    </p:animEffect>
                                  </p:childTnLst>
                                </p:cTn>
                              </p:par>
                              <p:par>
                                <p:cTn id="40" presetID="53" presetClass="entr" presetSubtype="16" fill="hold" grpId="0" nodeType="withEffect">
                                  <p:stCondLst>
                                    <p:cond delay="1750"/>
                                  </p:stCondLst>
                                  <p:childTnLst>
                                    <p:set>
                                      <p:cBhvr>
                                        <p:cTn id="41" dur="1" fill="hold">
                                          <p:stCondLst>
                                            <p:cond delay="0"/>
                                          </p:stCondLst>
                                        </p:cTn>
                                        <p:tgtEl>
                                          <p:spTgt spid="133"/>
                                        </p:tgtEl>
                                        <p:attrNameLst>
                                          <p:attrName>style.visibility</p:attrName>
                                        </p:attrNameLst>
                                      </p:cBhvr>
                                      <p:to>
                                        <p:strVal val="visible"/>
                                      </p:to>
                                    </p:set>
                                    <p:anim calcmode="lin" valueType="num">
                                      <p:cBhvr>
                                        <p:cTn id="42" dur="500" fill="hold"/>
                                        <p:tgtEl>
                                          <p:spTgt spid="133"/>
                                        </p:tgtEl>
                                        <p:attrNameLst>
                                          <p:attrName>ppt_w</p:attrName>
                                        </p:attrNameLst>
                                      </p:cBhvr>
                                      <p:tavLst>
                                        <p:tav tm="0">
                                          <p:val>
                                            <p:fltVal val="0"/>
                                          </p:val>
                                        </p:tav>
                                        <p:tav tm="100000">
                                          <p:val>
                                            <p:strVal val="#ppt_w"/>
                                          </p:val>
                                        </p:tav>
                                      </p:tavLst>
                                    </p:anim>
                                    <p:anim calcmode="lin" valueType="num">
                                      <p:cBhvr>
                                        <p:cTn id="43" dur="500" fill="hold"/>
                                        <p:tgtEl>
                                          <p:spTgt spid="133"/>
                                        </p:tgtEl>
                                        <p:attrNameLst>
                                          <p:attrName>ppt_h</p:attrName>
                                        </p:attrNameLst>
                                      </p:cBhvr>
                                      <p:tavLst>
                                        <p:tav tm="0">
                                          <p:val>
                                            <p:fltVal val="0"/>
                                          </p:val>
                                        </p:tav>
                                        <p:tav tm="100000">
                                          <p:val>
                                            <p:strVal val="#ppt_h"/>
                                          </p:val>
                                        </p:tav>
                                      </p:tavLst>
                                    </p:anim>
                                    <p:animEffect transition="in" filter="fade">
                                      <p:cBhvr>
                                        <p:cTn id="44" dur="500"/>
                                        <p:tgtEl>
                                          <p:spTgt spid="133"/>
                                        </p:tgtEl>
                                      </p:cBhvr>
                                    </p:animEffect>
                                  </p:childTnLst>
                                </p:cTn>
                              </p:par>
                              <p:par>
                                <p:cTn id="45" presetID="53" presetClass="entr" presetSubtype="16" fill="hold" grpId="0" nodeType="withEffect">
                                  <p:stCondLst>
                                    <p:cond delay="2000"/>
                                  </p:stCondLst>
                                  <p:childTnLst>
                                    <p:set>
                                      <p:cBhvr>
                                        <p:cTn id="46" dur="1" fill="hold">
                                          <p:stCondLst>
                                            <p:cond delay="0"/>
                                          </p:stCondLst>
                                        </p:cTn>
                                        <p:tgtEl>
                                          <p:spTgt spid="134"/>
                                        </p:tgtEl>
                                        <p:attrNameLst>
                                          <p:attrName>style.visibility</p:attrName>
                                        </p:attrNameLst>
                                      </p:cBhvr>
                                      <p:to>
                                        <p:strVal val="visible"/>
                                      </p:to>
                                    </p:set>
                                    <p:anim calcmode="lin" valueType="num">
                                      <p:cBhvr>
                                        <p:cTn id="47" dur="500" fill="hold"/>
                                        <p:tgtEl>
                                          <p:spTgt spid="134"/>
                                        </p:tgtEl>
                                        <p:attrNameLst>
                                          <p:attrName>ppt_w</p:attrName>
                                        </p:attrNameLst>
                                      </p:cBhvr>
                                      <p:tavLst>
                                        <p:tav tm="0">
                                          <p:val>
                                            <p:fltVal val="0"/>
                                          </p:val>
                                        </p:tav>
                                        <p:tav tm="100000">
                                          <p:val>
                                            <p:strVal val="#ppt_w"/>
                                          </p:val>
                                        </p:tav>
                                      </p:tavLst>
                                    </p:anim>
                                    <p:anim calcmode="lin" valueType="num">
                                      <p:cBhvr>
                                        <p:cTn id="48" dur="500" fill="hold"/>
                                        <p:tgtEl>
                                          <p:spTgt spid="134"/>
                                        </p:tgtEl>
                                        <p:attrNameLst>
                                          <p:attrName>ppt_h</p:attrName>
                                        </p:attrNameLst>
                                      </p:cBhvr>
                                      <p:tavLst>
                                        <p:tav tm="0">
                                          <p:val>
                                            <p:fltVal val="0"/>
                                          </p:val>
                                        </p:tav>
                                        <p:tav tm="100000">
                                          <p:val>
                                            <p:strVal val="#ppt_h"/>
                                          </p:val>
                                        </p:tav>
                                      </p:tavLst>
                                    </p:anim>
                                    <p:animEffect transition="in" filter="fade">
                                      <p:cBhvr>
                                        <p:cTn id="49" dur="500"/>
                                        <p:tgtEl>
                                          <p:spTgt spid="134"/>
                                        </p:tgtEl>
                                      </p:cBhvr>
                                    </p:animEffect>
                                  </p:childTnLst>
                                </p:cTn>
                              </p:par>
                              <p:par>
                                <p:cTn id="50" presetID="2" presetClass="entr" presetSubtype="12" fill="hold" nodeType="withEffect">
                                  <p:stCondLst>
                                    <p:cond delay="2000"/>
                                  </p:stCondLst>
                                  <p:childTnLst>
                                    <p:set>
                                      <p:cBhvr>
                                        <p:cTn id="51" dur="1" fill="hold">
                                          <p:stCondLst>
                                            <p:cond delay="0"/>
                                          </p:stCondLst>
                                        </p:cTn>
                                        <p:tgtEl>
                                          <p:spTgt spid="5"/>
                                        </p:tgtEl>
                                        <p:attrNameLst>
                                          <p:attrName>style.visibility</p:attrName>
                                        </p:attrNameLst>
                                      </p:cBhvr>
                                      <p:to>
                                        <p:strVal val="visible"/>
                                      </p:to>
                                    </p:set>
                                    <p:anim calcmode="lin" valueType="num">
                                      <p:cBhvr additive="base">
                                        <p:cTn id="52" dur="500" fill="hold"/>
                                        <p:tgtEl>
                                          <p:spTgt spid="5"/>
                                        </p:tgtEl>
                                        <p:attrNameLst>
                                          <p:attrName>ppt_x</p:attrName>
                                        </p:attrNameLst>
                                      </p:cBhvr>
                                      <p:tavLst>
                                        <p:tav tm="0">
                                          <p:val>
                                            <p:strVal val="0-#ppt_w/2"/>
                                          </p:val>
                                        </p:tav>
                                        <p:tav tm="100000">
                                          <p:val>
                                            <p:strVal val="#ppt_x"/>
                                          </p:val>
                                        </p:tav>
                                      </p:tavLst>
                                    </p:anim>
                                    <p:anim calcmode="lin" valueType="num">
                                      <p:cBhvr additive="base">
                                        <p:cTn id="53" dur="500" fill="hold"/>
                                        <p:tgtEl>
                                          <p:spTgt spid="5"/>
                                        </p:tgtEl>
                                        <p:attrNameLst>
                                          <p:attrName>ppt_y</p:attrName>
                                        </p:attrNameLst>
                                      </p:cBhvr>
                                      <p:tavLst>
                                        <p:tav tm="0">
                                          <p:val>
                                            <p:strVal val="1+#ppt_h/2"/>
                                          </p:val>
                                        </p:tav>
                                        <p:tav tm="100000">
                                          <p:val>
                                            <p:strVal val="#ppt_y"/>
                                          </p:val>
                                        </p:tav>
                                      </p:tavLst>
                                    </p:anim>
                                  </p:childTnLst>
                                </p:cTn>
                              </p:par>
                            </p:childTnLst>
                          </p:cTn>
                        </p:par>
                        <p:par>
                          <p:cTn id="54" fill="hold">
                            <p:stCondLst>
                              <p:cond delay="500"/>
                            </p:stCondLst>
                            <p:childTnLst>
                              <p:par>
                                <p:cTn id="55" presetID="2" presetClass="entr" presetSubtype="12" fill="hold" nodeType="after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additive="base">
                                        <p:cTn id="57" dur="500" fill="hold"/>
                                        <p:tgtEl>
                                          <p:spTgt spid="4"/>
                                        </p:tgtEl>
                                        <p:attrNameLst>
                                          <p:attrName>ppt_x</p:attrName>
                                        </p:attrNameLst>
                                      </p:cBhvr>
                                      <p:tavLst>
                                        <p:tav tm="0">
                                          <p:val>
                                            <p:strVal val="0-#ppt_w/2"/>
                                          </p:val>
                                        </p:tav>
                                        <p:tav tm="100000">
                                          <p:val>
                                            <p:strVal val="#ppt_x"/>
                                          </p:val>
                                        </p:tav>
                                      </p:tavLst>
                                    </p:anim>
                                    <p:anim calcmode="lin" valueType="num">
                                      <p:cBhvr additive="base">
                                        <p:cTn id="58" dur="500" fill="hold"/>
                                        <p:tgtEl>
                                          <p:spTgt spid="4"/>
                                        </p:tgtEl>
                                        <p:attrNameLst>
                                          <p:attrName>ppt_y</p:attrName>
                                        </p:attrNameLst>
                                      </p:cBhvr>
                                      <p:tavLst>
                                        <p:tav tm="0">
                                          <p:val>
                                            <p:strVal val="1+#ppt_h/2"/>
                                          </p:val>
                                        </p:tav>
                                        <p:tav tm="100000">
                                          <p:val>
                                            <p:strVal val="#ppt_y"/>
                                          </p:val>
                                        </p:tav>
                                      </p:tavLst>
                                    </p:anim>
                                  </p:childTnLst>
                                </p:cTn>
                              </p:par>
                              <p:par>
                                <p:cTn id="59" presetID="2" presetClass="entr" presetSubtype="12" fill="hold" nodeType="with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additive="base">
                                        <p:cTn id="61" dur="500" fill="hold"/>
                                        <p:tgtEl>
                                          <p:spTgt spid="3"/>
                                        </p:tgtEl>
                                        <p:attrNameLst>
                                          <p:attrName>ppt_x</p:attrName>
                                        </p:attrNameLst>
                                      </p:cBhvr>
                                      <p:tavLst>
                                        <p:tav tm="0">
                                          <p:val>
                                            <p:strVal val="0-#ppt_w/2"/>
                                          </p:val>
                                        </p:tav>
                                        <p:tav tm="100000">
                                          <p:val>
                                            <p:strVal val="#ppt_x"/>
                                          </p:val>
                                        </p:tav>
                                      </p:tavLst>
                                    </p:anim>
                                    <p:anim calcmode="lin" valueType="num">
                                      <p:cBhvr additive="base">
                                        <p:cTn id="62" dur="500" fill="hold"/>
                                        <p:tgtEl>
                                          <p:spTgt spid="3"/>
                                        </p:tgtEl>
                                        <p:attrNameLst>
                                          <p:attrName>ppt_y</p:attrName>
                                        </p:attrNameLst>
                                      </p:cBhvr>
                                      <p:tavLst>
                                        <p:tav tm="0">
                                          <p:val>
                                            <p:strVal val="1+#ppt_h/2"/>
                                          </p:val>
                                        </p:tav>
                                        <p:tav tm="100000">
                                          <p:val>
                                            <p:strVal val="#ppt_y"/>
                                          </p:val>
                                        </p:tav>
                                      </p:tavLst>
                                    </p:anim>
                                  </p:childTnLst>
                                </p:cTn>
                              </p:par>
                              <p:par>
                                <p:cTn id="63" presetID="2" presetClass="entr" presetSubtype="12" fill="hold" nodeType="withEffect">
                                  <p:stCondLst>
                                    <p:cond delay="0"/>
                                  </p:stCondLst>
                                  <p:childTnLst>
                                    <p:set>
                                      <p:cBhvr>
                                        <p:cTn id="64" dur="1" fill="hold">
                                          <p:stCondLst>
                                            <p:cond delay="0"/>
                                          </p:stCondLst>
                                        </p:cTn>
                                        <p:tgtEl>
                                          <p:spTgt spid="2"/>
                                        </p:tgtEl>
                                        <p:attrNameLst>
                                          <p:attrName>style.visibility</p:attrName>
                                        </p:attrNameLst>
                                      </p:cBhvr>
                                      <p:to>
                                        <p:strVal val="visible"/>
                                      </p:to>
                                    </p:set>
                                    <p:anim calcmode="lin" valueType="num">
                                      <p:cBhvr additive="base">
                                        <p:cTn id="65" dur="500" fill="hold"/>
                                        <p:tgtEl>
                                          <p:spTgt spid="2"/>
                                        </p:tgtEl>
                                        <p:attrNameLst>
                                          <p:attrName>ppt_x</p:attrName>
                                        </p:attrNameLst>
                                      </p:cBhvr>
                                      <p:tavLst>
                                        <p:tav tm="0">
                                          <p:val>
                                            <p:strVal val="0-#ppt_w/2"/>
                                          </p:val>
                                        </p:tav>
                                        <p:tav tm="100000">
                                          <p:val>
                                            <p:strVal val="#ppt_x"/>
                                          </p:val>
                                        </p:tav>
                                      </p:tavLst>
                                    </p:anim>
                                    <p:anim calcmode="lin" valueType="num">
                                      <p:cBhvr additive="base">
                                        <p:cTn id="66" dur="500" fill="hold"/>
                                        <p:tgtEl>
                                          <p:spTgt spid="2"/>
                                        </p:tgtEl>
                                        <p:attrNameLst>
                                          <p:attrName>ppt_y</p:attrName>
                                        </p:attrNameLst>
                                      </p:cBhvr>
                                      <p:tavLst>
                                        <p:tav tm="0">
                                          <p:val>
                                            <p:strVal val="1+#ppt_h/2"/>
                                          </p:val>
                                        </p:tav>
                                        <p:tav tm="100000">
                                          <p:val>
                                            <p:strVal val="#ppt_y"/>
                                          </p:val>
                                        </p:tav>
                                      </p:tavLst>
                                    </p:anim>
                                  </p:childTnLst>
                                </p:cTn>
                              </p:par>
                            </p:childTnLst>
                          </p:cTn>
                        </p:par>
                        <p:par>
                          <p:cTn id="67" fill="hold">
                            <p:stCondLst>
                              <p:cond delay="1000"/>
                            </p:stCondLst>
                            <p:childTnLst>
                              <p:par>
                                <p:cTn id="68" presetID="47" presetClass="entr" presetSubtype="0" fill="hold" nodeType="afterEffect">
                                  <p:stCondLst>
                                    <p:cond delay="0"/>
                                  </p:stCondLst>
                                  <p:childTnLst>
                                    <p:set>
                                      <p:cBhvr>
                                        <p:cTn id="69" dur="1" fill="hold">
                                          <p:stCondLst>
                                            <p:cond delay="0"/>
                                          </p:stCondLst>
                                        </p:cTn>
                                        <p:tgtEl>
                                          <p:spTgt spid="6"/>
                                        </p:tgtEl>
                                        <p:attrNameLst>
                                          <p:attrName>style.visibility</p:attrName>
                                        </p:attrNameLst>
                                      </p:cBhvr>
                                      <p:to>
                                        <p:strVal val="visible"/>
                                      </p:to>
                                    </p:set>
                                    <p:animEffect transition="in" filter="fade">
                                      <p:cBhvr>
                                        <p:cTn id="70" dur="750"/>
                                        <p:tgtEl>
                                          <p:spTgt spid="6"/>
                                        </p:tgtEl>
                                      </p:cBhvr>
                                    </p:animEffect>
                                    <p:anim calcmode="lin" valueType="num">
                                      <p:cBhvr>
                                        <p:cTn id="71" dur="750" fill="hold"/>
                                        <p:tgtEl>
                                          <p:spTgt spid="6"/>
                                        </p:tgtEl>
                                        <p:attrNameLst>
                                          <p:attrName>ppt_x</p:attrName>
                                        </p:attrNameLst>
                                      </p:cBhvr>
                                      <p:tavLst>
                                        <p:tav tm="0">
                                          <p:val>
                                            <p:strVal val="#ppt_x"/>
                                          </p:val>
                                        </p:tav>
                                        <p:tav tm="100000">
                                          <p:val>
                                            <p:strVal val="#ppt_x"/>
                                          </p:val>
                                        </p:tav>
                                      </p:tavLst>
                                    </p:anim>
                                    <p:anim calcmode="lin" valueType="num">
                                      <p:cBhvr>
                                        <p:cTn id="72" dur="750" fill="hold"/>
                                        <p:tgtEl>
                                          <p:spTgt spid="6"/>
                                        </p:tgtEl>
                                        <p:attrNameLst>
                                          <p:attrName>ppt_y</p:attrName>
                                        </p:attrNameLst>
                                      </p:cBhvr>
                                      <p:tavLst>
                                        <p:tav tm="0">
                                          <p:val>
                                            <p:strVal val="#ppt_y-.1"/>
                                          </p:val>
                                        </p:tav>
                                        <p:tav tm="100000">
                                          <p:val>
                                            <p:strVal val="#ppt_y"/>
                                          </p:val>
                                        </p:tav>
                                      </p:tavLst>
                                    </p:anim>
                                  </p:childTnLst>
                                </p:cTn>
                              </p:par>
                            </p:childTnLst>
                          </p:cTn>
                        </p:par>
                        <p:par>
                          <p:cTn id="73" fill="hold">
                            <p:stCondLst>
                              <p:cond delay="2000"/>
                            </p:stCondLst>
                            <p:childTnLst>
                              <p:par>
                                <p:cTn id="74" presetID="22" presetClass="entr" presetSubtype="8" fill="hold" grpId="0" nodeType="afterEffect">
                                  <p:stCondLst>
                                    <p:cond delay="0"/>
                                  </p:stCondLst>
                                  <p:childTnLst>
                                    <p:set>
                                      <p:cBhvr>
                                        <p:cTn id="75" dur="1" fill="hold">
                                          <p:stCondLst>
                                            <p:cond delay="0"/>
                                          </p:stCondLst>
                                        </p:cTn>
                                        <p:tgtEl>
                                          <p:spTgt spid="154"/>
                                        </p:tgtEl>
                                        <p:attrNameLst>
                                          <p:attrName>style.visibility</p:attrName>
                                        </p:attrNameLst>
                                      </p:cBhvr>
                                      <p:to>
                                        <p:strVal val="visible"/>
                                      </p:to>
                                    </p:set>
                                    <p:animEffect transition="in" filter="wipe(left)">
                                      <p:cBhvr>
                                        <p:cTn id="76" dur="500"/>
                                        <p:tgtEl>
                                          <p:spTgt spid="154"/>
                                        </p:tgtEl>
                                      </p:cBhvr>
                                    </p:animEffect>
                                  </p:childTnLst>
                                </p:cTn>
                              </p:par>
                            </p:childTnLst>
                          </p:cTn>
                        </p:par>
                        <p:par>
                          <p:cTn id="77" fill="hold">
                            <p:stCondLst>
                              <p:cond delay="2500"/>
                            </p:stCondLst>
                            <p:childTnLst>
                              <p:par>
                                <p:cTn id="78" presetID="22" presetClass="entr" presetSubtype="1" fill="hold" grpId="0" nodeType="afterEffect">
                                  <p:stCondLst>
                                    <p:cond delay="0"/>
                                  </p:stCondLst>
                                  <p:childTnLst>
                                    <p:set>
                                      <p:cBhvr>
                                        <p:cTn id="79" dur="1" fill="hold">
                                          <p:stCondLst>
                                            <p:cond delay="0"/>
                                          </p:stCondLst>
                                        </p:cTn>
                                        <p:tgtEl>
                                          <p:spTgt spid="155"/>
                                        </p:tgtEl>
                                        <p:attrNameLst>
                                          <p:attrName>style.visibility</p:attrName>
                                        </p:attrNameLst>
                                      </p:cBhvr>
                                      <p:to>
                                        <p:strVal val="visible"/>
                                      </p:to>
                                    </p:set>
                                    <p:animEffect transition="in" filter="wipe(up)">
                                      <p:cBhvr>
                                        <p:cTn id="80" dur="500"/>
                                        <p:tgtEl>
                                          <p:spTgt spid="155"/>
                                        </p:tgtEl>
                                      </p:cBhvr>
                                    </p:animEffect>
                                  </p:childTnLst>
                                </p:cTn>
                              </p:par>
                            </p:childTnLst>
                          </p:cTn>
                        </p:par>
                        <p:par>
                          <p:cTn id="81" fill="hold">
                            <p:stCondLst>
                              <p:cond delay="3000"/>
                            </p:stCondLst>
                            <p:childTnLst>
                              <p:par>
                                <p:cTn id="82" presetID="47" presetClass="entr" presetSubtype="0" fill="hold" nodeType="afterEffect">
                                  <p:stCondLst>
                                    <p:cond delay="0"/>
                                  </p:stCondLst>
                                  <p:childTnLst>
                                    <p:set>
                                      <p:cBhvr>
                                        <p:cTn id="83" dur="1" fill="hold">
                                          <p:stCondLst>
                                            <p:cond delay="0"/>
                                          </p:stCondLst>
                                        </p:cTn>
                                        <p:tgtEl>
                                          <p:spTgt spid="7"/>
                                        </p:tgtEl>
                                        <p:attrNameLst>
                                          <p:attrName>style.visibility</p:attrName>
                                        </p:attrNameLst>
                                      </p:cBhvr>
                                      <p:to>
                                        <p:strVal val="visible"/>
                                      </p:to>
                                    </p:set>
                                    <p:animEffect transition="in" filter="fade">
                                      <p:cBhvr>
                                        <p:cTn id="84" dur="750"/>
                                        <p:tgtEl>
                                          <p:spTgt spid="7"/>
                                        </p:tgtEl>
                                      </p:cBhvr>
                                    </p:animEffect>
                                    <p:anim calcmode="lin" valueType="num">
                                      <p:cBhvr>
                                        <p:cTn id="85" dur="750" fill="hold"/>
                                        <p:tgtEl>
                                          <p:spTgt spid="7"/>
                                        </p:tgtEl>
                                        <p:attrNameLst>
                                          <p:attrName>ppt_x</p:attrName>
                                        </p:attrNameLst>
                                      </p:cBhvr>
                                      <p:tavLst>
                                        <p:tav tm="0">
                                          <p:val>
                                            <p:strVal val="#ppt_x"/>
                                          </p:val>
                                        </p:tav>
                                        <p:tav tm="100000">
                                          <p:val>
                                            <p:strVal val="#ppt_x"/>
                                          </p:val>
                                        </p:tav>
                                      </p:tavLst>
                                    </p:anim>
                                    <p:anim calcmode="lin" valueType="num">
                                      <p:cBhvr>
                                        <p:cTn id="86" dur="750" fill="hold"/>
                                        <p:tgtEl>
                                          <p:spTgt spid="7"/>
                                        </p:tgtEl>
                                        <p:attrNameLst>
                                          <p:attrName>ppt_y</p:attrName>
                                        </p:attrNameLst>
                                      </p:cBhvr>
                                      <p:tavLst>
                                        <p:tav tm="0">
                                          <p:val>
                                            <p:strVal val="#ppt_y-.1"/>
                                          </p:val>
                                        </p:tav>
                                        <p:tav tm="100000">
                                          <p:val>
                                            <p:strVal val="#ppt_y"/>
                                          </p:val>
                                        </p:tav>
                                      </p:tavLst>
                                    </p:anim>
                                  </p:childTnLst>
                                </p:cTn>
                              </p:par>
                            </p:childTnLst>
                          </p:cTn>
                        </p:par>
                        <p:par>
                          <p:cTn id="87" fill="hold">
                            <p:stCondLst>
                              <p:cond delay="4000"/>
                            </p:stCondLst>
                            <p:childTnLst>
                              <p:par>
                                <p:cTn id="88" presetID="22" presetClass="entr" presetSubtype="8" fill="hold" grpId="0" nodeType="afterEffect">
                                  <p:stCondLst>
                                    <p:cond delay="0"/>
                                  </p:stCondLst>
                                  <p:childTnLst>
                                    <p:set>
                                      <p:cBhvr>
                                        <p:cTn id="89" dur="1" fill="hold">
                                          <p:stCondLst>
                                            <p:cond delay="0"/>
                                          </p:stCondLst>
                                        </p:cTn>
                                        <p:tgtEl>
                                          <p:spTgt spid="152"/>
                                        </p:tgtEl>
                                        <p:attrNameLst>
                                          <p:attrName>style.visibility</p:attrName>
                                        </p:attrNameLst>
                                      </p:cBhvr>
                                      <p:to>
                                        <p:strVal val="visible"/>
                                      </p:to>
                                    </p:set>
                                    <p:animEffect transition="in" filter="wipe(left)">
                                      <p:cBhvr>
                                        <p:cTn id="90" dur="500"/>
                                        <p:tgtEl>
                                          <p:spTgt spid="152"/>
                                        </p:tgtEl>
                                      </p:cBhvr>
                                    </p:animEffect>
                                  </p:childTnLst>
                                </p:cTn>
                              </p:par>
                            </p:childTnLst>
                          </p:cTn>
                        </p:par>
                        <p:par>
                          <p:cTn id="91" fill="hold">
                            <p:stCondLst>
                              <p:cond delay="4500"/>
                            </p:stCondLst>
                            <p:childTnLst>
                              <p:par>
                                <p:cTn id="92" presetID="22" presetClass="entr" presetSubtype="1" fill="hold" grpId="0" nodeType="afterEffect">
                                  <p:stCondLst>
                                    <p:cond delay="0"/>
                                  </p:stCondLst>
                                  <p:childTnLst>
                                    <p:set>
                                      <p:cBhvr>
                                        <p:cTn id="93" dur="1" fill="hold">
                                          <p:stCondLst>
                                            <p:cond delay="0"/>
                                          </p:stCondLst>
                                        </p:cTn>
                                        <p:tgtEl>
                                          <p:spTgt spid="153"/>
                                        </p:tgtEl>
                                        <p:attrNameLst>
                                          <p:attrName>style.visibility</p:attrName>
                                        </p:attrNameLst>
                                      </p:cBhvr>
                                      <p:to>
                                        <p:strVal val="visible"/>
                                      </p:to>
                                    </p:set>
                                    <p:animEffect transition="in" filter="wipe(up)">
                                      <p:cBhvr>
                                        <p:cTn id="94" dur="500"/>
                                        <p:tgtEl>
                                          <p:spTgt spid="153"/>
                                        </p:tgtEl>
                                      </p:cBhvr>
                                    </p:animEffect>
                                  </p:childTnLst>
                                </p:cTn>
                              </p:par>
                            </p:childTnLst>
                          </p:cTn>
                        </p:par>
                        <p:par>
                          <p:cTn id="95" fill="hold">
                            <p:stCondLst>
                              <p:cond delay="5000"/>
                            </p:stCondLst>
                            <p:childTnLst>
                              <p:par>
                                <p:cTn id="96" presetID="47" presetClass="entr" presetSubtype="0" fill="hold" nodeType="afterEffect">
                                  <p:stCondLst>
                                    <p:cond delay="0"/>
                                  </p:stCondLst>
                                  <p:childTnLst>
                                    <p:set>
                                      <p:cBhvr>
                                        <p:cTn id="97" dur="1" fill="hold">
                                          <p:stCondLst>
                                            <p:cond delay="0"/>
                                          </p:stCondLst>
                                        </p:cTn>
                                        <p:tgtEl>
                                          <p:spTgt spid="8"/>
                                        </p:tgtEl>
                                        <p:attrNameLst>
                                          <p:attrName>style.visibility</p:attrName>
                                        </p:attrNameLst>
                                      </p:cBhvr>
                                      <p:to>
                                        <p:strVal val="visible"/>
                                      </p:to>
                                    </p:set>
                                    <p:animEffect transition="in" filter="fade">
                                      <p:cBhvr>
                                        <p:cTn id="98" dur="750"/>
                                        <p:tgtEl>
                                          <p:spTgt spid="8"/>
                                        </p:tgtEl>
                                      </p:cBhvr>
                                    </p:animEffect>
                                    <p:anim calcmode="lin" valueType="num">
                                      <p:cBhvr>
                                        <p:cTn id="99" dur="750" fill="hold"/>
                                        <p:tgtEl>
                                          <p:spTgt spid="8"/>
                                        </p:tgtEl>
                                        <p:attrNameLst>
                                          <p:attrName>ppt_x</p:attrName>
                                        </p:attrNameLst>
                                      </p:cBhvr>
                                      <p:tavLst>
                                        <p:tav tm="0">
                                          <p:val>
                                            <p:strVal val="#ppt_x"/>
                                          </p:val>
                                        </p:tav>
                                        <p:tav tm="100000">
                                          <p:val>
                                            <p:strVal val="#ppt_x"/>
                                          </p:val>
                                        </p:tav>
                                      </p:tavLst>
                                    </p:anim>
                                    <p:anim calcmode="lin" valueType="num">
                                      <p:cBhvr>
                                        <p:cTn id="100" dur="750" fill="hold"/>
                                        <p:tgtEl>
                                          <p:spTgt spid="8"/>
                                        </p:tgtEl>
                                        <p:attrNameLst>
                                          <p:attrName>ppt_y</p:attrName>
                                        </p:attrNameLst>
                                      </p:cBhvr>
                                      <p:tavLst>
                                        <p:tav tm="0">
                                          <p:val>
                                            <p:strVal val="#ppt_y-.1"/>
                                          </p:val>
                                        </p:tav>
                                        <p:tav tm="100000">
                                          <p:val>
                                            <p:strVal val="#ppt_y"/>
                                          </p:val>
                                        </p:tav>
                                      </p:tavLst>
                                    </p:anim>
                                  </p:childTnLst>
                                </p:cTn>
                              </p:par>
                            </p:childTnLst>
                          </p:cTn>
                        </p:par>
                        <p:par>
                          <p:cTn id="101" fill="hold">
                            <p:stCondLst>
                              <p:cond delay="6000"/>
                            </p:stCondLst>
                            <p:childTnLst>
                              <p:par>
                                <p:cTn id="102" presetID="22" presetClass="entr" presetSubtype="8" fill="hold" grpId="0" nodeType="afterEffect">
                                  <p:stCondLst>
                                    <p:cond delay="0"/>
                                  </p:stCondLst>
                                  <p:childTnLst>
                                    <p:set>
                                      <p:cBhvr>
                                        <p:cTn id="103" dur="1" fill="hold">
                                          <p:stCondLst>
                                            <p:cond delay="0"/>
                                          </p:stCondLst>
                                        </p:cTn>
                                        <p:tgtEl>
                                          <p:spTgt spid="150"/>
                                        </p:tgtEl>
                                        <p:attrNameLst>
                                          <p:attrName>style.visibility</p:attrName>
                                        </p:attrNameLst>
                                      </p:cBhvr>
                                      <p:to>
                                        <p:strVal val="visible"/>
                                      </p:to>
                                    </p:set>
                                    <p:animEffect transition="in" filter="wipe(left)">
                                      <p:cBhvr>
                                        <p:cTn id="104" dur="500"/>
                                        <p:tgtEl>
                                          <p:spTgt spid="150"/>
                                        </p:tgtEl>
                                      </p:cBhvr>
                                    </p:animEffect>
                                  </p:childTnLst>
                                </p:cTn>
                              </p:par>
                            </p:childTnLst>
                          </p:cTn>
                        </p:par>
                        <p:par>
                          <p:cTn id="105" fill="hold">
                            <p:stCondLst>
                              <p:cond delay="6500"/>
                            </p:stCondLst>
                            <p:childTnLst>
                              <p:par>
                                <p:cTn id="106" presetID="22" presetClass="entr" presetSubtype="1" fill="hold" grpId="0" nodeType="afterEffect">
                                  <p:stCondLst>
                                    <p:cond delay="0"/>
                                  </p:stCondLst>
                                  <p:childTnLst>
                                    <p:set>
                                      <p:cBhvr>
                                        <p:cTn id="107" dur="1" fill="hold">
                                          <p:stCondLst>
                                            <p:cond delay="0"/>
                                          </p:stCondLst>
                                        </p:cTn>
                                        <p:tgtEl>
                                          <p:spTgt spid="151"/>
                                        </p:tgtEl>
                                        <p:attrNameLst>
                                          <p:attrName>style.visibility</p:attrName>
                                        </p:attrNameLst>
                                      </p:cBhvr>
                                      <p:to>
                                        <p:strVal val="visible"/>
                                      </p:to>
                                    </p:set>
                                    <p:animEffect transition="in" filter="wipe(up)">
                                      <p:cBhvr>
                                        <p:cTn id="108" dur="500"/>
                                        <p:tgtEl>
                                          <p:spTgt spid="151"/>
                                        </p:tgtEl>
                                      </p:cBhvr>
                                    </p:animEffect>
                                  </p:childTnLst>
                                </p:cTn>
                              </p:par>
                            </p:childTnLst>
                          </p:cTn>
                        </p:par>
                        <p:par>
                          <p:cTn id="109" fill="hold">
                            <p:stCondLst>
                              <p:cond delay="7000"/>
                            </p:stCondLst>
                            <p:childTnLst>
                              <p:par>
                                <p:cTn id="110" presetID="47" presetClass="entr" presetSubtype="0" fill="hold" nodeType="afterEffect">
                                  <p:stCondLst>
                                    <p:cond delay="0"/>
                                  </p:stCondLst>
                                  <p:childTnLst>
                                    <p:set>
                                      <p:cBhvr>
                                        <p:cTn id="111" dur="1" fill="hold">
                                          <p:stCondLst>
                                            <p:cond delay="0"/>
                                          </p:stCondLst>
                                        </p:cTn>
                                        <p:tgtEl>
                                          <p:spTgt spid="9"/>
                                        </p:tgtEl>
                                        <p:attrNameLst>
                                          <p:attrName>style.visibility</p:attrName>
                                        </p:attrNameLst>
                                      </p:cBhvr>
                                      <p:to>
                                        <p:strVal val="visible"/>
                                      </p:to>
                                    </p:set>
                                    <p:animEffect transition="in" filter="fade">
                                      <p:cBhvr>
                                        <p:cTn id="112" dur="750"/>
                                        <p:tgtEl>
                                          <p:spTgt spid="9"/>
                                        </p:tgtEl>
                                      </p:cBhvr>
                                    </p:animEffect>
                                    <p:anim calcmode="lin" valueType="num">
                                      <p:cBhvr>
                                        <p:cTn id="113" dur="750" fill="hold"/>
                                        <p:tgtEl>
                                          <p:spTgt spid="9"/>
                                        </p:tgtEl>
                                        <p:attrNameLst>
                                          <p:attrName>ppt_x</p:attrName>
                                        </p:attrNameLst>
                                      </p:cBhvr>
                                      <p:tavLst>
                                        <p:tav tm="0">
                                          <p:val>
                                            <p:strVal val="#ppt_x"/>
                                          </p:val>
                                        </p:tav>
                                        <p:tav tm="100000">
                                          <p:val>
                                            <p:strVal val="#ppt_x"/>
                                          </p:val>
                                        </p:tav>
                                      </p:tavLst>
                                    </p:anim>
                                    <p:anim calcmode="lin" valueType="num">
                                      <p:cBhvr>
                                        <p:cTn id="114" dur="750" fill="hold"/>
                                        <p:tgtEl>
                                          <p:spTgt spid="9"/>
                                        </p:tgtEl>
                                        <p:attrNameLst>
                                          <p:attrName>ppt_y</p:attrName>
                                        </p:attrNameLst>
                                      </p:cBhvr>
                                      <p:tavLst>
                                        <p:tav tm="0">
                                          <p:val>
                                            <p:strVal val="#ppt_y-.1"/>
                                          </p:val>
                                        </p:tav>
                                        <p:tav tm="100000">
                                          <p:val>
                                            <p:strVal val="#ppt_y"/>
                                          </p:val>
                                        </p:tav>
                                      </p:tavLst>
                                    </p:anim>
                                  </p:childTnLst>
                                </p:cTn>
                              </p:par>
                            </p:childTnLst>
                          </p:cTn>
                        </p:par>
                        <p:par>
                          <p:cTn id="115" fill="hold">
                            <p:stCondLst>
                              <p:cond delay="8000"/>
                            </p:stCondLst>
                            <p:childTnLst>
                              <p:par>
                                <p:cTn id="116" presetID="22" presetClass="entr" presetSubtype="8" fill="hold" grpId="0" nodeType="afterEffect">
                                  <p:stCondLst>
                                    <p:cond delay="0"/>
                                  </p:stCondLst>
                                  <p:childTnLst>
                                    <p:set>
                                      <p:cBhvr>
                                        <p:cTn id="117" dur="1" fill="hold">
                                          <p:stCondLst>
                                            <p:cond delay="0"/>
                                          </p:stCondLst>
                                        </p:cTn>
                                        <p:tgtEl>
                                          <p:spTgt spid="138"/>
                                        </p:tgtEl>
                                        <p:attrNameLst>
                                          <p:attrName>style.visibility</p:attrName>
                                        </p:attrNameLst>
                                      </p:cBhvr>
                                      <p:to>
                                        <p:strVal val="visible"/>
                                      </p:to>
                                    </p:set>
                                    <p:animEffect transition="in" filter="wipe(left)">
                                      <p:cBhvr>
                                        <p:cTn id="118" dur="500"/>
                                        <p:tgtEl>
                                          <p:spTgt spid="138"/>
                                        </p:tgtEl>
                                      </p:cBhvr>
                                    </p:animEffect>
                                  </p:childTnLst>
                                </p:cTn>
                              </p:par>
                            </p:childTnLst>
                          </p:cTn>
                        </p:par>
                        <p:par>
                          <p:cTn id="119" fill="hold">
                            <p:stCondLst>
                              <p:cond delay="8500"/>
                            </p:stCondLst>
                            <p:childTnLst>
                              <p:par>
                                <p:cTn id="120" presetID="22" presetClass="entr" presetSubtype="1" fill="hold" grpId="0" nodeType="afterEffect">
                                  <p:stCondLst>
                                    <p:cond delay="0"/>
                                  </p:stCondLst>
                                  <p:childTnLst>
                                    <p:set>
                                      <p:cBhvr>
                                        <p:cTn id="121" dur="1" fill="hold">
                                          <p:stCondLst>
                                            <p:cond delay="0"/>
                                          </p:stCondLst>
                                        </p:cTn>
                                        <p:tgtEl>
                                          <p:spTgt spid="139"/>
                                        </p:tgtEl>
                                        <p:attrNameLst>
                                          <p:attrName>style.visibility</p:attrName>
                                        </p:attrNameLst>
                                      </p:cBhvr>
                                      <p:to>
                                        <p:strVal val="visible"/>
                                      </p:to>
                                    </p:set>
                                    <p:animEffect transition="in" filter="wipe(up)">
                                      <p:cBhvr>
                                        <p:cTn id="122"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6" grpId="0" animBg="1"/>
      <p:bldP spid="107" grpId="0" animBg="1"/>
      <p:bldP spid="108" grpId="0" animBg="1"/>
      <p:bldP spid="109" grpId="0" animBg="1"/>
      <p:bldP spid="110" grpId="0" animBg="1"/>
      <p:bldP spid="111" grpId="0" animBg="1"/>
      <p:bldP spid="133" grpId="0" animBg="1"/>
      <p:bldP spid="134" grpId="0" animBg="1"/>
      <p:bldP spid="154" grpId="0"/>
      <p:bldP spid="155" grpId="0"/>
      <p:bldP spid="152" grpId="0"/>
      <p:bldP spid="153" grpId="0"/>
      <p:bldP spid="150" grpId="0"/>
      <p:bldP spid="151" grpId="0"/>
      <p:bldP spid="138" grpId="0"/>
      <p:bldP spid="13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65E149BC-E0ED-4A1F-A1CB-282882686049}"/>
              </a:ext>
            </a:extLst>
          </p:cNvPr>
          <p:cNvPicPr>
            <a:picLocks noChangeAspect="1"/>
          </p:cNvPicPr>
          <p:nvPr/>
        </p:nvPicPr>
        <p:blipFill>
          <a:blip r:embed="rId3"/>
          <a:stretch>
            <a:fillRect/>
          </a:stretch>
        </p:blipFill>
        <p:spPr>
          <a:xfrm rot="16200000">
            <a:off x="1998367" y="-1994422"/>
            <a:ext cx="5141143" cy="9137876"/>
          </a:xfrm>
          <a:prstGeom prst="rect">
            <a:avLst/>
          </a:prstGeom>
        </p:spPr>
      </p:pic>
      <p:sp>
        <p:nvSpPr>
          <p:cNvPr id="4" name="矩形 15"/>
          <p:cNvSpPr>
            <a:spLocks noChangeArrowheads="1"/>
          </p:cNvSpPr>
          <p:nvPr/>
        </p:nvSpPr>
        <p:spPr bwMode="auto">
          <a:xfrm>
            <a:off x="2004516" y="2554363"/>
            <a:ext cx="1369606" cy="315471"/>
          </a:xfrm>
          <a:prstGeom prst="rect">
            <a:avLst/>
          </a:prstGeom>
          <a:noFill/>
          <a:ln w="9525">
            <a:noFill/>
            <a:miter lim="800000"/>
            <a:headEnd/>
            <a:tailEnd/>
          </a:ln>
        </p:spPr>
        <p:txBody>
          <a:bodyPr wrap="none" lIns="68580" tIns="34290" rIns="68580" bIns="34290">
            <a:spAutoFit/>
          </a:bodyPr>
          <a:lstStyle/>
          <a:p>
            <a:r>
              <a:rPr lang="zh-CN" altLang="zh-CN" sz="1600" dirty="0">
                <a:solidFill>
                  <a:schemeClr val="tx1">
                    <a:lumMod val="65000"/>
                    <a:lumOff val="35000"/>
                  </a:schemeClr>
                </a:solidFill>
                <a:latin typeface="微软雅黑" pitchFamily="34" charset="-122"/>
                <a:ea typeface="微软雅黑" pitchFamily="34" charset="-122"/>
              </a:rPr>
              <a:t>明年工作计划</a:t>
            </a:r>
          </a:p>
        </p:txBody>
      </p:sp>
      <p:sp>
        <p:nvSpPr>
          <p:cNvPr id="5" name="矩形 18"/>
          <p:cNvSpPr>
            <a:spLocks noChangeArrowheads="1"/>
          </p:cNvSpPr>
          <p:nvPr/>
        </p:nvSpPr>
        <p:spPr bwMode="auto">
          <a:xfrm>
            <a:off x="986568" y="3024028"/>
            <a:ext cx="3489722" cy="282963"/>
          </a:xfrm>
          <a:prstGeom prst="rect">
            <a:avLst/>
          </a:prstGeom>
          <a:noFill/>
          <a:ln w="9525">
            <a:noFill/>
            <a:miter lim="800000"/>
            <a:headEnd/>
            <a:tailEnd/>
          </a:ln>
        </p:spPr>
        <p:txBody>
          <a:bodyPr lIns="0" tIns="0" rIns="0" bIns="0">
            <a:spAutoFit/>
          </a:bodyPr>
          <a:lstStyle/>
          <a:p>
            <a:pPr algn="ctr" defTabSz="912019">
              <a:lnSpc>
                <a:spcPct val="120000"/>
              </a:lnSpc>
              <a:spcBef>
                <a:spcPct val="20000"/>
              </a:spcBef>
            </a:pPr>
            <a:r>
              <a:rPr lang="zh-CN" altLang="en-US" sz="800" dirty="0">
                <a:solidFill>
                  <a:schemeClr val="tx1">
                    <a:lumMod val="75000"/>
                    <a:lumOff val="25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800" dirty="0">
              <a:solidFill>
                <a:schemeClr val="tx1">
                  <a:lumMod val="75000"/>
                  <a:lumOff val="25000"/>
                </a:schemeClr>
              </a:solidFill>
              <a:latin typeface="微软雅黑" pitchFamily="34" charset="-122"/>
              <a:ea typeface="微软雅黑" pitchFamily="34" charset="-122"/>
              <a:sym typeface="Arial" charset="0"/>
            </a:endParaRPr>
          </a:p>
        </p:txBody>
      </p:sp>
      <p:cxnSp>
        <p:nvCxnSpPr>
          <p:cNvPr id="6" name="直接连接符 18"/>
          <p:cNvCxnSpPr>
            <a:cxnSpLocks noChangeShapeType="1"/>
          </p:cNvCxnSpPr>
          <p:nvPr/>
        </p:nvCxnSpPr>
        <p:spPr bwMode="auto">
          <a:xfrm>
            <a:off x="929420" y="2969242"/>
            <a:ext cx="3514725" cy="0"/>
          </a:xfrm>
          <a:prstGeom prst="line">
            <a:avLst/>
          </a:prstGeom>
          <a:noFill/>
          <a:ln w="6350">
            <a:solidFill>
              <a:schemeClr val="accent3"/>
            </a:solidFill>
            <a:round/>
            <a:headEnd/>
            <a:tailEnd/>
          </a:ln>
        </p:spPr>
      </p:cxnSp>
      <p:grpSp>
        <p:nvGrpSpPr>
          <p:cNvPr id="8" name="Group 1257">
            <a:extLst>
              <a:ext uri="{FF2B5EF4-FFF2-40B4-BE49-F238E27FC236}">
                <a16:creationId xmlns:a16="http://schemas.microsoft.com/office/drawing/2014/main" id="{FDBEB90B-DE54-4314-8586-1A614FFAAFD2}"/>
              </a:ext>
            </a:extLst>
          </p:cNvPr>
          <p:cNvGrpSpPr>
            <a:grpSpLocks noChangeAspect="1"/>
          </p:cNvGrpSpPr>
          <p:nvPr/>
        </p:nvGrpSpPr>
        <p:grpSpPr>
          <a:xfrm rot="10800000" flipH="1">
            <a:off x="2267744" y="1816460"/>
            <a:ext cx="974768" cy="506153"/>
            <a:chOff x="0" y="0"/>
            <a:chExt cx="3154022" cy="1635267"/>
          </a:xfrm>
          <a:solidFill>
            <a:schemeClr val="accent2"/>
          </a:solidFill>
        </p:grpSpPr>
        <p:sp>
          <p:nvSpPr>
            <p:cNvPr id="10" name="Shape 1255">
              <a:extLst>
                <a:ext uri="{FF2B5EF4-FFF2-40B4-BE49-F238E27FC236}">
                  <a16:creationId xmlns:a16="http://schemas.microsoft.com/office/drawing/2014/main" id="{E0251F92-3DBB-4183-A5BF-1A6D951BDD05}"/>
                </a:ext>
              </a:extLst>
            </p:cNvPr>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9205" tIns="39205" rIns="39205" bIns="39205"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sp>
          <p:nvSpPr>
            <p:cNvPr id="11" name="Shape 1256">
              <a:extLst>
                <a:ext uri="{FF2B5EF4-FFF2-40B4-BE49-F238E27FC236}">
                  <a16:creationId xmlns:a16="http://schemas.microsoft.com/office/drawing/2014/main" id="{38FA811A-4B4E-4CEF-BF04-EB65FDAEE69B}"/>
                </a:ext>
              </a:extLst>
            </p:cNvPr>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9205" tIns="39205" rIns="39205" bIns="39205"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grpSp>
      <p:sp>
        <p:nvSpPr>
          <p:cNvPr id="12" name="Rectangle 72">
            <a:extLst>
              <a:ext uri="{FF2B5EF4-FFF2-40B4-BE49-F238E27FC236}">
                <a16:creationId xmlns:a16="http://schemas.microsoft.com/office/drawing/2014/main" id="{A9C1734B-30EB-4B2E-9D5F-D07FD74ADD29}"/>
              </a:ext>
            </a:extLst>
          </p:cNvPr>
          <p:cNvSpPr>
            <a:spLocks noChangeAspect="1"/>
          </p:cNvSpPr>
          <p:nvPr/>
        </p:nvSpPr>
        <p:spPr>
          <a:xfrm rot="20935423">
            <a:off x="2608240" y="1841642"/>
            <a:ext cx="592654" cy="416439"/>
          </a:xfrm>
          <a:prstGeom prst="rect">
            <a:avLst/>
          </a:prstGeom>
        </p:spPr>
        <p:txBody>
          <a:bodyPr wrap="square" lIns="46651" tIns="23326" rIns="46651" bIns="23326">
            <a:spAutoFit/>
          </a:bodyPr>
          <a:lstStyle/>
          <a:p>
            <a:pPr algn="ctr"/>
            <a:r>
              <a:rPr lang="en-US" sz="2400" b="1" dirty="0">
                <a:solidFill>
                  <a:schemeClr val="bg1"/>
                </a:solidFill>
                <a:latin typeface="+mj-ea"/>
                <a:ea typeface="+mj-ea"/>
              </a:rPr>
              <a:t>04</a:t>
            </a:r>
          </a:p>
        </p:txBody>
      </p:sp>
    </p:spTree>
    <p:extLst>
      <p:ext uri="{BB962C8B-B14F-4D97-AF65-F5344CB8AC3E}">
        <p14:creationId xmlns:p14="http://schemas.microsoft.com/office/powerpoint/2010/main" val="1078893045"/>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7" presetClass="entr" presetSubtype="8"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ppt_x</p:attrName>
                                        </p:attrNameLst>
                                      </p:cBhvr>
                                      <p:tavLst>
                                        <p:tav tm="0">
                                          <p:val>
                                            <p:strVal val="#ppt_x-#ppt_w/2"/>
                                          </p:val>
                                        </p:tav>
                                        <p:tav tm="100000">
                                          <p:val>
                                            <p:strVal val="#ppt_x"/>
                                          </p:val>
                                        </p:tav>
                                      </p:tavLst>
                                    </p:anim>
                                    <p:anim calcmode="lin" valueType="num">
                                      <p:cBhvr>
                                        <p:cTn id="19" dur="500" fill="hold"/>
                                        <p:tgtEl>
                                          <p:spTgt spid="6"/>
                                        </p:tgtEl>
                                        <p:attrNameLst>
                                          <p:attrName>ppt_y</p:attrName>
                                        </p:attrNameLst>
                                      </p:cBhvr>
                                      <p:tavLst>
                                        <p:tav tm="0">
                                          <p:val>
                                            <p:strVal val="#ppt_y"/>
                                          </p:val>
                                        </p:tav>
                                        <p:tav tm="100000">
                                          <p:val>
                                            <p:strVal val="#ppt_y"/>
                                          </p:val>
                                        </p:tav>
                                      </p:tavLst>
                                    </p:anim>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strVal val="#ppt_h"/>
                                          </p:val>
                                        </p:tav>
                                        <p:tav tm="100000">
                                          <p:val>
                                            <p:strVal val="#ppt_h"/>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椭圆 13"/>
          <p:cNvSpPr/>
          <p:nvPr/>
        </p:nvSpPr>
        <p:spPr>
          <a:xfrm>
            <a:off x="1961807" y="2344487"/>
            <a:ext cx="245407" cy="2454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2524737" y="2344487"/>
            <a:ext cx="245407" cy="2454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4324007" y="2344487"/>
            <a:ext cx="245407" cy="2454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4886937" y="2344487"/>
            <a:ext cx="245407" cy="2454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6686207" y="2344487"/>
            <a:ext cx="245407" cy="24548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7249137" y="2344487"/>
            <a:ext cx="245407" cy="24548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723048" y="3075193"/>
            <a:ext cx="902811" cy="307777"/>
          </a:xfrm>
          <a:prstGeom prst="rect">
            <a:avLst/>
          </a:prstGeom>
        </p:spPr>
        <p:txBody>
          <a:bodyPr wrap="none">
            <a:spAutoFit/>
          </a:bodyPr>
          <a:lstStyle/>
          <a:p>
            <a:pPr algn="ctr" fontAlgn="base">
              <a:spcBef>
                <a:spcPct val="0"/>
              </a:spcBef>
              <a:spcAft>
                <a:spcPct val="0"/>
              </a:spcAft>
            </a:pPr>
            <a:r>
              <a:rPr lang="zh-CN" altLang="en-US" sz="14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4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21" name="矩形 20"/>
          <p:cNvSpPr/>
          <p:nvPr/>
        </p:nvSpPr>
        <p:spPr>
          <a:xfrm>
            <a:off x="3085249" y="3075193"/>
            <a:ext cx="902811" cy="307777"/>
          </a:xfrm>
          <a:prstGeom prst="rect">
            <a:avLst/>
          </a:prstGeom>
        </p:spPr>
        <p:txBody>
          <a:bodyPr wrap="none">
            <a:spAutoFit/>
          </a:bodyPr>
          <a:lstStyle/>
          <a:p>
            <a:pPr algn="ctr" fontAlgn="base">
              <a:spcBef>
                <a:spcPct val="0"/>
              </a:spcBef>
              <a:spcAft>
                <a:spcPct val="0"/>
              </a:spcAft>
            </a:pPr>
            <a:r>
              <a:rPr lang="zh-CN" altLang="en-US" sz="14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4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22" name="矩形 21"/>
          <p:cNvSpPr/>
          <p:nvPr/>
        </p:nvSpPr>
        <p:spPr>
          <a:xfrm>
            <a:off x="5447449" y="3075193"/>
            <a:ext cx="902811" cy="307777"/>
          </a:xfrm>
          <a:prstGeom prst="rect">
            <a:avLst/>
          </a:prstGeom>
        </p:spPr>
        <p:txBody>
          <a:bodyPr wrap="none">
            <a:spAutoFit/>
          </a:bodyPr>
          <a:lstStyle/>
          <a:p>
            <a:pPr algn="ctr" fontAlgn="base">
              <a:spcBef>
                <a:spcPct val="0"/>
              </a:spcBef>
              <a:spcAft>
                <a:spcPct val="0"/>
              </a:spcAft>
            </a:pPr>
            <a:r>
              <a:rPr lang="zh-CN" altLang="en-US" sz="14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4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23" name="矩形 22"/>
          <p:cNvSpPr/>
          <p:nvPr/>
        </p:nvSpPr>
        <p:spPr>
          <a:xfrm>
            <a:off x="7809649" y="3075193"/>
            <a:ext cx="902811" cy="307777"/>
          </a:xfrm>
          <a:prstGeom prst="rect">
            <a:avLst/>
          </a:prstGeom>
        </p:spPr>
        <p:txBody>
          <a:bodyPr wrap="none">
            <a:spAutoFit/>
          </a:bodyPr>
          <a:lstStyle/>
          <a:p>
            <a:pPr algn="ctr" fontAlgn="base">
              <a:spcBef>
                <a:spcPct val="0"/>
              </a:spcBef>
              <a:spcAft>
                <a:spcPct val="0"/>
              </a:spcAft>
            </a:pPr>
            <a:r>
              <a:rPr lang="zh-CN" altLang="en-US" sz="14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4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24" name="矩形 23"/>
          <p:cNvSpPr/>
          <p:nvPr/>
        </p:nvSpPr>
        <p:spPr>
          <a:xfrm>
            <a:off x="303434" y="3385872"/>
            <a:ext cx="1762882" cy="646331"/>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这里输入简单的文字概述这里输入简单文字概述简单的文字概述这里输入简单的文字概述这里输入</a:t>
            </a:r>
          </a:p>
        </p:txBody>
      </p:sp>
      <p:sp>
        <p:nvSpPr>
          <p:cNvPr id="25" name="矩形 24"/>
          <p:cNvSpPr/>
          <p:nvPr/>
        </p:nvSpPr>
        <p:spPr>
          <a:xfrm>
            <a:off x="2657226" y="3385872"/>
            <a:ext cx="1762882" cy="646331"/>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这里输入简单的文字概述这里输入简单文字概述简单的文字概述这里输入简单的文字概述这里输入</a:t>
            </a:r>
          </a:p>
        </p:txBody>
      </p:sp>
      <p:sp>
        <p:nvSpPr>
          <p:cNvPr id="26" name="矩形 25"/>
          <p:cNvSpPr/>
          <p:nvPr/>
        </p:nvSpPr>
        <p:spPr>
          <a:xfrm>
            <a:off x="5081294" y="3385872"/>
            <a:ext cx="1762882" cy="646331"/>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这里输入简单的文字概述这里输入简单文字概述简单的文字概述这里输入简单的文字概述这里输入</a:t>
            </a:r>
          </a:p>
        </p:txBody>
      </p:sp>
      <p:sp>
        <p:nvSpPr>
          <p:cNvPr id="29" name="矩形 28"/>
          <p:cNvSpPr/>
          <p:nvPr/>
        </p:nvSpPr>
        <p:spPr>
          <a:xfrm>
            <a:off x="7381626" y="3385872"/>
            <a:ext cx="1762882" cy="646331"/>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这里输入简单的文字概述这里输入简单文字概述简单的文字概述这里输入简单的文字概述这里输入</a:t>
            </a:r>
          </a:p>
        </p:txBody>
      </p:sp>
      <p:grpSp>
        <p:nvGrpSpPr>
          <p:cNvPr id="7" name="组合 6"/>
          <p:cNvGrpSpPr/>
          <p:nvPr/>
        </p:nvGrpSpPr>
        <p:grpSpPr>
          <a:xfrm>
            <a:off x="664175" y="1946367"/>
            <a:ext cx="1041400" cy="1041722"/>
            <a:chOff x="664175" y="1945767"/>
            <a:chExt cx="1041400" cy="1041400"/>
          </a:xfrm>
        </p:grpSpPr>
        <p:sp>
          <p:nvSpPr>
            <p:cNvPr id="10" name="椭圆 9"/>
            <p:cNvSpPr/>
            <p:nvPr/>
          </p:nvSpPr>
          <p:spPr>
            <a:xfrm>
              <a:off x="664175" y="1945767"/>
              <a:ext cx="1041400" cy="1041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34"/>
            <p:cNvGrpSpPr/>
            <p:nvPr/>
          </p:nvGrpSpPr>
          <p:grpSpPr>
            <a:xfrm>
              <a:off x="968894" y="2325888"/>
              <a:ext cx="420078" cy="281156"/>
              <a:chOff x="2833688" y="1346200"/>
              <a:chExt cx="201612" cy="134938"/>
            </a:xfrm>
            <a:solidFill>
              <a:srgbClr val="FFC000"/>
            </a:solidFill>
          </p:grpSpPr>
          <p:sp>
            <p:nvSpPr>
              <p:cNvPr id="36" name="Freeform 1621"/>
              <p:cNvSpPr>
                <a:spLocks/>
              </p:cNvSpPr>
              <p:nvPr/>
            </p:nvSpPr>
            <p:spPr bwMode="auto">
              <a:xfrm>
                <a:off x="2840038" y="1346200"/>
                <a:ext cx="188912" cy="77788"/>
              </a:xfrm>
              <a:custGeom>
                <a:avLst/>
                <a:gdLst>
                  <a:gd name="T0" fmla="*/ 67 w 134"/>
                  <a:gd name="T1" fmla="*/ 56 h 56"/>
                  <a:gd name="T2" fmla="*/ 134 w 134"/>
                  <a:gd name="T3" fmla="*/ 0 h 56"/>
                  <a:gd name="T4" fmla="*/ 133 w 134"/>
                  <a:gd name="T5" fmla="*/ 0 h 56"/>
                  <a:gd name="T6" fmla="*/ 1 w 134"/>
                  <a:gd name="T7" fmla="*/ 0 h 56"/>
                  <a:gd name="T8" fmla="*/ 0 w 134"/>
                  <a:gd name="T9" fmla="*/ 0 h 56"/>
                  <a:gd name="T10" fmla="*/ 67 w 134"/>
                  <a:gd name="T11" fmla="*/ 56 h 56"/>
                </a:gdLst>
                <a:ahLst/>
                <a:cxnLst>
                  <a:cxn ang="0">
                    <a:pos x="T0" y="T1"/>
                  </a:cxn>
                  <a:cxn ang="0">
                    <a:pos x="T2" y="T3"/>
                  </a:cxn>
                  <a:cxn ang="0">
                    <a:pos x="T4" y="T5"/>
                  </a:cxn>
                  <a:cxn ang="0">
                    <a:pos x="T6" y="T7"/>
                  </a:cxn>
                  <a:cxn ang="0">
                    <a:pos x="T8" y="T9"/>
                  </a:cxn>
                  <a:cxn ang="0">
                    <a:pos x="T10" y="T11"/>
                  </a:cxn>
                </a:cxnLst>
                <a:rect l="0" t="0" r="r" b="b"/>
                <a:pathLst>
                  <a:path w="134" h="56">
                    <a:moveTo>
                      <a:pt x="67" y="56"/>
                    </a:moveTo>
                    <a:cubicBezTo>
                      <a:pt x="134" y="0"/>
                      <a:pt x="134" y="0"/>
                      <a:pt x="134" y="0"/>
                    </a:cubicBezTo>
                    <a:cubicBezTo>
                      <a:pt x="134" y="0"/>
                      <a:pt x="133" y="0"/>
                      <a:pt x="133" y="0"/>
                    </a:cubicBezTo>
                    <a:cubicBezTo>
                      <a:pt x="1" y="0"/>
                      <a:pt x="1" y="0"/>
                      <a:pt x="1" y="0"/>
                    </a:cubicBezTo>
                    <a:cubicBezTo>
                      <a:pt x="1" y="0"/>
                      <a:pt x="0" y="0"/>
                      <a:pt x="0" y="0"/>
                    </a:cubicBezTo>
                    <a:lnTo>
                      <a:pt x="67" y="5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622"/>
              <p:cNvSpPr>
                <a:spLocks/>
              </p:cNvSpPr>
              <p:nvPr/>
            </p:nvSpPr>
            <p:spPr bwMode="auto">
              <a:xfrm>
                <a:off x="2968625" y="1350963"/>
                <a:ext cx="66675" cy="122238"/>
              </a:xfrm>
              <a:custGeom>
                <a:avLst/>
                <a:gdLst>
                  <a:gd name="T0" fmla="*/ 48 w 48"/>
                  <a:gd name="T1" fmla="*/ 2 h 87"/>
                  <a:gd name="T2" fmla="*/ 48 w 48"/>
                  <a:gd name="T3" fmla="*/ 0 h 87"/>
                  <a:gd name="T4" fmla="*/ 0 w 48"/>
                  <a:gd name="T5" fmla="*/ 40 h 87"/>
                  <a:gd name="T6" fmla="*/ 48 w 48"/>
                  <a:gd name="T7" fmla="*/ 87 h 87"/>
                  <a:gd name="T8" fmla="*/ 48 w 48"/>
                  <a:gd name="T9" fmla="*/ 86 h 87"/>
                  <a:gd name="T10" fmla="*/ 48 w 48"/>
                  <a:gd name="T11" fmla="*/ 2 h 87"/>
                </a:gdLst>
                <a:ahLst/>
                <a:cxnLst>
                  <a:cxn ang="0">
                    <a:pos x="T0" y="T1"/>
                  </a:cxn>
                  <a:cxn ang="0">
                    <a:pos x="T2" y="T3"/>
                  </a:cxn>
                  <a:cxn ang="0">
                    <a:pos x="T4" y="T5"/>
                  </a:cxn>
                  <a:cxn ang="0">
                    <a:pos x="T6" y="T7"/>
                  </a:cxn>
                  <a:cxn ang="0">
                    <a:pos x="T8" y="T9"/>
                  </a:cxn>
                  <a:cxn ang="0">
                    <a:pos x="T10" y="T11"/>
                  </a:cxn>
                </a:cxnLst>
                <a:rect l="0" t="0" r="r" b="b"/>
                <a:pathLst>
                  <a:path w="48" h="87">
                    <a:moveTo>
                      <a:pt x="48" y="2"/>
                    </a:moveTo>
                    <a:cubicBezTo>
                      <a:pt x="48" y="1"/>
                      <a:pt x="48" y="1"/>
                      <a:pt x="48" y="0"/>
                    </a:cubicBezTo>
                    <a:cubicBezTo>
                      <a:pt x="0" y="40"/>
                      <a:pt x="0" y="40"/>
                      <a:pt x="0" y="40"/>
                    </a:cubicBezTo>
                    <a:cubicBezTo>
                      <a:pt x="48" y="87"/>
                      <a:pt x="48" y="87"/>
                      <a:pt x="48" y="87"/>
                    </a:cubicBezTo>
                    <a:cubicBezTo>
                      <a:pt x="48" y="87"/>
                      <a:pt x="48" y="87"/>
                      <a:pt x="48" y="86"/>
                    </a:cubicBezTo>
                    <a:lnTo>
                      <a:pt x="48" y="2"/>
                    </a:lnTo>
                    <a:close/>
                  </a:path>
                </a:pathLst>
              </a:custGeom>
              <a:solidFill>
                <a:schemeClr val="bg1"/>
              </a:solidFill>
              <a:ln>
                <a:solidFill>
                  <a:schemeClr val="bg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1623"/>
              <p:cNvSpPr>
                <a:spLocks/>
              </p:cNvSpPr>
              <p:nvPr/>
            </p:nvSpPr>
            <p:spPr bwMode="auto">
              <a:xfrm>
                <a:off x="2833688" y="1350963"/>
                <a:ext cx="66675" cy="122238"/>
              </a:xfrm>
              <a:custGeom>
                <a:avLst/>
                <a:gdLst>
                  <a:gd name="T0" fmla="*/ 0 w 48"/>
                  <a:gd name="T1" fmla="*/ 0 h 87"/>
                  <a:gd name="T2" fmla="*/ 0 w 48"/>
                  <a:gd name="T3" fmla="*/ 2 h 87"/>
                  <a:gd name="T4" fmla="*/ 0 w 48"/>
                  <a:gd name="T5" fmla="*/ 86 h 87"/>
                  <a:gd name="T6" fmla="*/ 0 w 48"/>
                  <a:gd name="T7" fmla="*/ 87 h 87"/>
                  <a:gd name="T8" fmla="*/ 48 w 48"/>
                  <a:gd name="T9" fmla="*/ 40 h 87"/>
                  <a:gd name="T10" fmla="*/ 0 w 48"/>
                  <a:gd name="T11" fmla="*/ 0 h 87"/>
                </a:gdLst>
                <a:ahLst/>
                <a:cxnLst>
                  <a:cxn ang="0">
                    <a:pos x="T0" y="T1"/>
                  </a:cxn>
                  <a:cxn ang="0">
                    <a:pos x="T2" y="T3"/>
                  </a:cxn>
                  <a:cxn ang="0">
                    <a:pos x="T4" y="T5"/>
                  </a:cxn>
                  <a:cxn ang="0">
                    <a:pos x="T6" y="T7"/>
                  </a:cxn>
                  <a:cxn ang="0">
                    <a:pos x="T8" y="T9"/>
                  </a:cxn>
                  <a:cxn ang="0">
                    <a:pos x="T10" y="T11"/>
                  </a:cxn>
                </a:cxnLst>
                <a:rect l="0" t="0" r="r" b="b"/>
                <a:pathLst>
                  <a:path w="48" h="87">
                    <a:moveTo>
                      <a:pt x="0" y="0"/>
                    </a:moveTo>
                    <a:cubicBezTo>
                      <a:pt x="0" y="1"/>
                      <a:pt x="0" y="1"/>
                      <a:pt x="0" y="2"/>
                    </a:cubicBezTo>
                    <a:cubicBezTo>
                      <a:pt x="0" y="86"/>
                      <a:pt x="0" y="86"/>
                      <a:pt x="0" y="86"/>
                    </a:cubicBezTo>
                    <a:cubicBezTo>
                      <a:pt x="0" y="87"/>
                      <a:pt x="0" y="87"/>
                      <a:pt x="0" y="87"/>
                    </a:cubicBezTo>
                    <a:cubicBezTo>
                      <a:pt x="48" y="40"/>
                      <a:pt x="48" y="40"/>
                      <a:pt x="48" y="40"/>
                    </a:cubicBezTo>
                    <a:lnTo>
                      <a:pt x="0" y="0"/>
                    </a:lnTo>
                    <a:close/>
                  </a:path>
                </a:pathLst>
              </a:custGeom>
              <a:solidFill>
                <a:schemeClr val="bg1"/>
              </a:solidFill>
              <a:ln>
                <a:solidFill>
                  <a:schemeClr val="bg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624"/>
              <p:cNvSpPr>
                <a:spLocks/>
              </p:cNvSpPr>
              <p:nvPr/>
            </p:nvSpPr>
            <p:spPr bwMode="auto">
              <a:xfrm>
                <a:off x="2840038" y="1412875"/>
                <a:ext cx="188912" cy="68263"/>
              </a:xfrm>
              <a:custGeom>
                <a:avLst/>
                <a:gdLst>
                  <a:gd name="T0" fmla="*/ 86 w 134"/>
                  <a:gd name="T1" fmla="*/ 0 h 48"/>
                  <a:gd name="T2" fmla="*/ 69 w 134"/>
                  <a:gd name="T3" fmla="*/ 14 h 48"/>
                  <a:gd name="T4" fmla="*/ 67 w 134"/>
                  <a:gd name="T5" fmla="*/ 15 h 48"/>
                  <a:gd name="T6" fmla="*/ 65 w 134"/>
                  <a:gd name="T7" fmla="*/ 14 h 48"/>
                  <a:gd name="T8" fmla="*/ 48 w 134"/>
                  <a:gd name="T9" fmla="*/ 0 h 48"/>
                  <a:gd name="T10" fmla="*/ 0 w 134"/>
                  <a:gd name="T11" fmla="*/ 48 h 48"/>
                  <a:gd name="T12" fmla="*/ 1 w 134"/>
                  <a:gd name="T13" fmla="*/ 48 h 48"/>
                  <a:gd name="T14" fmla="*/ 133 w 134"/>
                  <a:gd name="T15" fmla="*/ 48 h 48"/>
                  <a:gd name="T16" fmla="*/ 134 w 134"/>
                  <a:gd name="T17" fmla="*/ 48 h 48"/>
                  <a:gd name="T18" fmla="*/ 86 w 134"/>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 h="48">
                    <a:moveTo>
                      <a:pt x="86" y="0"/>
                    </a:moveTo>
                    <a:cubicBezTo>
                      <a:pt x="69" y="14"/>
                      <a:pt x="69" y="14"/>
                      <a:pt x="69" y="14"/>
                    </a:cubicBezTo>
                    <a:cubicBezTo>
                      <a:pt x="68" y="15"/>
                      <a:pt x="68" y="15"/>
                      <a:pt x="67" y="15"/>
                    </a:cubicBezTo>
                    <a:cubicBezTo>
                      <a:pt x="66" y="15"/>
                      <a:pt x="66" y="15"/>
                      <a:pt x="65" y="14"/>
                    </a:cubicBezTo>
                    <a:cubicBezTo>
                      <a:pt x="48" y="0"/>
                      <a:pt x="48" y="0"/>
                      <a:pt x="48" y="0"/>
                    </a:cubicBezTo>
                    <a:cubicBezTo>
                      <a:pt x="0" y="48"/>
                      <a:pt x="0" y="48"/>
                      <a:pt x="0" y="48"/>
                    </a:cubicBezTo>
                    <a:cubicBezTo>
                      <a:pt x="0" y="48"/>
                      <a:pt x="0" y="48"/>
                      <a:pt x="1" y="48"/>
                    </a:cubicBezTo>
                    <a:cubicBezTo>
                      <a:pt x="133" y="48"/>
                      <a:pt x="133" y="48"/>
                      <a:pt x="133" y="48"/>
                    </a:cubicBezTo>
                    <a:cubicBezTo>
                      <a:pt x="134" y="48"/>
                      <a:pt x="134" y="48"/>
                      <a:pt x="134" y="48"/>
                    </a:cubicBezTo>
                    <a:lnTo>
                      <a:pt x="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7" name="组合 8"/>
          <p:cNvGrpSpPr/>
          <p:nvPr/>
        </p:nvGrpSpPr>
        <p:grpSpPr>
          <a:xfrm>
            <a:off x="3026375" y="1946367"/>
            <a:ext cx="1041400" cy="1041722"/>
            <a:chOff x="3026375" y="1945767"/>
            <a:chExt cx="1041400" cy="1041400"/>
          </a:xfrm>
        </p:grpSpPr>
        <p:sp>
          <p:nvSpPr>
            <p:cNvPr id="11" name="椭圆 10"/>
            <p:cNvSpPr/>
            <p:nvPr/>
          </p:nvSpPr>
          <p:spPr>
            <a:xfrm>
              <a:off x="3026375" y="1945767"/>
              <a:ext cx="1041400" cy="1041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39"/>
            <p:cNvGrpSpPr/>
            <p:nvPr/>
          </p:nvGrpSpPr>
          <p:grpSpPr>
            <a:xfrm>
              <a:off x="3343437" y="2254629"/>
              <a:ext cx="386832" cy="386832"/>
              <a:chOff x="4756934" y="916641"/>
              <a:chExt cx="241300" cy="241300"/>
            </a:xfrm>
            <a:solidFill>
              <a:srgbClr val="FFC000"/>
            </a:solidFill>
          </p:grpSpPr>
          <p:sp>
            <p:nvSpPr>
              <p:cNvPr id="41" name="Freeform 1603"/>
              <p:cNvSpPr>
                <a:spLocks noEditPoints="1"/>
              </p:cNvSpPr>
              <p:nvPr/>
            </p:nvSpPr>
            <p:spPr bwMode="auto">
              <a:xfrm>
                <a:off x="4756934" y="916641"/>
                <a:ext cx="241300" cy="241300"/>
              </a:xfrm>
              <a:custGeom>
                <a:avLst/>
                <a:gdLst>
                  <a:gd name="T0" fmla="*/ 86 w 172"/>
                  <a:gd name="T1" fmla="*/ 21 h 172"/>
                  <a:gd name="T2" fmla="*/ 151 w 172"/>
                  <a:gd name="T3" fmla="*/ 86 h 172"/>
                  <a:gd name="T4" fmla="*/ 86 w 172"/>
                  <a:gd name="T5" fmla="*/ 151 h 172"/>
                  <a:gd name="T6" fmla="*/ 21 w 172"/>
                  <a:gd name="T7" fmla="*/ 86 h 172"/>
                  <a:gd name="T8" fmla="*/ 86 w 172"/>
                  <a:gd name="T9" fmla="*/ 21 h 172"/>
                  <a:gd name="T10" fmla="*/ 86 w 172"/>
                  <a:gd name="T11" fmla="*/ 0 h 172"/>
                  <a:gd name="T12" fmla="*/ 0 w 172"/>
                  <a:gd name="T13" fmla="*/ 86 h 172"/>
                  <a:gd name="T14" fmla="*/ 86 w 172"/>
                  <a:gd name="T15" fmla="*/ 172 h 172"/>
                  <a:gd name="T16" fmla="*/ 172 w 172"/>
                  <a:gd name="T17" fmla="*/ 86 h 172"/>
                  <a:gd name="T18" fmla="*/ 86 w 172"/>
                  <a:gd name="T19"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 h="172">
                    <a:moveTo>
                      <a:pt x="86" y="21"/>
                    </a:moveTo>
                    <a:cubicBezTo>
                      <a:pt x="122" y="21"/>
                      <a:pt x="151" y="50"/>
                      <a:pt x="151" y="86"/>
                    </a:cubicBezTo>
                    <a:cubicBezTo>
                      <a:pt x="151" y="122"/>
                      <a:pt x="122" y="151"/>
                      <a:pt x="86" y="151"/>
                    </a:cubicBezTo>
                    <a:cubicBezTo>
                      <a:pt x="50" y="151"/>
                      <a:pt x="21" y="122"/>
                      <a:pt x="21" y="86"/>
                    </a:cubicBezTo>
                    <a:cubicBezTo>
                      <a:pt x="21" y="50"/>
                      <a:pt x="50" y="21"/>
                      <a:pt x="86" y="21"/>
                    </a:cubicBezTo>
                    <a:moveTo>
                      <a:pt x="86" y="0"/>
                    </a:moveTo>
                    <a:cubicBezTo>
                      <a:pt x="38" y="0"/>
                      <a:pt x="0" y="38"/>
                      <a:pt x="0" y="86"/>
                    </a:cubicBezTo>
                    <a:cubicBezTo>
                      <a:pt x="0" y="134"/>
                      <a:pt x="38" y="172"/>
                      <a:pt x="86" y="172"/>
                    </a:cubicBezTo>
                    <a:cubicBezTo>
                      <a:pt x="134" y="172"/>
                      <a:pt x="172" y="134"/>
                      <a:pt x="172" y="86"/>
                    </a:cubicBezTo>
                    <a:cubicBezTo>
                      <a:pt x="172" y="38"/>
                      <a:pt x="134" y="0"/>
                      <a:pt x="86"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1604"/>
              <p:cNvSpPr>
                <a:spLocks/>
              </p:cNvSpPr>
              <p:nvPr/>
            </p:nvSpPr>
            <p:spPr bwMode="auto">
              <a:xfrm>
                <a:off x="4863296" y="961091"/>
                <a:ext cx="60325" cy="120650"/>
              </a:xfrm>
              <a:custGeom>
                <a:avLst/>
                <a:gdLst>
                  <a:gd name="T0" fmla="*/ 33 w 44"/>
                  <a:gd name="T1" fmla="*/ 86 h 86"/>
                  <a:gd name="T2" fmla="*/ 25 w 44"/>
                  <a:gd name="T3" fmla="*/ 83 h 86"/>
                  <a:gd name="T4" fmla="*/ 3 w 44"/>
                  <a:gd name="T5" fmla="*/ 62 h 86"/>
                  <a:gd name="T6" fmla="*/ 0 w 44"/>
                  <a:gd name="T7" fmla="*/ 54 h 86"/>
                  <a:gd name="T8" fmla="*/ 0 w 44"/>
                  <a:gd name="T9" fmla="*/ 54 h 86"/>
                  <a:gd name="T10" fmla="*/ 0 w 44"/>
                  <a:gd name="T11" fmla="*/ 54 h 86"/>
                  <a:gd name="T12" fmla="*/ 0 w 44"/>
                  <a:gd name="T13" fmla="*/ 11 h 86"/>
                  <a:gd name="T14" fmla="*/ 11 w 44"/>
                  <a:gd name="T15" fmla="*/ 0 h 86"/>
                  <a:gd name="T16" fmla="*/ 22 w 44"/>
                  <a:gd name="T17" fmla="*/ 11 h 86"/>
                  <a:gd name="T18" fmla="*/ 22 w 44"/>
                  <a:gd name="T19" fmla="*/ 50 h 86"/>
                  <a:gd name="T20" fmla="*/ 40 w 44"/>
                  <a:gd name="T21" fmla="*/ 68 h 86"/>
                  <a:gd name="T22" fmla="*/ 40 w 44"/>
                  <a:gd name="T23" fmla="*/ 83 h 86"/>
                  <a:gd name="T24" fmla="*/ 33 w 44"/>
                  <a:gd name="T2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6">
                    <a:moveTo>
                      <a:pt x="33" y="86"/>
                    </a:moveTo>
                    <a:cubicBezTo>
                      <a:pt x="30" y="86"/>
                      <a:pt x="27" y="85"/>
                      <a:pt x="25" y="83"/>
                    </a:cubicBezTo>
                    <a:cubicBezTo>
                      <a:pt x="3" y="62"/>
                      <a:pt x="3" y="62"/>
                      <a:pt x="3" y="62"/>
                    </a:cubicBezTo>
                    <a:cubicBezTo>
                      <a:pt x="1" y="60"/>
                      <a:pt x="0" y="57"/>
                      <a:pt x="0" y="54"/>
                    </a:cubicBezTo>
                    <a:cubicBezTo>
                      <a:pt x="0" y="54"/>
                      <a:pt x="0" y="54"/>
                      <a:pt x="0" y="54"/>
                    </a:cubicBezTo>
                    <a:cubicBezTo>
                      <a:pt x="0" y="54"/>
                      <a:pt x="0" y="54"/>
                      <a:pt x="0" y="54"/>
                    </a:cubicBezTo>
                    <a:cubicBezTo>
                      <a:pt x="0" y="11"/>
                      <a:pt x="0" y="11"/>
                      <a:pt x="0" y="11"/>
                    </a:cubicBezTo>
                    <a:cubicBezTo>
                      <a:pt x="0" y="5"/>
                      <a:pt x="5" y="0"/>
                      <a:pt x="11" y="0"/>
                    </a:cubicBezTo>
                    <a:cubicBezTo>
                      <a:pt x="17" y="0"/>
                      <a:pt x="22" y="5"/>
                      <a:pt x="22" y="11"/>
                    </a:cubicBezTo>
                    <a:cubicBezTo>
                      <a:pt x="22" y="50"/>
                      <a:pt x="22" y="50"/>
                      <a:pt x="22" y="50"/>
                    </a:cubicBezTo>
                    <a:cubicBezTo>
                      <a:pt x="40" y="68"/>
                      <a:pt x="40" y="68"/>
                      <a:pt x="40" y="68"/>
                    </a:cubicBezTo>
                    <a:cubicBezTo>
                      <a:pt x="44" y="72"/>
                      <a:pt x="44" y="79"/>
                      <a:pt x="40" y="83"/>
                    </a:cubicBezTo>
                    <a:cubicBezTo>
                      <a:pt x="38" y="85"/>
                      <a:pt x="35" y="86"/>
                      <a:pt x="33" y="86"/>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0" name="组合 26"/>
          <p:cNvGrpSpPr/>
          <p:nvPr/>
        </p:nvGrpSpPr>
        <p:grpSpPr>
          <a:xfrm>
            <a:off x="5388575" y="1946367"/>
            <a:ext cx="1041400" cy="1041722"/>
            <a:chOff x="5388575" y="1945767"/>
            <a:chExt cx="1041400" cy="1041400"/>
          </a:xfrm>
        </p:grpSpPr>
        <p:sp>
          <p:nvSpPr>
            <p:cNvPr id="12" name="椭圆 11"/>
            <p:cNvSpPr/>
            <p:nvPr/>
          </p:nvSpPr>
          <p:spPr>
            <a:xfrm>
              <a:off x="5388575" y="1945767"/>
              <a:ext cx="1041400" cy="1041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Freeform 1694"/>
            <p:cNvSpPr>
              <a:spLocks/>
            </p:cNvSpPr>
            <p:nvPr/>
          </p:nvSpPr>
          <p:spPr bwMode="auto">
            <a:xfrm>
              <a:off x="5721113" y="2294953"/>
              <a:ext cx="376324" cy="327238"/>
            </a:xfrm>
            <a:custGeom>
              <a:avLst/>
              <a:gdLst>
                <a:gd name="T0" fmla="*/ 144 w 156"/>
                <a:gd name="T1" fmla="*/ 80 h 136"/>
                <a:gd name="T2" fmla="*/ 134 w 156"/>
                <a:gd name="T3" fmla="*/ 86 h 136"/>
                <a:gd name="T4" fmla="*/ 112 w 156"/>
                <a:gd name="T5" fmla="*/ 86 h 136"/>
                <a:gd name="T6" fmla="*/ 94 w 156"/>
                <a:gd name="T7" fmla="*/ 51 h 136"/>
                <a:gd name="T8" fmla="*/ 81 w 156"/>
                <a:gd name="T9" fmla="*/ 100 h 136"/>
                <a:gd name="T10" fmla="*/ 72 w 156"/>
                <a:gd name="T11" fmla="*/ 1 h 136"/>
                <a:gd name="T12" fmla="*/ 60 w 156"/>
                <a:gd name="T13" fmla="*/ 0 h 136"/>
                <a:gd name="T14" fmla="*/ 37 w 156"/>
                <a:gd name="T15" fmla="*/ 86 h 136"/>
                <a:gd name="T16" fmla="*/ 0 w 156"/>
                <a:gd name="T17" fmla="*/ 86 h 136"/>
                <a:gd name="T18" fmla="*/ 0 w 156"/>
                <a:gd name="T19" fmla="*/ 98 h 136"/>
                <a:gd name="T20" fmla="*/ 47 w 156"/>
                <a:gd name="T21" fmla="*/ 98 h 136"/>
                <a:gd name="T22" fmla="*/ 63 w 156"/>
                <a:gd name="T23" fmla="*/ 36 h 136"/>
                <a:gd name="T24" fmla="*/ 72 w 156"/>
                <a:gd name="T25" fmla="*/ 135 h 136"/>
                <a:gd name="T26" fmla="*/ 84 w 156"/>
                <a:gd name="T27" fmla="*/ 136 h 136"/>
                <a:gd name="T28" fmla="*/ 98 w 156"/>
                <a:gd name="T29" fmla="*/ 85 h 136"/>
                <a:gd name="T30" fmla="*/ 104 w 156"/>
                <a:gd name="T31" fmla="*/ 98 h 136"/>
                <a:gd name="T32" fmla="*/ 134 w 156"/>
                <a:gd name="T33" fmla="*/ 98 h 136"/>
                <a:gd name="T34" fmla="*/ 144 w 156"/>
                <a:gd name="T35" fmla="*/ 104 h 136"/>
                <a:gd name="T36" fmla="*/ 156 w 156"/>
                <a:gd name="T37" fmla="*/ 92 h 136"/>
                <a:gd name="T38" fmla="*/ 144 w 156"/>
                <a:gd name="T39" fmla="*/ 8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36">
                  <a:moveTo>
                    <a:pt x="144" y="80"/>
                  </a:moveTo>
                  <a:cubicBezTo>
                    <a:pt x="140" y="80"/>
                    <a:pt x="136" y="82"/>
                    <a:pt x="134" y="86"/>
                  </a:cubicBezTo>
                  <a:cubicBezTo>
                    <a:pt x="112" y="86"/>
                    <a:pt x="112" y="86"/>
                    <a:pt x="112" y="86"/>
                  </a:cubicBezTo>
                  <a:cubicBezTo>
                    <a:pt x="94" y="51"/>
                    <a:pt x="94" y="51"/>
                    <a:pt x="94" y="51"/>
                  </a:cubicBezTo>
                  <a:cubicBezTo>
                    <a:pt x="81" y="100"/>
                    <a:pt x="81" y="100"/>
                    <a:pt x="81" y="100"/>
                  </a:cubicBezTo>
                  <a:cubicBezTo>
                    <a:pt x="72" y="1"/>
                    <a:pt x="72" y="1"/>
                    <a:pt x="72" y="1"/>
                  </a:cubicBezTo>
                  <a:cubicBezTo>
                    <a:pt x="60" y="0"/>
                    <a:pt x="60" y="0"/>
                    <a:pt x="60" y="0"/>
                  </a:cubicBezTo>
                  <a:cubicBezTo>
                    <a:pt x="37" y="86"/>
                    <a:pt x="37" y="86"/>
                    <a:pt x="37" y="86"/>
                  </a:cubicBezTo>
                  <a:cubicBezTo>
                    <a:pt x="0" y="86"/>
                    <a:pt x="0" y="86"/>
                    <a:pt x="0" y="86"/>
                  </a:cubicBezTo>
                  <a:cubicBezTo>
                    <a:pt x="0" y="98"/>
                    <a:pt x="0" y="98"/>
                    <a:pt x="0" y="98"/>
                  </a:cubicBezTo>
                  <a:cubicBezTo>
                    <a:pt x="47" y="98"/>
                    <a:pt x="47" y="98"/>
                    <a:pt x="47" y="98"/>
                  </a:cubicBezTo>
                  <a:cubicBezTo>
                    <a:pt x="63" y="36"/>
                    <a:pt x="63" y="36"/>
                    <a:pt x="63" y="36"/>
                  </a:cubicBezTo>
                  <a:cubicBezTo>
                    <a:pt x="72" y="135"/>
                    <a:pt x="72" y="135"/>
                    <a:pt x="72" y="135"/>
                  </a:cubicBezTo>
                  <a:cubicBezTo>
                    <a:pt x="84" y="136"/>
                    <a:pt x="84" y="136"/>
                    <a:pt x="84" y="136"/>
                  </a:cubicBezTo>
                  <a:cubicBezTo>
                    <a:pt x="98" y="85"/>
                    <a:pt x="98" y="85"/>
                    <a:pt x="98" y="85"/>
                  </a:cubicBezTo>
                  <a:cubicBezTo>
                    <a:pt x="104" y="98"/>
                    <a:pt x="104" y="98"/>
                    <a:pt x="104" y="98"/>
                  </a:cubicBezTo>
                  <a:cubicBezTo>
                    <a:pt x="134" y="98"/>
                    <a:pt x="134" y="98"/>
                    <a:pt x="134" y="98"/>
                  </a:cubicBezTo>
                  <a:cubicBezTo>
                    <a:pt x="136" y="102"/>
                    <a:pt x="140" y="104"/>
                    <a:pt x="144" y="104"/>
                  </a:cubicBezTo>
                  <a:cubicBezTo>
                    <a:pt x="151" y="104"/>
                    <a:pt x="156" y="99"/>
                    <a:pt x="156" y="92"/>
                  </a:cubicBezTo>
                  <a:cubicBezTo>
                    <a:pt x="156" y="85"/>
                    <a:pt x="151" y="80"/>
                    <a:pt x="144" y="80"/>
                  </a:cubicBezTo>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 name="组合 27"/>
          <p:cNvGrpSpPr/>
          <p:nvPr/>
        </p:nvGrpSpPr>
        <p:grpSpPr>
          <a:xfrm>
            <a:off x="7750775" y="1946367"/>
            <a:ext cx="1041400" cy="1041722"/>
            <a:chOff x="7750775" y="1945767"/>
            <a:chExt cx="1041400" cy="1041400"/>
          </a:xfrm>
        </p:grpSpPr>
        <p:sp>
          <p:nvSpPr>
            <p:cNvPr id="13" name="椭圆 12"/>
            <p:cNvSpPr/>
            <p:nvPr/>
          </p:nvSpPr>
          <p:spPr>
            <a:xfrm>
              <a:off x="7750775" y="1945767"/>
              <a:ext cx="1041400" cy="10414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43"/>
            <p:cNvGrpSpPr/>
            <p:nvPr/>
          </p:nvGrpSpPr>
          <p:grpSpPr>
            <a:xfrm>
              <a:off x="8157556" y="2271396"/>
              <a:ext cx="261500" cy="392251"/>
              <a:chOff x="6040437" y="2879725"/>
              <a:chExt cx="117475" cy="176213"/>
            </a:xfrm>
            <a:solidFill>
              <a:srgbClr val="FFC000"/>
            </a:solidFill>
          </p:grpSpPr>
          <p:sp>
            <p:nvSpPr>
              <p:cNvPr id="45" name="Rectangle 1743"/>
              <p:cNvSpPr>
                <a:spLocks noChangeArrowheads="1"/>
              </p:cNvSpPr>
              <p:nvPr/>
            </p:nvSpPr>
            <p:spPr bwMode="auto">
              <a:xfrm>
                <a:off x="6091237" y="3048000"/>
                <a:ext cx="15875" cy="79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Rectangle 1744"/>
              <p:cNvSpPr>
                <a:spLocks noChangeArrowheads="1"/>
              </p:cNvSpPr>
              <p:nvPr/>
            </p:nvSpPr>
            <p:spPr bwMode="auto">
              <a:xfrm>
                <a:off x="6073775" y="3014663"/>
                <a:ext cx="50800" cy="79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Rectangle 1745"/>
              <p:cNvSpPr>
                <a:spLocks noChangeArrowheads="1"/>
              </p:cNvSpPr>
              <p:nvPr/>
            </p:nvSpPr>
            <p:spPr bwMode="auto">
              <a:xfrm>
                <a:off x="6073775" y="3030538"/>
                <a:ext cx="50800" cy="95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746"/>
              <p:cNvSpPr>
                <a:spLocks/>
              </p:cNvSpPr>
              <p:nvPr/>
            </p:nvSpPr>
            <p:spPr bwMode="auto">
              <a:xfrm>
                <a:off x="6040437" y="2879725"/>
                <a:ext cx="117475" cy="125413"/>
              </a:xfrm>
              <a:custGeom>
                <a:avLst/>
                <a:gdLst>
                  <a:gd name="T0" fmla="*/ 84 w 84"/>
                  <a:gd name="T1" fmla="*/ 42 h 90"/>
                  <a:gd name="T2" fmla="*/ 42 w 84"/>
                  <a:gd name="T3" fmla="*/ 0 h 90"/>
                  <a:gd name="T4" fmla="*/ 0 w 84"/>
                  <a:gd name="T5" fmla="*/ 42 h 90"/>
                  <a:gd name="T6" fmla="*/ 24 w 84"/>
                  <a:gd name="T7" fmla="*/ 80 h 90"/>
                  <a:gd name="T8" fmla="*/ 24 w 84"/>
                  <a:gd name="T9" fmla="*/ 90 h 90"/>
                  <a:gd name="T10" fmla="*/ 60 w 84"/>
                  <a:gd name="T11" fmla="*/ 90 h 90"/>
                  <a:gd name="T12" fmla="*/ 60 w 84"/>
                  <a:gd name="T13" fmla="*/ 80 h 90"/>
                  <a:gd name="T14" fmla="*/ 84 w 84"/>
                  <a:gd name="T15" fmla="*/ 42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90">
                    <a:moveTo>
                      <a:pt x="84" y="42"/>
                    </a:moveTo>
                    <a:cubicBezTo>
                      <a:pt x="84" y="19"/>
                      <a:pt x="65" y="0"/>
                      <a:pt x="42" y="0"/>
                    </a:cubicBezTo>
                    <a:cubicBezTo>
                      <a:pt x="19" y="0"/>
                      <a:pt x="0" y="19"/>
                      <a:pt x="0" y="42"/>
                    </a:cubicBezTo>
                    <a:cubicBezTo>
                      <a:pt x="0" y="59"/>
                      <a:pt x="10" y="73"/>
                      <a:pt x="24" y="80"/>
                    </a:cubicBezTo>
                    <a:cubicBezTo>
                      <a:pt x="24" y="90"/>
                      <a:pt x="24" y="90"/>
                      <a:pt x="24" y="90"/>
                    </a:cubicBezTo>
                    <a:cubicBezTo>
                      <a:pt x="60" y="90"/>
                      <a:pt x="60" y="90"/>
                      <a:pt x="60" y="90"/>
                    </a:cubicBezTo>
                    <a:cubicBezTo>
                      <a:pt x="60" y="80"/>
                      <a:pt x="60" y="80"/>
                      <a:pt x="60" y="80"/>
                    </a:cubicBezTo>
                    <a:cubicBezTo>
                      <a:pt x="74" y="73"/>
                      <a:pt x="84" y="59"/>
                      <a:pt x="84" y="42"/>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1659159221"/>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00" fill="hold"/>
                                        <p:tgtEl>
                                          <p:spTgt spid="7"/>
                                        </p:tgtEl>
                                        <p:attrNameLst>
                                          <p:attrName>ppt_w</p:attrName>
                                        </p:attrNameLst>
                                      </p:cBhvr>
                                      <p:tavLst>
                                        <p:tav tm="0">
                                          <p:val>
                                            <p:fltVal val="0"/>
                                          </p:val>
                                        </p:tav>
                                        <p:tav tm="100000">
                                          <p:val>
                                            <p:strVal val="#ppt_w"/>
                                          </p:val>
                                        </p:tav>
                                      </p:tavLst>
                                    </p:anim>
                                    <p:anim calcmode="lin" valueType="num">
                                      <p:cBhvr>
                                        <p:cTn id="8" dur="300" fill="hold"/>
                                        <p:tgtEl>
                                          <p:spTgt spid="7"/>
                                        </p:tgtEl>
                                        <p:attrNameLst>
                                          <p:attrName>ppt_h</p:attrName>
                                        </p:attrNameLst>
                                      </p:cBhvr>
                                      <p:tavLst>
                                        <p:tav tm="0">
                                          <p:val>
                                            <p:fltVal val="0"/>
                                          </p:val>
                                        </p:tav>
                                        <p:tav tm="100000">
                                          <p:val>
                                            <p:strVal val="#ppt_h"/>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400" fill="hold"/>
                                        <p:tgtEl>
                                          <p:spTgt spid="20"/>
                                        </p:tgtEl>
                                        <p:attrNameLst>
                                          <p:attrName>ppt_x</p:attrName>
                                        </p:attrNameLst>
                                      </p:cBhvr>
                                      <p:tavLst>
                                        <p:tav tm="0">
                                          <p:val>
                                            <p:strVal val="#ppt_x"/>
                                          </p:val>
                                        </p:tav>
                                        <p:tav tm="100000">
                                          <p:val>
                                            <p:strVal val="#ppt_x"/>
                                          </p:val>
                                        </p:tav>
                                      </p:tavLst>
                                    </p:anim>
                                    <p:anim calcmode="lin" valueType="num">
                                      <p:cBhvr additive="base">
                                        <p:cTn id="12" dur="4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400" fill="hold"/>
                                        <p:tgtEl>
                                          <p:spTgt spid="24"/>
                                        </p:tgtEl>
                                        <p:attrNameLst>
                                          <p:attrName>ppt_x</p:attrName>
                                        </p:attrNameLst>
                                      </p:cBhvr>
                                      <p:tavLst>
                                        <p:tav tm="0">
                                          <p:val>
                                            <p:strVal val="#ppt_x"/>
                                          </p:val>
                                        </p:tav>
                                        <p:tav tm="100000">
                                          <p:val>
                                            <p:strVal val="#ppt_x"/>
                                          </p:val>
                                        </p:tav>
                                      </p:tavLst>
                                    </p:anim>
                                    <p:anim calcmode="lin" valueType="num">
                                      <p:cBhvr additive="base">
                                        <p:cTn id="16" dur="400" fill="hold"/>
                                        <p:tgtEl>
                                          <p:spTgt spid="24"/>
                                        </p:tgtEl>
                                        <p:attrNameLst>
                                          <p:attrName>ppt_y</p:attrName>
                                        </p:attrNameLst>
                                      </p:cBhvr>
                                      <p:tavLst>
                                        <p:tav tm="0">
                                          <p:val>
                                            <p:strVal val="1+#ppt_h/2"/>
                                          </p:val>
                                        </p:tav>
                                        <p:tav tm="100000">
                                          <p:val>
                                            <p:strVal val="#ppt_y"/>
                                          </p:val>
                                        </p:tav>
                                      </p:tavLst>
                                    </p:anim>
                                  </p:childTnLst>
                                </p:cTn>
                              </p:par>
                            </p:childTnLst>
                          </p:cTn>
                        </p:par>
                        <p:par>
                          <p:cTn id="17" fill="hold">
                            <p:stCondLst>
                              <p:cond delay="400"/>
                            </p:stCondLst>
                            <p:childTnLst>
                              <p:par>
                                <p:cTn id="18" presetID="53" presetClass="entr" presetSubtype="16"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200" fill="hold"/>
                                        <p:tgtEl>
                                          <p:spTgt spid="14"/>
                                        </p:tgtEl>
                                        <p:attrNameLst>
                                          <p:attrName>ppt_w</p:attrName>
                                        </p:attrNameLst>
                                      </p:cBhvr>
                                      <p:tavLst>
                                        <p:tav tm="0">
                                          <p:val>
                                            <p:fltVal val="0"/>
                                          </p:val>
                                        </p:tav>
                                        <p:tav tm="100000">
                                          <p:val>
                                            <p:strVal val="#ppt_w"/>
                                          </p:val>
                                        </p:tav>
                                      </p:tavLst>
                                    </p:anim>
                                    <p:anim calcmode="lin" valueType="num">
                                      <p:cBhvr>
                                        <p:cTn id="21" dur="200" fill="hold"/>
                                        <p:tgtEl>
                                          <p:spTgt spid="14"/>
                                        </p:tgtEl>
                                        <p:attrNameLst>
                                          <p:attrName>ppt_h</p:attrName>
                                        </p:attrNameLst>
                                      </p:cBhvr>
                                      <p:tavLst>
                                        <p:tav tm="0">
                                          <p:val>
                                            <p:fltVal val="0"/>
                                          </p:val>
                                        </p:tav>
                                        <p:tav tm="100000">
                                          <p:val>
                                            <p:strVal val="#ppt_h"/>
                                          </p:val>
                                        </p:tav>
                                      </p:tavLst>
                                    </p:anim>
                                    <p:animEffect transition="in" filter="fade">
                                      <p:cBhvr>
                                        <p:cTn id="22" dur="200"/>
                                        <p:tgtEl>
                                          <p:spTgt spid="14"/>
                                        </p:tgtEl>
                                      </p:cBhvr>
                                    </p:animEffect>
                                  </p:childTnLst>
                                </p:cTn>
                              </p:par>
                            </p:childTnLst>
                          </p:cTn>
                        </p:par>
                        <p:par>
                          <p:cTn id="23" fill="hold">
                            <p:stCondLst>
                              <p:cond delay="600"/>
                            </p:stCondLst>
                            <p:childTnLst>
                              <p:par>
                                <p:cTn id="24" presetID="53" presetClass="entr" presetSubtype="16"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200" fill="hold"/>
                                        <p:tgtEl>
                                          <p:spTgt spid="15"/>
                                        </p:tgtEl>
                                        <p:attrNameLst>
                                          <p:attrName>ppt_w</p:attrName>
                                        </p:attrNameLst>
                                      </p:cBhvr>
                                      <p:tavLst>
                                        <p:tav tm="0">
                                          <p:val>
                                            <p:fltVal val="0"/>
                                          </p:val>
                                        </p:tav>
                                        <p:tav tm="100000">
                                          <p:val>
                                            <p:strVal val="#ppt_w"/>
                                          </p:val>
                                        </p:tav>
                                      </p:tavLst>
                                    </p:anim>
                                    <p:anim calcmode="lin" valueType="num">
                                      <p:cBhvr>
                                        <p:cTn id="27" dur="200" fill="hold"/>
                                        <p:tgtEl>
                                          <p:spTgt spid="15"/>
                                        </p:tgtEl>
                                        <p:attrNameLst>
                                          <p:attrName>ppt_h</p:attrName>
                                        </p:attrNameLst>
                                      </p:cBhvr>
                                      <p:tavLst>
                                        <p:tav tm="0">
                                          <p:val>
                                            <p:fltVal val="0"/>
                                          </p:val>
                                        </p:tav>
                                        <p:tav tm="100000">
                                          <p:val>
                                            <p:strVal val="#ppt_h"/>
                                          </p:val>
                                        </p:tav>
                                      </p:tavLst>
                                    </p:anim>
                                    <p:animEffect transition="in" filter="fade">
                                      <p:cBhvr>
                                        <p:cTn id="28" dur="200"/>
                                        <p:tgtEl>
                                          <p:spTgt spid="15"/>
                                        </p:tgtEl>
                                      </p:cBhvr>
                                    </p:animEffect>
                                  </p:childTnLst>
                                </p:cTn>
                              </p:par>
                            </p:childTnLst>
                          </p:cTn>
                        </p:par>
                        <p:par>
                          <p:cTn id="29" fill="hold">
                            <p:stCondLst>
                              <p:cond delay="800"/>
                            </p:stCondLst>
                            <p:childTnLst>
                              <p:par>
                                <p:cTn id="30" presetID="23" presetClass="entr" presetSubtype="16"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300" fill="hold"/>
                                        <p:tgtEl>
                                          <p:spTgt spid="27"/>
                                        </p:tgtEl>
                                        <p:attrNameLst>
                                          <p:attrName>ppt_w</p:attrName>
                                        </p:attrNameLst>
                                      </p:cBhvr>
                                      <p:tavLst>
                                        <p:tav tm="0">
                                          <p:val>
                                            <p:fltVal val="0"/>
                                          </p:val>
                                        </p:tav>
                                        <p:tav tm="100000">
                                          <p:val>
                                            <p:strVal val="#ppt_w"/>
                                          </p:val>
                                        </p:tav>
                                      </p:tavLst>
                                    </p:anim>
                                    <p:anim calcmode="lin" valueType="num">
                                      <p:cBhvr>
                                        <p:cTn id="33" dur="300" fill="hold"/>
                                        <p:tgtEl>
                                          <p:spTgt spid="27"/>
                                        </p:tgtEl>
                                        <p:attrNameLst>
                                          <p:attrName>ppt_h</p:attrName>
                                        </p:attrNameLst>
                                      </p:cBhvr>
                                      <p:tavLst>
                                        <p:tav tm="0">
                                          <p:val>
                                            <p:fltVal val="0"/>
                                          </p:val>
                                        </p:tav>
                                        <p:tav tm="100000">
                                          <p:val>
                                            <p:strVal val="#ppt_h"/>
                                          </p:val>
                                        </p:tav>
                                      </p:tavLst>
                                    </p:anim>
                                  </p:childTnLst>
                                </p:cTn>
                              </p:par>
                              <p:par>
                                <p:cTn id="34" presetID="2" presetClass="entr" presetSubtype="4"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400" fill="hold"/>
                                        <p:tgtEl>
                                          <p:spTgt spid="21"/>
                                        </p:tgtEl>
                                        <p:attrNameLst>
                                          <p:attrName>ppt_x</p:attrName>
                                        </p:attrNameLst>
                                      </p:cBhvr>
                                      <p:tavLst>
                                        <p:tav tm="0">
                                          <p:val>
                                            <p:strVal val="#ppt_x"/>
                                          </p:val>
                                        </p:tav>
                                        <p:tav tm="100000">
                                          <p:val>
                                            <p:strVal val="#ppt_x"/>
                                          </p:val>
                                        </p:tav>
                                      </p:tavLst>
                                    </p:anim>
                                    <p:anim calcmode="lin" valueType="num">
                                      <p:cBhvr additive="base">
                                        <p:cTn id="37" dur="400" fill="hold"/>
                                        <p:tgtEl>
                                          <p:spTgt spid="2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400" fill="hold"/>
                                        <p:tgtEl>
                                          <p:spTgt spid="25"/>
                                        </p:tgtEl>
                                        <p:attrNameLst>
                                          <p:attrName>ppt_x</p:attrName>
                                        </p:attrNameLst>
                                      </p:cBhvr>
                                      <p:tavLst>
                                        <p:tav tm="0">
                                          <p:val>
                                            <p:strVal val="#ppt_x"/>
                                          </p:val>
                                        </p:tav>
                                        <p:tav tm="100000">
                                          <p:val>
                                            <p:strVal val="#ppt_x"/>
                                          </p:val>
                                        </p:tav>
                                      </p:tavLst>
                                    </p:anim>
                                    <p:anim calcmode="lin" valueType="num">
                                      <p:cBhvr additive="base">
                                        <p:cTn id="41" dur="400" fill="hold"/>
                                        <p:tgtEl>
                                          <p:spTgt spid="25"/>
                                        </p:tgtEl>
                                        <p:attrNameLst>
                                          <p:attrName>ppt_y</p:attrName>
                                        </p:attrNameLst>
                                      </p:cBhvr>
                                      <p:tavLst>
                                        <p:tav tm="0">
                                          <p:val>
                                            <p:strVal val="1+#ppt_h/2"/>
                                          </p:val>
                                        </p:tav>
                                        <p:tav tm="100000">
                                          <p:val>
                                            <p:strVal val="#ppt_y"/>
                                          </p:val>
                                        </p:tav>
                                      </p:tavLst>
                                    </p:anim>
                                  </p:childTnLst>
                                </p:cTn>
                              </p:par>
                            </p:childTnLst>
                          </p:cTn>
                        </p:par>
                        <p:par>
                          <p:cTn id="42" fill="hold">
                            <p:stCondLst>
                              <p:cond delay="1200"/>
                            </p:stCondLst>
                            <p:childTnLst>
                              <p:par>
                                <p:cTn id="43" presetID="53" presetClass="entr" presetSubtype="16"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200" fill="hold"/>
                                        <p:tgtEl>
                                          <p:spTgt spid="16"/>
                                        </p:tgtEl>
                                        <p:attrNameLst>
                                          <p:attrName>ppt_w</p:attrName>
                                        </p:attrNameLst>
                                      </p:cBhvr>
                                      <p:tavLst>
                                        <p:tav tm="0">
                                          <p:val>
                                            <p:fltVal val="0"/>
                                          </p:val>
                                        </p:tav>
                                        <p:tav tm="100000">
                                          <p:val>
                                            <p:strVal val="#ppt_w"/>
                                          </p:val>
                                        </p:tav>
                                      </p:tavLst>
                                    </p:anim>
                                    <p:anim calcmode="lin" valueType="num">
                                      <p:cBhvr>
                                        <p:cTn id="46" dur="200" fill="hold"/>
                                        <p:tgtEl>
                                          <p:spTgt spid="16"/>
                                        </p:tgtEl>
                                        <p:attrNameLst>
                                          <p:attrName>ppt_h</p:attrName>
                                        </p:attrNameLst>
                                      </p:cBhvr>
                                      <p:tavLst>
                                        <p:tav tm="0">
                                          <p:val>
                                            <p:fltVal val="0"/>
                                          </p:val>
                                        </p:tav>
                                        <p:tav tm="100000">
                                          <p:val>
                                            <p:strVal val="#ppt_h"/>
                                          </p:val>
                                        </p:tav>
                                      </p:tavLst>
                                    </p:anim>
                                    <p:animEffect transition="in" filter="fade">
                                      <p:cBhvr>
                                        <p:cTn id="47" dur="200"/>
                                        <p:tgtEl>
                                          <p:spTgt spid="16"/>
                                        </p:tgtEl>
                                      </p:cBhvr>
                                    </p:animEffect>
                                  </p:childTnLst>
                                </p:cTn>
                              </p:par>
                            </p:childTnLst>
                          </p:cTn>
                        </p:par>
                        <p:par>
                          <p:cTn id="48" fill="hold">
                            <p:stCondLst>
                              <p:cond delay="1400"/>
                            </p:stCondLst>
                            <p:childTnLst>
                              <p:par>
                                <p:cTn id="49" presetID="53" presetClass="entr" presetSubtype="16"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p:cTn id="51" dur="200" fill="hold"/>
                                        <p:tgtEl>
                                          <p:spTgt spid="17"/>
                                        </p:tgtEl>
                                        <p:attrNameLst>
                                          <p:attrName>ppt_w</p:attrName>
                                        </p:attrNameLst>
                                      </p:cBhvr>
                                      <p:tavLst>
                                        <p:tav tm="0">
                                          <p:val>
                                            <p:fltVal val="0"/>
                                          </p:val>
                                        </p:tav>
                                        <p:tav tm="100000">
                                          <p:val>
                                            <p:strVal val="#ppt_w"/>
                                          </p:val>
                                        </p:tav>
                                      </p:tavLst>
                                    </p:anim>
                                    <p:anim calcmode="lin" valueType="num">
                                      <p:cBhvr>
                                        <p:cTn id="52" dur="200" fill="hold"/>
                                        <p:tgtEl>
                                          <p:spTgt spid="17"/>
                                        </p:tgtEl>
                                        <p:attrNameLst>
                                          <p:attrName>ppt_h</p:attrName>
                                        </p:attrNameLst>
                                      </p:cBhvr>
                                      <p:tavLst>
                                        <p:tav tm="0">
                                          <p:val>
                                            <p:fltVal val="0"/>
                                          </p:val>
                                        </p:tav>
                                        <p:tav tm="100000">
                                          <p:val>
                                            <p:strVal val="#ppt_h"/>
                                          </p:val>
                                        </p:tav>
                                      </p:tavLst>
                                    </p:anim>
                                    <p:animEffect transition="in" filter="fade">
                                      <p:cBhvr>
                                        <p:cTn id="53" dur="200"/>
                                        <p:tgtEl>
                                          <p:spTgt spid="17"/>
                                        </p:tgtEl>
                                      </p:cBhvr>
                                    </p:animEffect>
                                  </p:childTnLst>
                                </p:cTn>
                              </p:par>
                            </p:childTnLst>
                          </p:cTn>
                        </p:par>
                        <p:par>
                          <p:cTn id="54" fill="hold">
                            <p:stCondLst>
                              <p:cond delay="1600"/>
                            </p:stCondLst>
                            <p:childTnLst>
                              <p:par>
                                <p:cTn id="55" presetID="23" presetClass="entr" presetSubtype="16" fill="hold" nodeType="after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p:cTn id="57" dur="300" fill="hold"/>
                                        <p:tgtEl>
                                          <p:spTgt spid="30"/>
                                        </p:tgtEl>
                                        <p:attrNameLst>
                                          <p:attrName>ppt_w</p:attrName>
                                        </p:attrNameLst>
                                      </p:cBhvr>
                                      <p:tavLst>
                                        <p:tav tm="0">
                                          <p:val>
                                            <p:fltVal val="0"/>
                                          </p:val>
                                        </p:tav>
                                        <p:tav tm="100000">
                                          <p:val>
                                            <p:strVal val="#ppt_w"/>
                                          </p:val>
                                        </p:tav>
                                      </p:tavLst>
                                    </p:anim>
                                    <p:anim calcmode="lin" valueType="num">
                                      <p:cBhvr>
                                        <p:cTn id="58" dur="300" fill="hold"/>
                                        <p:tgtEl>
                                          <p:spTgt spid="30"/>
                                        </p:tgtEl>
                                        <p:attrNameLst>
                                          <p:attrName>ppt_h</p:attrName>
                                        </p:attrNameLst>
                                      </p:cBhvr>
                                      <p:tavLst>
                                        <p:tav tm="0">
                                          <p:val>
                                            <p:fltVal val="0"/>
                                          </p:val>
                                        </p:tav>
                                        <p:tav tm="100000">
                                          <p:val>
                                            <p:strVal val="#ppt_h"/>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additive="base">
                                        <p:cTn id="61" dur="400" fill="hold"/>
                                        <p:tgtEl>
                                          <p:spTgt spid="22"/>
                                        </p:tgtEl>
                                        <p:attrNameLst>
                                          <p:attrName>ppt_x</p:attrName>
                                        </p:attrNameLst>
                                      </p:cBhvr>
                                      <p:tavLst>
                                        <p:tav tm="0">
                                          <p:val>
                                            <p:strVal val="#ppt_x"/>
                                          </p:val>
                                        </p:tav>
                                        <p:tav tm="100000">
                                          <p:val>
                                            <p:strVal val="#ppt_x"/>
                                          </p:val>
                                        </p:tav>
                                      </p:tavLst>
                                    </p:anim>
                                    <p:anim calcmode="lin" valueType="num">
                                      <p:cBhvr additive="base">
                                        <p:cTn id="62" dur="400" fill="hold"/>
                                        <p:tgtEl>
                                          <p:spTgt spid="22"/>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anim calcmode="lin" valueType="num">
                                      <p:cBhvr additive="base">
                                        <p:cTn id="65" dur="400" fill="hold"/>
                                        <p:tgtEl>
                                          <p:spTgt spid="26"/>
                                        </p:tgtEl>
                                        <p:attrNameLst>
                                          <p:attrName>ppt_x</p:attrName>
                                        </p:attrNameLst>
                                      </p:cBhvr>
                                      <p:tavLst>
                                        <p:tav tm="0">
                                          <p:val>
                                            <p:strVal val="#ppt_x"/>
                                          </p:val>
                                        </p:tav>
                                        <p:tav tm="100000">
                                          <p:val>
                                            <p:strVal val="#ppt_x"/>
                                          </p:val>
                                        </p:tav>
                                      </p:tavLst>
                                    </p:anim>
                                    <p:anim calcmode="lin" valueType="num">
                                      <p:cBhvr additive="base">
                                        <p:cTn id="66" dur="400" fill="hold"/>
                                        <p:tgtEl>
                                          <p:spTgt spid="26"/>
                                        </p:tgtEl>
                                        <p:attrNameLst>
                                          <p:attrName>ppt_y</p:attrName>
                                        </p:attrNameLst>
                                      </p:cBhvr>
                                      <p:tavLst>
                                        <p:tav tm="0">
                                          <p:val>
                                            <p:strVal val="1+#ppt_h/2"/>
                                          </p:val>
                                        </p:tav>
                                        <p:tav tm="100000">
                                          <p:val>
                                            <p:strVal val="#ppt_y"/>
                                          </p:val>
                                        </p:tav>
                                      </p:tavLst>
                                    </p:anim>
                                  </p:childTnLst>
                                </p:cTn>
                              </p:par>
                            </p:childTnLst>
                          </p:cTn>
                        </p:par>
                        <p:par>
                          <p:cTn id="67" fill="hold">
                            <p:stCondLst>
                              <p:cond delay="2000"/>
                            </p:stCondLst>
                            <p:childTnLst>
                              <p:par>
                                <p:cTn id="68" presetID="53" presetClass="entr" presetSubtype="16"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p:cTn id="70" dur="200" fill="hold"/>
                                        <p:tgtEl>
                                          <p:spTgt spid="18"/>
                                        </p:tgtEl>
                                        <p:attrNameLst>
                                          <p:attrName>ppt_w</p:attrName>
                                        </p:attrNameLst>
                                      </p:cBhvr>
                                      <p:tavLst>
                                        <p:tav tm="0">
                                          <p:val>
                                            <p:fltVal val="0"/>
                                          </p:val>
                                        </p:tav>
                                        <p:tav tm="100000">
                                          <p:val>
                                            <p:strVal val="#ppt_w"/>
                                          </p:val>
                                        </p:tav>
                                      </p:tavLst>
                                    </p:anim>
                                    <p:anim calcmode="lin" valueType="num">
                                      <p:cBhvr>
                                        <p:cTn id="71" dur="200" fill="hold"/>
                                        <p:tgtEl>
                                          <p:spTgt spid="18"/>
                                        </p:tgtEl>
                                        <p:attrNameLst>
                                          <p:attrName>ppt_h</p:attrName>
                                        </p:attrNameLst>
                                      </p:cBhvr>
                                      <p:tavLst>
                                        <p:tav tm="0">
                                          <p:val>
                                            <p:fltVal val="0"/>
                                          </p:val>
                                        </p:tav>
                                        <p:tav tm="100000">
                                          <p:val>
                                            <p:strVal val="#ppt_h"/>
                                          </p:val>
                                        </p:tav>
                                      </p:tavLst>
                                    </p:anim>
                                    <p:animEffect transition="in" filter="fade">
                                      <p:cBhvr>
                                        <p:cTn id="72" dur="200"/>
                                        <p:tgtEl>
                                          <p:spTgt spid="18"/>
                                        </p:tgtEl>
                                      </p:cBhvr>
                                    </p:animEffect>
                                  </p:childTnLst>
                                </p:cTn>
                              </p:par>
                            </p:childTnLst>
                          </p:cTn>
                        </p:par>
                        <p:par>
                          <p:cTn id="73" fill="hold">
                            <p:stCondLst>
                              <p:cond delay="2200"/>
                            </p:stCondLst>
                            <p:childTnLst>
                              <p:par>
                                <p:cTn id="74" presetID="53" presetClass="entr" presetSubtype="16" fill="hold" grpId="0" nodeType="afterEffect">
                                  <p:stCondLst>
                                    <p:cond delay="0"/>
                                  </p:stCondLst>
                                  <p:childTnLst>
                                    <p:set>
                                      <p:cBhvr>
                                        <p:cTn id="75" dur="1" fill="hold">
                                          <p:stCondLst>
                                            <p:cond delay="0"/>
                                          </p:stCondLst>
                                        </p:cTn>
                                        <p:tgtEl>
                                          <p:spTgt spid="19"/>
                                        </p:tgtEl>
                                        <p:attrNameLst>
                                          <p:attrName>style.visibility</p:attrName>
                                        </p:attrNameLst>
                                      </p:cBhvr>
                                      <p:to>
                                        <p:strVal val="visible"/>
                                      </p:to>
                                    </p:set>
                                    <p:anim calcmode="lin" valueType="num">
                                      <p:cBhvr>
                                        <p:cTn id="76" dur="200" fill="hold"/>
                                        <p:tgtEl>
                                          <p:spTgt spid="19"/>
                                        </p:tgtEl>
                                        <p:attrNameLst>
                                          <p:attrName>ppt_w</p:attrName>
                                        </p:attrNameLst>
                                      </p:cBhvr>
                                      <p:tavLst>
                                        <p:tav tm="0">
                                          <p:val>
                                            <p:fltVal val="0"/>
                                          </p:val>
                                        </p:tav>
                                        <p:tav tm="100000">
                                          <p:val>
                                            <p:strVal val="#ppt_w"/>
                                          </p:val>
                                        </p:tav>
                                      </p:tavLst>
                                    </p:anim>
                                    <p:anim calcmode="lin" valueType="num">
                                      <p:cBhvr>
                                        <p:cTn id="77" dur="200" fill="hold"/>
                                        <p:tgtEl>
                                          <p:spTgt spid="19"/>
                                        </p:tgtEl>
                                        <p:attrNameLst>
                                          <p:attrName>ppt_h</p:attrName>
                                        </p:attrNameLst>
                                      </p:cBhvr>
                                      <p:tavLst>
                                        <p:tav tm="0">
                                          <p:val>
                                            <p:fltVal val="0"/>
                                          </p:val>
                                        </p:tav>
                                        <p:tav tm="100000">
                                          <p:val>
                                            <p:strVal val="#ppt_h"/>
                                          </p:val>
                                        </p:tav>
                                      </p:tavLst>
                                    </p:anim>
                                    <p:animEffect transition="in" filter="fade">
                                      <p:cBhvr>
                                        <p:cTn id="78" dur="200"/>
                                        <p:tgtEl>
                                          <p:spTgt spid="19"/>
                                        </p:tgtEl>
                                      </p:cBhvr>
                                    </p:animEffect>
                                  </p:childTnLst>
                                </p:cTn>
                              </p:par>
                            </p:childTnLst>
                          </p:cTn>
                        </p:par>
                        <p:par>
                          <p:cTn id="79" fill="hold">
                            <p:stCondLst>
                              <p:cond delay="2400"/>
                            </p:stCondLst>
                            <p:childTnLst>
                              <p:par>
                                <p:cTn id="80" presetID="23" presetClass="entr" presetSubtype="16" fill="hold" nodeType="afterEffect">
                                  <p:stCondLst>
                                    <p:cond delay="0"/>
                                  </p:stCondLst>
                                  <p:childTnLst>
                                    <p:set>
                                      <p:cBhvr>
                                        <p:cTn id="81" dur="1" fill="hold">
                                          <p:stCondLst>
                                            <p:cond delay="0"/>
                                          </p:stCondLst>
                                        </p:cTn>
                                        <p:tgtEl>
                                          <p:spTgt spid="31"/>
                                        </p:tgtEl>
                                        <p:attrNameLst>
                                          <p:attrName>style.visibility</p:attrName>
                                        </p:attrNameLst>
                                      </p:cBhvr>
                                      <p:to>
                                        <p:strVal val="visible"/>
                                      </p:to>
                                    </p:set>
                                    <p:anim calcmode="lin" valueType="num">
                                      <p:cBhvr>
                                        <p:cTn id="82" dur="300" fill="hold"/>
                                        <p:tgtEl>
                                          <p:spTgt spid="31"/>
                                        </p:tgtEl>
                                        <p:attrNameLst>
                                          <p:attrName>ppt_w</p:attrName>
                                        </p:attrNameLst>
                                      </p:cBhvr>
                                      <p:tavLst>
                                        <p:tav tm="0">
                                          <p:val>
                                            <p:fltVal val="0"/>
                                          </p:val>
                                        </p:tav>
                                        <p:tav tm="100000">
                                          <p:val>
                                            <p:strVal val="#ppt_w"/>
                                          </p:val>
                                        </p:tav>
                                      </p:tavLst>
                                    </p:anim>
                                    <p:anim calcmode="lin" valueType="num">
                                      <p:cBhvr>
                                        <p:cTn id="83" dur="300" fill="hold"/>
                                        <p:tgtEl>
                                          <p:spTgt spid="31"/>
                                        </p:tgtEl>
                                        <p:attrNameLst>
                                          <p:attrName>ppt_h</p:attrName>
                                        </p:attrNameLst>
                                      </p:cBhvr>
                                      <p:tavLst>
                                        <p:tav tm="0">
                                          <p:val>
                                            <p:fltVal val="0"/>
                                          </p:val>
                                        </p:tav>
                                        <p:tav tm="100000">
                                          <p:val>
                                            <p:strVal val="#ppt_h"/>
                                          </p:val>
                                        </p:tav>
                                      </p:tavLst>
                                    </p:anim>
                                  </p:childTnLst>
                                </p:cTn>
                              </p:par>
                            </p:childTnLst>
                          </p:cTn>
                        </p:par>
                        <p:par>
                          <p:cTn id="84" fill="hold">
                            <p:stCondLst>
                              <p:cond delay="2700"/>
                            </p:stCondLst>
                            <p:childTnLst>
                              <p:par>
                                <p:cTn id="85" presetID="2" presetClass="entr" presetSubtype="4"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 calcmode="lin" valueType="num">
                                      <p:cBhvr additive="base">
                                        <p:cTn id="87" dur="400" fill="hold"/>
                                        <p:tgtEl>
                                          <p:spTgt spid="23"/>
                                        </p:tgtEl>
                                        <p:attrNameLst>
                                          <p:attrName>ppt_x</p:attrName>
                                        </p:attrNameLst>
                                      </p:cBhvr>
                                      <p:tavLst>
                                        <p:tav tm="0">
                                          <p:val>
                                            <p:strVal val="#ppt_x"/>
                                          </p:val>
                                        </p:tav>
                                        <p:tav tm="100000">
                                          <p:val>
                                            <p:strVal val="#ppt_x"/>
                                          </p:val>
                                        </p:tav>
                                      </p:tavLst>
                                    </p:anim>
                                    <p:anim calcmode="lin" valueType="num">
                                      <p:cBhvr additive="base">
                                        <p:cTn id="88" dur="400" fill="hold"/>
                                        <p:tgtEl>
                                          <p:spTgt spid="23"/>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 calcmode="lin" valueType="num">
                                      <p:cBhvr additive="base">
                                        <p:cTn id="91" dur="400" fill="hold"/>
                                        <p:tgtEl>
                                          <p:spTgt spid="29"/>
                                        </p:tgtEl>
                                        <p:attrNameLst>
                                          <p:attrName>ppt_x</p:attrName>
                                        </p:attrNameLst>
                                      </p:cBhvr>
                                      <p:tavLst>
                                        <p:tav tm="0">
                                          <p:val>
                                            <p:strVal val="#ppt_x"/>
                                          </p:val>
                                        </p:tav>
                                        <p:tav tm="100000">
                                          <p:val>
                                            <p:strVal val="#ppt_x"/>
                                          </p:val>
                                        </p:tav>
                                      </p:tavLst>
                                    </p:anim>
                                    <p:anim calcmode="lin" valueType="num">
                                      <p:cBhvr additive="base">
                                        <p:cTn id="92" dur="4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p:bldP spid="21" grpId="0"/>
      <p:bldP spid="22" grpId="0"/>
      <p:bldP spid="23" grpId="0"/>
      <p:bldP spid="24" grpId="0"/>
      <p:bldP spid="25" grpId="0"/>
      <p:bldP spid="26" grpId="0"/>
      <p:bldP spid="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rot="2700000">
            <a:off x="6437609" y="133827"/>
            <a:ext cx="812460" cy="3983541"/>
            <a:chOff x="5529181" y="1323332"/>
            <a:chExt cx="1082945" cy="5311388"/>
          </a:xfrm>
        </p:grpSpPr>
        <p:sp>
          <p:nvSpPr>
            <p:cNvPr id="5" name="Rectangle 4"/>
            <p:cNvSpPr/>
            <p:nvPr/>
          </p:nvSpPr>
          <p:spPr>
            <a:xfrm>
              <a:off x="5674859" y="1469010"/>
              <a:ext cx="769258" cy="3872246"/>
            </a:xfrm>
            <a:prstGeom prst="rect">
              <a:avLst/>
            </a:prstGeom>
            <a:noFill/>
            <a:ln w="19050">
              <a:solidFill>
                <a:schemeClr val="accent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5"/>
            <p:cNvGrpSpPr/>
            <p:nvPr/>
          </p:nvGrpSpPr>
          <p:grpSpPr>
            <a:xfrm>
              <a:off x="5674859" y="5586622"/>
              <a:ext cx="769258" cy="1048098"/>
              <a:chOff x="5674859" y="5586622"/>
              <a:chExt cx="769258" cy="1048098"/>
            </a:xfrm>
          </p:grpSpPr>
          <p:sp>
            <p:nvSpPr>
              <p:cNvPr id="42" name="Isosceles Triangle 41"/>
              <p:cNvSpPr/>
              <p:nvPr/>
            </p:nvSpPr>
            <p:spPr>
              <a:xfrm flipV="1">
                <a:off x="5674859" y="5586622"/>
                <a:ext cx="769258" cy="104809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Isosceles Triangle 7"/>
              <p:cNvSpPr/>
              <p:nvPr/>
            </p:nvSpPr>
            <p:spPr>
              <a:xfrm flipV="1">
                <a:off x="5882403" y="6097350"/>
                <a:ext cx="354170" cy="537369"/>
              </a:xfrm>
              <a:custGeom>
                <a:avLst/>
                <a:gdLst>
                  <a:gd name="connsiteX0" fmla="*/ 0 w 354170"/>
                  <a:gd name="connsiteY0" fmla="*/ 479252 h 479252"/>
                  <a:gd name="connsiteX1" fmla="*/ 177085 w 354170"/>
                  <a:gd name="connsiteY1" fmla="*/ 0 h 479252"/>
                  <a:gd name="connsiteX2" fmla="*/ 354170 w 354170"/>
                  <a:gd name="connsiteY2" fmla="*/ 479252 h 479252"/>
                  <a:gd name="connsiteX3" fmla="*/ 0 w 354170"/>
                  <a:gd name="connsiteY3" fmla="*/ 479252 h 479252"/>
                  <a:gd name="connsiteX0" fmla="*/ 0 w 354170"/>
                  <a:gd name="connsiteY0" fmla="*/ 479252 h 537369"/>
                  <a:gd name="connsiteX1" fmla="*/ 177085 w 354170"/>
                  <a:gd name="connsiteY1" fmla="*/ 0 h 537369"/>
                  <a:gd name="connsiteX2" fmla="*/ 354170 w 354170"/>
                  <a:gd name="connsiteY2" fmla="*/ 479252 h 537369"/>
                  <a:gd name="connsiteX3" fmla="*/ 173116 w 354170"/>
                  <a:gd name="connsiteY3" fmla="*/ 537369 h 537369"/>
                  <a:gd name="connsiteX4" fmla="*/ 0 w 354170"/>
                  <a:gd name="connsiteY4" fmla="*/ 479252 h 537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170" h="537369">
                    <a:moveTo>
                      <a:pt x="0" y="479252"/>
                    </a:moveTo>
                    <a:lnTo>
                      <a:pt x="177085" y="0"/>
                    </a:lnTo>
                    <a:lnTo>
                      <a:pt x="354170" y="479252"/>
                    </a:lnTo>
                    <a:cubicBezTo>
                      <a:pt x="289056" y="480368"/>
                      <a:pt x="238230" y="536253"/>
                      <a:pt x="173116" y="537369"/>
                    </a:cubicBezTo>
                    <a:lnTo>
                      <a:pt x="0" y="47925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Oval 6"/>
            <p:cNvSpPr/>
            <p:nvPr/>
          </p:nvSpPr>
          <p:spPr>
            <a:xfrm>
              <a:off x="5966215" y="5245359"/>
              <a:ext cx="199000" cy="199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p:cNvCxnSpPr>
              <a:endCxn id="27" idx="7"/>
            </p:cNvCxnSpPr>
            <p:nvPr/>
          </p:nvCxnSpPr>
          <p:spPr>
            <a:xfrm flipH="1">
              <a:off x="5745363" y="1501892"/>
              <a:ext cx="648320" cy="433996"/>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9" name="Straight Connector 8"/>
            <p:cNvCxnSpPr>
              <a:endCxn id="31" idx="7"/>
            </p:cNvCxnSpPr>
            <p:nvPr/>
          </p:nvCxnSpPr>
          <p:spPr>
            <a:xfrm flipH="1">
              <a:off x="6131091" y="1960955"/>
              <a:ext cx="225981" cy="206020"/>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endCxn id="31" idx="5"/>
            </p:cNvCxnSpPr>
            <p:nvPr/>
          </p:nvCxnSpPr>
          <p:spPr>
            <a:xfrm flipH="1" flipV="1">
              <a:off x="6131091" y="2372995"/>
              <a:ext cx="218473" cy="261112"/>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31" idx="1"/>
            </p:cNvCxnSpPr>
            <p:nvPr/>
          </p:nvCxnSpPr>
          <p:spPr>
            <a:xfrm flipH="1" flipV="1">
              <a:off x="5674860" y="1974065"/>
              <a:ext cx="250211" cy="192910"/>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34" idx="7"/>
            </p:cNvCxnSpPr>
            <p:nvPr/>
          </p:nvCxnSpPr>
          <p:spPr>
            <a:xfrm flipV="1">
              <a:off x="5745363" y="2308332"/>
              <a:ext cx="233620" cy="365764"/>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33" idx="1"/>
            </p:cNvCxnSpPr>
            <p:nvPr/>
          </p:nvCxnSpPr>
          <p:spPr>
            <a:xfrm flipH="1" flipV="1">
              <a:off x="6007136" y="3077187"/>
              <a:ext cx="350523" cy="114087"/>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32" idx="7"/>
            </p:cNvCxnSpPr>
            <p:nvPr/>
          </p:nvCxnSpPr>
          <p:spPr>
            <a:xfrm flipV="1">
              <a:off x="5761616" y="3091254"/>
              <a:ext cx="202309" cy="411956"/>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5659729" y="2786494"/>
              <a:ext cx="336895" cy="278331"/>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6028081" y="2655938"/>
              <a:ext cx="416280" cy="364943"/>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32" idx="6"/>
            </p:cNvCxnSpPr>
            <p:nvPr/>
          </p:nvCxnSpPr>
          <p:spPr>
            <a:xfrm flipV="1">
              <a:off x="5800405" y="3322550"/>
              <a:ext cx="673799" cy="274306"/>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40" idx="1"/>
            </p:cNvCxnSpPr>
            <p:nvPr/>
          </p:nvCxnSpPr>
          <p:spPr>
            <a:xfrm flipH="1" flipV="1">
              <a:off x="5703418" y="3660075"/>
              <a:ext cx="155908" cy="353941"/>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40" idx="3"/>
            </p:cNvCxnSpPr>
            <p:nvPr/>
          </p:nvCxnSpPr>
          <p:spPr>
            <a:xfrm flipV="1">
              <a:off x="5859326" y="3828930"/>
              <a:ext cx="555891" cy="372377"/>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37" idx="1"/>
            </p:cNvCxnSpPr>
            <p:nvPr/>
          </p:nvCxnSpPr>
          <p:spPr>
            <a:xfrm flipH="1" flipV="1">
              <a:off x="6051555" y="4670502"/>
              <a:ext cx="322205" cy="48679"/>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5734273" y="4644686"/>
              <a:ext cx="231941" cy="620873"/>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flipV="1">
              <a:off x="6036673" y="4731339"/>
              <a:ext cx="378544" cy="548529"/>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5997660" y="3903674"/>
              <a:ext cx="358924" cy="736503"/>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5529181" y="1323332"/>
              <a:ext cx="291356" cy="29135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p:cNvSpPr/>
            <p:nvPr/>
          </p:nvSpPr>
          <p:spPr>
            <a:xfrm>
              <a:off x="6284233" y="1326934"/>
              <a:ext cx="291356" cy="2913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p:cNvSpPr/>
            <p:nvPr/>
          </p:nvSpPr>
          <p:spPr>
            <a:xfrm>
              <a:off x="6320461" y="1794381"/>
              <a:ext cx="218900" cy="2189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p:cNvSpPr/>
            <p:nvPr/>
          </p:nvSpPr>
          <p:spPr>
            <a:xfrm>
              <a:off x="5558520" y="1903831"/>
              <a:ext cx="218900" cy="218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p:cNvSpPr/>
            <p:nvPr/>
          </p:nvSpPr>
          <p:spPr>
            <a:xfrm>
              <a:off x="5959988" y="1363160"/>
              <a:ext cx="199000" cy="199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p:cNvSpPr/>
            <p:nvPr/>
          </p:nvSpPr>
          <p:spPr>
            <a:xfrm>
              <a:off x="5529181" y="5137946"/>
              <a:ext cx="291356" cy="29135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p:cNvSpPr/>
            <p:nvPr/>
          </p:nvSpPr>
          <p:spPr>
            <a:xfrm>
              <a:off x="6270027" y="5137945"/>
              <a:ext cx="291356" cy="29135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p:cNvSpPr/>
            <p:nvPr/>
          </p:nvSpPr>
          <p:spPr>
            <a:xfrm>
              <a:off x="5882403" y="2124307"/>
              <a:ext cx="291356" cy="29135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p:cNvSpPr/>
            <p:nvPr/>
          </p:nvSpPr>
          <p:spPr>
            <a:xfrm>
              <a:off x="5535536" y="3464421"/>
              <a:ext cx="264869" cy="26486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Oval 32"/>
            <p:cNvSpPr/>
            <p:nvPr/>
          </p:nvSpPr>
          <p:spPr>
            <a:xfrm>
              <a:off x="6325602" y="3159217"/>
              <a:ext cx="218900" cy="2189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Oval 33"/>
            <p:cNvSpPr/>
            <p:nvPr/>
          </p:nvSpPr>
          <p:spPr>
            <a:xfrm>
              <a:off x="5558520" y="2642039"/>
              <a:ext cx="218900" cy="2189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Oval 34"/>
            <p:cNvSpPr/>
            <p:nvPr/>
          </p:nvSpPr>
          <p:spPr>
            <a:xfrm>
              <a:off x="6299057" y="3706305"/>
              <a:ext cx="291356" cy="29135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Oval 35"/>
            <p:cNvSpPr/>
            <p:nvPr/>
          </p:nvSpPr>
          <p:spPr>
            <a:xfrm>
              <a:off x="6320770" y="2480618"/>
              <a:ext cx="291356" cy="29135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Oval 36"/>
            <p:cNvSpPr/>
            <p:nvPr/>
          </p:nvSpPr>
          <p:spPr>
            <a:xfrm>
              <a:off x="6344617" y="4690038"/>
              <a:ext cx="199000" cy="199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Oval 37"/>
            <p:cNvSpPr/>
            <p:nvPr/>
          </p:nvSpPr>
          <p:spPr>
            <a:xfrm>
              <a:off x="5589565" y="4269595"/>
              <a:ext cx="199000" cy="199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Oval 38"/>
            <p:cNvSpPr/>
            <p:nvPr/>
          </p:nvSpPr>
          <p:spPr>
            <a:xfrm>
              <a:off x="5820537" y="4436997"/>
              <a:ext cx="352541" cy="35254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Oval 39"/>
            <p:cNvSpPr/>
            <p:nvPr/>
          </p:nvSpPr>
          <p:spPr>
            <a:xfrm>
              <a:off x="5820537" y="3975227"/>
              <a:ext cx="264869" cy="26486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Oval 40"/>
            <p:cNvSpPr/>
            <p:nvPr/>
          </p:nvSpPr>
          <p:spPr>
            <a:xfrm>
              <a:off x="5854553" y="2904089"/>
              <a:ext cx="291356" cy="29135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4" name="Freeform 43"/>
          <p:cNvSpPr/>
          <p:nvPr/>
        </p:nvSpPr>
        <p:spPr>
          <a:xfrm>
            <a:off x="2386252" y="3596557"/>
            <a:ext cx="2908751" cy="1126499"/>
          </a:xfrm>
          <a:custGeom>
            <a:avLst/>
            <a:gdLst>
              <a:gd name="connsiteX0" fmla="*/ 3878334 w 3878334"/>
              <a:gd name="connsiteY0" fmla="*/ 88371 h 1501535"/>
              <a:gd name="connsiteX1" fmla="*/ 3448843 w 3878334"/>
              <a:gd name="connsiteY1" fmla="*/ 19098 h 1501535"/>
              <a:gd name="connsiteX2" fmla="*/ 3656661 w 3878334"/>
              <a:gd name="connsiteY2" fmla="*/ 393171 h 1501535"/>
              <a:gd name="connsiteX3" fmla="*/ 2908516 w 3878334"/>
              <a:gd name="connsiteY3" fmla="*/ 199207 h 1501535"/>
              <a:gd name="connsiteX4" fmla="*/ 2382043 w 3878334"/>
              <a:gd name="connsiteY4" fmla="*/ 171498 h 1501535"/>
              <a:gd name="connsiteX5" fmla="*/ 2963934 w 3878334"/>
              <a:gd name="connsiteY5" fmla="*/ 794953 h 1501535"/>
              <a:gd name="connsiteX6" fmla="*/ 1315243 w 3878334"/>
              <a:gd name="connsiteY6" fmla="*/ 365462 h 1501535"/>
              <a:gd name="connsiteX7" fmla="*/ 1869425 w 3878334"/>
              <a:gd name="connsiteY7" fmla="*/ 1501535 h 1501535"/>
              <a:gd name="connsiteX8" fmla="*/ 206879 w 3878334"/>
              <a:gd name="connsiteY8" fmla="*/ 822662 h 1501535"/>
              <a:gd name="connsiteX9" fmla="*/ 82188 w 3878334"/>
              <a:gd name="connsiteY9" fmla="*/ 767244 h 1501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78334" h="1501535">
                <a:moveTo>
                  <a:pt x="3878334" y="88371"/>
                </a:moveTo>
                <a:cubicBezTo>
                  <a:pt x="3682061" y="28334"/>
                  <a:pt x="3485788" y="-31702"/>
                  <a:pt x="3448843" y="19098"/>
                </a:cubicBezTo>
                <a:cubicBezTo>
                  <a:pt x="3411898" y="69898"/>
                  <a:pt x="3746715" y="363153"/>
                  <a:pt x="3656661" y="393171"/>
                </a:cubicBezTo>
                <a:cubicBezTo>
                  <a:pt x="3566606" y="423189"/>
                  <a:pt x="3120952" y="236153"/>
                  <a:pt x="2908516" y="199207"/>
                </a:cubicBezTo>
                <a:cubicBezTo>
                  <a:pt x="2696080" y="162262"/>
                  <a:pt x="2372807" y="72207"/>
                  <a:pt x="2382043" y="171498"/>
                </a:cubicBezTo>
                <a:cubicBezTo>
                  <a:pt x="2391279" y="270789"/>
                  <a:pt x="3141734" y="762626"/>
                  <a:pt x="2963934" y="794953"/>
                </a:cubicBezTo>
                <a:cubicBezTo>
                  <a:pt x="2786134" y="827280"/>
                  <a:pt x="1497661" y="247698"/>
                  <a:pt x="1315243" y="365462"/>
                </a:cubicBezTo>
                <a:cubicBezTo>
                  <a:pt x="1132825" y="483226"/>
                  <a:pt x="2054152" y="1425335"/>
                  <a:pt x="1869425" y="1501535"/>
                </a:cubicBezTo>
                <a:lnTo>
                  <a:pt x="206879" y="822662"/>
                </a:lnTo>
                <a:cubicBezTo>
                  <a:pt x="-90994" y="700280"/>
                  <a:pt x="-4403" y="733762"/>
                  <a:pt x="82188" y="767244"/>
                </a:cubicBezTo>
              </a:path>
            </a:pathLst>
          </a:custGeom>
          <a:noFill/>
          <a:ln w="57150" cap="sq" cmpd="tri">
            <a:solidFill>
              <a:schemeClr val="tx1"/>
            </a:solidFill>
            <a:prstDash val="solid"/>
            <a:bevel/>
            <a:tailEnd w="sm" len="me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p>
        </p:txBody>
      </p:sp>
      <p:sp>
        <p:nvSpPr>
          <p:cNvPr id="46" name="TextBox 45"/>
          <p:cNvSpPr txBox="1"/>
          <p:nvPr/>
        </p:nvSpPr>
        <p:spPr>
          <a:xfrm>
            <a:off x="1898408" y="2180134"/>
            <a:ext cx="3825720" cy="346249"/>
          </a:xfrm>
          <a:prstGeom prst="rect">
            <a:avLst/>
          </a:prstGeom>
          <a:noFill/>
        </p:spPr>
        <p:txBody>
          <a:bodyPr wrap="square" lIns="68580" tIns="34290" rIns="68580" bIns="34290" rtlCol="0">
            <a:spAutoFit/>
          </a:bodyPr>
          <a:lstStyle/>
          <a:p>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itchFamily="34" charset="-122"/>
              <a:ea typeface="微软雅黑" pitchFamily="34" charset="-122"/>
            </a:endParaRPr>
          </a:p>
        </p:txBody>
      </p:sp>
      <p:grpSp>
        <p:nvGrpSpPr>
          <p:cNvPr id="6" name="Group 46"/>
          <p:cNvGrpSpPr/>
          <p:nvPr/>
        </p:nvGrpSpPr>
        <p:grpSpPr>
          <a:xfrm>
            <a:off x="1902234" y="2538175"/>
            <a:ext cx="3184382" cy="646437"/>
            <a:chOff x="2528120" y="2801898"/>
            <a:chExt cx="4245842" cy="861643"/>
          </a:xfrm>
        </p:grpSpPr>
        <p:sp>
          <p:nvSpPr>
            <p:cNvPr id="48" name="TextBox 47"/>
            <p:cNvSpPr txBox="1"/>
            <p:nvPr/>
          </p:nvSpPr>
          <p:spPr>
            <a:xfrm>
              <a:off x="2528120" y="2801898"/>
              <a:ext cx="1066959" cy="369215"/>
            </a:xfrm>
            <a:prstGeom prst="rect">
              <a:avLst/>
            </a:prstGeom>
            <a:noFill/>
          </p:spPr>
          <p:txBody>
            <a:bodyPr wrap="none" rtlCol="0">
              <a:spAutoFit/>
            </a:bodyPr>
            <a:lstStyle/>
            <a:p>
              <a:pP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49" name="Rectangle 48"/>
            <p:cNvSpPr/>
            <p:nvPr/>
          </p:nvSpPr>
          <p:spPr>
            <a:xfrm>
              <a:off x="2565766" y="3171250"/>
              <a:ext cx="4208196" cy="492291"/>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itchFamily="34" charset="-122"/>
                <a:ea typeface="微软雅黑" pitchFamily="34" charset="-122"/>
              </a:endParaRPr>
            </a:p>
          </p:txBody>
        </p:sp>
      </p:grpSp>
      <p:grpSp>
        <p:nvGrpSpPr>
          <p:cNvPr id="45" name="Group 49"/>
          <p:cNvGrpSpPr/>
          <p:nvPr/>
        </p:nvGrpSpPr>
        <p:grpSpPr>
          <a:xfrm>
            <a:off x="563718" y="1933461"/>
            <a:ext cx="1214936" cy="1215311"/>
            <a:chOff x="751623" y="2577152"/>
            <a:chExt cx="1619915" cy="1619915"/>
          </a:xfrm>
        </p:grpSpPr>
        <p:sp>
          <p:nvSpPr>
            <p:cNvPr id="51" name="Oval 50"/>
            <p:cNvSpPr/>
            <p:nvPr/>
          </p:nvSpPr>
          <p:spPr>
            <a:xfrm>
              <a:off x="751623" y="2577152"/>
              <a:ext cx="1619915" cy="16199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Freeform 51"/>
            <p:cNvSpPr>
              <a:spLocks noEditPoints="1"/>
            </p:cNvSpPr>
            <p:nvPr/>
          </p:nvSpPr>
          <p:spPr bwMode="auto">
            <a:xfrm>
              <a:off x="1344248" y="3162255"/>
              <a:ext cx="439876" cy="449708"/>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139773675"/>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p:tgtEl>
                                          <p:spTgt spid="46"/>
                                        </p:tgtEl>
                                        <p:attrNameLst>
                                          <p:attrName>ppt_x</p:attrName>
                                        </p:attrNameLst>
                                      </p:cBhvr>
                                      <p:tavLst>
                                        <p:tav tm="0">
                                          <p:val>
                                            <p:strVal val="#ppt_x-#ppt_w*1.125000"/>
                                          </p:val>
                                        </p:tav>
                                        <p:tav tm="100000">
                                          <p:val>
                                            <p:strVal val="#ppt_x"/>
                                          </p:val>
                                        </p:tav>
                                      </p:tavLst>
                                    </p:anim>
                                    <p:animEffect transition="in" filter="wipe(right)">
                                      <p:cBhvr>
                                        <p:cTn id="8" dur="500"/>
                                        <p:tgtEl>
                                          <p:spTgt spid="46"/>
                                        </p:tgtEl>
                                      </p:cBhvr>
                                    </p:animEffect>
                                  </p:childTnLst>
                                </p:cTn>
                              </p:par>
                            </p:childTnLst>
                          </p:cTn>
                        </p:par>
                        <p:par>
                          <p:cTn id="9" fill="hold">
                            <p:stCondLst>
                              <p:cond delay="500"/>
                            </p:stCondLst>
                            <p:childTnLst>
                              <p:par>
                                <p:cTn id="10" presetID="2" presetClass="entr" presetSubtype="3"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up)">
                                      <p:cBhvr>
                                        <p:cTn id="17" dur="500"/>
                                        <p:tgtEl>
                                          <p:spTgt spid="44"/>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45"/>
                                        </p:tgtEl>
                                        <p:attrNameLst>
                                          <p:attrName>style.visibility</p:attrName>
                                        </p:attrNameLst>
                                      </p:cBhvr>
                                      <p:to>
                                        <p:strVal val="visible"/>
                                      </p:to>
                                    </p:set>
                                    <p:anim calcmode="lin" valueType="num">
                                      <p:cBhvr>
                                        <p:cTn id="21" dur="500" fill="hold"/>
                                        <p:tgtEl>
                                          <p:spTgt spid="45"/>
                                        </p:tgtEl>
                                        <p:attrNameLst>
                                          <p:attrName>ppt_w</p:attrName>
                                        </p:attrNameLst>
                                      </p:cBhvr>
                                      <p:tavLst>
                                        <p:tav tm="0">
                                          <p:val>
                                            <p:fltVal val="0"/>
                                          </p:val>
                                        </p:tav>
                                        <p:tav tm="100000">
                                          <p:val>
                                            <p:strVal val="#ppt_w"/>
                                          </p:val>
                                        </p:tav>
                                      </p:tavLst>
                                    </p:anim>
                                    <p:anim calcmode="lin" valueType="num">
                                      <p:cBhvr>
                                        <p:cTn id="22" dur="500" fill="hold"/>
                                        <p:tgtEl>
                                          <p:spTgt spid="45"/>
                                        </p:tgtEl>
                                        <p:attrNameLst>
                                          <p:attrName>ppt_h</p:attrName>
                                        </p:attrNameLst>
                                      </p:cBhvr>
                                      <p:tavLst>
                                        <p:tav tm="0">
                                          <p:val>
                                            <p:fltVal val="0"/>
                                          </p:val>
                                        </p:tav>
                                        <p:tav tm="100000">
                                          <p:val>
                                            <p:strVal val="#ppt_h"/>
                                          </p:val>
                                        </p:tav>
                                      </p:tavLst>
                                    </p:anim>
                                    <p:animEffect transition="in" filter="fade">
                                      <p:cBhvr>
                                        <p:cTn id="23" dur="500"/>
                                        <p:tgtEl>
                                          <p:spTgt spid="45"/>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par>
                          <p:cTn id="29" fill="hold">
                            <p:stCondLst>
                              <p:cond delay="2500"/>
                            </p:stCondLst>
                            <p:childTnLst>
                              <p:par>
                                <p:cTn id="30" presetID="26" presetClass="emph" presetSubtype="0" fill="hold" nodeType="afterEffect">
                                  <p:stCondLst>
                                    <p:cond delay="0"/>
                                  </p:stCondLst>
                                  <p:childTnLst>
                                    <p:animEffect transition="out" filter="fade">
                                      <p:cBhvr>
                                        <p:cTn id="31" dur="500" tmFilter="0, 0; .2, .5; .8, .5; 1, 0"/>
                                        <p:tgtEl>
                                          <p:spTgt spid="45"/>
                                        </p:tgtEl>
                                      </p:cBhvr>
                                    </p:animEffect>
                                    <p:animScale>
                                      <p:cBhvr>
                                        <p:cTn id="32" dur="250" autoRev="1" fill="hold"/>
                                        <p:tgtEl>
                                          <p:spTgt spid="4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149047" y="1634042"/>
            <a:ext cx="2847750" cy="202012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23554" name="AutoShape 2"/>
          <p:cNvSpPr>
            <a:spLocks/>
          </p:cNvSpPr>
          <p:nvPr/>
        </p:nvSpPr>
        <p:spPr bwMode="auto">
          <a:xfrm>
            <a:off x="1017295" y="1634042"/>
            <a:ext cx="3842153" cy="2020124"/>
          </a:xfrm>
          <a:custGeom>
            <a:avLst/>
            <a:gdLst>
              <a:gd name="T0" fmla="*/ 5124450 w 21600"/>
              <a:gd name="T1" fmla="*/ 2533650 h 21600"/>
              <a:gd name="T2" fmla="*/ 5124450 w 21600"/>
              <a:gd name="T3" fmla="*/ 2533650 h 21600"/>
              <a:gd name="T4" fmla="*/ 5124450 w 21600"/>
              <a:gd name="T5" fmla="*/ 2533650 h 21600"/>
              <a:gd name="T6" fmla="*/ 5124450 w 21600"/>
              <a:gd name="T7" fmla="*/ 25336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chemeClr val="accent1"/>
          </a:solidFill>
          <a:ln w="12700" cap="flat" cmpd="sng" algn="ctr">
            <a:noFill/>
            <a:prstDash val="solid"/>
            <a:miter lim="800000"/>
          </a:ln>
          <a:effectLst/>
          <a:extLst/>
        </p:spPr>
        <p:txBody>
          <a:bodyPr lIns="68580" tIns="34290" rIns="68580" bIns="34290" rtlCol="0" anchor="ctr"/>
          <a:lstStyle/>
          <a:p>
            <a:endParaRPr lang="zh-CN" altLang="en-US" sz="1400" kern="0" dirty="0">
              <a:solidFill>
                <a:schemeClr val="tx1">
                  <a:lumMod val="65000"/>
                  <a:lumOff val="35000"/>
                </a:schemeClr>
              </a:solidFill>
              <a:cs typeface="+mn-ea"/>
              <a:sym typeface="+mn-lt"/>
            </a:endParaRPr>
          </a:p>
        </p:txBody>
      </p:sp>
      <p:sp>
        <p:nvSpPr>
          <p:cNvPr id="23555" name="AutoShape 3"/>
          <p:cNvSpPr>
            <a:spLocks/>
          </p:cNvSpPr>
          <p:nvPr/>
        </p:nvSpPr>
        <p:spPr bwMode="auto">
          <a:xfrm>
            <a:off x="1022057" y="1146334"/>
            <a:ext cx="7053467" cy="356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242809">
              <a:lnSpc>
                <a:spcPct val="120000"/>
              </a:lnSpc>
              <a:spcBef>
                <a:spcPts val="638"/>
              </a:spcBef>
            </a:pPr>
            <a:r>
              <a:rPr lang="es-ES" altLang="zh-CN" sz="900" dirty="0">
                <a:solidFill>
                  <a:schemeClr val="bg1">
                    <a:lumMod val="65000"/>
                  </a:schemeClr>
                </a:solidFill>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a:t>
            </a:r>
            <a:endParaRPr lang="es-ES" altLang="zh-CN" sz="2400" dirty="0">
              <a:solidFill>
                <a:schemeClr val="bg1">
                  <a:lumMod val="65000"/>
                </a:schemeClr>
              </a:solidFill>
              <a:cs typeface="+mn-ea"/>
              <a:sym typeface="+mn-lt"/>
            </a:endParaRPr>
          </a:p>
        </p:txBody>
      </p:sp>
      <p:sp>
        <p:nvSpPr>
          <p:cNvPr id="23563" name="AutoShape 11"/>
          <p:cNvSpPr>
            <a:spLocks/>
          </p:cNvSpPr>
          <p:nvPr/>
        </p:nvSpPr>
        <p:spPr bwMode="auto">
          <a:xfrm>
            <a:off x="1022057" y="4048708"/>
            <a:ext cx="7053467" cy="3567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242809">
              <a:lnSpc>
                <a:spcPct val="120000"/>
              </a:lnSpc>
              <a:spcBef>
                <a:spcPts val="638"/>
              </a:spcBef>
            </a:pPr>
            <a:r>
              <a:rPr lang="es-ES" altLang="zh-CN" sz="900" dirty="0">
                <a:solidFill>
                  <a:schemeClr val="bg1">
                    <a:lumMod val="65000"/>
                  </a:schemeClr>
                </a:solidFill>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a:t>
            </a:r>
            <a:endParaRPr lang="es-ES" altLang="zh-CN" sz="2400" dirty="0">
              <a:solidFill>
                <a:schemeClr val="bg1">
                  <a:lumMod val="65000"/>
                </a:schemeClr>
              </a:solidFill>
              <a:cs typeface="+mn-ea"/>
              <a:sym typeface="+mn-lt"/>
            </a:endParaRPr>
          </a:p>
        </p:txBody>
      </p:sp>
      <p:sp>
        <p:nvSpPr>
          <p:cNvPr id="23564" name="AutoShape 12"/>
          <p:cNvSpPr>
            <a:spLocks/>
          </p:cNvSpPr>
          <p:nvPr/>
        </p:nvSpPr>
        <p:spPr bwMode="auto">
          <a:xfrm>
            <a:off x="1024437" y="3793314"/>
            <a:ext cx="4676523" cy="228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4" tIns="14284" rIns="14284" bIns="14284" anchor="ct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sp>
        <p:nvSpPr>
          <p:cNvPr id="14" name="Text Box 552"/>
          <p:cNvSpPr txBox="1">
            <a:spLocks noChangeArrowheads="1"/>
          </p:cNvSpPr>
          <p:nvPr/>
        </p:nvSpPr>
        <p:spPr bwMode="auto">
          <a:xfrm>
            <a:off x="1134047" y="1994592"/>
            <a:ext cx="3209432" cy="253916"/>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5" name="Text Box 552"/>
          <p:cNvSpPr txBox="1">
            <a:spLocks noChangeArrowheads="1"/>
          </p:cNvSpPr>
          <p:nvPr/>
        </p:nvSpPr>
        <p:spPr bwMode="auto">
          <a:xfrm>
            <a:off x="1134044" y="2482702"/>
            <a:ext cx="3617975" cy="207749"/>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l"/>
            <a:r>
              <a:rPr lang="en-US" altLang="zh-CN" sz="900" dirty="0" err="1">
                <a:solidFill>
                  <a:schemeClr val="bg1"/>
                </a:solidFill>
                <a:cs typeface="+mn-ea"/>
                <a:sym typeface="+mn-lt"/>
              </a:rPr>
              <a:t>Lorem</a:t>
            </a:r>
            <a:r>
              <a:rPr lang="en-US" altLang="zh-CN" sz="900" dirty="0">
                <a:solidFill>
                  <a:schemeClr val="bg1"/>
                </a:solidFill>
                <a:cs typeface="+mn-ea"/>
                <a:sym typeface="+mn-lt"/>
              </a:rPr>
              <a:t> </a:t>
            </a:r>
            <a:r>
              <a:rPr lang="en-US" altLang="zh-CN" sz="900" dirty="0" err="1">
                <a:solidFill>
                  <a:schemeClr val="bg1"/>
                </a:solidFill>
                <a:cs typeface="+mn-ea"/>
                <a:sym typeface="+mn-lt"/>
              </a:rPr>
              <a:t>Ipsum</a:t>
            </a:r>
            <a:r>
              <a:rPr lang="en-US" altLang="zh-CN" sz="900" dirty="0">
                <a:solidFill>
                  <a:schemeClr val="bg1"/>
                </a:solidFill>
                <a:cs typeface="+mn-ea"/>
                <a:sym typeface="+mn-lt"/>
              </a:rPr>
              <a:t> is simply dummy text of the printing and typesetting industry.</a:t>
            </a:r>
          </a:p>
        </p:txBody>
      </p:sp>
    </p:spTree>
    <p:extLst>
      <p:ext uri="{BB962C8B-B14F-4D97-AF65-F5344CB8AC3E}">
        <p14:creationId xmlns:p14="http://schemas.microsoft.com/office/powerpoint/2010/main" val="887621350"/>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553"/>
                                        </p:tgtEl>
                                        <p:attrNameLst>
                                          <p:attrName>style.visibility</p:attrName>
                                        </p:attrNameLst>
                                      </p:cBhvr>
                                      <p:to>
                                        <p:strVal val="visible"/>
                                      </p:to>
                                    </p:set>
                                    <p:animEffect transition="in" filter="fade">
                                      <p:cBhvr>
                                        <p:cTn id="7" dur="500"/>
                                        <p:tgtEl>
                                          <p:spTgt spid="23553"/>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3555"/>
                                        </p:tgtEl>
                                        <p:attrNameLst>
                                          <p:attrName>style.visibility</p:attrName>
                                        </p:attrNameLst>
                                      </p:cBhvr>
                                      <p:to>
                                        <p:strVal val="visible"/>
                                      </p:to>
                                    </p:set>
                                    <p:anim calcmode="lin" valueType="num">
                                      <p:cBhvr additive="base">
                                        <p:cTn id="11" dur="500" fill="hold"/>
                                        <p:tgtEl>
                                          <p:spTgt spid="23555"/>
                                        </p:tgtEl>
                                        <p:attrNameLst>
                                          <p:attrName>ppt_x</p:attrName>
                                        </p:attrNameLst>
                                      </p:cBhvr>
                                      <p:tavLst>
                                        <p:tav tm="0">
                                          <p:val>
                                            <p:strVal val="1+#ppt_w/2"/>
                                          </p:val>
                                        </p:tav>
                                        <p:tav tm="100000">
                                          <p:val>
                                            <p:strVal val="#ppt_x"/>
                                          </p:val>
                                        </p:tav>
                                      </p:tavLst>
                                    </p:anim>
                                    <p:anim calcmode="lin" valueType="num">
                                      <p:cBhvr additive="base">
                                        <p:cTn id="12" dur="500" fill="hold"/>
                                        <p:tgtEl>
                                          <p:spTgt spid="23555"/>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23554"/>
                                        </p:tgtEl>
                                        <p:attrNameLst>
                                          <p:attrName>style.visibility</p:attrName>
                                        </p:attrNameLst>
                                      </p:cBhvr>
                                      <p:to>
                                        <p:strVal val="visible"/>
                                      </p:to>
                                    </p:set>
                                    <p:animEffect transition="in" filter="dissolve">
                                      <p:cBhvr>
                                        <p:cTn id="16" dur="500"/>
                                        <p:tgtEl>
                                          <p:spTgt spid="23554"/>
                                        </p:tgtEl>
                                      </p:cBhvr>
                                    </p:animEffect>
                                  </p:childTnLst>
                                </p:cTn>
                              </p:par>
                            </p:childTnLst>
                          </p:cTn>
                        </p:par>
                        <p:par>
                          <p:cTn id="17" fill="hold" nodeType="afterGroup">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23563"/>
                                        </p:tgtEl>
                                        <p:attrNameLst>
                                          <p:attrName>style.visibility</p:attrName>
                                        </p:attrNameLst>
                                      </p:cBhvr>
                                      <p:to>
                                        <p:strVal val="visible"/>
                                      </p:to>
                                    </p:set>
                                    <p:anim calcmode="lin" valueType="num">
                                      <p:cBhvr additive="base">
                                        <p:cTn id="20" dur="500" fill="hold"/>
                                        <p:tgtEl>
                                          <p:spTgt spid="23563"/>
                                        </p:tgtEl>
                                        <p:attrNameLst>
                                          <p:attrName>ppt_x</p:attrName>
                                        </p:attrNameLst>
                                      </p:cBhvr>
                                      <p:tavLst>
                                        <p:tav tm="0">
                                          <p:val>
                                            <p:strVal val="1+#ppt_w/2"/>
                                          </p:val>
                                        </p:tav>
                                        <p:tav tm="100000">
                                          <p:val>
                                            <p:strVal val="#ppt_x"/>
                                          </p:val>
                                        </p:tav>
                                      </p:tavLst>
                                    </p:anim>
                                    <p:anim calcmode="lin" valueType="num">
                                      <p:cBhvr additive="base">
                                        <p:cTn id="21" dur="500" fill="hold"/>
                                        <p:tgtEl>
                                          <p:spTgt spid="23563"/>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23564"/>
                                        </p:tgtEl>
                                        <p:attrNameLst>
                                          <p:attrName>style.visibility</p:attrName>
                                        </p:attrNameLst>
                                      </p:cBhvr>
                                      <p:to>
                                        <p:strVal val="visible"/>
                                      </p:to>
                                    </p:set>
                                    <p:anim calcmode="lin" valueType="num">
                                      <p:cBhvr additive="base">
                                        <p:cTn id="25" dur="500" fill="hold"/>
                                        <p:tgtEl>
                                          <p:spTgt spid="23564"/>
                                        </p:tgtEl>
                                        <p:attrNameLst>
                                          <p:attrName>ppt_x</p:attrName>
                                        </p:attrNameLst>
                                      </p:cBhvr>
                                      <p:tavLst>
                                        <p:tav tm="0">
                                          <p:val>
                                            <p:strVal val="1+#ppt_w/2"/>
                                          </p:val>
                                        </p:tav>
                                        <p:tav tm="100000">
                                          <p:val>
                                            <p:strVal val="#ppt_x"/>
                                          </p:val>
                                        </p:tav>
                                      </p:tavLst>
                                    </p:anim>
                                    <p:anim calcmode="lin" valueType="num">
                                      <p:cBhvr additive="base">
                                        <p:cTn id="26" dur="500" fill="hold"/>
                                        <p:tgtEl>
                                          <p:spTgt spid="23564"/>
                                        </p:tgtEl>
                                        <p:attrNameLst>
                                          <p:attrName>ppt_y</p:attrName>
                                        </p:attrNameLst>
                                      </p:cBhvr>
                                      <p:tavLst>
                                        <p:tav tm="0">
                                          <p:val>
                                            <p:strVal val="#ppt_y"/>
                                          </p:val>
                                        </p:tav>
                                        <p:tav tm="100000">
                                          <p:val>
                                            <p:strVal val="#ppt_y"/>
                                          </p:val>
                                        </p:tav>
                                      </p:tavLst>
                                    </p:anim>
                                  </p:childTnLst>
                                </p:cTn>
                              </p:par>
                              <p:par>
                                <p:cTn id="27" presetID="41" presetClass="entr" presetSubtype="0" fill="hold" nodeType="withEffect">
                                  <p:stCondLst>
                                    <p:cond delay="200"/>
                                  </p:stCondLst>
                                  <p:iterate type="lt">
                                    <p:tmPct val="10000"/>
                                  </p:iterate>
                                  <p:childTnLst>
                                    <p:set>
                                      <p:cBhvr>
                                        <p:cTn id="28" dur="1" fill="hold">
                                          <p:stCondLst>
                                            <p:cond delay="0"/>
                                          </p:stCondLst>
                                        </p:cTn>
                                        <p:tgtEl>
                                          <p:spTgt spid="14"/>
                                        </p:tgtEl>
                                        <p:attrNameLst>
                                          <p:attrName>style.visibility</p:attrName>
                                        </p:attrNameLst>
                                      </p:cBhvr>
                                      <p:to>
                                        <p:strVal val="visible"/>
                                      </p:to>
                                    </p:set>
                                    <p:anim calcmode="lin" valueType="num">
                                      <p:cBhvr>
                                        <p:cTn id="29" dur="10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0" dur="1000" fill="hold"/>
                                        <p:tgtEl>
                                          <p:spTgt spid="14"/>
                                        </p:tgtEl>
                                        <p:attrNameLst>
                                          <p:attrName>ppt_y</p:attrName>
                                        </p:attrNameLst>
                                      </p:cBhvr>
                                      <p:tavLst>
                                        <p:tav tm="0">
                                          <p:val>
                                            <p:strVal val="#ppt_y"/>
                                          </p:val>
                                        </p:tav>
                                        <p:tav tm="100000">
                                          <p:val>
                                            <p:strVal val="#ppt_y"/>
                                          </p:val>
                                        </p:tav>
                                      </p:tavLst>
                                    </p:anim>
                                    <p:anim calcmode="lin" valueType="num">
                                      <p:cBhvr>
                                        <p:cTn id="31" dur="10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2" dur="10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3" dur="1000" tmFilter="0,0; .5, 1; 1, 1"/>
                                        <p:tgtEl>
                                          <p:spTgt spid="14"/>
                                        </p:tgtEl>
                                      </p:cBhvr>
                                    </p:animEffect>
                                  </p:childTnLst>
                                </p:cTn>
                              </p:par>
                              <p:par>
                                <p:cTn id="34" presetID="41" presetClass="entr" presetSubtype="0" fill="hold" nodeType="withEffect">
                                  <p:stCondLst>
                                    <p:cond delay="200"/>
                                  </p:stCondLst>
                                  <p:iterate type="lt">
                                    <p:tmPct val="10000"/>
                                  </p:iterate>
                                  <p:childTnLst>
                                    <p:set>
                                      <p:cBhvr>
                                        <p:cTn id="35" dur="1" fill="hold">
                                          <p:stCondLst>
                                            <p:cond delay="0"/>
                                          </p:stCondLst>
                                        </p:cTn>
                                        <p:tgtEl>
                                          <p:spTgt spid="15"/>
                                        </p:tgtEl>
                                        <p:attrNameLst>
                                          <p:attrName>style.visibility</p:attrName>
                                        </p:attrNameLst>
                                      </p:cBhvr>
                                      <p:to>
                                        <p:strVal val="visible"/>
                                      </p:to>
                                    </p:set>
                                    <p:anim calcmode="lin" valueType="num">
                                      <p:cBhvr>
                                        <p:cTn id="36" dur="10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7" dur="1000" fill="hold"/>
                                        <p:tgtEl>
                                          <p:spTgt spid="15"/>
                                        </p:tgtEl>
                                        <p:attrNameLst>
                                          <p:attrName>ppt_y</p:attrName>
                                        </p:attrNameLst>
                                      </p:cBhvr>
                                      <p:tavLst>
                                        <p:tav tm="0">
                                          <p:val>
                                            <p:strVal val="#ppt_y"/>
                                          </p:val>
                                        </p:tav>
                                        <p:tav tm="100000">
                                          <p:val>
                                            <p:strVal val="#ppt_y"/>
                                          </p:val>
                                        </p:tav>
                                      </p:tavLst>
                                    </p:anim>
                                    <p:anim calcmode="lin" valueType="num">
                                      <p:cBhvr>
                                        <p:cTn id="38" dur="10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9" dur="10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0" dur="10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nimBg="1"/>
      <p:bldP spid="23555" grpId="0" autoUpdateAnimBg="0"/>
      <p:bldP spid="23563" grpId="0" autoUpdateAnimBg="0"/>
      <p:bldP spid="23564"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5">
            <a:extLst>
              <a:ext uri="{FF2B5EF4-FFF2-40B4-BE49-F238E27FC236}">
                <a16:creationId xmlns:a16="http://schemas.microsoft.com/office/drawing/2014/main" id="{9CEA0DF4-A11B-409C-9F2F-D9854EDE2546}"/>
              </a:ext>
            </a:extLst>
          </p:cNvPr>
          <p:cNvSpPr/>
          <p:nvPr/>
        </p:nvSpPr>
        <p:spPr>
          <a:xfrm>
            <a:off x="781353" y="1756504"/>
            <a:ext cx="382801" cy="382801"/>
          </a:xfrm>
          <a:prstGeom prst="ellipse">
            <a:avLst/>
          </a:prstGeom>
          <a:solidFill>
            <a:schemeClr val="accent1"/>
          </a:solidFill>
          <a:ln w="12700" cap="flat" cmpd="sng" algn="ctr">
            <a:noFill/>
            <a:prstDash val="solid"/>
            <a:miter lim="800000"/>
          </a:ln>
          <a:effectLst/>
        </p:spPr>
        <p:txBody>
          <a:bodyPr rtlCol="0" anchor="ctr"/>
          <a:lstStyle/>
          <a:p>
            <a:pPr algn="ctr" defTabSz="685891">
              <a:defRPr/>
            </a:pPr>
            <a:endParaRPr lang="en-US" sz="1350" kern="0" dirty="0">
              <a:solidFill>
                <a:sysClr val="window" lastClr="FFFFFF">
                  <a:lumMod val="95000"/>
                </a:sysClr>
              </a:solidFill>
              <a:latin typeface="Calibri"/>
            </a:endParaRPr>
          </a:p>
        </p:txBody>
      </p:sp>
      <p:sp>
        <p:nvSpPr>
          <p:cNvPr id="6" name="Oval 6">
            <a:extLst>
              <a:ext uri="{FF2B5EF4-FFF2-40B4-BE49-F238E27FC236}">
                <a16:creationId xmlns:a16="http://schemas.microsoft.com/office/drawing/2014/main" id="{F8B2C50D-7445-43D2-8D8B-1317D6514DDE}"/>
              </a:ext>
            </a:extLst>
          </p:cNvPr>
          <p:cNvSpPr/>
          <p:nvPr/>
        </p:nvSpPr>
        <p:spPr>
          <a:xfrm>
            <a:off x="1388040" y="2187112"/>
            <a:ext cx="725144" cy="725144"/>
          </a:xfrm>
          <a:prstGeom prst="ellipse">
            <a:avLst/>
          </a:prstGeom>
          <a:solidFill>
            <a:schemeClr val="accent1"/>
          </a:solidFill>
          <a:ln w="12700" cap="flat" cmpd="sng" algn="ctr">
            <a:noFill/>
            <a:prstDash val="solid"/>
            <a:miter lim="800000"/>
          </a:ln>
          <a:effectLst/>
        </p:spPr>
        <p:txBody>
          <a:bodyPr rtlCol="0" anchor="ctr"/>
          <a:lstStyle/>
          <a:p>
            <a:pPr algn="ctr" defTabSz="685891">
              <a:defRPr/>
            </a:pPr>
            <a:endParaRPr lang="en-US" sz="1350" kern="0" dirty="0">
              <a:solidFill>
                <a:sysClr val="window" lastClr="FFFFFF">
                  <a:lumMod val="95000"/>
                </a:sysClr>
              </a:solidFill>
              <a:latin typeface="Calibri"/>
            </a:endParaRPr>
          </a:p>
        </p:txBody>
      </p:sp>
      <p:sp>
        <p:nvSpPr>
          <p:cNvPr id="7" name="Oval 7">
            <a:extLst>
              <a:ext uri="{FF2B5EF4-FFF2-40B4-BE49-F238E27FC236}">
                <a16:creationId xmlns:a16="http://schemas.microsoft.com/office/drawing/2014/main" id="{9700EC29-BEB1-4D5D-9D10-D8090B9E531A}"/>
              </a:ext>
            </a:extLst>
          </p:cNvPr>
          <p:cNvSpPr/>
          <p:nvPr/>
        </p:nvSpPr>
        <p:spPr>
          <a:xfrm>
            <a:off x="2437925" y="1800025"/>
            <a:ext cx="295759" cy="295759"/>
          </a:xfrm>
          <a:prstGeom prst="ellipse">
            <a:avLst/>
          </a:prstGeom>
          <a:solidFill>
            <a:schemeClr val="accent1"/>
          </a:solidFill>
          <a:ln w="12700" cap="flat" cmpd="sng" algn="ctr">
            <a:noFill/>
            <a:prstDash val="solid"/>
            <a:miter lim="800000"/>
          </a:ln>
          <a:effectLst/>
        </p:spPr>
        <p:txBody>
          <a:bodyPr rtlCol="0" anchor="ctr"/>
          <a:lstStyle/>
          <a:p>
            <a:pPr algn="ctr" defTabSz="685891">
              <a:defRPr/>
            </a:pPr>
            <a:endParaRPr lang="en-US" sz="900" kern="0" dirty="0">
              <a:solidFill>
                <a:sysClr val="window" lastClr="FFFFFF">
                  <a:lumMod val="95000"/>
                </a:sysClr>
              </a:solidFill>
              <a:latin typeface="Calibri"/>
            </a:endParaRPr>
          </a:p>
        </p:txBody>
      </p:sp>
      <p:sp>
        <p:nvSpPr>
          <p:cNvPr id="9" name="Oval 8">
            <a:extLst>
              <a:ext uri="{FF2B5EF4-FFF2-40B4-BE49-F238E27FC236}">
                <a16:creationId xmlns:a16="http://schemas.microsoft.com/office/drawing/2014/main" id="{4FB866FA-466A-4433-BF00-3D58FF6CF641}"/>
              </a:ext>
            </a:extLst>
          </p:cNvPr>
          <p:cNvSpPr/>
          <p:nvPr/>
        </p:nvSpPr>
        <p:spPr>
          <a:xfrm>
            <a:off x="2803635" y="2428235"/>
            <a:ext cx="242897" cy="242897"/>
          </a:xfrm>
          <a:prstGeom prst="ellipse">
            <a:avLst/>
          </a:prstGeom>
          <a:solidFill>
            <a:schemeClr val="accent1"/>
          </a:solidFill>
          <a:ln w="12700" cap="flat" cmpd="sng" algn="ctr">
            <a:noFill/>
            <a:prstDash val="solid"/>
            <a:miter lim="800000"/>
          </a:ln>
          <a:effectLst/>
        </p:spPr>
        <p:txBody>
          <a:bodyPr rtlCol="0" anchor="ctr"/>
          <a:lstStyle/>
          <a:p>
            <a:pPr algn="ctr" defTabSz="685891">
              <a:defRPr/>
            </a:pPr>
            <a:endParaRPr lang="en-US" sz="675" kern="0" dirty="0">
              <a:solidFill>
                <a:sysClr val="window" lastClr="FFFFFF">
                  <a:lumMod val="95000"/>
                </a:sysClr>
              </a:solidFill>
              <a:latin typeface="Calibri"/>
            </a:endParaRPr>
          </a:p>
        </p:txBody>
      </p:sp>
      <p:sp>
        <p:nvSpPr>
          <p:cNvPr id="10" name="Oval 9">
            <a:extLst>
              <a:ext uri="{FF2B5EF4-FFF2-40B4-BE49-F238E27FC236}">
                <a16:creationId xmlns:a16="http://schemas.microsoft.com/office/drawing/2014/main" id="{4457C8ED-BBE3-45A5-9D89-222AE25F86BF}"/>
              </a:ext>
            </a:extLst>
          </p:cNvPr>
          <p:cNvSpPr/>
          <p:nvPr/>
        </p:nvSpPr>
        <p:spPr>
          <a:xfrm>
            <a:off x="4420434" y="2267263"/>
            <a:ext cx="725144" cy="725144"/>
          </a:xfrm>
          <a:prstGeom prst="ellipse">
            <a:avLst/>
          </a:prstGeom>
          <a:solidFill>
            <a:schemeClr val="accent2"/>
          </a:solidFill>
          <a:ln w="12700" cap="flat" cmpd="sng" algn="ctr">
            <a:noFill/>
            <a:prstDash val="solid"/>
            <a:miter lim="800000"/>
          </a:ln>
          <a:effectLst/>
        </p:spPr>
        <p:txBody>
          <a:bodyPr rtlCol="0" anchor="ctr"/>
          <a:lstStyle/>
          <a:p>
            <a:pPr algn="ctr" defTabSz="685891">
              <a:defRPr/>
            </a:pPr>
            <a:endParaRPr lang="en-US" sz="1350" kern="0" dirty="0">
              <a:solidFill>
                <a:sysClr val="window" lastClr="FFFFFF">
                  <a:lumMod val="95000"/>
                </a:sysClr>
              </a:solidFill>
              <a:latin typeface="Calibri"/>
            </a:endParaRPr>
          </a:p>
        </p:txBody>
      </p:sp>
      <p:sp>
        <p:nvSpPr>
          <p:cNvPr id="13" name="Oval 10">
            <a:extLst>
              <a:ext uri="{FF2B5EF4-FFF2-40B4-BE49-F238E27FC236}">
                <a16:creationId xmlns:a16="http://schemas.microsoft.com/office/drawing/2014/main" id="{4FB65A68-9E4D-46E7-BA0A-1A7642F98ACC}"/>
              </a:ext>
            </a:extLst>
          </p:cNvPr>
          <p:cNvSpPr/>
          <p:nvPr/>
        </p:nvSpPr>
        <p:spPr>
          <a:xfrm>
            <a:off x="3961482" y="1756504"/>
            <a:ext cx="382801" cy="382801"/>
          </a:xfrm>
          <a:prstGeom prst="ellipse">
            <a:avLst/>
          </a:prstGeom>
          <a:solidFill>
            <a:schemeClr val="accent2"/>
          </a:solidFill>
          <a:ln w="12700" cap="flat" cmpd="sng" algn="ctr">
            <a:noFill/>
            <a:prstDash val="solid"/>
            <a:miter lim="800000"/>
          </a:ln>
          <a:effectLst/>
        </p:spPr>
        <p:txBody>
          <a:bodyPr rtlCol="0" anchor="ctr"/>
          <a:lstStyle/>
          <a:p>
            <a:pPr algn="ctr" defTabSz="685891">
              <a:defRPr/>
            </a:pPr>
            <a:endParaRPr lang="en-US" sz="1350" kern="0" dirty="0">
              <a:solidFill>
                <a:sysClr val="window" lastClr="FFFFFF">
                  <a:lumMod val="95000"/>
                </a:sysClr>
              </a:solidFill>
              <a:latin typeface="Calibri"/>
            </a:endParaRPr>
          </a:p>
        </p:txBody>
      </p:sp>
      <p:sp>
        <p:nvSpPr>
          <p:cNvPr id="14" name="Oval 11">
            <a:extLst>
              <a:ext uri="{FF2B5EF4-FFF2-40B4-BE49-F238E27FC236}">
                <a16:creationId xmlns:a16="http://schemas.microsoft.com/office/drawing/2014/main" id="{AC9E1E1D-BDDD-4213-A42A-10CB980A14FE}"/>
              </a:ext>
            </a:extLst>
          </p:cNvPr>
          <p:cNvSpPr/>
          <p:nvPr/>
        </p:nvSpPr>
        <p:spPr>
          <a:xfrm>
            <a:off x="5446874" y="3026413"/>
            <a:ext cx="242897" cy="242897"/>
          </a:xfrm>
          <a:prstGeom prst="ellipse">
            <a:avLst/>
          </a:prstGeom>
          <a:solidFill>
            <a:schemeClr val="accent2"/>
          </a:solidFill>
          <a:ln w="12700" cap="flat" cmpd="sng" algn="ctr">
            <a:noFill/>
            <a:prstDash val="solid"/>
            <a:miter lim="800000"/>
          </a:ln>
          <a:effectLst/>
        </p:spPr>
        <p:txBody>
          <a:bodyPr rtlCol="0" anchor="ctr"/>
          <a:lstStyle/>
          <a:p>
            <a:pPr algn="ctr" defTabSz="685891">
              <a:defRPr/>
            </a:pPr>
            <a:endParaRPr lang="en-US" sz="750" kern="0" dirty="0">
              <a:solidFill>
                <a:sysClr val="window" lastClr="FFFFFF">
                  <a:lumMod val="95000"/>
                </a:sysClr>
              </a:solidFill>
              <a:latin typeface="Calibri"/>
            </a:endParaRPr>
          </a:p>
        </p:txBody>
      </p:sp>
      <p:sp>
        <p:nvSpPr>
          <p:cNvPr id="15" name="Oval 12">
            <a:extLst>
              <a:ext uri="{FF2B5EF4-FFF2-40B4-BE49-F238E27FC236}">
                <a16:creationId xmlns:a16="http://schemas.microsoft.com/office/drawing/2014/main" id="{4A6AEB28-357A-4696-8B0D-279AEE5D0850}"/>
              </a:ext>
            </a:extLst>
          </p:cNvPr>
          <p:cNvSpPr/>
          <p:nvPr/>
        </p:nvSpPr>
        <p:spPr>
          <a:xfrm>
            <a:off x="7224210" y="2085261"/>
            <a:ext cx="725144" cy="725144"/>
          </a:xfrm>
          <a:prstGeom prst="ellipse">
            <a:avLst/>
          </a:prstGeom>
          <a:solidFill>
            <a:srgbClr val="676465"/>
          </a:solidFill>
          <a:ln w="12700" cap="flat" cmpd="sng" algn="ctr">
            <a:noFill/>
            <a:prstDash val="solid"/>
            <a:miter lim="800000"/>
          </a:ln>
          <a:effectLst/>
        </p:spPr>
        <p:txBody>
          <a:bodyPr rtlCol="0" anchor="ctr"/>
          <a:lstStyle/>
          <a:p>
            <a:pPr algn="ctr" defTabSz="685891">
              <a:defRPr/>
            </a:pPr>
            <a:endParaRPr lang="en-US" sz="1350" kern="0" dirty="0">
              <a:solidFill>
                <a:sysClr val="window" lastClr="FFFFFF">
                  <a:lumMod val="95000"/>
                </a:sysClr>
              </a:solidFill>
              <a:latin typeface="Calibri"/>
            </a:endParaRPr>
          </a:p>
        </p:txBody>
      </p:sp>
      <p:sp>
        <p:nvSpPr>
          <p:cNvPr id="16" name="Oval 13">
            <a:extLst>
              <a:ext uri="{FF2B5EF4-FFF2-40B4-BE49-F238E27FC236}">
                <a16:creationId xmlns:a16="http://schemas.microsoft.com/office/drawing/2014/main" id="{6E656D0F-9598-4921-8847-7CA97760E6A1}"/>
              </a:ext>
            </a:extLst>
          </p:cNvPr>
          <p:cNvSpPr/>
          <p:nvPr/>
        </p:nvSpPr>
        <p:spPr>
          <a:xfrm>
            <a:off x="8230077" y="1756504"/>
            <a:ext cx="242897" cy="242897"/>
          </a:xfrm>
          <a:prstGeom prst="ellipse">
            <a:avLst/>
          </a:prstGeom>
          <a:solidFill>
            <a:srgbClr val="676465"/>
          </a:solidFill>
          <a:ln w="12700" cap="flat" cmpd="sng" algn="ctr">
            <a:noFill/>
            <a:prstDash val="solid"/>
            <a:miter lim="800000"/>
          </a:ln>
          <a:effectLst/>
        </p:spPr>
        <p:txBody>
          <a:bodyPr rtlCol="0" anchor="ctr"/>
          <a:lstStyle/>
          <a:p>
            <a:pPr algn="ctr" defTabSz="685891">
              <a:defRPr/>
            </a:pPr>
            <a:endParaRPr lang="en-US" sz="750" kern="0" dirty="0">
              <a:solidFill>
                <a:sysClr val="window" lastClr="FFFFFF">
                  <a:lumMod val="95000"/>
                </a:sysClr>
              </a:solidFill>
              <a:latin typeface="Calibri"/>
            </a:endParaRPr>
          </a:p>
        </p:txBody>
      </p:sp>
      <p:cxnSp>
        <p:nvCxnSpPr>
          <p:cNvPr id="17" name="Straight Connector 14">
            <a:extLst>
              <a:ext uri="{FF2B5EF4-FFF2-40B4-BE49-F238E27FC236}">
                <a16:creationId xmlns:a16="http://schemas.microsoft.com/office/drawing/2014/main" id="{6F2A0A36-B09D-48FC-98E6-26555B2F1C4E}"/>
              </a:ext>
            </a:extLst>
          </p:cNvPr>
          <p:cNvCxnSpPr>
            <a:stCxn id="6" idx="1"/>
            <a:endCxn id="5" idx="5"/>
          </p:cNvCxnSpPr>
          <p:nvPr/>
        </p:nvCxnSpPr>
        <p:spPr>
          <a:xfrm flipH="1" flipV="1">
            <a:off x="1108094" y="2083245"/>
            <a:ext cx="386140" cy="210062"/>
          </a:xfrm>
          <a:prstGeom prst="line">
            <a:avLst/>
          </a:prstGeom>
          <a:noFill/>
          <a:ln w="6350" cap="flat" cmpd="sng" algn="ctr">
            <a:solidFill>
              <a:schemeClr val="bg1">
                <a:lumMod val="50000"/>
              </a:schemeClr>
            </a:solidFill>
            <a:prstDash val="solid"/>
            <a:miter lim="800000"/>
          </a:ln>
          <a:effectLst/>
        </p:spPr>
      </p:cxnSp>
      <p:cxnSp>
        <p:nvCxnSpPr>
          <p:cNvPr id="18" name="Straight Connector 15">
            <a:extLst>
              <a:ext uri="{FF2B5EF4-FFF2-40B4-BE49-F238E27FC236}">
                <a16:creationId xmlns:a16="http://schemas.microsoft.com/office/drawing/2014/main" id="{EC82439F-21B6-4574-B40B-CD02F1EDB686}"/>
              </a:ext>
            </a:extLst>
          </p:cNvPr>
          <p:cNvCxnSpPr>
            <a:stCxn id="6" idx="7"/>
            <a:endCxn id="7" idx="3"/>
          </p:cNvCxnSpPr>
          <p:nvPr/>
        </p:nvCxnSpPr>
        <p:spPr>
          <a:xfrm flipV="1">
            <a:off x="2006989" y="2052470"/>
            <a:ext cx="474248" cy="240836"/>
          </a:xfrm>
          <a:prstGeom prst="line">
            <a:avLst/>
          </a:prstGeom>
          <a:noFill/>
          <a:ln w="6350" cap="flat" cmpd="sng" algn="ctr">
            <a:solidFill>
              <a:schemeClr val="bg1">
                <a:lumMod val="50000"/>
              </a:schemeClr>
            </a:solidFill>
            <a:prstDash val="solid"/>
            <a:miter lim="800000"/>
          </a:ln>
          <a:effectLst/>
        </p:spPr>
      </p:cxnSp>
      <p:cxnSp>
        <p:nvCxnSpPr>
          <p:cNvPr id="19" name="Straight Connector 16">
            <a:extLst>
              <a:ext uri="{FF2B5EF4-FFF2-40B4-BE49-F238E27FC236}">
                <a16:creationId xmlns:a16="http://schemas.microsoft.com/office/drawing/2014/main" id="{73F9BE2F-CE7F-479E-8135-4CD410870D3C}"/>
              </a:ext>
            </a:extLst>
          </p:cNvPr>
          <p:cNvCxnSpPr>
            <a:stCxn id="6" idx="6"/>
          </p:cNvCxnSpPr>
          <p:nvPr/>
        </p:nvCxnSpPr>
        <p:spPr>
          <a:xfrm flipV="1">
            <a:off x="2113183" y="2543001"/>
            <a:ext cx="798989" cy="6683"/>
          </a:xfrm>
          <a:prstGeom prst="line">
            <a:avLst/>
          </a:prstGeom>
          <a:noFill/>
          <a:ln w="6350" cap="flat" cmpd="sng" algn="ctr">
            <a:solidFill>
              <a:schemeClr val="bg1">
                <a:lumMod val="50000"/>
              </a:schemeClr>
            </a:solidFill>
            <a:prstDash val="solid"/>
            <a:miter lim="800000"/>
          </a:ln>
          <a:effectLst/>
        </p:spPr>
      </p:cxnSp>
      <p:cxnSp>
        <p:nvCxnSpPr>
          <p:cNvPr id="20" name="Straight Connector 17">
            <a:extLst>
              <a:ext uri="{FF2B5EF4-FFF2-40B4-BE49-F238E27FC236}">
                <a16:creationId xmlns:a16="http://schemas.microsoft.com/office/drawing/2014/main" id="{8197F342-3168-4D29-9475-AB35E2F3885A}"/>
              </a:ext>
            </a:extLst>
          </p:cNvPr>
          <p:cNvCxnSpPr>
            <a:stCxn id="10" idx="1"/>
            <a:endCxn id="13" idx="5"/>
          </p:cNvCxnSpPr>
          <p:nvPr/>
        </p:nvCxnSpPr>
        <p:spPr>
          <a:xfrm flipH="1" flipV="1">
            <a:off x="4288224" y="2083245"/>
            <a:ext cx="238405" cy="290213"/>
          </a:xfrm>
          <a:prstGeom prst="line">
            <a:avLst/>
          </a:prstGeom>
          <a:noFill/>
          <a:ln w="6350" cap="flat" cmpd="sng" algn="ctr">
            <a:solidFill>
              <a:schemeClr val="bg1">
                <a:lumMod val="50000"/>
              </a:schemeClr>
            </a:solidFill>
            <a:prstDash val="solid"/>
            <a:miter lim="800000"/>
          </a:ln>
          <a:effectLst/>
        </p:spPr>
      </p:cxnSp>
      <p:cxnSp>
        <p:nvCxnSpPr>
          <p:cNvPr id="21" name="Straight Connector 18">
            <a:extLst>
              <a:ext uri="{FF2B5EF4-FFF2-40B4-BE49-F238E27FC236}">
                <a16:creationId xmlns:a16="http://schemas.microsoft.com/office/drawing/2014/main" id="{2EE69561-A9B2-407B-AD23-8C814B042ABE}"/>
              </a:ext>
            </a:extLst>
          </p:cNvPr>
          <p:cNvCxnSpPr>
            <a:stCxn id="10" idx="5"/>
            <a:endCxn id="14" idx="1"/>
          </p:cNvCxnSpPr>
          <p:nvPr/>
        </p:nvCxnSpPr>
        <p:spPr>
          <a:xfrm>
            <a:off x="5039383" y="2886213"/>
            <a:ext cx="443062" cy="175772"/>
          </a:xfrm>
          <a:prstGeom prst="line">
            <a:avLst/>
          </a:prstGeom>
          <a:noFill/>
          <a:ln w="6350" cap="flat" cmpd="sng" algn="ctr">
            <a:solidFill>
              <a:schemeClr val="bg1">
                <a:lumMod val="50000"/>
              </a:schemeClr>
            </a:solidFill>
            <a:prstDash val="solid"/>
            <a:miter lim="800000"/>
          </a:ln>
          <a:effectLst/>
        </p:spPr>
      </p:cxnSp>
      <p:cxnSp>
        <p:nvCxnSpPr>
          <p:cNvPr id="22" name="Straight Connector 19">
            <a:extLst>
              <a:ext uri="{FF2B5EF4-FFF2-40B4-BE49-F238E27FC236}">
                <a16:creationId xmlns:a16="http://schemas.microsoft.com/office/drawing/2014/main" id="{CFFED849-2A58-433D-A365-3DE34D5A8F6F}"/>
              </a:ext>
            </a:extLst>
          </p:cNvPr>
          <p:cNvCxnSpPr>
            <a:stCxn id="15" idx="7"/>
            <a:endCxn id="16" idx="3"/>
          </p:cNvCxnSpPr>
          <p:nvPr/>
        </p:nvCxnSpPr>
        <p:spPr>
          <a:xfrm flipV="1">
            <a:off x="7843159" y="1963829"/>
            <a:ext cx="422489" cy="227626"/>
          </a:xfrm>
          <a:prstGeom prst="line">
            <a:avLst/>
          </a:prstGeom>
          <a:noFill/>
          <a:ln w="6350" cap="flat" cmpd="sng" algn="ctr">
            <a:solidFill>
              <a:schemeClr val="bg1">
                <a:lumMod val="50000"/>
              </a:schemeClr>
            </a:solidFill>
            <a:prstDash val="solid"/>
            <a:miter lim="800000"/>
          </a:ln>
          <a:effectLst/>
        </p:spPr>
      </p:cxnSp>
      <p:sp>
        <p:nvSpPr>
          <p:cNvPr id="23" name="Rectangle 29">
            <a:extLst>
              <a:ext uri="{FF2B5EF4-FFF2-40B4-BE49-F238E27FC236}">
                <a16:creationId xmlns:a16="http://schemas.microsoft.com/office/drawing/2014/main" id="{6A107A6E-413D-4017-9989-B6856B3B4FB1}"/>
              </a:ext>
            </a:extLst>
          </p:cNvPr>
          <p:cNvSpPr/>
          <p:nvPr/>
        </p:nvSpPr>
        <p:spPr>
          <a:xfrm>
            <a:off x="725183" y="3470995"/>
            <a:ext cx="2050856" cy="900246"/>
          </a:xfrm>
          <a:prstGeom prst="rect">
            <a:avLst/>
          </a:prstGeom>
        </p:spPr>
        <p:txBody>
          <a:bodyPr wrap="square">
            <a:spAutoFit/>
          </a:bodyPr>
          <a:lstStyle/>
          <a:p>
            <a:pPr algn="ctr"/>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r>
              <a:rPr lang="zh-CN" altLang="en-US" sz="1050" dirty="0" smtClean="0">
                <a:solidFill>
                  <a:schemeClr val="bg1">
                    <a:lumMod val="50000"/>
                  </a:schemeClr>
                </a:solidFill>
                <a:latin typeface="微软雅黑" panose="020B0503020204020204" pitchFamily="34" charset="-122"/>
                <a:ea typeface="微软雅黑" panose="020B0503020204020204" pitchFamily="34" charset="-122"/>
                <a:cs typeface="Lato Regular"/>
              </a:rPr>
              <a:t>文本</a:t>
            </a:r>
            <a:endParaRPr lang="en-US" altLang="zh-CN"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r>
              <a:rPr lang="zh-CN" altLang="en-US" sz="1050" dirty="0" smtClean="0">
                <a:solidFill>
                  <a:schemeClr val="bg1">
                    <a:lumMod val="50000"/>
                  </a:schemeClr>
                </a:solidFill>
                <a:latin typeface="微软雅黑" panose="020B0503020204020204" pitchFamily="34" charset="-122"/>
                <a:ea typeface="微软雅黑" panose="020B0503020204020204" pitchFamily="34" charset="-122"/>
                <a:cs typeface="Lato Regular"/>
              </a:rPr>
              <a:t>文本</a:t>
            </a:r>
            <a:endParaRPr lang="en-US" altLang="zh-CN"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r>
              <a:rPr lang="zh-CN" altLang="en-US" sz="1050" dirty="0" smtClean="0">
                <a:solidFill>
                  <a:schemeClr val="bg1">
                    <a:lumMod val="50000"/>
                  </a:schemeClr>
                </a:solidFill>
                <a:latin typeface="微软雅黑" panose="020B0503020204020204" pitchFamily="34" charset="-122"/>
                <a:ea typeface="微软雅黑" panose="020B0503020204020204" pitchFamily="34" charset="-122"/>
                <a:cs typeface="Lato Regular"/>
              </a:rPr>
              <a:t>文本</a:t>
            </a:r>
            <a:endParaRPr lang="en-US" altLang="zh-CN"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r>
              <a:rPr lang="zh-CN" altLang="en-US" sz="1050" dirty="0" smtClean="0">
                <a:solidFill>
                  <a:schemeClr val="bg1">
                    <a:lumMod val="50000"/>
                  </a:schemeClr>
                </a:solidFill>
                <a:latin typeface="微软雅黑" panose="020B0503020204020204" pitchFamily="34" charset="-122"/>
                <a:ea typeface="微软雅黑" panose="020B0503020204020204" pitchFamily="34" charset="-122"/>
                <a:cs typeface="Lato Regular"/>
              </a:rPr>
              <a:t>文本</a:t>
            </a:r>
            <a:endParaRPr lang="en-US" altLang="zh-CN"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endParaRPr lang="en-US" altLang="zh-CN" sz="105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4" name="Rectangle 35">
            <a:extLst>
              <a:ext uri="{FF2B5EF4-FFF2-40B4-BE49-F238E27FC236}">
                <a16:creationId xmlns:a16="http://schemas.microsoft.com/office/drawing/2014/main" id="{18F29390-D90E-43C6-A116-EA589DBC83D1}"/>
              </a:ext>
            </a:extLst>
          </p:cNvPr>
          <p:cNvSpPr/>
          <p:nvPr/>
        </p:nvSpPr>
        <p:spPr>
          <a:xfrm>
            <a:off x="3756733" y="3471488"/>
            <a:ext cx="2050856" cy="900246"/>
          </a:xfrm>
          <a:prstGeom prst="rect">
            <a:avLst/>
          </a:prstGeom>
        </p:spPr>
        <p:txBody>
          <a:bodyPr wrap="square">
            <a:spAutoFit/>
          </a:bodyPr>
          <a:lstStyle/>
          <a:p>
            <a:pPr lvl="0"/>
            <a:r>
              <a:rPr lang="zh-CN" altLang="en-US" sz="105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a:t>
            </a:r>
            <a:r>
              <a:rPr lang="zh-CN" altLang="en-US" sz="1050" dirty="0" smtClean="0">
                <a:solidFill>
                  <a:srgbClr val="FFFFFF">
                    <a:lumMod val="50000"/>
                  </a:srgbClr>
                </a:solidFill>
                <a:latin typeface="微软雅黑" panose="020B0503020204020204" pitchFamily="34" charset="-122"/>
                <a:ea typeface="微软雅黑" panose="020B0503020204020204" pitchFamily="34" charset="-122"/>
                <a:cs typeface="Lato Regular"/>
              </a:rPr>
              <a:t>文本</a:t>
            </a:r>
            <a:endParaRPr lang="en-US" altLang="zh-CN" sz="105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05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a:t>
            </a:r>
            <a:r>
              <a:rPr lang="zh-CN" altLang="en-US" sz="1050" dirty="0" smtClean="0">
                <a:solidFill>
                  <a:srgbClr val="FFFFFF">
                    <a:lumMod val="50000"/>
                  </a:srgbClr>
                </a:solidFill>
                <a:latin typeface="微软雅黑" panose="020B0503020204020204" pitchFamily="34" charset="-122"/>
                <a:ea typeface="微软雅黑" panose="020B0503020204020204" pitchFamily="34" charset="-122"/>
                <a:cs typeface="Lato Regular"/>
              </a:rPr>
              <a:t>文本</a:t>
            </a:r>
            <a:endParaRPr lang="en-US" altLang="zh-CN" sz="105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05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a:t>
            </a:r>
            <a:r>
              <a:rPr lang="zh-CN" altLang="en-US" sz="1050" dirty="0" smtClean="0">
                <a:solidFill>
                  <a:srgbClr val="FFFFFF">
                    <a:lumMod val="50000"/>
                  </a:srgbClr>
                </a:solidFill>
                <a:latin typeface="微软雅黑" panose="020B0503020204020204" pitchFamily="34" charset="-122"/>
                <a:ea typeface="微软雅黑" panose="020B0503020204020204" pitchFamily="34" charset="-122"/>
                <a:cs typeface="Lato Regular"/>
              </a:rPr>
              <a:t>文本</a:t>
            </a:r>
            <a:endParaRPr lang="en-US" altLang="zh-CN" sz="105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05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a:t>
            </a:r>
            <a:r>
              <a:rPr lang="zh-CN" altLang="en-US" sz="1050" dirty="0" smtClean="0">
                <a:solidFill>
                  <a:srgbClr val="FFFFFF">
                    <a:lumMod val="50000"/>
                  </a:srgbClr>
                </a:solidFill>
                <a:latin typeface="微软雅黑" panose="020B0503020204020204" pitchFamily="34" charset="-122"/>
                <a:ea typeface="微软雅黑" panose="020B0503020204020204" pitchFamily="34" charset="-122"/>
                <a:cs typeface="Lato Regular"/>
              </a:rPr>
              <a:t>文本</a:t>
            </a:r>
            <a:endParaRPr lang="en-US" altLang="zh-CN" sz="105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endParaRPr lang="en-US" altLang="zh-CN" sz="105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5" name="Rectangle 40">
            <a:extLst>
              <a:ext uri="{FF2B5EF4-FFF2-40B4-BE49-F238E27FC236}">
                <a16:creationId xmlns:a16="http://schemas.microsoft.com/office/drawing/2014/main" id="{5B686415-0EF7-41FC-B1C7-BBE59E0748B1}"/>
              </a:ext>
            </a:extLst>
          </p:cNvPr>
          <p:cNvSpPr/>
          <p:nvPr/>
        </p:nvSpPr>
        <p:spPr>
          <a:xfrm>
            <a:off x="6559665" y="3470995"/>
            <a:ext cx="2050856" cy="900246"/>
          </a:xfrm>
          <a:prstGeom prst="rect">
            <a:avLst/>
          </a:prstGeom>
        </p:spPr>
        <p:txBody>
          <a:bodyPr wrap="square">
            <a:spAutoFit/>
          </a:bodyPr>
          <a:lstStyle/>
          <a:p>
            <a:pPr lvl="0"/>
            <a:r>
              <a:rPr lang="zh-CN" altLang="en-US" sz="105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a:t>
            </a:r>
            <a:r>
              <a:rPr lang="zh-CN" altLang="en-US" sz="1050" dirty="0" smtClean="0">
                <a:solidFill>
                  <a:srgbClr val="FFFFFF">
                    <a:lumMod val="50000"/>
                  </a:srgbClr>
                </a:solidFill>
                <a:latin typeface="微软雅黑" panose="020B0503020204020204" pitchFamily="34" charset="-122"/>
                <a:ea typeface="微软雅黑" panose="020B0503020204020204" pitchFamily="34" charset="-122"/>
                <a:cs typeface="Lato Regular"/>
              </a:rPr>
              <a:t>文本</a:t>
            </a:r>
            <a:endParaRPr lang="en-US" altLang="zh-CN" sz="105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05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a:t>
            </a:r>
            <a:r>
              <a:rPr lang="zh-CN" altLang="en-US" sz="1050" dirty="0" smtClean="0">
                <a:solidFill>
                  <a:srgbClr val="FFFFFF">
                    <a:lumMod val="50000"/>
                  </a:srgbClr>
                </a:solidFill>
                <a:latin typeface="微软雅黑" panose="020B0503020204020204" pitchFamily="34" charset="-122"/>
                <a:ea typeface="微软雅黑" panose="020B0503020204020204" pitchFamily="34" charset="-122"/>
                <a:cs typeface="Lato Regular"/>
              </a:rPr>
              <a:t>文本</a:t>
            </a:r>
            <a:endParaRPr lang="en-US" altLang="zh-CN" sz="105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05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a:t>
            </a:r>
            <a:r>
              <a:rPr lang="zh-CN" altLang="en-US" sz="1050" dirty="0" smtClean="0">
                <a:solidFill>
                  <a:srgbClr val="FFFFFF">
                    <a:lumMod val="50000"/>
                  </a:srgbClr>
                </a:solidFill>
                <a:latin typeface="微软雅黑" panose="020B0503020204020204" pitchFamily="34" charset="-122"/>
                <a:ea typeface="微软雅黑" panose="020B0503020204020204" pitchFamily="34" charset="-122"/>
                <a:cs typeface="Lato Regular"/>
              </a:rPr>
              <a:t>文本</a:t>
            </a:r>
            <a:endParaRPr lang="en-US" altLang="zh-CN" sz="105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05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a:t>
            </a:r>
            <a:r>
              <a:rPr lang="zh-CN" altLang="en-US" sz="1050" dirty="0" smtClean="0">
                <a:solidFill>
                  <a:srgbClr val="FFFFFF">
                    <a:lumMod val="50000"/>
                  </a:srgbClr>
                </a:solidFill>
                <a:latin typeface="微软雅黑" panose="020B0503020204020204" pitchFamily="34" charset="-122"/>
                <a:ea typeface="微软雅黑" panose="020B0503020204020204" pitchFamily="34" charset="-122"/>
                <a:cs typeface="Lato Regular"/>
              </a:rPr>
              <a:t>文本</a:t>
            </a:r>
            <a:endParaRPr lang="en-US" altLang="zh-CN" sz="105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endParaRPr lang="en-US" altLang="zh-CN" sz="105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26" name="Freeform 75">
            <a:extLst>
              <a:ext uri="{FF2B5EF4-FFF2-40B4-BE49-F238E27FC236}">
                <a16:creationId xmlns:a16="http://schemas.microsoft.com/office/drawing/2014/main" id="{C631002D-62ED-4533-9ED4-F9535017D409}"/>
              </a:ext>
            </a:extLst>
          </p:cNvPr>
          <p:cNvSpPr>
            <a:spLocks noEditPoints="1"/>
          </p:cNvSpPr>
          <p:nvPr/>
        </p:nvSpPr>
        <p:spPr bwMode="auto">
          <a:xfrm>
            <a:off x="2861348" y="2497523"/>
            <a:ext cx="139314" cy="97639"/>
          </a:xfrm>
          <a:custGeom>
            <a:avLst/>
            <a:gdLst>
              <a:gd name="T0" fmla="*/ 68 w 87"/>
              <a:gd name="T1" fmla="*/ 0 h 61"/>
              <a:gd name="T2" fmla="*/ 4 w 87"/>
              <a:gd name="T3" fmla="*/ 13 h 61"/>
              <a:gd name="T4" fmla="*/ 0 w 87"/>
              <a:gd name="T5" fmla="*/ 22 h 61"/>
              <a:gd name="T6" fmla="*/ 16 w 87"/>
              <a:gd name="T7" fmla="*/ 27 h 61"/>
              <a:gd name="T8" fmla="*/ 20 w 87"/>
              <a:gd name="T9" fmla="*/ 17 h 61"/>
              <a:gd name="T10" fmla="*/ 26 w 87"/>
              <a:gd name="T11" fmla="*/ 7 h 61"/>
              <a:gd name="T12" fmla="*/ 29 w 87"/>
              <a:gd name="T13" fmla="*/ 8 h 61"/>
              <a:gd name="T14" fmla="*/ 23 w 87"/>
              <a:gd name="T15" fmla="*/ 27 h 61"/>
              <a:gd name="T16" fmla="*/ 22 w 87"/>
              <a:gd name="T17" fmla="*/ 27 h 61"/>
              <a:gd name="T18" fmla="*/ 10 w 87"/>
              <a:gd name="T19" fmla="*/ 60 h 61"/>
              <a:gd name="T20" fmla="*/ 76 w 87"/>
              <a:gd name="T21" fmla="*/ 61 h 61"/>
              <a:gd name="T22" fmla="*/ 77 w 87"/>
              <a:gd name="T23" fmla="*/ 59 h 61"/>
              <a:gd name="T24" fmla="*/ 64 w 87"/>
              <a:gd name="T25" fmla="*/ 27 h 61"/>
              <a:gd name="T26" fmla="*/ 58 w 87"/>
              <a:gd name="T27" fmla="*/ 27 h 61"/>
              <a:gd name="T28" fmla="*/ 58 w 87"/>
              <a:gd name="T29" fmla="*/ 7 h 61"/>
              <a:gd name="T30" fmla="*/ 70 w 87"/>
              <a:gd name="T31" fmla="*/ 13 h 61"/>
              <a:gd name="T32" fmla="*/ 66 w 87"/>
              <a:gd name="T33" fmla="*/ 22 h 61"/>
              <a:gd name="T34" fmla="*/ 82 w 87"/>
              <a:gd name="T35" fmla="*/ 27 h 61"/>
              <a:gd name="T36" fmla="*/ 87 w 87"/>
              <a:gd name="T37" fmla="*/ 17 h 61"/>
              <a:gd name="T38" fmla="*/ 50 w 87"/>
              <a:gd name="T39" fmla="*/ 7 h 61"/>
              <a:gd name="T40" fmla="*/ 50 w 87"/>
              <a:gd name="T41" fmla="*/ 27 h 61"/>
              <a:gd name="T42" fmla="*/ 37 w 87"/>
              <a:gd name="T43" fmla="*/ 8 h 61"/>
              <a:gd name="T44" fmla="*/ 50 w 87"/>
              <a:gd name="T45" fmla="*/ 7 h 61"/>
              <a:gd name="T46" fmla="*/ 34 w 87"/>
              <a:gd name="T47" fmla="*/ 54 h 61"/>
              <a:gd name="T48" fmla="*/ 51 w 87"/>
              <a:gd name="T49" fmla="*/ 36 h 61"/>
              <a:gd name="T50" fmla="*/ 37 w 87"/>
              <a:gd name="T51" fmla="*/ 53 h 61"/>
              <a:gd name="T52" fmla="*/ 39 w 87"/>
              <a:gd name="T53" fmla="*/ 55 h 61"/>
              <a:gd name="T54" fmla="*/ 37 w 87"/>
              <a:gd name="T55" fmla="*/ 53 h 61"/>
              <a:gd name="T56" fmla="*/ 42 w 87"/>
              <a:gd name="T57" fmla="*/ 56 h 61"/>
              <a:gd name="T58" fmla="*/ 44 w 87"/>
              <a:gd name="T59" fmla="*/ 54 h 61"/>
              <a:gd name="T60" fmla="*/ 43 w 87"/>
              <a:gd name="T61" fmla="*/ 36 h 61"/>
              <a:gd name="T62" fmla="*/ 41 w 87"/>
              <a:gd name="T63" fmla="*/ 34 h 61"/>
              <a:gd name="T64" fmla="*/ 43 w 87"/>
              <a:gd name="T65" fmla="*/ 36 h 61"/>
              <a:gd name="T66" fmla="*/ 33 w 87"/>
              <a:gd name="T67" fmla="*/ 51 h 61"/>
              <a:gd name="T68" fmla="*/ 35 w 87"/>
              <a:gd name="T69" fmla="*/ 50 h 61"/>
              <a:gd name="T70" fmla="*/ 38 w 87"/>
              <a:gd name="T71" fmla="*/ 38 h 61"/>
              <a:gd name="T72" fmla="*/ 36 w 87"/>
              <a:gd name="T73" fmla="*/ 36 h 61"/>
              <a:gd name="T74" fmla="*/ 38 w 87"/>
              <a:gd name="T75" fmla="*/ 38 h 61"/>
              <a:gd name="T76" fmla="*/ 49 w 87"/>
              <a:gd name="T77" fmla="*/ 40 h 61"/>
              <a:gd name="T78" fmla="*/ 52 w 87"/>
              <a:gd name="T79" fmla="*/ 39 h 61"/>
              <a:gd name="T80" fmla="*/ 50 w 87"/>
              <a:gd name="T81" fmla="*/ 48 h 61"/>
              <a:gd name="T82" fmla="*/ 52 w 87"/>
              <a:gd name="T83" fmla="*/ 51 h 61"/>
              <a:gd name="T84" fmla="*/ 50 w 87"/>
              <a:gd name="T85" fmla="*/ 48 h 61"/>
              <a:gd name="T86" fmla="*/ 51 w 87"/>
              <a:gd name="T87" fmla="*/ 45 h 61"/>
              <a:gd name="T88" fmla="*/ 53 w 87"/>
              <a:gd name="T89" fmla="*/ 44 h 61"/>
              <a:gd name="T90" fmla="*/ 47 w 87"/>
              <a:gd name="T91" fmla="*/ 52 h 61"/>
              <a:gd name="T92" fmla="*/ 48 w 87"/>
              <a:gd name="T93" fmla="*/ 54 h 61"/>
              <a:gd name="T94" fmla="*/ 47 w 87"/>
              <a:gd name="T95" fmla="*/ 52 h 61"/>
              <a:gd name="T96" fmla="*/ 48 w 87"/>
              <a:gd name="T97" fmla="*/ 36 h 61"/>
              <a:gd name="T98" fmla="*/ 45 w 87"/>
              <a:gd name="T99"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7" h="61">
                <a:moveTo>
                  <a:pt x="83" y="13"/>
                </a:moveTo>
                <a:cubicBezTo>
                  <a:pt x="82" y="5"/>
                  <a:pt x="75" y="0"/>
                  <a:pt x="68" y="0"/>
                </a:cubicBezTo>
                <a:cubicBezTo>
                  <a:pt x="19" y="0"/>
                  <a:pt x="19" y="0"/>
                  <a:pt x="19" y="0"/>
                </a:cubicBezTo>
                <a:cubicBezTo>
                  <a:pt x="11" y="0"/>
                  <a:pt x="5" y="5"/>
                  <a:pt x="4" y="13"/>
                </a:cubicBezTo>
                <a:cubicBezTo>
                  <a:pt x="2" y="13"/>
                  <a:pt x="0" y="15"/>
                  <a:pt x="0" y="17"/>
                </a:cubicBezTo>
                <a:cubicBezTo>
                  <a:pt x="0" y="22"/>
                  <a:pt x="0" y="22"/>
                  <a:pt x="0" y="22"/>
                </a:cubicBezTo>
                <a:cubicBezTo>
                  <a:pt x="0" y="24"/>
                  <a:pt x="2" y="27"/>
                  <a:pt x="5" y="27"/>
                </a:cubicBezTo>
                <a:cubicBezTo>
                  <a:pt x="16" y="27"/>
                  <a:pt x="16" y="27"/>
                  <a:pt x="16" y="27"/>
                </a:cubicBezTo>
                <a:cubicBezTo>
                  <a:pt x="18" y="27"/>
                  <a:pt x="20" y="24"/>
                  <a:pt x="20" y="22"/>
                </a:cubicBezTo>
                <a:cubicBezTo>
                  <a:pt x="20" y="17"/>
                  <a:pt x="20" y="17"/>
                  <a:pt x="20" y="17"/>
                </a:cubicBezTo>
                <a:cubicBezTo>
                  <a:pt x="20" y="15"/>
                  <a:pt x="19" y="13"/>
                  <a:pt x="17" y="13"/>
                </a:cubicBezTo>
                <a:cubicBezTo>
                  <a:pt x="18" y="9"/>
                  <a:pt x="22" y="7"/>
                  <a:pt x="26" y="7"/>
                </a:cubicBezTo>
                <a:cubicBezTo>
                  <a:pt x="29" y="7"/>
                  <a:pt x="29" y="7"/>
                  <a:pt x="29" y="7"/>
                </a:cubicBezTo>
                <a:cubicBezTo>
                  <a:pt x="29" y="7"/>
                  <a:pt x="29" y="7"/>
                  <a:pt x="29" y="8"/>
                </a:cubicBezTo>
                <a:cubicBezTo>
                  <a:pt x="29" y="27"/>
                  <a:pt x="29" y="27"/>
                  <a:pt x="29" y="27"/>
                </a:cubicBezTo>
                <a:cubicBezTo>
                  <a:pt x="23" y="27"/>
                  <a:pt x="23" y="27"/>
                  <a:pt x="23" y="27"/>
                </a:cubicBezTo>
                <a:cubicBezTo>
                  <a:pt x="23" y="27"/>
                  <a:pt x="22" y="27"/>
                  <a:pt x="22" y="27"/>
                </a:cubicBezTo>
                <a:cubicBezTo>
                  <a:pt x="22" y="27"/>
                  <a:pt x="22" y="27"/>
                  <a:pt x="22" y="27"/>
                </a:cubicBezTo>
                <a:cubicBezTo>
                  <a:pt x="10" y="59"/>
                  <a:pt x="10" y="59"/>
                  <a:pt x="10" y="59"/>
                </a:cubicBezTo>
                <a:cubicBezTo>
                  <a:pt x="9" y="59"/>
                  <a:pt x="10" y="60"/>
                  <a:pt x="10" y="60"/>
                </a:cubicBezTo>
                <a:cubicBezTo>
                  <a:pt x="10" y="61"/>
                  <a:pt x="11" y="61"/>
                  <a:pt x="11" y="61"/>
                </a:cubicBezTo>
                <a:cubicBezTo>
                  <a:pt x="76" y="61"/>
                  <a:pt x="76" y="61"/>
                  <a:pt x="76" y="61"/>
                </a:cubicBezTo>
                <a:cubicBezTo>
                  <a:pt x="76" y="61"/>
                  <a:pt x="76" y="61"/>
                  <a:pt x="77" y="60"/>
                </a:cubicBezTo>
                <a:cubicBezTo>
                  <a:pt x="77" y="60"/>
                  <a:pt x="77" y="59"/>
                  <a:pt x="77" y="59"/>
                </a:cubicBezTo>
                <a:cubicBezTo>
                  <a:pt x="65" y="27"/>
                  <a:pt x="65" y="27"/>
                  <a:pt x="65" y="27"/>
                </a:cubicBezTo>
                <a:cubicBezTo>
                  <a:pt x="65" y="27"/>
                  <a:pt x="65" y="27"/>
                  <a:pt x="64" y="27"/>
                </a:cubicBezTo>
                <a:cubicBezTo>
                  <a:pt x="64" y="27"/>
                  <a:pt x="64" y="27"/>
                  <a:pt x="64" y="27"/>
                </a:cubicBezTo>
                <a:cubicBezTo>
                  <a:pt x="58" y="27"/>
                  <a:pt x="58" y="27"/>
                  <a:pt x="58" y="27"/>
                </a:cubicBezTo>
                <a:cubicBezTo>
                  <a:pt x="58" y="8"/>
                  <a:pt x="58" y="8"/>
                  <a:pt x="58" y="8"/>
                </a:cubicBezTo>
                <a:cubicBezTo>
                  <a:pt x="58" y="7"/>
                  <a:pt x="58" y="7"/>
                  <a:pt x="58" y="7"/>
                </a:cubicBezTo>
                <a:cubicBezTo>
                  <a:pt x="61" y="7"/>
                  <a:pt x="61" y="7"/>
                  <a:pt x="61" y="7"/>
                </a:cubicBezTo>
                <a:cubicBezTo>
                  <a:pt x="65" y="7"/>
                  <a:pt x="68" y="9"/>
                  <a:pt x="70" y="13"/>
                </a:cubicBezTo>
                <a:cubicBezTo>
                  <a:pt x="68" y="13"/>
                  <a:pt x="66" y="15"/>
                  <a:pt x="66" y="17"/>
                </a:cubicBezTo>
                <a:cubicBezTo>
                  <a:pt x="66" y="22"/>
                  <a:pt x="66" y="22"/>
                  <a:pt x="66" y="22"/>
                </a:cubicBezTo>
                <a:cubicBezTo>
                  <a:pt x="66" y="24"/>
                  <a:pt x="68" y="27"/>
                  <a:pt x="71" y="27"/>
                </a:cubicBezTo>
                <a:cubicBezTo>
                  <a:pt x="82" y="27"/>
                  <a:pt x="82" y="27"/>
                  <a:pt x="82" y="27"/>
                </a:cubicBezTo>
                <a:cubicBezTo>
                  <a:pt x="84" y="27"/>
                  <a:pt x="87" y="24"/>
                  <a:pt x="87" y="22"/>
                </a:cubicBezTo>
                <a:cubicBezTo>
                  <a:pt x="87" y="17"/>
                  <a:pt x="87" y="17"/>
                  <a:pt x="87" y="17"/>
                </a:cubicBezTo>
                <a:cubicBezTo>
                  <a:pt x="87" y="15"/>
                  <a:pt x="85" y="13"/>
                  <a:pt x="83" y="13"/>
                </a:cubicBezTo>
                <a:close/>
                <a:moveTo>
                  <a:pt x="50" y="7"/>
                </a:moveTo>
                <a:cubicBezTo>
                  <a:pt x="50" y="7"/>
                  <a:pt x="50" y="7"/>
                  <a:pt x="50" y="8"/>
                </a:cubicBezTo>
                <a:cubicBezTo>
                  <a:pt x="50" y="27"/>
                  <a:pt x="50" y="27"/>
                  <a:pt x="50" y="27"/>
                </a:cubicBezTo>
                <a:cubicBezTo>
                  <a:pt x="37" y="27"/>
                  <a:pt x="37" y="27"/>
                  <a:pt x="37" y="27"/>
                </a:cubicBezTo>
                <a:cubicBezTo>
                  <a:pt x="37" y="8"/>
                  <a:pt x="37" y="8"/>
                  <a:pt x="37" y="8"/>
                </a:cubicBezTo>
                <a:cubicBezTo>
                  <a:pt x="37" y="7"/>
                  <a:pt x="37" y="7"/>
                  <a:pt x="37" y="7"/>
                </a:cubicBezTo>
                <a:lnTo>
                  <a:pt x="50" y="7"/>
                </a:lnTo>
                <a:close/>
                <a:moveTo>
                  <a:pt x="52" y="53"/>
                </a:moveTo>
                <a:cubicBezTo>
                  <a:pt x="47" y="58"/>
                  <a:pt x="39" y="59"/>
                  <a:pt x="34" y="54"/>
                </a:cubicBezTo>
                <a:cubicBezTo>
                  <a:pt x="29" y="50"/>
                  <a:pt x="28" y="42"/>
                  <a:pt x="33" y="37"/>
                </a:cubicBezTo>
                <a:cubicBezTo>
                  <a:pt x="38" y="32"/>
                  <a:pt x="46" y="31"/>
                  <a:pt x="51" y="36"/>
                </a:cubicBezTo>
                <a:cubicBezTo>
                  <a:pt x="56" y="40"/>
                  <a:pt x="56" y="48"/>
                  <a:pt x="52" y="53"/>
                </a:cubicBezTo>
                <a:close/>
                <a:moveTo>
                  <a:pt x="37" y="53"/>
                </a:moveTo>
                <a:cubicBezTo>
                  <a:pt x="37" y="53"/>
                  <a:pt x="36" y="54"/>
                  <a:pt x="37" y="55"/>
                </a:cubicBezTo>
                <a:cubicBezTo>
                  <a:pt x="37" y="55"/>
                  <a:pt x="38" y="55"/>
                  <a:pt x="39" y="55"/>
                </a:cubicBezTo>
                <a:cubicBezTo>
                  <a:pt x="39" y="55"/>
                  <a:pt x="40" y="54"/>
                  <a:pt x="39" y="53"/>
                </a:cubicBezTo>
                <a:cubicBezTo>
                  <a:pt x="39" y="53"/>
                  <a:pt x="38" y="52"/>
                  <a:pt x="37" y="53"/>
                </a:cubicBezTo>
                <a:close/>
                <a:moveTo>
                  <a:pt x="42" y="54"/>
                </a:moveTo>
                <a:cubicBezTo>
                  <a:pt x="41" y="54"/>
                  <a:pt x="41" y="55"/>
                  <a:pt x="42" y="56"/>
                </a:cubicBezTo>
                <a:cubicBezTo>
                  <a:pt x="42" y="56"/>
                  <a:pt x="43" y="56"/>
                  <a:pt x="44" y="56"/>
                </a:cubicBezTo>
                <a:cubicBezTo>
                  <a:pt x="44" y="56"/>
                  <a:pt x="44" y="55"/>
                  <a:pt x="44" y="54"/>
                </a:cubicBezTo>
                <a:cubicBezTo>
                  <a:pt x="44" y="54"/>
                  <a:pt x="43" y="53"/>
                  <a:pt x="42" y="54"/>
                </a:cubicBezTo>
                <a:close/>
                <a:moveTo>
                  <a:pt x="43" y="36"/>
                </a:moveTo>
                <a:cubicBezTo>
                  <a:pt x="43" y="36"/>
                  <a:pt x="43" y="35"/>
                  <a:pt x="43" y="35"/>
                </a:cubicBezTo>
                <a:cubicBezTo>
                  <a:pt x="43" y="34"/>
                  <a:pt x="42" y="34"/>
                  <a:pt x="41" y="34"/>
                </a:cubicBezTo>
                <a:cubicBezTo>
                  <a:pt x="40" y="35"/>
                  <a:pt x="40" y="35"/>
                  <a:pt x="41" y="36"/>
                </a:cubicBezTo>
                <a:cubicBezTo>
                  <a:pt x="41" y="37"/>
                  <a:pt x="42" y="37"/>
                  <a:pt x="43" y="36"/>
                </a:cubicBezTo>
                <a:close/>
                <a:moveTo>
                  <a:pt x="33" y="49"/>
                </a:moveTo>
                <a:cubicBezTo>
                  <a:pt x="33" y="50"/>
                  <a:pt x="33" y="51"/>
                  <a:pt x="33" y="51"/>
                </a:cubicBezTo>
                <a:cubicBezTo>
                  <a:pt x="33" y="52"/>
                  <a:pt x="34" y="52"/>
                  <a:pt x="35" y="52"/>
                </a:cubicBezTo>
                <a:cubicBezTo>
                  <a:pt x="36" y="51"/>
                  <a:pt x="36" y="50"/>
                  <a:pt x="35" y="50"/>
                </a:cubicBezTo>
                <a:cubicBezTo>
                  <a:pt x="35" y="49"/>
                  <a:pt x="34" y="49"/>
                  <a:pt x="33" y="49"/>
                </a:cubicBezTo>
                <a:close/>
                <a:moveTo>
                  <a:pt x="38" y="38"/>
                </a:moveTo>
                <a:cubicBezTo>
                  <a:pt x="38" y="38"/>
                  <a:pt x="38" y="37"/>
                  <a:pt x="38" y="36"/>
                </a:cubicBezTo>
                <a:cubicBezTo>
                  <a:pt x="38" y="36"/>
                  <a:pt x="37" y="35"/>
                  <a:pt x="36" y="36"/>
                </a:cubicBezTo>
                <a:cubicBezTo>
                  <a:pt x="36" y="36"/>
                  <a:pt x="35" y="37"/>
                  <a:pt x="36" y="38"/>
                </a:cubicBezTo>
                <a:cubicBezTo>
                  <a:pt x="36" y="38"/>
                  <a:pt x="37" y="39"/>
                  <a:pt x="38" y="38"/>
                </a:cubicBezTo>
                <a:close/>
                <a:moveTo>
                  <a:pt x="50" y="39"/>
                </a:moveTo>
                <a:cubicBezTo>
                  <a:pt x="49" y="39"/>
                  <a:pt x="49" y="40"/>
                  <a:pt x="49" y="40"/>
                </a:cubicBezTo>
                <a:cubicBezTo>
                  <a:pt x="50" y="41"/>
                  <a:pt x="51" y="41"/>
                  <a:pt x="51" y="41"/>
                </a:cubicBezTo>
                <a:cubicBezTo>
                  <a:pt x="52" y="40"/>
                  <a:pt x="52" y="40"/>
                  <a:pt x="52" y="39"/>
                </a:cubicBezTo>
                <a:cubicBezTo>
                  <a:pt x="51" y="38"/>
                  <a:pt x="50" y="38"/>
                  <a:pt x="50" y="39"/>
                </a:cubicBezTo>
                <a:close/>
                <a:moveTo>
                  <a:pt x="50" y="48"/>
                </a:moveTo>
                <a:cubicBezTo>
                  <a:pt x="50" y="49"/>
                  <a:pt x="50" y="50"/>
                  <a:pt x="50" y="50"/>
                </a:cubicBezTo>
                <a:cubicBezTo>
                  <a:pt x="50" y="51"/>
                  <a:pt x="51" y="51"/>
                  <a:pt x="52" y="51"/>
                </a:cubicBezTo>
                <a:cubicBezTo>
                  <a:pt x="53" y="50"/>
                  <a:pt x="53" y="49"/>
                  <a:pt x="52" y="49"/>
                </a:cubicBezTo>
                <a:cubicBezTo>
                  <a:pt x="52" y="48"/>
                  <a:pt x="51" y="48"/>
                  <a:pt x="50" y="48"/>
                </a:cubicBezTo>
                <a:close/>
                <a:moveTo>
                  <a:pt x="51" y="43"/>
                </a:moveTo>
                <a:cubicBezTo>
                  <a:pt x="51" y="44"/>
                  <a:pt x="51" y="45"/>
                  <a:pt x="51" y="45"/>
                </a:cubicBezTo>
                <a:cubicBezTo>
                  <a:pt x="51" y="46"/>
                  <a:pt x="52" y="46"/>
                  <a:pt x="53" y="46"/>
                </a:cubicBezTo>
                <a:cubicBezTo>
                  <a:pt x="54" y="45"/>
                  <a:pt x="54" y="44"/>
                  <a:pt x="53" y="44"/>
                </a:cubicBezTo>
                <a:cubicBezTo>
                  <a:pt x="53" y="43"/>
                  <a:pt x="52" y="43"/>
                  <a:pt x="51" y="43"/>
                </a:cubicBezTo>
                <a:close/>
                <a:moveTo>
                  <a:pt x="47" y="52"/>
                </a:moveTo>
                <a:cubicBezTo>
                  <a:pt x="46" y="53"/>
                  <a:pt x="46" y="53"/>
                  <a:pt x="47" y="54"/>
                </a:cubicBezTo>
                <a:cubicBezTo>
                  <a:pt x="47" y="55"/>
                  <a:pt x="48" y="55"/>
                  <a:pt x="48" y="54"/>
                </a:cubicBezTo>
                <a:cubicBezTo>
                  <a:pt x="49" y="54"/>
                  <a:pt x="49" y="53"/>
                  <a:pt x="49" y="53"/>
                </a:cubicBezTo>
                <a:cubicBezTo>
                  <a:pt x="48" y="52"/>
                  <a:pt x="48" y="52"/>
                  <a:pt x="47" y="52"/>
                </a:cubicBezTo>
                <a:close/>
                <a:moveTo>
                  <a:pt x="47" y="37"/>
                </a:moveTo>
                <a:cubicBezTo>
                  <a:pt x="48" y="37"/>
                  <a:pt x="48" y="36"/>
                  <a:pt x="48" y="36"/>
                </a:cubicBezTo>
                <a:cubicBezTo>
                  <a:pt x="47" y="35"/>
                  <a:pt x="47" y="35"/>
                  <a:pt x="46" y="35"/>
                </a:cubicBezTo>
                <a:cubicBezTo>
                  <a:pt x="45" y="36"/>
                  <a:pt x="45" y="36"/>
                  <a:pt x="45" y="37"/>
                </a:cubicBezTo>
                <a:cubicBezTo>
                  <a:pt x="46" y="38"/>
                  <a:pt x="47" y="38"/>
                  <a:pt x="47" y="37"/>
                </a:cubicBezTo>
                <a:close/>
              </a:path>
            </a:pathLst>
          </a:custGeom>
          <a:solidFill>
            <a:sysClr val="window" lastClr="FFFFFF"/>
          </a:solidFill>
          <a:ln>
            <a:noFill/>
          </a:ln>
          <a:extLst/>
        </p:spPr>
        <p:txBody>
          <a:bodyPr vert="horz" wrap="square" lIns="68585" tIns="34293" rIns="68585" bIns="34293" numCol="1" anchor="t" anchorCtr="0" compatLnSpc="1">
            <a:prstTxWarp prst="textNoShape">
              <a:avLst/>
            </a:prstTxWarp>
          </a:bodyPr>
          <a:lstStyle/>
          <a:p>
            <a:pPr defTabSz="685891">
              <a:defRPr/>
            </a:pPr>
            <a:endParaRPr lang="zh-CN" altLang="en-US" sz="1350" kern="0">
              <a:solidFill>
                <a:sysClr val="windowText" lastClr="000000"/>
              </a:solidFill>
            </a:endParaRPr>
          </a:p>
        </p:txBody>
      </p:sp>
      <p:sp>
        <p:nvSpPr>
          <p:cNvPr id="27" name="Freeform 92">
            <a:extLst>
              <a:ext uri="{FF2B5EF4-FFF2-40B4-BE49-F238E27FC236}">
                <a16:creationId xmlns:a16="http://schemas.microsoft.com/office/drawing/2014/main" id="{0704DDBD-000F-4306-AAE3-3C284EBDA4B8}"/>
              </a:ext>
            </a:extLst>
          </p:cNvPr>
          <p:cNvSpPr>
            <a:spLocks noEditPoints="1"/>
          </p:cNvSpPr>
          <p:nvPr/>
        </p:nvSpPr>
        <p:spPr bwMode="auto">
          <a:xfrm>
            <a:off x="5495093" y="3089173"/>
            <a:ext cx="146459" cy="138123"/>
          </a:xfrm>
          <a:custGeom>
            <a:avLst/>
            <a:gdLst>
              <a:gd name="T0" fmla="*/ 2 w 91"/>
              <a:gd name="T1" fmla="*/ 68 h 86"/>
              <a:gd name="T2" fmla="*/ 4 w 91"/>
              <a:gd name="T3" fmla="*/ 68 h 86"/>
              <a:gd name="T4" fmla="*/ 7 w 91"/>
              <a:gd name="T5" fmla="*/ 66 h 86"/>
              <a:gd name="T6" fmla="*/ 11 w 91"/>
              <a:gd name="T7" fmla="*/ 59 h 86"/>
              <a:gd name="T8" fmla="*/ 32 w 91"/>
              <a:gd name="T9" fmla="*/ 61 h 86"/>
              <a:gd name="T10" fmla="*/ 36 w 91"/>
              <a:gd name="T11" fmla="*/ 59 h 86"/>
              <a:gd name="T12" fmla="*/ 41 w 91"/>
              <a:gd name="T13" fmla="*/ 53 h 86"/>
              <a:gd name="T14" fmla="*/ 52 w 91"/>
              <a:gd name="T15" fmla="*/ 60 h 86"/>
              <a:gd name="T16" fmla="*/ 54 w 91"/>
              <a:gd name="T17" fmla="*/ 83 h 86"/>
              <a:gd name="T18" fmla="*/ 57 w 91"/>
              <a:gd name="T19" fmla="*/ 86 h 86"/>
              <a:gd name="T20" fmla="*/ 67 w 91"/>
              <a:gd name="T21" fmla="*/ 86 h 86"/>
              <a:gd name="T22" fmla="*/ 70 w 91"/>
              <a:gd name="T23" fmla="*/ 83 h 86"/>
              <a:gd name="T24" fmla="*/ 67 w 91"/>
              <a:gd name="T25" fmla="*/ 79 h 86"/>
              <a:gd name="T26" fmla="*/ 60 w 91"/>
              <a:gd name="T27" fmla="*/ 79 h 86"/>
              <a:gd name="T28" fmla="*/ 58 w 91"/>
              <a:gd name="T29" fmla="*/ 58 h 86"/>
              <a:gd name="T30" fmla="*/ 57 w 91"/>
              <a:gd name="T31" fmla="*/ 56 h 86"/>
              <a:gd name="T32" fmla="*/ 48 w 91"/>
              <a:gd name="T33" fmla="*/ 46 h 86"/>
              <a:gd name="T34" fmla="*/ 58 w 91"/>
              <a:gd name="T35" fmla="*/ 26 h 86"/>
              <a:gd name="T36" fmla="*/ 74 w 91"/>
              <a:gd name="T37" fmla="*/ 32 h 86"/>
              <a:gd name="T38" fmla="*/ 78 w 91"/>
              <a:gd name="T39" fmla="*/ 31 h 86"/>
              <a:gd name="T40" fmla="*/ 89 w 91"/>
              <a:gd name="T41" fmla="*/ 20 h 86"/>
              <a:gd name="T42" fmla="*/ 89 w 91"/>
              <a:gd name="T43" fmla="*/ 15 h 86"/>
              <a:gd name="T44" fmla="*/ 84 w 91"/>
              <a:gd name="T45" fmla="*/ 15 h 86"/>
              <a:gd name="T46" fmla="*/ 74 w 91"/>
              <a:gd name="T47" fmla="*/ 25 h 86"/>
              <a:gd name="T48" fmla="*/ 53 w 91"/>
              <a:gd name="T49" fmla="*/ 15 h 86"/>
              <a:gd name="T50" fmla="*/ 51 w 91"/>
              <a:gd name="T51" fmla="*/ 15 h 86"/>
              <a:gd name="T52" fmla="*/ 25 w 91"/>
              <a:gd name="T53" fmla="*/ 20 h 86"/>
              <a:gd name="T54" fmla="*/ 23 w 91"/>
              <a:gd name="T55" fmla="*/ 24 h 86"/>
              <a:gd name="T56" fmla="*/ 23 w 91"/>
              <a:gd name="T57" fmla="*/ 41 h 86"/>
              <a:gd name="T58" fmla="*/ 26 w 91"/>
              <a:gd name="T59" fmla="*/ 44 h 86"/>
              <a:gd name="T60" fmla="*/ 29 w 91"/>
              <a:gd name="T61" fmla="*/ 41 h 86"/>
              <a:gd name="T62" fmla="*/ 29 w 91"/>
              <a:gd name="T63" fmla="*/ 27 h 86"/>
              <a:gd name="T64" fmla="*/ 48 w 91"/>
              <a:gd name="T65" fmla="*/ 23 h 86"/>
              <a:gd name="T66" fmla="*/ 31 w 91"/>
              <a:gd name="T67" fmla="*/ 54 h 86"/>
              <a:gd name="T68" fmla="*/ 9 w 91"/>
              <a:gd name="T69" fmla="*/ 52 h 86"/>
              <a:gd name="T70" fmla="*/ 6 w 91"/>
              <a:gd name="T71" fmla="*/ 54 h 86"/>
              <a:gd name="T72" fmla="*/ 1 w 91"/>
              <a:gd name="T73" fmla="*/ 63 h 86"/>
              <a:gd name="T74" fmla="*/ 2 w 91"/>
              <a:gd name="T75" fmla="*/ 68 h 86"/>
              <a:gd name="T76" fmla="*/ 67 w 91"/>
              <a:gd name="T77" fmla="*/ 8 h 86"/>
              <a:gd name="T78" fmla="*/ 59 w 91"/>
              <a:gd name="T79" fmla="*/ 0 h 86"/>
              <a:gd name="T80" fmla="*/ 52 w 91"/>
              <a:gd name="T81" fmla="*/ 8 h 86"/>
              <a:gd name="T82" fmla="*/ 59 w 91"/>
              <a:gd name="T83" fmla="*/ 15 h 86"/>
              <a:gd name="T84" fmla="*/ 67 w 91"/>
              <a:gd name="T85" fmla="*/ 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1" h="86">
                <a:moveTo>
                  <a:pt x="2" y="68"/>
                </a:moveTo>
                <a:cubicBezTo>
                  <a:pt x="3" y="68"/>
                  <a:pt x="3" y="68"/>
                  <a:pt x="4" y="68"/>
                </a:cubicBezTo>
                <a:cubicBezTo>
                  <a:pt x="5" y="68"/>
                  <a:pt x="6" y="67"/>
                  <a:pt x="7" y="66"/>
                </a:cubicBezTo>
                <a:cubicBezTo>
                  <a:pt x="11" y="59"/>
                  <a:pt x="11" y="59"/>
                  <a:pt x="11" y="59"/>
                </a:cubicBezTo>
                <a:cubicBezTo>
                  <a:pt x="17" y="61"/>
                  <a:pt x="25" y="62"/>
                  <a:pt x="32" y="61"/>
                </a:cubicBezTo>
                <a:cubicBezTo>
                  <a:pt x="34" y="61"/>
                  <a:pt x="35" y="61"/>
                  <a:pt x="36" y="59"/>
                </a:cubicBezTo>
                <a:cubicBezTo>
                  <a:pt x="37" y="57"/>
                  <a:pt x="39" y="55"/>
                  <a:pt x="41" y="53"/>
                </a:cubicBezTo>
                <a:cubicBezTo>
                  <a:pt x="44" y="56"/>
                  <a:pt x="47" y="59"/>
                  <a:pt x="52" y="60"/>
                </a:cubicBezTo>
                <a:cubicBezTo>
                  <a:pt x="51" y="68"/>
                  <a:pt x="52" y="76"/>
                  <a:pt x="54" y="83"/>
                </a:cubicBezTo>
                <a:cubicBezTo>
                  <a:pt x="54" y="85"/>
                  <a:pt x="55" y="86"/>
                  <a:pt x="57" y="86"/>
                </a:cubicBezTo>
                <a:cubicBezTo>
                  <a:pt x="67" y="86"/>
                  <a:pt x="67" y="86"/>
                  <a:pt x="67" y="86"/>
                </a:cubicBezTo>
                <a:cubicBezTo>
                  <a:pt x="69" y="86"/>
                  <a:pt x="70" y="85"/>
                  <a:pt x="70" y="83"/>
                </a:cubicBezTo>
                <a:cubicBezTo>
                  <a:pt x="70" y="81"/>
                  <a:pt x="69" y="79"/>
                  <a:pt x="67" y="79"/>
                </a:cubicBezTo>
                <a:cubicBezTo>
                  <a:pt x="60" y="79"/>
                  <a:pt x="60" y="79"/>
                  <a:pt x="60" y="79"/>
                </a:cubicBezTo>
                <a:cubicBezTo>
                  <a:pt x="61" y="72"/>
                  <a:pt x="60" y="65"/>
                  <a:pt x="58" y="58"/>
                </a:cubicBezTo>
                <a:cubicBezTo>
                  <a:pt x="58" y="57"/>
                  <a:pt x="58" y="57"/>
                  <a:pt x="57" y="56"/>
                </a:cubicBezTo>
                <a:cubicBezTo>
                  <a:pt x="55" y="52"/>
                  <a:pt x="52" y="49"/>
                  <a:pt x="48" y="46"/>
                </a:cubicBezTo>
                <a:cubicBezTo>
                  <a:pt x="54" y="39"/>
                  <a:pt x="59" y="32"/>
                  <a:pt x="58" y="26"/>
                </a:cubicBezTo>
                <a:cubicBezTo>
                  <a:pt x="63" y="29"/>
                  <a:pt x="68" y="31"/>
                  <a:pt x="74" y="32"/>
                </a:cubicBezTo>
                <a:cubicBezTo>
                  <a:pt x="75" y="33"/>
                  <a:pt x="77" y="32"/>
                  <a:pt x="78" y="31"/>
                </a:cubicBezTo>
                <a:cubicBezTo>
                  <a:pt x="83" y="28"/>
                  <a:pt x="87" y="24"/>
                  <a:pt x="89" y="20"/>
                </a:cubicBezTo>
                <a:cubicBezTo>
                  <a:pt x="91" y="18"/>
                  <a:pt x="91" y="16"/>
                  <a:pt x="89" y="15"/>
                </a:cubicBezTo>
                <a:cubicBezTo>
                  <a:pt x="88" y="13"/>
                  <a:pt x="86" y="13"/>
                  <a:pt x="84" y="15"/>
                </a:cubicBezTo>
                <a:cubicBezTo>
                  <a:pt x="81" y="17"/>
                  <a:pt x="77" y="20"/>
                  <a:pt x="74" y="25"/>
                </a:cubicBezTo>
                <a:cubicBezTo>
                  <a:pt x="68" y="21"/>
                  <a:pt x="61" y="18"/>
                  <a:pt x="53" y="15"/>
                </a:cubicBezTo>
                <a:cubicBezTo>
                  <a:pt x="52" y="15"/>
                  <a:pt x="51" y="15"/>
                  <a:pt x="51" y="15"/>
                </a:cubicBezTo>
                <a:cubicBezTo>
                  <a:pt x="42" y="16"/>
                  <a:pt x="33" y="18"/>
                  <a:pt x="25" y="20"/>
                </a:cubicBezTo>
                <a:cubicBezTo>
                  <a:pt x="24" y="21"/>
                  <a:pt x="23" y="22"/>
                  <a:pt x="23" y="24"/>
                </a:cubicBezTo>
                <a:cubicBezTo>
                  <a:pt x="22" y="29"/>
                  <a:pt x="22" y="35"/>
                  <a:pt x="23" y="41"/>
                </a:cubicBezTo>
                <a:cubicBezTo>
                  <a:pt x="23" y="42"/>
                  <a:pt x="24" y="44"/>
                  <a:pt x="26" y="44"/>
                </a:cubicBezTo>
                <a:cubicBezTo>
                  <a:pt x="28" y="44"/>
                  <a:pt x="29" y="42"/>
                  <a:pt x="29" y="41"/>
                </a:cubicBezTo>
                <a:cubicBezTo>
                  <a:pt x="31" y="36"/>
                  <a:pt x="30" y="31"/>
                  <a:pt x="29" y="27"/>
                </a:cubicBezTo>
                <a:cubicBezTo>
                  <a:pt x="36" y="27"/>
                  <a:pt x="42" y="25"/>
                  <a:pt x="48" y="23"/>
                </a:cubicBezTo>
                <a:cubicBezTo>
                  <a:pt x="40" y="33"/>
                  <a:pt x="35" y="43"/>
                  <a:pt x="31" y="54"/>
                </a:cubicBezTo>
                <a:cubicBezTo>
                  <a:pt x="24" y="52"/>
                  <a:pt x="17" y="52"/>
                  <a:pt x="9" y="52"/>
                </a:cubicBezTo>
                <a:cubicBezTo>
                  <a:pt x="8" y="52"/>
                  <a:pt x="7" y="52"/>
                  <a:pt x="6" y="54"/>
                </a:cubicBezTo>
                <a:cubicBezTo>
                  <a:pt x="1" y="63"/>
                  <a:pt x="1" y="63"/>
                  <a:pt x="1" y="63"/>
                </a:cubicBezTo>
                <a:cubicBezTo>
                  <a:pt x="0" y="65"/>
                  <a:pt x="0" y="67"/>
                  <a:pt x="2" y="68"/>
                </a:cubicBezTo>
                <a:close/>
                <a:moveTo>
                  <a:pt x="67" y="8"/>
                </a:moveTo>
                <a:cubicBezTo>
                  <a:pt x="67" y="4"/>
                  <a:pt x="63" y="0"/>
                  <a:pt x="59" y="0"/>
                </a:cubicBezTo>
                <a:cubicBezTo>
                  <a:pt x="55" y="0"/>
                  <a:pt x="52" y="4"/>
                  <a:pt x="52" y="8"/>
                </a:cubicBezTo>
                <a:cubicBezTo>
                  <a:pt x="52" y="12"/>
                  <a:pt x="55" y="15"/>
                  <a:pt x="59" y="15"/>
                </a:cubicBezTo>
                <a:cubicBezTo>
                  <a:pt x="63" y="15"/>
                  <a:pt x="67" y="12"/>
                  <a:pt x="67" y="8"/>
                </a:cubicBezTo>
                <a:close/>
              </a:path>
            </a:pathLst>
          </a:custGeom>
          <a:solidFill>
            <a:sysClr val="window" lastClr="FFFFFF"/>
          </a:solidFill>
          <a:ln>
            <a:noFill/>
          </a:ln>
          <a:extLst/>
        </p:spPr>
        <p:txBody>
          <a:bodyPr vert="horz" wrap="square" lIns="68585" tIns="34293" rIns="68585" bIns="34293" numCol="1" anchor="t" anchorCtr="0" compatLnSpc="1">
            <a:prstTxWarp prst="textNoShape">
              <a:avLst/>
            </a:prstTxWarp>
          </a:bodyPr>
          <a:lstStyle/>
          <a:p>
            <a:pPr defTabSz="685891">
              <a:defRPr/>
            </a:pPr>
            <a:endParaRPr lang="zh-CN" altLang="en-US" sz="1350" kern="0">
              <a:solidFill>
                <a:sysClr val="windowText" lastClr="000000"/>
              </a:solidFill>
            </a:endParaRPr>
          </a:p>
        </p:txBody>
      </p:sp>
      <p:sp>
        <p:nvSpPr>
          <p:cNvPr id="28" name="Freeform 105">
            <a:extLst>
              <a:ext uri="{FF2B5EF4-FFF2-40B4-BE49-F238E27FC236}">
                <a16:creationId xmlns:a16="http://schemas.microsoft.com/office/drawing/2014/main" id="{93AFB76C-8AD1-4C03-8F8C-D95981C6E9B5}"/>
              </a:ext>
            </a:extLst>
          </p:cNvPr>
          <p:cNvSpPr>
            <a:spLocks/>
          </p:cNvSpPr>
          <p:nvPr/>
        </p:nvSpPr>
        <p:spPr bwMode="auto">
          <a:xfrm>
            <a:off x="891785" y="1889028"/>
            <a:ext cx="161937" cy="139314"/>
          </a:xfrm>
          <a:custGeom>
            <a:avLst/>
            <a:gdLst>
              <a:gd name="T0" fmla="*/ 3 w 101"/>
              <a:gd name="T1" fmla="*/ 67 h 87"/>
              <a:gd name="T2" fmla="*/ 44 w 101"/>
              <a:gd name="T3" fmla="*/ 39 h 87"/>
              <a:gd name="T4" fmla="*/ 46 w 101"/>
              <a:gd name="T5" fmla="*/ 19 h 87"/>
              <a:gd name="T6" fmla="*/ 79 w 101"/>
              <a:gd name="T7" fmla="*/ 3 h 87"/>
              <a:gd name="T8" fmla="*/ 64 w 101"/>
              <a:gd name="T9" fmla="*/ 14 h 87"/>
              <a:gd name="T10" fmla="*/ 65 w 101"/>
              <a:gd name="T11" fmla="*/ 36 h 87"/>
              <a:gd name="T12" fmla="*/ 85 w 101"/>
              <a:gd name="T13" fmla="*/ 45 h 87"/>
              <a:gd name="T14" fmla="*/ 101 w 101"/>
              <a:gd name="T15" fmla="*/ 34 h 87"/>
              <a:gd name="T16" fmla="*/ 98 w 101"/>
              <a:gd name="T17" fmla="*/ 43 h 87"/>
              <a:gd name="T18" fmla="*/ 60 w 101"/>
              <a:gd name="T19" fmla="*/ 57 h 87"/>
              <a:gd name="T20" fmla="*/ 58 w 101"/>
              <a:gd name="T21" fmla="*/ 56 h 87"/>
              <a:gd name="T22" fmla="*/ 16 w 101"/>
              <a:gd name="T23" fmla="*/ 86 h 87"/>
              <a:gd name="T24" fmla="*/ 9 w 101"/>
              <a:gd name="T25" fmla="*/ 84 h 87"/>
              <a:gd name="T26" fmla="*/ 2 w 101"/>
              <a:gd name="T27" fmla="*/ 75 h 87"/>
              <a:gd name="T28" fmla="*/ 3 w 101"/>
              <a:gd name="T29" fmla="*/ 6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1" h="87">
                <a:moveTo>
                  <a:pt x="3" y="67"/>
                </a:moveTo>
                <a:cubicBezTo>
                  <a:pt x="44" y="39"/>
                  <a:pt x="44" y="39"/>
                  <a:pt x="44" y="39"/>
                </a:cubicBezTo>
                <a:cubicBezTo>
                  <a:pt x="42" y="32"/>
                  <a:pt x="43" y="25"/>
                  <a:pt x="46" y="19"/>
                </a:cubicBezTo>
                <a:cubicBezTo>
                  <a:pt x="52" y="6"/>
                  <a:pt x="66" y="0"/>
                  <a:pt x="79" y="3"/>
                </a:cubicBezTo>
                <a:cubicBezTo>
                  <a:pt x="64" y="14"/>
                  <a:pt x="64" y="14"/>
                  <a:pt x="64" y="14"/>
                </a:cubicBezTo>
                <a:cubicBezTo>
                  <a:pt x="65" y="36"/>
                  <a:pt x="65" y="36"/>
                  <a:pt x="65" y="36"/>
                </a:cubicBezTo>
                <a:cubicBezTo>
                  <a:pt x="85" y="45"/>
                  <a:pt x="85" y="45"/>
                  <a:pt x="85" y="45"/>
                </a:cubicBezTo>
                <a:cubicBezTo>
                  <a:pt x="101" y="34"/>
                  <a:pt x="101" y="34"/>
                  <a:pt x="101" y="34"/>
                </a:cubicBezTo>
                <a:cubicBezTo>
                  <a:pt x="100" y="37"/>
                  <a:pt x="100" y="40"/>
                  <a:pt x="98" y="43"/>
                </a:cubicBezTo>
                <a:cubicBezTo>
                  <a:pt x="92" y="58"/>
                  <a:pt x="74" y="64"/>
                  <a:pt x="60" y="57"/>
                </a:cubicBezTo>
                <a:cubicBezTo>
                  <a:pt x="59" y="57"/>
                  <a:pt x="59" y="57"/>
                  <a:pt x="58" y="56"/>
                </a:cubicBezTo>
                <a:cubicBezTo>
                  <a:pt x="16" y="86"/>
                  <a:pt x="16" y="86"/>
                  <a:pt x="16" y="86"/>
                </a:cubicBezTo>
                <a:cubicBezTo>
                  <a:pt x="13" y="87"/>
                  <a:pt x="10" y="87"/>
                  <a:pt x="9" y="84"/>
                </a:cubicBezTo>
                <a:cubicBezTo>
                  <a:pt x="2" y="75"/>
                  <a:pt x="2" y="75"/>
                  <a:pt x="2" y="75"/>
                </a:cubicBezTo>
                <a:cubicBezTo>
                  <a:pt x="0" y="72"/>
                  <a:pt x="1" y="69"/>
                  <a:pt x="3" y="67"/>
                </a:cubicBezTo>
                <a:close/>
              </a:path>
            </a:pathLst>
          </a:custGeom>
          <a:solidFill>
            <a:sysClr val="window" lastClr="FFFFFF"/>
          </a:solidFill>
          <a:ln>
            <a:noFill/>
          </a:ln>
          <a:extLst/>
        </p:spPr>
        <p:txBody>
          <a:bodyPr vert="horz" wrap="square" lIns="68585" tIns="34293" rIns="68585" bIns="34293" numCol="1" anchor="t" anchorCtr="0" compatLnSpc="1">
            <a:prstTxWarp prst="textNoShape">
              <a:avLst/>
            </a:prstTxWarp>
          </a:bodyPr>
          <a:lstStyle/>
          <a:p>
            <a:pPr defTabSz="685891">
              <a:defRPr/>
            </a:pPr>
            <a:endParaRPr lang="zh-CN" altLang="en-US" sz="1350" kern="0">
              <a:solidFill>
                <a:sysClr val="windowText" lastClr="000000"/>
              </a:solidFill>
            </a:endParaRPr>
          </a:p>
        </p:txBody>
      </p:sp>
      <p:sp>
        <p:nvSpPr>
          <p:cNvPr id="29" name="Freeform 117">
            <a:extLst>
              <a:ext uri="{FF2B5EF4-FFF2-40B4-BE49-F238E27FC236}">
                <a16:creationId xmlns:a16="http://schemas.microsoft.com/office/drawing/2014/main" id="{755589C3-C384-43E3-B453-AD9E67DBA6D6}"/>
              </a:ext>
            </a:extLst>
          </p:cNvPr>
          <p:cNvSpPr>
            <a:spLocks noEditPoints="1"/>
          </p:cNvSpPr>
          <p:nvPr/>
        </p:nvSpPr>
        <p:spPr bwMode="auto">
          <a:xfrm>
            <a:off x="4071042" y="1883753"/>
            <a:ext cx="142886" cy="120263"/>
          </a:xfrm>
          <a:custGeom>
            <a:avLst/>
            <a:gdLst>
              <a:gd name="T0" fmla="*/ 32 w 89"/>
              <a:gd name="T1" fmla="*/ 9 h 75"/>
              <a:gd name="T2" fmla="*/ 49 w 89"/>
              <a:gd name="T3" fmla="*/ 13 h 75"/>
              <a:gd name="T4" fmla="*/ 60 w 89"/>
              <a:gd name="T5" fmla="*/ 20 h 75"/>
              <a:gd name="T6" fmla="*/ 54 w 89"/>
              <a:gd name="T7" fmla="*/ 29 h 75"/>
              <a:gd name="T8" fmla="*/ 88 w 89"/>
              <a:gd name="T9" fmla="*/ 29 h 75"/>
              <a:gd name="T10" fmla="*/ 71 w 89"/>
              <a:gd name="T11" fmla="*/ 0 h 75"/>
              <a:gd name="T12" fmla="*/ 66 w 89"/>
              <a:gd name="T13" fmla="*/ 9 h 75"/>
              <a:gd name="T14" fmla="*/ 52 w 89"/>
              <a:gd name="T15" fmla="*/ 4 h 75"/>
              <a:gd name="T16" fmla="*/ 32 w 89"/>
              <a:gd name="T17" fmla="*/ 3 h 75"/>
              <a:gd name="T18" fmla="*/ 13 w 89"/>
              <a:gd name="T19" fmla="*/ 8 h 75"/>
              <a:gd name="T20" fmla="*/ 0 w 89"/>
              <a:gd name="T21" fmla="*/ 22 h 75"/>
              <a:gd name="T22" fmla="*/ 32 w 89"/>
              <a:gd name="T23" fmla="*/ 9 h 75"/>
              <a:gd name="T24" fmla="*/ 58 w 89"/>
              <a:gd name="T25" fmla="*/ 66 h 75"/>
              <a:gd name="T26" fmla="*/ 41 w 89"/>
              <a:gd name="T27" fmla="*/ 61 h 75"/>
              <a:gd name="T28" fmla="*/ 30 w 89"/>
              <a:gd name="T29" fmla="*/ 55 h 75"/>
              <a:gd name="T30" fmla="*/ 35 w 89"/>
              <a:gd name="T31" fmla="*/ 46 h 75"/>
              <a:gd name="T32" fmla="*/ 1 w 89"/>
              <a:gd name="T33" fmla="*/ 45 h 75"/>
              <a:gd name="T34" fmla="*/ 18 w 89"/>
              <a:gd name="T35" fmla="*/ 75 h 75"/>
              <a:gd name="T36" fmla="*/ 24 w 89"/>
              <a:gd name="T37" fmla="*/ 66 h 75"/>
              <a:gd name="T38" fmla="*/ 38 w 89"/>
              <a:gd name="T39" fmla="*/ 71 h 75"/>
              <a:gd name="T40" fmla="*/ 58 w 89"/>
              <a:gd name="T41" fmla="*/ 72 h 75"/>
              <a:gd name="T42" fmla="*/ 77 w 89"/>
              <a:gd name="T43" fmla="*/ 67 h 75"/>
              <a:gd name="T44" fmla="*/ 89 w 89"/>
              <a:gd name="T45" fmla="*/ 53 h 75"/>
              <a:gd name="T46" fmla="*/ 58 w 89"/>
              <a:gd name="T47" fmla="*/ 6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9" h="75">
                <a:moveTo>
                  <a:pt x="32" y="9"/>
                </a:moveTo>
                <a:cubicBezTo>
                  <a:pt x="38" y="10"/>
                  <a:pt x="44" y="11"/>
                  <a:pt x="49" y="13"/>
                </a:cubicBezTo>
                <a:cubicBezTo>
                  <a:pt x="53" y="15"/>
                  <a:pt x="56" y="17"/>
                  <a:pt x="60" y="20"/>
                </a:cubicBezTo>
                <a:cubicBezTo>
                  <a:pt x="54" y="29"/>
                  <a:pt x="54" y="29"/>
                  <a:pt x="54" y="29"/>
                </a:cubicBezTo>
                <a:cubicBezTo>
                  <a:pt x="88" y="29"/>
                  <a:pt x="88" y="29"/>
                  <a:pt x="88" y="29"/>
                </a:cubicBezTo>
                <a:cubicBezTo>
                  <a:pt x="71" y="0"/>
                  <a:pt x="71" y="0"/>
                  <a:pt x="71" y="0"/>
                </a:cubicBezTo>
                <a:cubicBezTo>
                  <a:pt x="66" y="9"/>
                  <a:pt x="66" y="9"/>
                  <a:pt x="66" y="9"/>
                </a:cubicBezTo>
                <a:cubicBezTo>
                  <a:pt x="62" y="7"/>
                  <a:pt x="57" y="5"/>
                  <a:pt x="52" y="4"/>
                </a:cubicBezTo>
                <a:cubicBezTo>
                  <a:pt x="45" y="3"/>
                  <a:pt x="38" y="2"/>
                  <a:pt x="32" y="3"/>
                </a:cubicBezTo>
                <a:cubicBezTo>
                  <a:pt x="25" y="3"/>
                  <a:pt x="19" y="5"/>
                  <a:pt x="13" y="8"/>
                </a:cubicBezTo>
                <a:cubicBezTo>
                  <a:pt x="7" y="11"/>
                  <a:pt x="2" y="16"/>
                  <a:pt x="0" y="22"/>
                </a:cubicBezTo>
                <a:cubicBezTo>
                  <a:pt x="6" y="10"/>
                  <a:pt x="20" y="8"/>
                  <a:pt x="32" y="9"/>
                </a:cubicBezTo>
                <a:close/>
                <a:moveTo>
                  <a:pt x="58" y="66"/>
                </a:moveTo>
                <a:cubicBezTo>
                  <a:pt x="52" y="65"/>
                  <a:pt x="46" y="64"/>
                  <a:pt x="41" y="61"/>
                </a:cubicBezTo>
                <a:cubicBezTo>
                  <a:pt x="37" y="60"/>
                  <a:pt x="34" y="58"/>
                  <a:pt x="30" y="55"/>
                </a:cubicBezTo>
                <a:cubicBezTo>
                  <a:pt x="35" y="46"/>
                  <a:pt x="35" y="46"/>
                  <a:pt x="35" y="46"/>
                </a:cubicBezTo>
                <a:cubicBezTo>
                  <a:pt x="1" y="45"/>
                  <a:pt x="1" y="45"/>
                  <a:pt x="1" y="45"/>
                </a:cubicBezTo>
                <a:cubicBezTo>
                  <a:pt x="18" y="75"/>
                  <a:pt x="18" y="75"/>
                  <a:pt x="18" y="75"/>
                </a:cubicBezTo>
                <a:cubicBezTo>
                  <a:pt x="24" y="66"/>
                  <a:pt x="24" y="66"/>
                  <a:pt x="24" y="66"/>
                </a:cubicBezTo>
                <a:cubicBezTo>
                  <a:pt x="28" y="67"/>
                  <a:pt x="33" y="70"/>
                  <a:pt x="38" y="71"/>
                </a:cubicBezTo>
                <a:cubicBezTo>
                  <a:pt x="44" y="72"/>
                  <a:pt x="51" y="73"/>
                  <a:pt x="58" y="72"/>
                </a:cubicBezTo>
                <a:cubicBezTo>
                  <a:pt x="64" y="72"/>
                  <a:pt x="71" y="70"/>
                  <a:pt x="77" y="67"/>
                </a:cubicBezTo>
                <a:cubicBezTo>
                  <a:pt x="83" y="64"/>
                  <a:pt x="87" y="59"/>
                  <a:pt x="89" y="53"/>
                </a:cubicBezTo>
                <a:cubicBezTo>
                  <a:pt x="83" y="65"/>
                  <a:pt x="69" y="67"/>
                  <a:pt x="58" y="66"/>
                </a:cubicBezTo>
                <a:close/>
              </a:path>
            </a:pathLst>
          </a:custGeom>
          <a:solidFill>
            <a:sysClr val="window" lastClr="FFFFFF"/>
          </a:solidFill>
          <a:ln>
            <a:noFill/>
          </a:ln>
          <a:extLst/>
        </p:spPr>
        <p:txBody>
          <a:bodyPr vert="horz" wrap="square" lIns="68585" tIns="34293" rIns="68585" bIns="34293" numCol="1" anchor="t" anchorCtr="0" compatLnSpc="1">
            <a:prstTxWarp prst="textNoShape">
              <a:avLst/>
            </a:prstTxWarp>
          </a:bodyPr>
          <a:lstStyle/>
          <a:p>
            <a:pPr defTabSz="685891">
              <a:defRPr/>
            </a:pPr>
            <a:endParaRPr lang="zh-CN" altLang="en-US" sz="1350" kern="0">
              <a:solidFill>
                <a:sysClr val="windowText" lastClr="000000"/>
              </a:solidFill>
            </a:endParaRPr>
          </a:p>
        </p:txBody>
      </p:sp>
      <p:sp>
        <p:nvSpPr>
          <p:cNvPr id="30" name="Freeform 168">
            <a:extLst>
              <a:ext uri="{FF2B5EF4-FFF2-40B4-BE49-F238E27FC236}">
                <a16:creationId xmlns:a16="http://schemas.microsoft.com/office/drawing/2014/main" id="{B61CA1E7-E4E8-485A-B84B-9A4822931586}"/>
              </a:ext>
            </a:extLst>
          </p:cNvPr>
          <p:cNvSpPr>
            <a:spLocks noEditPoints="1"/>
          </p:cNvSpPr>
          <p:nvPr/>
        </p:nvSpPr>
        <p:spPr bwMode="auto">
          <a:xfrm>
            <a:off x="8275915" y="1823774"/>
            <a:ext cx="151221" cy="108356"/>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ysClr val="window" lastClr="FFFFFF"/>
          </a:solidFill>
          <a:ln>
            <a:noFill/>
          </a:ln>
          <a:extLst/>
        </p:spPr>
        <p:txBody>
          <a:bodyPr vert="horz" wrap="square" lIns="68585" tIns="34293" rIns="68585" bIns="34293" numCol="1" anchor="t" anchorCtr="0" compatLnSpc="1">
            <a:prstTxWarp prst="textNoShape">
              <a:avLst/>
            </a:prstTxWarp>
          </a:bodyPr>
          <a:lstStyle/>
          <a:p>
            <a:pPr defTabSz="685891">
              <a:defRPr/>
            </a:pPr>
            <a:endParaRPr lang="zh-CN" altLang="en-US" sz="1350" kern="0">
              <a:solidFill>
                <a:sysClr val="windowText" lastClr="000000"/>
              </a:solidFill>
            </a:endParaRPr>
          </a:p>
        </p:txBody>
      </p:sp>
      <p:sp>
        <p:nvSpPr>
          <p:cNvPr id="31" name="Freeform 173">
            <a:extLst>
              <a:ext uri="{FF2B5EF4-FFF2-40B4-BE49-F238E27FC236}">
                <a16:creationId xmlns:a16="http://schemas.microsoft.com/office/drawing/2014/main" id="{E0D85D5A-13A6-45A6-8C08-92673E7C7A50}"/>
              </a:ext>
            </a:extLst>
          </p:cNvPr>
          <p:cNvSpPr>
            <a:spLocks noEditPoints="1"/>
          </p:cNvSpPr>
          <p:nvPr/>
        </p:nvSpPr>
        <p:spPr bwMode="auto">
          <a:xfrm>
            <a:off x="1665577" y="2386346"/>
            <a:ext cx="163627" cy="306802"/>
          </a:xfrm>
          <a:custGeom>
            <a:avLst/>
            <a:gdLst>
              <a:gd name="T0" fmla="*/ 5 w 53"/>
              <a:gd name="T1" fmla="*/ 7 h 100"/>
              <a:gd name="T2" fmla="*/ 47 w 53"/>
              <a:gd name="T3" fmla="*/ 59 h 100"/>
              <a:gd name="T4" fmla="*/ 47 w 53"/>
              <a:gd name="T5" fmla="*/ 6 h 100"/>
              <a:gd name="T6" fmla="*/ 0 w 53"/>
              <a:gd name="T7" fmla="*/ 3 h 100"/>
              <a:gd name="T8" fmla="*/ 51 w 53"/>
              <a:gd name="T9" fmla="*/ 100 h 100"/>
              <a:gd name="T10" fmla="*/ 51 w 53"/>
              <a:gd name="T11" fmla="*/ 0 h 100"/>
              <a:gd name="T12" fmla="*/ 31 w 53"/>
              <a:gd name="T13" fmla="*/ 3 h 100"/>
              <a:gd name="T14" fmla="*/ 28 w 53"/>
              <a:gd name="T15" fmla="*/ 1 h 100"/>
              <a:gd name="T16" fmla="*/ 27 w 53"/>
              <a:gd name="T17" fmla="*/ 2 h 100"/>
              <a:gd name="T18" fmla="*/ 26 w 53"/>
              <a:gd name="T19" fmla="*/ 2 h 100"/>
              <a:gd name="T20" fmla="*/ 25 w 53"/>
              <a:gd name="T21" fmla="*/ 1 h 100"/>
              <a:gd name="T22" fmla="*/ 23 w 53"/>
              <a:gd name="T23" fmla="*/ 3 h 100"/>
              <a:gd name="T24" fmla="*/ 5 w 53"/>
              <a:gd name="T25" fmla="*/ 64 h 100"/>
              <a:gd name="T26" fmla="*/ 8 w 53"/>
              <a:gd name="T27" fmla="*/ 69 h 100"/>
              <a:gd name="T28" fmla="*/ 19 w 53"/>
              <a:gd name="T29" fmla="*/ 76 h 100"/>
              <a:gd name="T30" fmla="*/ 7 w 53"/>
              <a:gd name="T31" fmla="*/ 76 h 100"/>
              <a:gd name="T32" fmla="*/ 16 w 53"/>
              <a:gd name="T33" fmla="*/ 71 h 100"/>
              <a:gd name="T34" fmla="*/ 9 w 53"/>
              <a:gd name="T35" fmla="*/ 81 h 100"/>
              <a:gd name="T36" fmla="*/ 19 w 53"/>
              <a:gd name="T37" fmla="*/ 85 h 100"/>
              <a:gd name="T38" fmla="*/ 7 w 53"/>
              <a:gd name="T39" fmla="*/ 85 h 100"/>
              <a:gd name="T40" fmla="*/ 17 w 53"/>
              <a:gd name="T41" fmla="*/ 96 h 100"/>
              <a:gd name="T42" fmla="*/ 7 w 53"/>
              <a:gd name="T43" fmla="*/ 92 h 100"/>
              <a:gd name="T44" fmla="*/ 19 w 53"/>
              <a:gd name="T45" fmla="*/ 92 h 100"/>
              <a:gd name="T46" fmla="*/ 30 w 53"/>
              <a:gd name="T47" fmla="*/ 71 h 100"/>
              <a:gd name="T48" fmla="*/ 30 w 53"/>
              <a:gd name="T49" fmla="*/ 78 h 100"/>
              <a:gd name="T50" fmla="*/ 21 w 53"/>
              <a:gd name="T51" fmla="*/ 74 h 100"/>
              <a:gd name="T52" fmla="*/ 21 w 53"/>
              <a:gd name="T53" fmla="*/ 65 h 100"/>
              <a:gd name="T54" fmla="*/ 32 w 53"/>
              <a:gd name="T55" fmla="*/ 65 h 100"/>
              <a:gd name="T56" fmla="*/ 24 w 53"/>
              <a:gd name="T57" fmla="*/ 70 h 100"/>
              <a:gd name="T58" fmla="*/ 30 w 53"/>
              <a:gd name="T59" fmla="*/ 81 h 100"/>
              <a:gd name="T60" fmla="*/ 30 w 53"/>
              <a:gd name="T61" fmla="*/ 87 h 100"/>
              <a:gd name="T62" fmla="*/ 21 w 53"/>
              <a:gd name="T63" fmla="*/ 83 h 100"/>
              <a:gd name="T64" fmla="*/ 30 w 53"/>
              <a:gd name="T65" fmla="*/ 96 h 100"/>
              <a:gd name="T66" fmla="*/ 21 w 53"/>
              <a:gd name="T67" fmla="*/ 92 h 100"/>
              <a:gd name="T68" fmla="*/ 33 w 53"/>
              <a:gd name="T69" fmla="*/ 92 h 100"/>
              <a:gd name="T70" fmla="*/ 44 w 53"/>
              <a:gd name="T71" fmla="*/ 81 h 100"/>
              <a:gd name="T72" fmla="*/ 44 w 53"/>
              <a:gd name="T73" fmla="*/ 87 h 100"/>
              <a:gd name="T74" fmla="*/ 34 w 53"/>
              <a:gd name="T75" fmla="*/ 83 h 100"/>
              <a:gd name="T76" fmla="*/ 34 w 53"/>
              <a:gd name="T77" fmla="*/ 74 h 100"/>
              <a:gd name="T78" fmla="*/ 47 w 53"/>
              <a:gd name="T79" fmla="*/ 74 h 100"/>
              <a:gd name="T80" fmla="*/ 37 w 53"/>
              <a:gd name="T81" fmla="*/ 78 h 100"/>
              <a:gd name="T82" fmla="*/ 44 w 53"/>
              <a:gd name="T83" fmla="*/ 96 h 100"/>
              <a:gd name="T84" fmla="*/ 35 w 53"/>
              <a:gd name="T85" fmla="*/ 92 h 100"/>
              <a:gd name="T86" fmla="*/ 47 w 53"/>
              <a:gd name="T87" fmla="*/ 92 h 100"/>
              <a:gd name="T88" fmla="*/ 37 w 53"/>
              <a:gd name="T89" fmla="*/ 68 h 100"/>
              <a:gd name="T90" fmla="*/ 45 w 53"/>
              <a:gd name="T91" fmla="*/ 69 h 100"/>
              <a:gd name="T92" fmla="*/ 6 w 53"/>
              <a:gd name="T93" fmla="*/ 60 h 100"/>
              <a:gd name="T94" fmla="*/ 6 w 53"/>
              <a:gd name="T95" fmla="*/ 4 h 100"/>
              <a:gd name="T96" fmla="*/ 50 w 53"/>
              <a:gd name="T97" fmla="*/ 57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 h="100">
                <a:moveTo>
                  <a:pt x="47" y="6"/>
                </a:moveTo>
                <a:cubicBezTo>
                  <a:pt x="6" y="6"/>
                  <a:pt x="6" y="6"/>
                  <a:pt x="6" y="6"/>
                </a:cubicBezTo>
                <a:cubicBezTo>
                  <a:pt x="5" y="6"/>
                  <a:pt x="5" y="6"/>
                  <a:pt x="5" y="7"/>
                </a:cubicBezTo>
                <a:cubicBezTo>
                  <a:pt x="5" y="57"/>
                  <a:pt x="5" y="57"/>
                  <a:pt x="5" y="57"/>
                </a:cubicBezTo>
                <a:cubicBezTo>
                  <a:pt x="5" y="58"/>
                  <a:pt x="5" y="59"/>
                  <a:pt x="6" y="59"/>
                </a:cubicBezTo>
                <a:cubicBezTo>
                  <a:pt x="47" y="59"/>
                  <a:pt x="47" y="59"/>
                  <a:pt x="47" y="59"/>
                </a:cubicBezTo>
                <a:cubicBezTo>
                  <a:pt x="48" y="59"/>
                  <a:pt x="48" y="58"/>
                  <a:pt x="48" y="57"/>
                </a:cubicBezTo>
                <a:cubicBezTo>
                  <a:pt x="48" y="7"/>
                  <a:pt x="48" y="7"/>
                  <a:pt x="48" y="7"/>
                </a:cubicBezTo>
                <a:cubicBezTo>
                  <a:pt x="48" y="6"/>
                  <a:pt x="48" y="6"/>
                  <a:pt x="47" y="6"/>
                </a:cubicBezTo>
                <a:close/>
                <a:moveTo>
                  <a:pt x="51" y="0"/>
                </a:moveTo>
                <a:cubicBezTo>
                  <a:pt x="3" y="0"/>
                  <a:pt x="3" y="0"/>
                  <a:pt x="3" y="0"/>
                </a:cubicBezTo>
                <a:cubicBezTo>
                  <a:pt x="1" y="0"/>
                  <a:pt x="0" y="1"/>
                  <a:pt x="0" y="3"/>
                </a:cubicBezTo>
                <a:cubicBezTo>
                  <a:pt x="0" y="97"/>
                  <a:pt x="0" y="97"/>
                  <a:pt x="0" y="97"/>
                </a:cubicBezTo>
                <a:cubicBezTo>
                  <a:pt x="0" y="99"/>
                  <a:pt x="1" y="100"/>
                  <a:pt x="3" y="100"/>
                </a:cubicBezTo>
                <a:cubicBezTo>
                  <a:pt x="51" y="100"/>
                  <a:pt x="51" y="100"/>
                  <a:pt x="51" y="100"/>
                </a:cubicBezTo>
                <a:cubicBezTo>
                  <a:pt x="52" y="100"/>
                  <a:pt x="53" y="99"/>
                  <a:pt x="53" y="97"/>
                </a:cubicBezTo>
                <a:cubicBezTo>
                  <a:pt x="53" y="3"/>
                  <a:pt x="53" y="3"/>
                  <a:pt x="53" y="3"/>
                </a:cubicBezTo>
                <a:cubicBezTo>
                  <a:pt x="53" y="1"/>
                  <a:pt x="52" y="0"/>
                  <a:pt x="51" y="0"/>
                </a:cubicBezTo>
                <a:close/>
                <a:moveTo>
                  <a:pt x="31" y="1"/>
                </a:moveTo>
                <a:cubicBezTo>
                  <a:pt x="31" y="1"/>
                  <a:pt x="31" y="1"/>
                  <a:pt x="31" y="2"/>
                </a:cubicBezTo>
                <a:cubicBezTo>
                  <a:pt x="31" y="2"/>
                  <a:pt x="31" y="3"/>
                  <a:pt x="31" y="3"/>
                </a:cubicBezTo>
                <a:cubicBezTo>
                  <a:pt x="30" y="3"/>
                  <a:pt x="30" y="2"/>
                  <a:pt x="30" y="2"/>
                </a:cubicBezTo>
                <a:cubicBezTo>
                  <a:pt x="30" y="1"/>
                  <a:pt x="30" y="1"/>
                  <a:pt x="31" y="1"/>
                </a:cubicBezTo>
                <a:close/>
                <a:moveTo>
                  <a:pt x="28" y="1"/>
                </a:moveTo>
                <a:cubicBezTo>
                  <a:pt x="28" y="1"/>
                  <a:pt x="29" y="1"/>
                  <a:pt x="29" y="2"/>
                </a:cubicBezTo>
                <a:cubicBezTo>
                  <a:pt x="29" y="2"/>
                  <a:pt x="28" y="3"/>
                  <a:pt x="28" y="3"/>
                </a:cubicBezTo>
                <a:cubicBezTo>
                  <a:pt x="27" y="3"/>
                  <a:pt x="27" y="2"/>
                  <a:pt x="27" y="2"/>
                </a:cubicBezTo>
                <a:cubicBezTo>
                  <a:pt x="27" y="1"/>
                  <a:pt x="27" y="1"/>
                  <a:pt x="28" y="1"/>
                </a:cubicBezTo>
                <a:close/>
                <a:moveTo>
                  <a:pt x="25" y="1"/>
                </a:moveTo>
                <a:cubicBezTo>
                  <a:pt x="26" y="1"/>
                  <a:pt x="26" y="1"/>
                  <a:pt x="26" y="2"/>
                </a:cubicBezTo>
                <a:cubicBezTo>
                  <a:pt x="26" y="2"/>
                  <a:pt x="26" y="3"/>
                  <a:pt x="25" y="3"/>
                </a:cubicBezTo>
                <a:cubicBezTo>
                  <a:pt x="25" y="3"/>
                  <a:pt x="24" y="2"/>
                  <a:pt x="24" y="2"/>
                </a:cubicBezTo>
                <a:cubicBezTo>
                  <a:pt x="24" y="1"/>
                  <a:pt x="25" y="1"/>
                  <a:pt x="25" y="1"/>
                </a:cubicBezTo>
                <a:close/>
                <a:moveTo>
                  <a:pt x="23" y="1"/>
                </a:moveTo>
                <a:cubicBezTo>
                  <a:pt x="23" y="1"/>
                  <a:pt x="23" y="1"/>
                  <a:pt x="23" y="2"/>
                </a:cubicBezTo>
                <a:cubicBezTo>
                  <a:pt x="23" y="2"/>
                  <a:pt x="23" y="3"/>
                  <a:pt x="23" y="3"/>
                </a:cubicBezTo>
                <a:cubicBezTo>
                  <a:pt x="22" y="3"/>
                  <a:pt x="22" y="2"/>
                  <a:pt x="22" y="2"/>
                </a:cubicBezTo>
                <a:cubicBezTo>
                  <a:pt x="22" y="1"/>
                  <a:pt x="22" y="1"/>
                  <a:pt x="23" y="1"/>
                </a:cubicBezTo>
                <a:close/>
                <a:moveTo>
                  <a:pt x="5" y="64"/>
                </a:moveTo>
                <a:cubicBezTo>
                  <a:pt x="6" y="62"/>
                  <a:pt x="7" y="61"/>
                  <a:pt x="10" y="62"/>
                </a:cubicBezTo>
                <a:cubicBezTo>
                  <a:pt x="13" y="63"/>
                  <a:pt x="17" y="66"/>
                  <a:pt x="16" y="68"/>
                </a:cubicBezTo>
                <a:cubicBezTo>
                  <a:pt x="16" y="70"/>
                  <a:pt x="11" y="70"/>
                  <a:pt x="8" y="69"/>
                </a:cubicBezTo>
                <a:cubicBezTo>
                  <a:pt x="5" y="68"/>
                  <a:pt x="5" y="66"/>
                  <a:pt x="5" y="64"/>
                </a:cubicBezTo>
                <a:close/>
                <a:moveTo>
                  <a:pt x="19" y="74"/>
                </a:moveTo>
                <a:cubicBezTo>
                  <a:pt x="19" y="76"/>
                  <a:pt x="19" y="76"/>
                  <a:pt x="19" y="76"/>
                </a:cubicBezTo>
                <a:cubicBezTo>
                  <a:pt x="19" y="77"/>
                  <a:pt x="18" y="78"/>
                  <a:pt x="16" y="78"/>
                </a:cubicBezTo>
                <a:cubicBezTo>
                  <a:pt x="9" y="78"/>
                  <a:pt x="9" y="78"/>
                  <a:pt x="9" y="78"/>
                </a:cubicBezTo>
                <a:cubicBezTo>
                  <a:pt x="8" y="78"/>
                  <a:pt x="7" y="77"/>
                  <a:pt x="7" y="76"/>
                </a:cubicBezTo>
                <a:cubicBezTo>
                  <a:pt x="7" y="74"/>
                  <a:pt x="7" y="74"/>
                  <a:pt x="7" y="74"/>
                </a:cubicBezTo>
                <a:cubicBezTo>
                  <a:pt x="7" y="73"/>
                  <a:pt x="8" y="71"/>
                  <a:pt x="9" y="71"/>
                </a:cubicBezTo>
                <a:cubicBezTo>
                  <a:pt x="16" y="71"/>
                  <a:pt x="16" y="71"/>
                  <a:pt x="16" y="71"/>
                </a:cubicBezTo>
                <a:cubicBezTo>
                  <a:pt x="18" y="71"/>
                  <a:pt x="19" y="73"/>
                  <a:pt x="19" y="74"/>
                </a:cubicBezTo>
                <a:close/>
                <a:moveTo>
                  <a:pt x="7" y="83"/>
                </a:moveTo>
                <a:cubicBezTo>
                  <a:pt x="7" y="82"/>
                  <a:pt x="8" y="81"/>
                  <a:pt x="9" y="81"/>
                </a:cubicBezTo>
                <a:cubicBezTo>
                  <a:pt x="16" y="81"/>
                  <a:pt x="16" y="81"/>
                  <a:pt x="16" y="81"/>
                </a:cubicBezTo>
                <a:cubicBezTo>
                  <a:pt x="18" y="81"/>
                  <a:pt x="19" y="82"/>
                  <a:pt x="19" y="83"/>
                </a:cubicBezTo>
                <a:cubicBezTo>
                  <a:pt x="19" y="85"/>
                  <a:pt x="19" y="85"/>
                  <a:pt x="19" y="85"/>
                </a:cubicBezTo>
                <a:cubicBezTo>
                  <a:pt x="19" y="86"/>
                  <a:pt x="18" y="87"/>
                  <a:pt x="16" y="87"/>
                </a:cubicBezTo>
                <a:cubicBezTo>
                  <a:pt x="9" y="87"/>
                  <a:pt x="9" y="87"/>
                  <a:pt x="9" y="87"/>
                </a:cubicBezTo>
                <a:cubicBezTo>
                  <a:pt x="8" y="87"/>
                  <a:pt x="7" y="86"/>
                  <a:pt x="7" y="85"/>
                </a:cubicBezTo>
                <a:lnTo>
                  <a:pt x="7" y="83"/>
                </a:lnTo>
                <a:close/>
                <a:moveTo>
                  <a:pt x="19" y="94"/>
                </a:moveTo>
                <a:cubicBezTo>
                  <a:pt x="19" y="95"/>
                  <a:pt x="18" y="96"/>
                  <a:pt x="17" y="96"/>
                </a:cubicBezTo>
                <a:cubicBezTo>
                  <a:pt x="9" y="96"/>
                  <a:pt x="9" y="96"/>
                  <a:pt x="9" y="96"/>
                </a:cubicBezTo>
                <a:cubicBezTo>
                  <a:pt x="8" y="96"/>
                  <a:pt x="7" y="95"/>
                  <a:pt x="7" y="94"/>
                </a:cubicBezTo>
                <a:cubicBezTo>
                  <a:pt x="7" y="92"/>
                  <a:pt x="7" y="92"/>
                  <a:pt x="7" y="92"/>
                </a:cubicBezTo>
                <a:cubicBezTo>
                  <a:pt x="7" y="91"/>
                  <a:pt x="8" y="90"/>
                  <a:pt x="9" y="90"/>
                </a:cubicBezTo>
                <a:cubicBezTo>
                  <a:pt x="17" y="90"/>
                  <a:pt x="17" y="90"/>
                  <a:pt x="17" y="90"/>
                </a:cubicBezTo>
                <a:cubicBezTo>
                  <a:pt x="18" y="90"/>
                  <a:pt x="19" y="91"/>
                  <a:pt x="19" y="92"/>
                </a:cubicBezTo>
                <a:lnTo>
                  <a:pt x="19" y="94"/>
                </a:lnTo>
                <a:close/>
                <a:moveTo>
                  <a:pt x="23" y="71"/>
                </a:moveTo>
                <a:cubicBezTo>
                  <a:pt x="30" y="71"/>
                  <a:pt x="30" y="71"/>
                  <a:pt x="30" y="71"/>
                </a:cubicBezTo>
                <a:cubicBezTo>
                  <a:pt x="32" y="71"/>
                  <a:pt x="33" y="73"/>
                  <a:pt x="33" y="74"/>
                </a:cubicBezTo>
                <a:cubicBezTo>
                  <a:pt x="33" y="76"/>
                  <a:pt x="33" y="76"/>
                  <a:pt x="33" y="76"/>
                </a:cubicBezTo>
                <a:cubicBezTo>
                  <a:pt x="33" y="77"/>
                  <a:pt x="32" y="78"/>
                  <a:pt x="30" y="78"/>
                </a:cubicBezTo>
                <a:cubicBezTo>
                  <a:pt x="23" y="78"/>
                  <a:pt x="23" y="78"/>
                  <a:pt x="23" y="78"/>
                </a:cubicBezTo>
                <a:cubicBezTo>
                  <a:pt x="22" y="78"/>
                  <a:pt x="21" y="77"/>
                  <a:pt x="21" y="76"/>
                </a:cubicBezTo>
                <a:cubicBezTo>
                  <a:pt x="21" y="74"/>
                  <a:pt x="21" y="74"/>
                  <a:pt x="21" y="74"/>
                </a:cubicBezTo>
                <a:cubicBezTo>
                  <a:pt x="21" y="73"/>
                  <a:pt x="22" y="71"/>
                  <a:pt x="23" y="71"/>
                </a:cubicBezTo>
                <a:close/>
                <a:moveTo>
                  <a:pt x="21" y="67"/>
                </a:moveTo>
                <a:cubicBezTo>
                  <a:pt x="21" y="65"/>
                  <a:pt x="21" y="65"/>
                  <a:pt x="21" y="65"/>
                </a:cubicBezTo>
                <a:cubicBezTo>
                  <a:pt x="21" y="63"/>
                  <a:pt x="23" y="62"/>
                  <a:pt x="24" y="62"/>
                </a:cubicBezTo>
                <a:cubicBezTo>
                  <a:pt x="29" y="62"/>
                  <a:pt x="29" y="62"/>
                  <a:pt x="29" y="62"/>
                </a:cubicBezTo>
                <a:cubicBezTo>
                  <a:pt x="30" y="62"/>
                  <a:pt x="32" y="63"/>
                  <a:pt x="32" y="65"/>
                </a:cubicBezTo>
                <a:cubicBezTo>
                  <a:pt x="32" y="67"/>
                  <a:pt x="32" y="67"/>
                  <a:pt x="32" y="67"/>
                </a:cubicBezTo>
                <a:cubicBezTo>
                  <a:pt x="32" y="69"/>
                  <a:pt x="30" y="70"/>
                  <a:pt x="29" y="70"/>
                </a:cubicBezTo>
                <a:cubicBezTo>
                  <a:pt x="24" y="70"/>
                  <a:pt x="24" y="70"/>
                  <a:pt x="24" y="70"/>
                </a:cubicBezTo>
                <a:cubicBezTo>
                  <a:pt x="23" y="70"/>
                  <a:pt x="21" y="69"/>
                  <a:pt x="21" y="67"/>
                </a:cubicBezTo>
                <a:close/>
                <a:moveTo>
                  <a:pt x="23" y="81"/>
                </a:moveTo>
                <a:cubicBezTo>
                  <a:pt x="30" y="81"/>
                  <a:pt x="30" y="81"/>
                  <a:pt x="30" y="81"/>
                </a:cubicBezTo>
                <a:cubicBezTo>
                  <a:pt x="32" y="81"/>
                  <a:pt x="33" y="82"/>
                  <a:pt x="33" y="83"/>
                </a:cubicBezTo>
                <a:cubicBezTo>
                  <a:pt x="33" y="85"/>
                  <a:pt x="33" y="85"/>
                  <a:pt x="33" y="85"/>
                </a:cubicBezTo>
                <a:cubicBezTo>
                  <a:pt x="33" y="86"/>
                  <a:pt x="32" y="87"/>
                  <a:pt x="30" y="87"/>
                </a:cubicBezTo>
                <a:cubicBezTo>
                  <a:pt x="23" y="87"/>
                  <a:pt x="23" y="87"/>
                  <a:pt x="23" y="87"/>
                </a:cubicBezTo>
                <a:cubicBezTo>
                  <a:pt x="22" y="87"/>
                  <a:pt x="21" y="86"/>
                  <a:pt x="21" y="85"/>
                </a:cubicBezTo>
                <a:cubicBezTo>
                  <a:pt x="21" y="83"/>
                  <a:pt x="21" y="83"/>
                  <a:pt x="21" y="83"/>
                </a:cubicBezTo>
                <a:cubicBezTo>
                  <a:pt x="21" y="82"/>
                  <a:pt x="22" y="81"/>
                  <a:pt x="23" y="81"/>
                </a:cubicBezTo>
                <a:close/>
                <a:moveTo>
                  <a:pt x="33" y="94"/>
                </a:moveTo>
                <a:cubicBezTo>
                  <a:pt x="33" y="95"/>
                  <a:pt x="32" y="96"/>
                  <a:pt x="30" y="96"/>
                </a:cubicBezTo>
                <a:cubicBezTo>
                  <a:pt x="23" y="96"/>
                  <a:pt x="23" y="96"/>
                  <a:pt x="23" y="96"/>
                </a:cubicBezTo>
                <a:cubicBezTo>
                  <a:pt x="22" y="96"/>
                  <a:pt x="21" y="95"/>
                  <a:pt x="21" y="94"/>
                </a:cubicBezTo>
                <a:cubicBezTo>
                  <a:pt x="21" y="92"/>
                  <a:pt x="21" y="92"/>
                  <a:pt x="21" y="92"/>
                </a:cubicBezTo>
                <a:cubicBezTo>
                  <a:pt x="21" y="91"/>
                  <a:pt x="22" y="90"/>
                  <a:pt x="23" y="90"/>
                </a:cubicBezTo>
                <a:cubicBezTo>
                  <a:pt x="30" y="90"/>
                  <a:pt x="30" y="90"/>
                  <a:pt x="30" y="90"/>
                </a:cubicBezTo>
                <a:cubicBezTo>
                  <a:pt x="32" y="90"/>
                  <a:pt x="33" y="91"/>
                  <a:pt x="33" y="92"/>
                </a:cubicBezTo>
                <a:lnTo>
                  <a:pt x="33" y="94"/>
                </a:lnTo>
                <a:close/>
                <a:moveTo>
                  <a:pt x="37" y="81"/>
                </a:moveTo>
                <a:cubicBezTo>
                  <a:pt x="44" y="81"/>
                  <a:pt x="44" y="81"/>
                  <a:pt x="44" y="81"/>
                </a:cubicBezTo>
                <a:cubicBezTo>
                  <a:pt x="46" y="81"/>
                  <a:pt x="47" y="82"/>
                  <a:pt x="47" y="83"/>
                </a:cubicBezTo>
                <a:cubicBezTo>
                  <a:pt x="47" y="85"/>
                  <a:pt x="47" y="85"/>
                  <a:pt x="47" y="85"/>
                </a:cubicBezTo>
                <a:cubicBezTo>
                  <a:pt x="47" y="86"/>
                  <a:pt x="46" y="87"/>
                  <a:pt x="44" y="87"/>
                </a:cubicBezTo>
                <a:cubicBezTo>
                  <a:pt x="37" y="87"/>
                  <a:pt x="37" y="87"/>
                  <a:pt x="37" y="87"/>
                </a:cubicBezTo>
                <a:cubicBezTo>
                  <a:pt x="36" y="87"/>
                  <a:pt x="34" y="86"/>
                  <a:pt x="34" y="85"/>
                </a:cubicBezTo>
                <a:cubicBezTo>
                  <a:pt x="34" y="83"/>
                  <a:pt x="34" y="83"/>
                  <a:pt x="34" y="83"/>
                </a:cubicBezTo>
                <a:cubicBezTo>
                  <a:pt x="34" y="82"/>
                  <a:pt x="36" y="81"/>
                  <a:pt x="37" y="81"/>
                </a:cubicBezTo>
                <a:close/>
                <a:moveTo>
                  <a:pt x="34" y="76"/>
                </a:moveTo>
                <a:cubicBezTo>
                  <a:pt x="34" y="74"/>
                  <a:pt x="34" y="74"/>
                  <a:pt x="34" y="74"/>
                </a:cubicBezTo>
                <a:cubicBezTo>
                  <a:pt x="34" y="73"/>
                  <a:pt x="36" y="71"/>
                  <a:pt x="37" y="71"/>
                </a:cubicBezTo>
                <a:cubicBezTo>
                  <a:pt x="44" y="71"/>
                  <a:pt x="44" y="71"/>
                  <a:pt x="44" y="71"/>
                </a:cubicBezTo>
                <a:cubicBezTo>
                  <a:pt x="46" y="71"/>
                  <a:pt x="47" y="73"/>
                  <a:pt x="47" y="74"/>
                </a:cubicBezTo>
                <a:cubicBezTo>
                  <a:pt x="47" y="76"/>
                  <a:pt x="47" y="76"/>
                  <a:pt x="47" y="76"/>
                </a:cubicBezTo>
                <a:cubicBezTo>
                  <a:pt x="47" y="77"/>
                  <a:pt x="46" y="78"/>
                  <a:pt x="44" y="78"/>
                </a:cubicBezTo>
                <a:cubicBezTo>
                  <a:pt x="37" y="78"/>
                  <a:pt x="37" y="78"/>
                  <a:pt x="37" y="78"/>
                </a:cubicBezTo>
                <a:cubicBezTo>
                  <a:pt x="36" y="78"/>
                  <a:pt x="34" y="77"/>
                  <a:pt x="34" y="76"/>
                </a:cubicBezTo>
                <a:close/>
                <a:moveTo>
                  <a:pt x="47" y="94"/>
                </a:moveTo>
                <a:cubicBezTo>
                  <a:pt x="47" y="95"/>
                  <a:pt x="46" y="96"/>
                  <a:pt x="44" y="96"/>
                </a:cubicBezTo>
                <a:cubicBezTo>
                  <a:pt x="37" y="96"/>
                  <a:pt x="37" y="96"/>
                  <a:pt x="37" y="96"/>
                </a:cubicBezTo>
                <a:cubicBezTo>
                  <a:pt x="36" y="96"/>
                  <a:pt x="35" y="95"/>
                  <a:pt x="35" y="94"/>
                </a:cubicBezTo>
                <a:cubicBezTo>
                  <a:pt x="35" y="92"/>
                  <a:pt x="35" y="92"/>
                  <a:pt x="35" y="92"/>
                </a:cubicBezTo>
                <a:cubicBezTo>
                  <a:pt x="35" y="91"/>
                  <a:pt x="36" y="90"/>
                  <a:pt x="37" y="90"/>
                </a:cubicBezTo>
                <a:cubicBezTo>
                  <a:pt x="44" y="90"/>
                  <a:pt x="44" y="90"/>
                  <a:pt x="44" y="90"/>
                </a:cubicBezTo>
                <a:cubicBezTo>
                  <a:pt x="46" y="90"/>
                  <a:pt x="47" y="91"/>
                  <a:pt x="47" y="92"/>
                </a:cubicBezTo>
                <a:lnTo>
                  <a:pt x="47" y="94"/>
                </a:lnTo>
                <a:close/>
                <a:moveTo>
                  <a:pt x="45" y="69"/>
                </a:moveTo>
                <a:cubicBezTo>
                  <a:pt x="42" y="70"/>
                  <a:pt x="38" y="70"/>
                  <a:pt x="37" y="68"/>
                </a:cubicBezTo>
                <a:cubicBezTo>
                  <a:pt x="36" y="66"/>
                  <a:pt x="40" y="63"/>
                  <a:pt x="43" y="62"/>
                </a:cubicBezTo>
                <a:cubicBezTo>
                  <a:pt x="46" y="61"/>
                  <a:pt x="47" y="62"/>
                  <a:pt x="48" y="64"/>
                </a:cubicBezTo>
                <a:cubicBezTo>
                  <a:pt x="49" y="66"/>
                  <a:pt x="48" y="68"/>
                  <a:pt x="45" y="69"/>
                </a:cubicBezTo>
                <a:close/>
                <a:moveTo>
                  <a:pt x="50" y="57"/>
                </a:moveTo>
                <a:cubicBezTo>
                  <a:pt x="50" y="59"/>
                  <a:pt x="49" y="60"/>
                  <a:pt x="47" y="60"/>
                </a:cubicBezTo>
                <a:cubicBezTo>
                  <a:pt x="6" y="60"/>
                  <a:pt x="6" y="60"/>
                  <a:pt x="6" y="60"/>
                </a:cubicBezTo>
                <a:cubicBezTo>
                  <a:pt x="4" y="60"/>
                  <a:pt x="3" y="59"/>
                  <a:pt x="3" y="57"/>
                </a:cubicBezTo>
                <a:cubicBezTo>
                  <a:pt x="3" y="7"/>
                  <a:pt x="3" y="7"/>
                  <a:pt x="3" y="7"/>
                </a:cubicBezTo>
                <a:cubicBezTo>
                  <a:pt x="3" y="5"/>
                  <a:pt x="4" y="4"/>
                  <a:pt x="6" y="4"/>
                </a:cubicBezTo>
                <a:cubicBezTo>
                  <a:pt x="47" y="4"/>
                  <a:pt x="47" y="4"/>
                  <a:pt x="47" y="4"/>
                </a:cubicBezTo>
                <a:cubicBezTo>
                  <a:pt x="49" y="4"/>
                  <a:pt x="50" y="5"/>
                  <a:pt x="50" y="7"/>
                </a:cubicBezTo>
                <a:lnTo>
                  <a:pt x="50" y="57"/>
                </a:lnTo>
                <a:close/>
              </a:path>
            </a:pathLst>
          </a:custGeom>
          <a:solidFill>
            <a:sysClr val="window" lastClr="FFFFFF"/>
          </a:solidFill>
          <a:ln>
            <a:noFill/>
          </a:ln>
          <a:extLst/>
        </p:spPr>
        <p:txBody>
          <a:bodyPr vert="horz" wrap="square" lIns="68585" tIns="34293" rIns="68585" bIns="34293" numCol="1" anchor="t" anchorCtr="0" compatLnSpc="1">
            <a:prstTxWarp prst="textNoShape">
              <a:avLst/>
            </a:prstTxWarp>
          </a:bodyPr>
          <a:lstStyle/>
          <a:p>
            <a:pPr defTabSz="685891">
              <a:defRPr/>
            </a:pPr>
            <a:endParaRPr lang="zh-CN" altLang="en-US" sz="1350" kern="0">
              <a:solidFill>
                <a:sysClr val="windowText" lastClr="000000"/>
              </a:solidFill>
            </a:endParaRPr>
          </a:p>
        </p:txBody>
      </p:sp>
      <p:sp>
        <p:nvSpPr>
          <p:cNvPr id="32" name="Freeform 283">
            <a:extLst>
              <a:ext uri="{FF2B5EF4-FFF2-40B4-BE49-F238E27FC236}">
                <a16:creationId xmlns:a16="http://schemas.microsoft.com/office/drawing/2014/main" id="{A4995078-2BAB-4712-AC51-9DD092775D44}"/>
              </a:ext>
            </a:extLst>
          </p:cNvPr>
          <p:cNvSpPr>
            <a:spLocks noEditPoints="1"/>
          </p:cNvSpPr>
          <p:nvPr/>
        </p:nvSpPr>
        <p:spPr bwMode="auto">
          <a:xfrm>
            <a:off x="7415923" y="2348409"/>
            <a:ext cx="336351" cy="191338"/>
          </a:xfrm>
          <a:custGeom>
            <a:avLst/>
            <a:gdLst>
              <a:gd name="T0" fmla="*/ 33 w 124"/>
              <a:gd name="T1" fmla="*/ 46 h 70"/>
              <a:gd name="T2" fmla="*/ 21 w 124"/>
              <a:gd name="T3" fmla="*/ 58 h 70"/>
              <a:gd name="T4" fmla="*/ 33 w 124"/>
              <a:gd name="T5" fmla="*/ 70 h 70"/>
              <a:gd name="T6" fmla="*/ 45 w 124"/>
              <a:gd name="T7" fmla="*/ 58 h 70"/>
              <a:gd name="T8" fmla="*/ 33 w 124"/>
              <a:gd name="T9" fmla="*/ 46 h 70"/>
              <a:gd name="T10" fmla="*/ 97 w 124"/>
              <a:gd name="T11" fmla="*/ 46 h 70"/>
              <a:gd name="T12" fmla="*/ 85 w 124"/>
              <a:gd name="T13" fmla="*/ 58 h 70"/>
              <a:gd name="T14" fmla="*/ 97 w 124"/>
              <a:gd name="T15" fmla="*/ 70 h 70"/>
              <a:gd name="T16" fmla="*/ 109 w 124"/>
              <a:gd name="T17" fmla="*/ 58 h 70"/>
              <a:gd name="T18" fmla="*/ 97 w 124"/>
              <a:gd name="T19" fmla="*/ 46 h 70"/>
              <a:gd name="T20" fmla="*/ 119 w 124"/>
              <a:gd name="T21" fmla="*/ 16 h 70"/>
              <a:gd name="T22" fmla="*/ 112 w 124"/>
              <a:gd name="T23" fmla="*/ 8 h 70"/>
              <a:gd name="T24" fmla="*/ 80 w 124"/>
              <a:gd name="T25" fmla="*/ 2 h 70"/>
              <a:gd name="T26" fmla="*/ 53 w 124"/>
              <a:gd name="T27" fmla="*/ 1 h 70"/>
              <a:gd name="T28" fmla="*/ 16 w 124"/>
              <a:gd name="T29" fmla="*/ 1 h 70"/>
              <a:gd name="T30" fmla="*/ 7 w 124"/>
              <a:gd name="T31" fmla="*/ 52 h 70"/>
              <a:gd name="T32" fmla="*/ 12 w 124"/>
              <a:gd name="T33" fmla="*/ 57 h 70"/>
              <a:gd name="T34" fmla="*/ 18 w 124"/>
              <a:gd name="T35" fmla="*/ 57 h 70"/>
              <a:gd name="T36" fmla="*/ 18 w 124"/>
              <a:gd name="T37" fmla="*/ 56 h 70"/>
              <a:gd name="T38" fmla="*/ 33 w 124"/>
              <a:gd name="T39" fmla="*/ 42 h 70"/>
              <a:gd name="T40" fmla="*/ 47 w 124"/>
              <a:gd name="T41" fmla="*/ 56 h 70"/>
              <a:gd name="T42" fmla="*/ 47 w 124"/>
              <a:gd name="T43" fmla="*/ 57 h 70"/>
              <a:gd name="T44" fmla="*/ 83 w 124"/>
              <a:gd name="T45" fmla="*/ 57 h 70"/>
              <a:gd name="T46" fmla="*/ 83 w 124"/>
              <a:gd name="T47" fmla="*/ 56 h 70"/>
              <a:gd name="T48" fmla="*/ 97 w 124"/>
              <a:gd name="T49" fmla="*/ 42 h 70"/>
              <a:gd name="T50" fmla="*/ 111 w 124"/>
              <a:gd name="T51" fmla="*/ 56 h 70"/>
              <a:gd name="T52" fmla="*/ 111 w 124"/>
              <a:gd name="T53" fmla="*/ 57 h 70"/>
              <a:gd name="T54" fmla="*/ 117 w 124"/>
              <a:gd name="T55" fmla="*/ 57 h 70"/>
              <a:gd name="T56" fmla="*/ 122 w 124"/>
              <a:gd name="T57" fmla="*/ 52 h 70"/>
              <a:gd name="T58" fmla="*/ 119 w 124"/>
              <a:gd name="T59" fmla="*/ 16 h 70"/>
              <a:gd name="T60" fmla="*/ 28 w 124"/>
              <a:gd name="T61" fmla="*/ 23 h 70"/>
              <a:gd name="T62" fmla="*/ 10 w 124"/>
              <a:gd name="T63" fmla="*/ 23 h 70"/>
              <a:gd name="T64" fmla="*/ 17 w 124"/>
              <a:gd name="T65" fmla="*/ 6 h 70"/>
              <a:gd name="T66" fmla="*/ 27 w 124"/>
              <a:gd name="T67" fmla="*/ 5 h 70"/>
              <a:gd name="T68" fmla="*/ 28 w 124"/>
              <a:gd name="T69" fmla="*/ 5 h 70"/>
              <a:gd name="T70" fmla="*/ 28 w 124"/>
              <a:gd name="T71" fmla="*/ 23 h 70"/>
              <a:gd name="T72" fmla="*/ 48 w 124"/>
              <a:gd name="T73" fmla="*/ 23 h 70"/>
              <a:gd name="T74" fmla="*/ 32 w 124"/>
              <a:gd name="T75" fmla="*/ 23 h 70"/>
              <a:gd name="T76" fmla="*/ 32 w 124"/>
              <a:gd name="T77" fmla="*/ 5 h 70"/>
              <a:gd name="T78" fmla="*/ 39 w 124"/>
              <a:gd name="T79" fmla="*/ 5 h 70"/>
              <a:gd name="T80" fmla="*/ 39 w 124"/>
              <a:gd name="T81" fmla="*/ 5 h 70"/>
              <a:gd name="T82" fmla="*/ 48 w 124"/>
              <a:gd name="T83" fmla="*/ 6 h 70"/>
              <a:gd name="T84" fmla="*/ 48 w 124"/>
              <a:gd name="T85" fmla="*/ 23 h 70"/>
              <a:gd name="T86" fmla="*/ 68 w 124"/>
              <a:gd name="T87" fmla="*/ 23 h 70"/>
              <a:gd name="T88" fmla="*/ 52 w 124"/>
              <a:gd name="T89" fmla="*/ 23 h 70"/>
              <a:gd name="T90" fmla="*/ 52 w 124"/>
              <a:gd name="T91" fmla="*/ 6 h 70"/>
              <a:gd name="T92" fmla="*/ 53 w 124"/>
              <a:gd name="T93" fmla="*/ 6 h 70"/>
              <a:gd name="T94" fmla="*/ 62 w 124"/>
              <a:gd name="T95" fmla="*/ 6 h 70"/>
              <a:gd name="T96" fmla="*/ 68 w 124"/>
              <a:gd name="T97" fmla="*/ 6 h 70"/>
              <a:gd name="T98" fmla="*/ 68 w 124"/>
              <a:gd name="T99" fmla="*/ 23 h 70"/>
              <a:gd name="T100" fmla="*/ 88 w 124"/>
              <a:gd name="T101" fmla="*/ 23 h 70"/>
              <a:gd name="T102" fmla="*/ 73 w 124"/>
              <a:gd name="T103" fmla="*/ 23 h 70"/>
              <a:gd name="T104" fmla="*/ 73 w 124"/>
              <a:gd name="T105" fmla="*/ 6 h 70"/>
              <a:gd name="T106" fmla="*/ 80 w 124"/>
              <a:gd name="T107" fmla="*/ 6 h 70"/>
              <a:gd name="T108" fmla="*/ 85 w 124"/>
              <a:gd name="T109" fmla="*/ 6 h 70"/>
              <a:gd name="T110" fmla="*/ 88 w 124"/>
              <a:gd name="T111" fmla="*/ 6 h 70"/>
              <a:gd name="T112" fmla="*/ 88 w 124"/>
              <a:gd name="T113" fmla="*/ 23 h 70"/>
              <a:gd name="T114" fmla="*/ 93 w 124"/>
              <a:gd name="T115" fmla="*/ 23 h 70"/>
              <a:gd name="T116" fmla="*/ 93 w 124"/>
              <a:gd name="T117" fmla="*/ 7 h 70"/>
              <a:gd name="T118" fmla="*/ 109 w 124"/>
              <a:gd name="T119" fmla="*/ 11 h 70"/>
              <a:gd name="T120" fmla="*/ 115 w 124"/>
              <a:gd name="T121" fmla="*/ 18 h 70"/>
              <a:gd name="T122" fmla="*/ 117 w 124"/>
              <a:gd name="T123" fmla="*/ 23 h 70"/>
              <a:gd name="T124" fmla="*/ 93 w 124"/>
              <a:gd name="T125" fmla="*/ 2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4" h="70">
                <a:moveTo>
                  <a:pt x="33" y="46"/>
                </a:moveTo>
                <a:cubicBezTo>
                  <a:pt x="26" y="46"/>
                  <a:pt x="21" y="52"/>
                  <a:pt x="21" y="58"/>
                </a:cubicBezTo>
                <a:cubicBezTo>
                  <a:pt x="21" y="65"/>
                  <a:pt x="26" y="70"/>
                  <a:pt x="33" y="70"/>
                </a:cubicBezTo>
                <a:cubicBezTo>
                  <a:pt x="39" y="70"/>
                  <a:pt x="45" y="65"/>
                  <a:pt x="45" y="58"/>
                </a:cubicBezTo>
                <a:cubicBezTo>
                  <a:pt x="45" y="52"/>
                  <a:pt x="39" y="46"/>
                  <a:pt x="33" y="46"/>
                </a:cubicBezTo>
                <a:close/>
                <a:moveTo>
                  <a:pt x="97" y="46"/>
                </a:moveTo>
                <a:cubicBezTo>
                  <a:pt x="90" y="46"/>
                  <a:pt x="85" y="52"/>
                  <a:pt x="85" y="58"/>
                </a:cubicBezTo>
                <a:cubicBezTo>
                  <a:pt x="85" y="65"/>
                  <a:pt x="90" y="70"/>
                  <a:pt x="97" y="70"/>
                </a:cubicBezTo>
                <a:cubicBezTo>
                  <a:pt x="103" y="70"/>
                  <a:pt x="109" y="65"/>
                  <a:pt x="109" y="58"/>
                </a:cubicBezTo>
                <a:cubicBezTo>
                  <a:pt x="109" y="52"/>
                  <a:pt x="103" y="46"/>
                  <a:pt x="97" y="46"/>
                </a:cubicBezTo>
                <a:close/>
                <a:moveTo>
                  <a:pt x="119" y="16"/>
                </a:moveTo>
                <a:cubicBezTo>
                  <a:pt x="117" y="13"/>
                  <a:pt x="115" y="10"/>
                  <a:pt x="112" y="8"/>
                </a:cubicBezTo>
                <a:cubicBezTo>
                  <a:pt x="103" y="1"/>
                  <a:pt x="91" y="2"/>
                  <a:pt x="80" y="2"/>
                </a:cubicBezTo>
                <a:cubicBezTo>
                  <a:pt x="71" y="1"/>
                  <a:pt x="62" y="1"/>
                  <a:pt x="53" y="1"/>
                </a:cubicBezTo>
                <a:cubicBezTo>
                  <a:pt x="41" y="2"/>
                  <a:pt x="28" y="0"/>
                  <a:pt x="16" y="1"/>
                </a:cubicBezTo>
                <a:cubicBezTo>
                  <a:pt x="0" y="4"/>
                  <a:pt x="7" y="40"/>
                  <a:pt x="7" y="52"/>
                </a:cubicBezTo>
                <a:cubicBezTo>
                  <a:pt x="7" y="54"/>
                  <a:pt x="9" y="57"/>
                  <a:pt x="12" y="57"/>
                </a:cubicBezTo>
                <a:cubicBezTo>
                  <a:pt x="18" y="57"/>
                  <a:pt x="18" y="57"/>
                  <a:pt x="18" y="57"/>
                </a:cubicBezTo>
                <a:cubicBezTo>
                  <a:pt x="18" y="56"/>
                  <a:pt x="18" y="56"/>
                  <a:pt x="18" y="56"/>
                </a:cubicBezTo>
                <a:cubicBezTo>
                  <a:pt x="18" y="48"/>
                  <a:pt x="25" y="42"/>
                  <a:pt x="33" y="42"/>
                </a:cubicBezTo>
                <a:cubicBezTo>
                  <a:pt x="40" y="42"/>
                  <a:pt x="47" y="48"/>
                  <a:pt x="47" y="56"/>
                </a:cubicBezTo>
                <a:cubicBezTo>
                  <a:pt x="47" y="56"/>
                  <a:pt x="47" y="56"/>
                  <a:pt x="47" y="57"/>
                </a:cubicBezTo>
                <a:cubicBezTo>
                  <a:pt x="83" y="57"/>
                  <a:pt x="83" y="57"/>
                  <a:pt x="83" y="57"/>
                </a:cubicBezTo>
                <a:cubicBezTo>
                  <a:pt x="83" y="56"/>
                  <a:pt x="83" y="56"/>
                  <a:pt x="83" y="56"/>
                </a:cubicBezTo>
                <a:cubicBezTo>
                  <a:pt x="83" y="48"/>
                  <a:pt x="89" y="42"/>
                  <a:pt x="97" y="42"/>
                </a:cubicBezTo>
                <a:cubicBezTo>
                  <a:pt x="104" y="42"/>
                  <a:pt x="111" y="48"/>
                  <a:pt x="111" y="56"/>
                </a:cubicBezTo>
                <a:cubicBezTo>
                  <a:pt x="111" y="56"/>
                  <a:pt x="111" y="56"/>
                  <a:pt x="111" y="57"/>
                </a:cubicBezTo>
                <a:cubicBezTo>
                  <a:pt x="117" y="57"/>
                  <a:pt x="117" y="57"/>
                  <a:pt x="117" y="57"/>
                </a:cubicBezTo>
                <a:cubicBezTo>
                  <a:pt x="120" y="57"/>
                  <a:pt x="122" y="54"/>
                  <a:pt x="122" y="52"/>
                </a:cubicBezTo>
                <a:cubicBezTo>
                  <a:pt x="122" y="40"/>
                  <a:pt x="124" y="27"/>
                  <a:pt x="119" y="16"/>
                </a:cubicBezTo>
                <a:close/>
                <a:moveTo>
                  <a:pt x="28" y="23"/>
                </a:moveTo>
                <a:cubicBezTo>
                  <a:pt x="10" y="23"/>
                  <a:pt x="10" y="23"/>
                  <a:pt x="10" y="23"/>
                </a:cubicBezTo>
                <a:cubicBezTo>
                  <a:pt x="10" y="14"/>
                  <a:pt x="12" y="6"/>
                  <a:pt x="17" y="6"/>
                </a:cubicBezTo>
                <a:cubicBezTo>
                  <a:pt x="20" y="5"/>
                  <a:pt x="23" y="5"/>
                  <a:pt x="27" y="5"/>
                </a:cubicBezTo>
                <a:cubicBezTo>
                  <a:pt x="28" y="5"/>
                  <a:pt x="28" y="5"/>
                  <a:pt x="28" y="5"/>
                </a:cubicBezTo>
                <a:lnTo>
                  <a:pt x="28" y="23"/>
                </a:lnTo>
                <a:close/>
                <a:moveTo>
                  <a:pt x="48" y="23"/>
                </a:moveTo>
                <a:cubicBezTo>
                  <a:pt x="32" y="23"/>
                  <a:pt x="32" y="23"/>
                  <a:pt x="32" y="23"/>
                </a:cubicBezTo>
                <a:cubicBezTo>
                  <a:pt x="32" y="5"/>
                  <a:pt x="32" y="5"/>
                  <a:pt x="32" y="5"/>
                </a:cubicBezTo>
                <a:cubicBezTo>
                  <a:pt x="34" y="5"/>
                  <a:pt x="36" y="5"/>
                  <a:pt x="39" y="5"/>
                </a:cubicBezTo>
                <a:cubicBezTo>
                  <a:pt x="39" y="5"/>
                  <a:pt x="39" y="5"/>
                  <a:pt x="39" y="5"/>
                </a:cubicBezTo>
                <a:cubicBezTo>
                  <a:pt x="42" y="6"/>
                  <a:pt x="45" y="6"/>
                  <a:pt x="48" y="6"/>
                </a:cubicBezTo>
                <a:lnTo>
                  <a:pt x="48" y="23"/>
                </a:lnTo>
                <a:close/>
                <a:moveTo>
                  <a:pt x="68" y="23"/>
                </a:moveTo>
                <a:cubicBezTo>
                  <a:pt x="52" y="23"/>
                  <a:pt x="52" y="23"/>
                  <a:pt x="52" y="23"/>
                </a:cubicBezTo>
                <a:cubicBezTo>
                  <a:pt x="52" y="6"/>
                  <a:pt x="52" y="6"/>
                  <a:pt x="52" y="6"/>
                </a:cubicBezTo>
                <a:cubicBezTo>
                  <a:pt x="52" y="6"/>
                  <a:pt x="53" y="6"/>
                  <a:pt x="53" y="6"/>
                </a:cubicBezTo>
                <a:cubicBezTo>
                  <a:pt x="56" y="6"/>
                  <a:pt x="59" y="6"/>
                  <a:pt x="62" y="6"/>
                </a:cubicBezTo>
                <a:cubicBezTo>
                  <a:pt x="64" y="6"/>
                  <a:pt x="66" y="6"/>
                  <a:pt x="68" y="6"/>
                </a:cubicBezTo>
                <a:lnTo>
                  <a:pt x="68" y="23"/>
                </a:lnTo>
                <a:close/>
                <a:moveTo>
                  <a:pt x="88" y="23"/>
                </a:moveTo>
                <a:cubicBezTo>
                  <a:pt x="73" y="23"/>
                  <a:pt x="73" y="23"/>
                  <a:pt x="73" y="23"/>
                </a:cubicBezTo>
                <a:cubicBezTo>
                  <a:pt x="73" y="6"/>
                  <a:pt x="73" y="6"/>
                  <a:pt x="73" y="6"/>
                </a:cubicBezTo>
                <a:cubicBezTo>
                  <a:pt x="75" y="6"/>
                  <a:pt x="78" y="6"/>
                  <a:pt x="80" y="6"/>
                </a:cubicBezTo>
                <a:cubicBezTo>
                  <a:pt x="82" y="6"/>
                  <a:pt x="83" y="6"/>
                  <a:pt x="85" y="6"/>
                </a:cubicBezTo>
                <a:cubicBezTo>
                  <a:pt x="86" y="6"/>
                  <a:pt x="87" y="6"/>
                  <a:pt x="88" y="6"/>
                </a:cubicBezTo>
                <a:lnTo>
                  <a:pt x="88" y="23"/>
                </a:lnTo>
                <a:close/>
                <a:moveTo>
                  <a:pt x="93" y="23"/>
                </a:moveTo>
                <a:cubicBezTo>
                  <a:pt x="93" y="7"/>
                  <a:pt x="93" y="7"/>
                  <a:pt x="93" y="7"/>
                </a:cubicBezTo>
                <a:cubicBezTo>
                  <a:pt x="99" y="7"/>
                  <a:pt x="105" y="8"/>
                  <a:pt x="109" y="11"/>
                </a:cubicBezTo>
                <a:cubicBezTo>
                  <a:pt x="112" y="13"/>
                  <a:pt x="113" y="15"/>
                  <a:pt x="115" y="18"/>
                </a:cubicBezTo>
                <a:cubicBezTo>
                  <a:pt x="116" y="20"/>
                  <a:pt x="116" y="21"/>
                  <a:pt x="117" y="23"/>
                </a:cubicBezTo>
                <a:lnTo>
                  <a:pt x="93" y="23"/>
                </a:lnTo>
                <a:close/>
              </a:path>
            </a:pathLst>
          </a:custGeom>
          <a:solidFill>
            <a:sysClr val="window" lastClr="FFFFFF"/>
          </a:solidFill>
          <a:ln>
            <a:noFill/>
          </a:ln>
          <a:extLst/>
        </p:spPr>
        <p:txBody>
          <a:bodyPr vert="horz" wrap="square" lIns="68585" tIns="34293" rIns="68585" bIns="34293" numCol="1" anchor="t" anchorCtr="0" compatLnSpc="1">
            <a:prstTxWarp prst="textNoShape">
              <a:avLst/>
            </a:prstTxWarp>
          </a:bodyPr>
          <a:lstStyle/>
          <a:p>
            <a:pPr defTabSz="685891">
              <a:defRPr/>
            </a:pPr>
            <a:endParaRPr lang="zh-CN" altLang="en-US" sz="1350" kern="0">
              <a:solidFill>
                <a:sysClr val="windowText" lastClr="000000"/>
              </a:solidFill>
            </a:endParaRPr>
          </a:p>
        </p:txBody>
      </p:sp>
      <p:sp>
        <p:nvSpPr>
          <p:cNvPr id="33" name="Freeform 306">
            <a:extLst>
              <a:ext uri="{FF2B5EF4-FFF2-40B4-BE49-F238E27FC236}">
                <a16:creationId xmlns:a16="http://schemas.microsoft.com/office/drawing/2014/main" id="{38D039D8-93B7-412B-9597-6202A2828DAB}"/>
              </a:ext>
            </a:extLst>
          </p:cNvPr>
          <p:cNvSpPr>
            <a:spLocks noEditPoints="1"/>
          </p:cNvSpPr>
          <p:nvPr/>
        </p:nvSpPr>
        <p:spPr bwMode="auto">
          <a:xfrm>
            <a:off x="4634428" y="2508049"/>
            <a:ext cx="291727" cy="207168"/>
          </a:xfrm>
          <a:custGeom>
            <a:avLst/>
            <a:gdLst>
              <a:gd name="T0" fmla="*/ 58 w 102"/>
              <a:gd name="T1" fmla="*/ 47 h 73"/>
              <a:gd name="T2" fmla="*/ 56 w 102"/>
              <a:gd name="T3" fmla="*/ 46 h 73"/>
              <a:gd name="T4" fmla="*/ 51 w 102"/>
              <a:gd name="T5" fmla="*/ 47 h 73"/>
              <a:gd name="T6" fmla="*/ 51 w 102"/>
              <a:gd name="T7" fmla="*/ 47 h 73"/>
              <a:gd name="T8" fmla="*/ 46 w 102"/>
              <a:gd name="T9" fmla="*/ 46 h 73"/>
              <a:gd name="T10" fmla="*/ 45 w 102"/>
              <a:gd name="T11" fmla="*/ 47 h 73"/>
              <a:gd name="T12" fmla="*/ 6 w 102"/>
              <a:gd name="T13" fmla="*/ 73 h 73"/>
              <a:gd name="T14" fmla="*/ 5 w 102"/>
              <a:gd name="T15" fmla="*/ 73 h 73"/>
              <a:gd name="T16" fmla="*/ 7 w 102"/>
              <a:gd name="T17" fmla="*/ 73 h 73"/>
              <a:gd name="T18" fmla="*/ 95 w 102"/>
              <a:gd name="T19" fmla="*/ 73 h 73"/>
              <a:gd name="T20" fmla="*/ 97 w 102"/>
              <a:gd name="T21" fmla="*/ 73 h 73"/>
              <a:gd name="T22" fmla="*/ 97 w 102"/>
              <a:gd name="T23" fmla="*/ 73 h 73"/>
              <a:gd name="T24" fmla="*/ 58 w 102"/>
              <a:gd name="T25" fmla="*/ 47 h 73"/>
              <a:gd name="T26" fmla="*/ 95 w 102"/>
              <a:gd name="T27" fmla="*/ 0 h 73"/>
              <a:gd name="T28" fmla="*/ 7 w 102"/>
              <a:gd name="T29" fmla="*/ 0 h 73"/>
              <a:gd name="T30" fmla="*/ 0 w 102"/>
              <a:gd name="T31" fmla="*/ 7 h 73"/>
              <a:gd name="T32" fmla="*/ 0 w 102"/>
              <a:gd name="T33" fmla="*/ 66 h 73"/>
              <a:gd name="T34" fmla="*/ 3 w 102"/>
              <a:gd name="T35" fmla="*/ 72 h 73"/>
              <a:gd name="T36" fmla="*/ 4 w 102"/>
              <a:gd name="T37" fmla="*/ 70 h 73"/>
              <a:gd name="T38" fmla="*/ 42 w 102"/>
              <a:gd name="T39" fmla="*/ 44 h 73"/>
              <a:gd name="T40" fmla="*/ 3 w 102"/>
              <a:gd name="T41" fmla="*/ 13 h 73"/>
              <a:gd name="T42" fmla="*/ 3 w 102"/>
              <a:gd name="T43" fmla="*/ 10 h 73"/>
              <a:gd name="T44" fmla="*/ 6 w 102"/>
              <a:gd name="T45" fmla="*/ 10 h 73"/>
              <a:gd name="T46" fmla="*/ 45 w 102"/>
              <a:gd name="T47" fmla="*/ 41 h 73"/>
              <a:gd name="T48" fmla="*/ 46 w 102"/>
              <a:gd name="T49" fmla="*/ 42 h 73"/>
              <a:gd name="T50" fmla="*/ 51 w 102"/>
              <a:gd name="T51" fmla="*/ 43 h 73"/>
              <a:gd name="T52" fmla="*/ 56 w 102"/>
              <a:gd name="T53" fmla="*/ 42 h 73"/>
              <a:gd name="T54" fmla="*/ 57 w 102"/>
              <a:gd name="T55" fmla="*/ 41 h 73"/>
              <a:gd name="T56" fmla="*/ 96 w 102"/>
              <a:gd name="T57" fmla="*/ 10 h 73"/>
              <a:gd name="T58" fmla="*/ 96 w 102"/>
              <a:gd name="T59" fmla="*/ 10 h 73"/>
              <a:gd name="T60" fmla="*/ 99 w 102"/>
              <a:gd name="T61" fmla="*/ 10 h 73"/>
              <a:gd name="T62" fmla="*/ 99 w 102"/>
              <a:gd name="T63" fmla="*/ 13 h 73"/>
              <a:gd name="T64" fmla="*/ 60 w 102"/>
              <a:gd name="T65" fmla="*/ 44 h 73"/>
              <a:gd name="T66" fmla="*/ 99 w 102"/>
              <a:gd name="T67" fmla="*/ 70 h 73"/>
              <a:gd name="T68" fmla="*/ 99 w 102"/>
              <a:gd name="T69" fmla="*/ 70 h 73"/>
              <a:gd name="T70" fmla="*/ 99 w 102"/>
              <a:gd name="T71" fmla="*/ 72 h 73"/>
              <a:gd name="T72" fmla="*/ 102 w 102"/>
              <a:gd name="T73" fmla="*/ 66 h 73"/>
              <a:gd name="T74" fmla="*/ 102 w 102"/>
              <a:gd name="T75" fmla="*/ 7 h 73"/>
              <a:gd name="T76" fmla="*/ 95 w 102"/>
              <a:gd name="T7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 h="73">
                <a:moveTo>
                  <a:pt x="58" y="47"/>
                </a:moveTo>
                <a:cubicBezTo>
                  <a:pt x="57" y="47"/>
                  <a:pt x="57" y="46"/>
                  <a:pt x="56" y="46"/>
                </a:cubicBezTo>
                <a:cubicBezTo>
                  <a:pt x="55" y="47"/>
                  <a:pt x="53" y="47"/>
                  <a:pt x="51" y="47"/>
                </a:cubicBezTo>
                <a:cubicBezTo>
                  <a:pt x="51" y="47"/>
                  <a:pt x="51" y="47"/>
                  <a:pt x="51" y="47"/>
                </a:cubicBezTo>
                <a:cubicBezTo>
                  <a:pt x="49" y="47"/>
                  <a:pt x="48" y="47"/>
                  <a:pt x="46" y="46"/>
                </a:cubicBezTo>
                <a:cubicBezTo>
                  <a:pt x="46" y="46"/>
                  <a:pt x="45" y="47"/>
                  <a:pt x="45" y="47"/>
                </a:cubicBezTo>
                <a:cubicBezTo>
                  <a:pt x="6" y="73"/>
                  <a:pt x="6" y="73"/>
                  <a:pt x="6" y="73"/>
                </a:cubicBezTo>
                <a:cubicBezTo>
                  <a:pt x="6" y="73"/>
                  <a:pt x="5" y="73"/>
                  <a:pt x="5" y="73"/>
                </a:cubicBezTo>
                <a:cubicBezTo>
                  <a:pt x="6" y="73"/>
                  <a:pt x="6" y="73"/>
                  <a:pt x="7" y="73"/>
                </a:cubicBezTo>
                <a:cubicBezTo>
                  <a:pt x="95" y="73"/>
                  <a:pt x="95" y="73"/>
                  <a:pt x="95" y="73"/>
                </a:cubicBezTo>
                <a:cubicBezTo>
                  <a:pt x="96" y="73"/>
                  <a:pt x="96" y="73"/>
                  <a:pt x="97" y="73"/>
                </a:cubicBezTo>
                <a:cubicBezTo>
                  <a:pt x="97" y="73"/>
                  <a:pt x="97" y="73"/>
                  <a:pt x="97" y="73"/>
                </a:cubicBezTo>
                <a:lnTo>
                  <a:pt x="58" y="47"/>
                </a:lnTo>
                <a:close/>
                <a:moveTo>
                  <a:pt x="95" y="0"/>
                </a:moveTo>
                <a:cubicBezTo>
                  <a:pt x="7" y="0"/>
                  <a:pt x="7" y="0"/>
                  <a:pt x="7" y="0"/>
                </a:cubicBezTo>
                <a:cubicBezTo>
                  <a:pt x="3" y="0"/>
                  <a:pt x="0" y="3"/>
                  <a:pt x="0" y="7"/>
                </a:cubicBezTo>
                <a:cubicBezTo>
                  <a:pt x="0" y="66"/>
                  <a:pt x="0" y="66"/>
                  <a:pt x="0" y="66"/>
                </a:cubicBezTo>
                <a:cubicBezTo>
                  <a:pt x="0" y="69"/>
                  <a:pt x="1" y="71"/>
                  <a:pt x="3" y="72"/>
                </a:cubicBezTo>
                <a:cubicBezTo>
                  <a:pt x="3" y="71"/>
                  <a:pt x="3" y="70"/>
                  <a:pt x="4" y="70"/>
                </a:cubicBezTo>
                <a:cubicBezTo>
                  <a:pt x="42" y="44"/>
                  <a:pt x="42" y="44"/>
                  <a:pt x="42" y="44"/>
                </a:cubicBezTo>
                <a:cubicBezTo>
                  <a:pt x="3" y="13"/>
                  <a:pt x="3" y="13"/>
                  <a:pt x="3" y="13"/>
                </a:cubicBezTo>
                <a:cubicBezTo>
                  <a:pt x="3" y="12"/>
                  <a:pt x="3" y="11"/>
                  <a:pt x="3" y="10"/>
                </a:cubicBezTo>
                <a:cubicBezTo>
                  <a:pt x="4" y="9"/>
                  <a:pt x="5" y="9"/>
                  <a:pt x="6" y="10"/>
                </a:cubicBezTo>
                <a:cubicBezTo>
                  <a:pt x="45" y="41"/>
                  <a:pt x="45" y="41"/>
                  <a:pt x="45" y="41"/>
                </a:cubicBezTo>
                <a:cubicBezTo>
                  <a:pt x="45" y="41"/>
                  <a:pt x="46" y="42"/>
                  <a:pt x="46" y="42"/>
                </a:cubicBezTo>
                <a:cubicBezTo>
                  <a:pt x="48" y="43"/>
                  <a:pt x="49" y="43"/>
                  <a:pt x="51" y="43"/>
                </a:cubicBezTo>
                <a:cubicBezTo>
                  <a:pt x="53" y="43"/>
                  <a:pt x="55" y="43"/>
                  <a:pt x="56" y="42"/>
                </a:cubicBezTo>
                <a:cubicBezTo>
                  <a:pt x="57" y="42"/>
                  <a:pt x="57" y="41"/>
                  <a:pt x="57" y="41"/>
                </a:cubicBezTo>
                <a:cubicBezTo>
                  <a:pt x="96" y="10"/>
                  <a:pt x="96" y="10"/>
                  <a:pt x="96" y="10"/>
                </a:cubicBezTo>
                <a:cubicBezTo>
                  <a:pt x="96" y="10"/>
                  <a:pt x="96" y="10"/>
                  <a:pt x="96" y="10"/>
                </a:cubicBezTo>
                <a:cubicBezTo>
                  <a:pt x="97" y="9"/>
                  <a:pt x="98" y="9"/>
                  <a:pt x="99" y="10"/>
                </a:cubicBezTo>
                <a:cubicBezTo>
                  <a:pt x="100" y="11"/>
                  <a:pt x="100" y="12"/>
                  <a:pt x="99" y="13"/>
                </a:cubicBezTo>
                <a:cubicBezTo>
                  <a:pt x="60" y="44"/>
                  <a:pt x="60" y="44"/>
                  <a:pt x="60" y="44"/>
                </a:cubicBezTo>
                <a:cubicBezTo>
                  <a:pt x="99" y="70"/>
                  <a:pt x="99" y="70"/>
                  <a:pt x="99" y="70"/>
                </a:cubicBezTo>
                <a:cubicBezTo>
                  <a:pt x="99" y="70"/>
                  <a:pt x="99" y="70"/>
                  <a:pt x="99" y="70"/>
                </a:cubicBezTo>
                <a:cubicBezTo>
                  <a:pt x="99" y="70"/>
                  <a:pt x="100" y="71"/>
                  <a:pt x="99" y="72"/>
                </a:cubicBezTo>
                <a:cubicBezTo>
                  <a:pt x="101" y="70"/>
                  <a:pt x="102" y="69"/>
                  <a:pt x="102" y="66"/>
                </a:cubicBezTo>
                <a:cubicBezTo>
                  <a:pt x="102" y="7"/>
                  <a:pt x="102" y="7"/>
                  <a:pt x="102" y="7"/>
                </a:cubicBezTo>
                <a:cubicBezTo>
                  <a:pt x="102" y="3"/>
                  <a:pt x="99" y="0"/>
                  <a:pt x="95" y="0"/>
                </a:cubicBezTo>
                <a:close/>
              </a:path>
            </a:pathLst>
          </a:custGeom>
          <a:solidFill>
            <a:sysClr val="window" lastClr="FFFFFF"/>
          </a:solidFill>
          <a:ln>
            <a:noFill/>
          </a:ln>
          <a:extLst/>
        </p:spPr>
        <p:txBody>
          <a:bodyPr vert="horz" wrap="square" lIns="68585" tIns="34293" rIns="68585" bIns="34293" numCol="1" anchor="t" anchorCtr="0" compatLnSpc="1">
            <a:prstTxWarp prst="textNoShape">
              <a:avLst/>
            </a:prstTxWarp>
          </a:bodyPr>
          <a:lstStyle/>
          <a:p>
            <a:pPr defTabSz="685891">
              <a:defRPr/>
            </a:pPr>
            <a:endParaRPr lang="zh-CN" altLang="en-US" sz="1350" kern="0">
              <a:solidFill>
                <a:sysClr val="windowText" lastClr="000000"/>
              </a:solidFill>
            </a:endParaRPr>
          </a:p>
        </p:txBody>
      </p:sp>
      <p:sp>
        <p:nvSpPr>
          <p:cNvPr id="34" name="Freeform 107">
            <a:extLst>
              <a:ext uri="{FF2B5EF4-FFF2-40B4-BE49-F238E27FC236}">
                <a16:creationId xmlns:a16="http://schemas.microsoft.com/office/drawing/2014/main" id="{9808D207-FA89-4B90-B006-EDECCEB14CBE}"/>
              </a:ext>
            </a:extLst>
          </p:cNvPr>
          <p:cNvSpPr>
            <a:spLocks noEditPoints="1"/>
          </p:cNvSpPr>
          <p:nvPr/>
        </p:nvSpPr>
        <p:spPr bwMode="auto">
          <a:xfrm>
            <a:off x="2530091" y="1888190"/>
            <a:ext cx="128597" cy="129789"/>
          </a:xfrm>
          <a:custGeom>
            <a:avLst/>
            <a:gdLst>
              <a:gd name="T0" fmla="*/ 72 w 80"/>
              <a:gd name="T1" fmla="*/ 64 h 81"/>
              <a:gd name="T2" fmla="*/ 63 w 80"/>
              <a:gd name="T3" fmla="*/ 60 h 81"/>
              <a:gd name="T4" fmla="*/ 44 w 80"/>
              <a:gd name="T5" fmla="*/ 41 h 81"/>
              <a:gd name="T6" fmla="*/ 47 w 80"/>
              <a:gd name="T7" fmla="*/ 38 h 81"/>
              <a:gd name="T8" fmla="*/ 47 w 80"/>
              <a:gd name="T9" fmla="*/ 30 h 81"/>
              <a:gd name="T10" fmla="*/ 20 w 80"/>
              <a:gd name="T11" fmla="*/ 2 h 81"/>
              <a:gd name="T12" fmla="*/ 12 w 80"/>
              <a:gd name="T13" fmla="*/ 2 h 81"/>
              <a:gd name="T14" fmla="*/ 2 w 80"/>
              <a:gd name="T15" fmla="*/ 13 h 81"/>
              <a:gd name="T16" fmla="*/ 2 w 80"/>
              <a:gd name="T17" fmla="*/ 20 h 81"/>
              <a:gd name="T18" fmla="*/ 30 w 80"/>
              <a:gd name="T19" fmla="*/ 48 h 81"/>
              <a:gd name="T20" fmla="*/ 37 w 80"/>
              <a:gd name="T21" fmla="*/ 48 h 81"/>
              <a:gd name="T22" fmla="*/ 41 w 80"/>
              <a:gd name="T23" fmla="*/ 44 h 81"/>
              <a:gd name="T24" fmla="*/ 60 w 80"/>
              <a:gd name="T25" fmla="*/ 63 h 81"/>
              <a:gd name="T26" fmla="*/ 64 w 80"/>
              <a:gd name="T27" fmla="*/ 72 h 81"/>
              <a:gd name="T28" fmla="*/ 77 w 80"/>
              <a:gd name="T29" fmla="*/ 81 h 81"/>
              <a:gd name="T30" fmla="*/ 80 w 80"/>
              <a:gd name="T31" fmla="*/ 78 h 81"/>
              <a:gd name="T32" fmla="*/ 72 w 80"/>
              <a:gd name="T33" fmla="*/ 64 h 81"/>
              <a:gd name="T34" fmla="*/ 15 w 80"/>
              <a:gd name="T35" fmla="*/ 5 h 81"/>
              <a:gd name="T36" fmla="*/ 17 w 80"/>
              <a:gd name="T37" fmla="*/ 5 h 81"/>
              <a:gd name="T38" fmla="*/ 45 w 80"/>
              <a:gd name="T39" fmla="*/ 33 h 81"/>
              <a:gd name="T40" fmla="*/ 45 w 80"/>
              <a:gd name="T41" fmla="*/ 35 h 81"/>
              <a:gd name="T42" fmla="*/ 43 w 80"/>
              <a:gd name="T43" fmla="*/ 35 h 81"/>
              <a:gd name="T44" fmla="*/ 15 w 80"/>
              <a:gd name="T45" fmla="*/ 7 h 81"/>
              <a:gd name="T46" fmla="*/ 15 w 80"/>
              <a:gd name="T47" fmla="*/ 5 h 81"/>
              <a:gd name="T48" fmla="*/ 11 w 80"/>
              <a:gd name="T49" fmla="*/ 12 h 81"/>
              <a:gd name="T50" fmla="*/ 13 w 80"/>
              <a:gd name="T51" fmla="*/ 12 h 81"/>
              <a:gd name="T52" fmla="*/ 34 w 80"/>
              <a:gd name="T53" fmla="*/ 33 h 81"/>
              <a:gd name="T54" fmla="*/ 33 w 80"/>
              <a:gd name="T55" fmla="*/ 35 h 81"/>
              <a:gd name="T56" fmla="*/ 11 w 80"/>
              <a:gd name="T57" fmla="*/ 14 h 81"/>
              <a:gd name="T58" fmla="*/ 11 w 80"/>
              <a:gd name="T59" fmla="*/ 12 h 81"/>
              <a:gd name="T60" fmla="*/ 34 w 80"/>
              <a:gd name="T61" fmla="*/ 45 h 81"/>
              <a:gd name="T62" fmla="*/ 33 w 80"/>
              <a:gd name="T63" fmla="*/ 45 h 81"/>
              <a:gd name="T64" fmla="*/ 5 w 80"/>
              <a:gd name="T65" fmla="*/ 17 h 81"/>
              <a:gd name="T66" fmla="*/ 5 w 80"/>
              <a:gd name="T67" fmla="*/ 16 h 81"/>
              <a:gd name="T68" fmla="*/ 6 w 80"/>
              <a:gd name="T69" fmla="*/ 16 h 81"/>
              <a:gd name="T70" fmla="*/ 34 w 80"/>
              <a:gd name="T71" fmla="*/ 44 h 81"/>
              <a:gd name="T72" fmla="*/ 34 w 80"/>
              <a:gd name="T73" fmla="*/ 4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 h="81">
                <a:moveTo>
                  <a:pt x="72" y="64"/>
                </a:moveTo>
                <a:cubicBezTo>
                  <a:pt x="63" y="60"/>
                  <a:pt x="63" y="60"/>
                  <a:pt x="63" y="60"/>
                </a:cubicBezTo>
                <a:cubicBezTo>
                  <a:pt x="44" y="41"/>
                  <a:pt x="44" y="41"/>
                  <a:pt x="44" y="41"/>
                </a:cubicBezTo>
                <a:cubicBezTo>
                  <a:pt x="47" y="38"/>
                  <a:pt x="47" y="38"/>
                  <a:pt x="47" y="38"/>
                </a:cubicBezTo>
                <a:cubicBezTo>
                  <a:pt x="50" y="36"/>
                  <a:pt x="50" y="32"/>
                  <a:pt x="47" y="30"/>
                </a:cubicBezTo>
                <a:cubicBezTo>
                  <a:pt x="20" y="2"/>
                  <a:pt x="20" y="2"/>
                  <a:pt x="20" y="2"/>
                </a:cubicBezTo>
                <a:cubicBezTo>
                  <a:pt x="18" y="0"/>
                  <a:pt x="14" y="0"/>
                  <a:pt x="12" y="2"/>
                </a:cubicBezTo>
                <a:cubicBezTo>
                  <a:pt x="2" y="13"/>
                  <a:pt x="2" y="13"/>
                  <a:pt x="2" y="13"/>
                </a:cubicBezTo>
                <a:cubicBezTo>
                  <a:pt x="0" y="15"/>
                  <a:pt x="0" y="18"/>
                  <a:pt x="2" y="20"/>
                </a:cubicBezTo>
                <a:cubicBezTo>
                  <a:pt x="30" y="48"/>
                  <a:pt x="30" y="48"/>
                  <a:pt x="30" y="48"/>
                </a:cubicBezTo>
                <a:cubicBezTo>
                  <a:pt x="32" y="50"/>
                  <a:pt x="35" y="50"/>
                  <a:pt x="37" y="48"/>
                </a:cubicBezTo>
                <a:cubicBezTo>
                  <a:pt x="41" y="44"/>
                  <a:pt x="41" y="44"/>
                  <a:pt x="41" y="44"/>
                </a:cubicBezTo>
                <a:cubicBezTo>
                  <a:pt x="60" y="63"/>
                  <a:pt x="60" y="63"/>
                  <a:pt x="60" y="63"/>
                </a:cubicBezTo>
                <a:cubicBezTo>
                  <a:pt x="64" y="72"/>
                  <a:pt x="64" y="72"/>
                  <a:pt x="64" y="72"/>
                </a:cubicBezTo>
                <a:cubicBezTo>
                  <a:pt x="77" y="81"/>
                  <a:pt x="77" y="81"/>
                  <a:pt x="77" y="81"/>
                </a:cubicBezTo>
                <a:cubicBezTo>
                  <a:pt x="80" y="78"/>
                  <a:pt x="80" y="78"/>
                  <a:pt x="80" y="78"/>
                </a:cubicBezTo>
                <a:lnTo>
                  <a:pt x="72" y="64"/>
                </a:lnTo>
                <a:close/>
                <a:moveTo>
                  <a:pt x="15" y="5"/>
                </a:moveTo>
                <a:cubicBezTo>
                  <a:pt x="16" y="5"/>
                  <a:pt x="16" y="5"/>
                  <a:pt x="17" y="5"/>
                </a:cubicBezTo>
                <a:cubicBezTo>
                  <a:pt x="45" y="33"/>
                  <a:pt x="45" y="33"/>
                  <a:pt x="45" y="33"/>
                </a:cubicBezTo>
                <a:cubicBezTo>
                  <a:pt x="45" y="34"/>
                  <a:pt x="45" y="34"/>
                  <a:pt x="45" y="35"/>
                </a:cubicBezTo>
                <a:cubicBezTo>
                  <a:pt x="44" y="35"/>
                  <a:pt x="44" y="35"/>
                  <a:pt x="43" y="35"/>
                </a:cubicBezTo>
                <a:cubicBezTo>
                  <a:pt x="15" y="7"/>
                  <a:pt x="15" y="7"/>
                  <a:pt x="15" y="7"/>
                </a:cubicBezTo>
                <a:cubicBezTo>
                  <a:pt x="15" y="6"/>
                  <a:pt x="15" y="6"/>
                  <a:pt x="15" y="5"/>
                </a:cubicBezTo>
                <a:close/>
                <a:moveTo>
                  <a:pt x="11" y="12"/>
                </a:moveTo>
                <a:cubicBezTo>
                  <a:pt x="12" y="12"/>
                  <a:pt x="13" y="12"/>
                  <a:pt x="13" y="12"/>
                </a:cubicBezTo>
                <a:cubicBezTo>
                  <a:pt x="34" y="33"/>
                  <a:pt x="34" y="33"/>
                  <a:pt x="34" y="33"/>
                </a:cubicBezTo>
                <a:cubicBezTo>
                  <a:pt x="33" y="35"/>
                  <a:pt x="33" y="35"/>
                  <a:pt x="33" y="35"/>
                </a:cubicBezTo>
                <a:cubicBezTo>
                  <a:pt x="11" y="14"/>
                  <a:pt x="11" y="14"/>
                  <a:pt x="11" y="14"/>
                </a:cubicBezTo>
                <a:cubicBezTo>
                  <a:pt x="11" y="13"/>
                  <a:pt x="11" y="12"/>
                  <a:pt x="11" y="12"/>
                </a:cubicBezTo>
                <a:close/>
                <a:moveTo>
                  <a:pt x="34" y="45"/>
                </a:moveTo>
                <a:cubicBezTo>
                  <a:pt x="34" y="46"/>
                  <a:pt x="33" y="46"/>
                  <a:pt x="33" y="45"/>
                </a:cubicBezTo>
                <a:cubicBezTo>
                  <a:pt x="5" y="17"/>
                  <a:pt x="5" y="17"/>
                  <a:pt x="5" y="17"/>
                </a:cubicBezTo>
                <a:cubicBezTo>
                  <a:pt x="4" y="17"/>
                  <a:pt x="4" y="16"/>
                  <a:pt x="5" y="16"/>
                </a:cubicBezTo>
                <a:cubicBezTo>
                  <a:pt x="5" y="15"/>
                  <a:pt x="6" y="15"/>
                  <a:pt x="6" y="16"/>
                </a:cubicBezTo>
                <a:cubicBezTo>
                  <a:pt x="34" y="44"/>
                  <a:pt x="34" y="44"/>
                  <a:pt x="34" y="44"/>
                </a:cubicBezTo>
                <a:cubicBezTo>
                  <a:pt x="35" y="44"/>
                  <a:pt x="35" y="45"/>
                  <a:pt x="34" y="45"/>
                </a:cubicBezTo>
                <a:close/>
              </a:path>
            </a:pathLst>
          </a:custGeom>
          <a:solidFill>
            <a:sysClr val="window" lastClr="FFFFFF"/>
          </a:solidFill>
          <a:ln>
            <a:noFill/>
          </a:ln>
          <a:extLst/>
        </p:spPr>
        <p:txBody>
          <a:bodyPr vert="horz" wrap="square" lIns="68585" tIns="34293" rIns="68585" bIns="34293" numCol="1" anchor="t" anchorCtr="0" compatLnSpc="1">
            <a:prstTxWarp prst="textNoShape">
              <a:avLst/>
            </a:prstTxWarp>
          </a:bodyPr>
          <a:lstStyle/>
          <a:p>
            <a:pPr defTabSz="685891">
              <a:defRPr/>
            </a:pPr>
            <a:endParaRPr lang="zh-CN" altLang="en-US" sz="1350" kern="0">
              <a:solidFill>
                <a:sysClr val="windowText" lastClr="000000"/>
              </a:solidFill>
            </a:endParaRPr>
          </a:p>
        </p:txBody>
      </p:sp>
    </p:spTree>
    <p:extLst>
      <p:ext uri="{BB962C8B-B14F-4D97-AF65-F5344CB8AC3E}">
        <p14:creationId xmlns:p14="http://schemas.microsoft.com/office/powerpoint/2010/main" val="840750068"/>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50"/>
                                        <p:tgtEl>
                                          <p:spTgt spid="6"/>
                                        </p:tgtEl>
                                      </p:cBhvr>
                                    </p:animEffect>
                                    <p:anim calcmode="lin" valueType="num">
                                      <p:cBhvr>
                                        <p:cTn id="14" dur="250" fill="hold"/>
                                        <p:tgtEl>
                                          <p:spTgt spid="6"/>
                                        </p:tgtEl>
                                        <p:attrNameLst>
                                          <p:attrName>ppt_x</p:attrName>
                                        </p:attrNameLst>
                                      </p:cBhvr>
                                      <p:tavLst>
                                        <p:tav tm="0">
                                          <p:val>
                                            <p:strVal val="#ppt_x"/>
                                          </p:val>
                                        </p:tav>
                                        <p:tav tm="100000">
                                          <p:val>
                                            <p:strVal val="#ppt_x"/>
                                          </p:val>
                                        </p:tav>
                                      </p:tavLst>
                                    </p:anim>
                                    <p:anim calcmode="lin" valueType="num">
                                      <p:cBhvr>
                                        <p:cTn id="15" dur="25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250"/>
                                        <p:tgtEl>
                                          <p:spTgt spid="7"/>
                                        </p:tgtEl>
                                      </p:cBhvr>
                                    </p:animEffect>
                                    <p:anim calcmode="lin" valueType="num">
                                      <p:cBhvr>
                                        <p:cTn id="20" dur="250" fill="hold"/>
                                        <p:tgtEl>
                                          <p:spTgt spid="7"/>
                                        </p:tgtEl>
                                        <p:attrNameLst>
                                          <p:attrName>ppt_x</p:attrName>
                                        </p:attrNameLst>
                                      </p:cBhvr>
                                      <p:tavLst>
                                        <p:tav tm="0">
                                          <p:val>
                                            <p:strVal val="#ppt_x"/>
                                          </p:val>
                                        </p:tav>
                                        <p:tav tm="100000">
                                          <p:val>
                                            <p:strVal val="#ppt_x"/>
                                          </p:val>
                                        </p:tav>
                                      </p:tavLst>
                                    </p:anim>
                                    <p:anim calcmode="lin" valueType="num">
                                      <p:cBhvr>
                                        <p:cTn id="21" dur="25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75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250"/>
                                        <p:tgtEl>
                                          <p:spTgt spid="9"/>
                                        </p:tgtEl>
                                      </p:cBhvr>
                                    </p:animEffect>
                                    <p:anim calcmode="lin" valueType="num">
                                      <p:cBhvr>
                                        <p:cTn id="26" dur="250" fill="hold"/>
                                        <p:tgtEl>
                                          <p:spTgt spid="9"/>
                                        </p:tgtEl>
                                        <p:attrNameLst>
                                          <p:attrName>ppt_x</p:attrName>
                                        </p:attrNameLst>
                                      </p:cBhvr>
                                      <p:tavLst>
                                        <p:tav tm="0">
                                          <p:val>
                                            <p:strVal val="#ppt_x"/>
                                          </p:val>
                                        </p:tav>
                                        <p:tav tm="100000">
                                          <p:val>
                                            <p:strVal val="#ppt_x"/>
                                          </p:val>
                                        </p:tav>
                                      </p:tavLst>
                                    </p:anim>
                                    <p:anim calcmode="lin" valueType="num">
                                      <p:cBhvr>
                                        <p:cTn id="27" dur="25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250"/>
                                        <p:tgtEl>
                                          <p:spTgt spid="10"/>
                                        </p:tgtEl>
                                      </p:cBhvr>
                                    </p:animEffect>
                                    <p:anim calcmode="lin" valueType="num">
                                      <p:cBhvr>
                                        <p:cTn id="32" dur="250" fill="hold"/>
                                        <p:tgtEl>
                                          <p:spTgt spid="10"/>
                                        </p:tgtEl>
                                        <p:attrNameLst>
                                          <p:attrName>ppt_x</p:attrName>
                                        </p:attrNameLst>
                                      </p:cBhvr>
                                      <p:tavLst>
                                        <p:tav tm="0">
                                          <p:val>
                                            <p:strVal val="#ppt_x"/>
                                          </p:val>
                                        </p:tav>
                                        <p:tav tm="100000">
                                          <p:val>
                                            <p:strVal val="#ppt_x"/>
                                          </p:val>
                                        </p:tav>
                                      </p:tavLst>
                                    </p:anim>
                                    <p:anim calcmode="lin" valueType="num">
                                      <p:cBhvr>
                                        <p:cTn id="33" dur="25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1250"/>
                            </p:stCondLst>
                            <p:childTnLst>
                              <p:par>
                                <p:cTn id="35" presetID="42"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250"/>
                                        <p:tgtEl>
                                          <p:spTgt spid="13"/>
                                        </p:tgtEl>
                                      </p:cBhvr>
                                    </p:animEffect>
                                    <p:anim calcmode="lin" valueType="num">
                                      <p:cBhvr>
                                        <p:cTn id="38" dur="250" fill="hold"/>
                                        <p:tgtEl>
                                          <p:spTgt spid="13"/>
                                        </p:tgtEl>
                                        <p:attrNameLst>
                                          <p:attrName>ppt_x</p:attrName>
                                        </p:attrNameLst>
                                      </p:cBhvr>
                                      <p:tavLst>
                                        <p:tav tm="0">
                                          <p:val>
                                            <p:strVal val="#ppt_x"/>
                                          </p:val>
                                        </p:tav>
                                        <p:tav tm="100000">
                                          <p:val>
                                            <p:strVal val="#ppt_x"/>
                                          </p:val>
                                        </p:tav>
                                      </p:tavLst>
                                    </p:anim>
                                    <p:anim calcmode="lin" valueType="num">
                                      <p:cBhvr>
                                        <p:cTn id="39" dur="250" fill="hold"/>
                                        <p:tgtEl>
                                          <p:spTgt spid="13"/>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250"/>
                                        <p:tgtEl>
                                          <p:spTgt spid="14"/>
                                        </p:tgtEl>
                                      </p:cBhvr>
                                    </p:animEffect>
                                    <p:anim calcmode="lin" valueType="num">
                                      <p:cBhvr>
                                        <p:cTn id="44" dur="250" fill="hold"/>
                                        <p:tgtEl>
                                          <p:spTgt spid="14"/>
                                        </p:tgtEl>
                                        <p:attrNameLst>
                                          <p:attrName>ppt_x</p:attrName>
                                        </p:attrNameLst>
                                      </p:cBhvr>
                                      <p:tavLst>
                                        <p:tav tm="0">
                                          <p:val>
                                            <p:strVal val="#ppt_x"/>
                                          </p:val>
                                        </p:tav>
                                        <p:tav tm="100000">
                                          <p:val>
                                            <p:strVal val="#ppt_x"/>
                                          </p:val>
                                        </p:tav>
                                      </p:tavLst>
                                    </p:anim>
                                    <p:anim calcmode="lin" valueType="num">
                                      <p:cBhvr>
                                        <p:cTn id="45" dur="250" fill="hold"/>
                                        <p:tgtEl>
                                          <p:spTgt spid="14"/>
                                        </p:tgtEl>
                                        <p:attrNameLst>
                                          <p:attrName>ppt_y</p:attrName>
                                        </p:attrNameLst>
                                      </p:cBhvr>
                                      <p:tavLst>
                                        <p:tav tm="0">
                                          <p:val>
                                            <p:strVal val="#ppt_y+.1"/>
                                          </p:val>
                                        </p:tav>
                                        <p:tav tm="100000">
                                          <p:val>
                                            <p:strVal val="#ppt_y"/>
                                          </p:val>
                                        </p:tav>
                                      </p:tavLst>
                                    </p:anim>
                                  </p:childTnLst>
                                </p:cTn>
                              </p:par>
                            </p:childTnLst>
                          </p:cTn>
                        </p:par>
                        <p:par>
                          <p:cTn id="46" fill="hold">
                            <p:stCondLst>
                              <p:cond delay="1750"/>
                            </p:stCondLst>
                            <p:childTnLst>
                              <p:par>
                                <p:cTn id="47" presetID="42"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250"/>
                                        <p:tgtEl>
                                          <p:spTgt spid="15"/>
                                        </p:tgtEl>
                                      </p:cBhvr>
                                    </p:animEffect>
                                    <p:anim calcmode="lin" valueType="num">
                                      <p:cBhvr>
                                        <p:cTn id="50" dur="250" fill="hold"/>
                                        <p:tgtEl>
                                          <p:spTgt spid="15"/>
                                        </p:tgtEl>
                                        <p:attrNameLst>
                                          <p:attrName>ppt_x</p:attrName>
                                        </p:attrNameLst>
                                      </p:cBhvr>
                                      <p:tavLst>
                                        <p:tav tm="0">
                                          <p:val>
                                            <p:strVal val="#ppt_x"/>
                                          </p:val>
                                        </p:tav>
                                        <p:tav tm="100000">
                                          <p:val>
                                            <p:strVal val="#ppt_x"/>
                                          </p:val>
                                        </p:tav>
                                      </p:tavLst>
                                    </p:anim>
                                    <p:anim calcmode="lin" valueType="num">
                                      <p:cBhvr>
                                        <p:cTn id="51" dur="250" fill="hold"/>
                                        <p:tgtEl>
                                          <p:spTgt spid="15"/>
                                        </p:tgtEl>
                                        <p:attrNameLst>
                                          <p:attrName>ppt_y</p:attrName>
                                        </p:attrNameLst>
                                      </p:cBhvr>
                                      <p:tavLst>
                                        <p:tav tm="0">
                                          <p:val>
                                            <p:strVal val="#ppt_y+.1"/>
                                          </p:val>
                                        </p:tav>
                                        <p:tav tm="100000">
                                          <p:val>
                                            <p:strVal val="#ppt_y"/>
                                          </p:val>
                                        </p:tav>
                                      </p:tavLst>
                                    </p:anim>
                                  </p:childTnLst>
                                </p:cTn>
                              </p:par>
                            </p:childTnLst>
                          </p:cTn>
                        </p:par>
                        <p:par>
                          <p:cTn id="52" fill="hold">
                            <p:stCondLst>
                              <p:cond delay="2000"/>
                            </p:stCondLst>
                            <p:childTnLst>
                              <p:par>
                                <p:cTn id="53" presetID="42"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250"/>
                                        <p:tgtEl>
                                          <p:spTgt spid="16"/>
                                        </p:tgtEl>
                                      </p:cBhvr>
                                    </p:animEffect>
                                    <p:anim calcmode="lin" valueType="num">
                                      <p:cBhvr>
                                        <p:cTn id="56" dur="250" fill="hold"/>
                                        <p:tgtEl>
                                          <p:spTgt spid="16"/>
                                        </p:tgtEl>
                                        <p:attrNameLst>
                                          <p:attrName>ppt_x</p:attrName>
                                        </p:attrNameLst>
                                      </p:cBhvr>
                                      <p:tavLst>
                                        <p:tav tm="0">
                                          <p:val>
                                            <p:strVal val="#ppt_x"/>
                                          </p:val>
                                        </p:tav>
                                        <p:tav tm="100000">
                                          <p:val>
                                            <p:strVal val="#ppt_x"/>
                                          </p:val>
                                        </p:tav>
                                      </p:tavLst>
                                    </p:anim>
                                    <p:anim calcmode="lin" valueType="num">
                                      <p:cBhvr>
                                        <p:cTn id="57" dur="250" fill="hold"/>
                                        <p:tgtEl>
                                          <p:spTgt spid="16"/>
                                        </p:tgtEl>
                                        <p:attrNameLst>
                                          <p:attrName>ppt_y</p:attrName>
                                        </p:attrNameLst>
                                      </p:cBhvr>
                                      <p:tavLst>
                                        <p:tav tm="0">
                                          <p:val>
                                            <p:strVal val="#ppt_y+.1"/>
                                          </p:val>
                                        </p:tav>
                                        <p:tav tm="100000">
                                          <p:val>
                                            <p:strVal val="#ppt_y"/>
                                          </p:val>
                                        </p:tav>
                                      </p:tavLst>
                                    </p:anim>
                                  </p:childTnLst>
                                </p:cTn>
                              </p:par>
                            </p:childTnLst>
                          </p:cTn>
                        </p:par>
                        <p:par>
                          <p:cTn id="58" fill="hold">
                            <p:stCondLst>
                              <p:cond delay="2250"/>
                            </p:stCondLst>
                            <p:childTnLst>
                              <p:par>
                                <p:cTn id="59" presetID="42" presetClass="entr" presetSubtype="0" fill="hold"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250"/>
                                        <p:tgtEl>
                                          <p:spTgt spid="17"/>
                                        </p:tgtEl>
                                      </p:cBhvr>
                                    </p:animEffect>
                                    <p:anim calcmode="lin" valueType="num">
                                      <p:cBhvr>
                                        <p:cTn id="62" dur="250" fill="hold"/>
                                        <p:tgtEl>
                                          <p:spTgt spid="17"/>
                                        </p:tgtEl>
                                        <p:attrNameLst>
                                          <p:attrName>ppt_x</p:attrName>
                                        </p:attrNameLst>
                                      </p:cBhvr>
                                      <p:tavLst>
                                        <p:tav tm="0">
                                          <p:val>
                                            <p:strVal val="#ppt_x"/>
                                          </p:val>
                                        </p:tav>
                                        <p:tav tm="100000">
                                          <p:val>
                                            <p:strVal val="#ppt_x"/>
                                          </p:val>
                                        </p:tav>
                                      </p:tavLst>
                                    </p:anim>
                                    <p:anim calcmode="lin" valueType="num">
                                      <p:cBhvr>
                                        <p:cTn id="63" dur="250" fill="hold"/>
                                        <p:tgtEl>
                                          <p:spTgt spid="17"/>
                                        </p:tgtEl>
                                        <p:attrNameLst>
                                          <p:attrName>ppt_y</p:attrName>
                                        </p:attrNameLst>
                                      </p:cBhvr>
                                      <p:tavLst>
                                        <p:tav tm="0">
                                          <p:val>
                                            <p:strVal val="#ppt_y+.1"/>
                                          </p:val>
                                        </p:tav>
                                        <p:tav tm="100000">
                                          <p:val>
                                            <p:strVal val="#ppt_y"/>
                                          </p:val>
                                        </p:tav>
                                      </p:tavLst>
                                    </p:anim>
                                  </p:childTnLst>
                                </p:cTn>
                              </p:par>
                            </p:childTnLst>
                          </p:cTn>
                        </p:par>
                        <p:par>
                          <p:cTn id="64" fill="hold">
                            <p:stCondLst>
                              <p:cond delay="2500"/>
                            </p:stCondLst>
                            <p:childTnLst>
                              <p:par>
                                <p:cTn id="65" presetID="42" presetClass="entr" presetSubtype="0" fill="hold"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250"/>
                                        <p:tgtEl>
                                          <p:spTgt spid="18"/>
                                        </p:tgtEl>
                                      </p:cBhvr>
                                    </p:animEffect>
                                    <p:anim calcmode="lin" valueType="num">
                                      <p:cBhvr>
                                        <p:cTn id="68" dur="250" fill="hold"/>
                                        <p:tgtEl>
                                          <p:spTgt spid="18"/>
                                        </p:tgtEl>
                                        <p:attrNameLst>
                                          <p:attrName>ppt_x</p:attrName>
                                        </p:attrNameLst>
                                      </p:cBhvr>
                                      <p:tavLst>
                                        <p:tav tm="0">
                                          <p:val>
                                            <p:strVal val="#ppt_x"/>
                                          </p:val>
                                        </p:tav>
                                        <p:tav tm="100000">
                                          <p:val>
                                            <p:strVal val="#ppt_x"/>
                                          </p:val>
                                        </p:tav>
                                      </p:tavLst>
                                    </p:anim>
                                    <p:anim calcmode="lin" valueType="num">
                                      <p:cBhvr>
                                        <p:cTn id="69" dur="250" fill="hold"/>
                                        <p:tgtEl>
                                          <p:spTgt spid="18"/>
                                        </p:tgtEl>
                                        <p:attrNameLst>
                                          <p:attrName>ppt_y</p:attrName>
                                        </p:attrNameLst>
                                      </p:cBhvr>
                                      <p:tavLst>
                                        <p:tav tm="0">
                                          <p:val>
                                            <p:strVal val="#ppt_y+.1"/>
                                          </p:val>
                                        </p:tav>
                                        <p:tav tm="100000">
                                          <p:val>
                                            <p:strVal val="#ppt_y"/>
                                          </p:val>
                                        </p:tav>
                                      </p:tavLst>
                                    </p:anim>
                                  </p:childTnLst>
                                </p:cTn>
                              </p:par>
                            </p:childTnLst>
                          </p:cTn>
                        </p:par>
                        <p:par>
                          <p:cTn id="70" fill="hold">
                            <p:stCondLst>
                              <p:cond delay="2750"/>
                            </p:stCondLst>
                            <p:childTnLst>
                              <p:par>
                                <p:cTn id="71" presetID="42" presetClass="entr" presetSubtype="0"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250"/>
                                        <p:tgtEl>
                                          <p:spTgt spid="19"/>
                                        </p:tgtEl>
                                      </p:cBhvr>
                                    </p:animEffect>
                                    <p:anim calcmode="lin" valueType="num">
                                      <p:cBhvr>
                                        <p:cTn id="74" dur="250" fill="hold"/>
                                        <p:tgtEl>
                                          <p:spTgt spid="19"/>
                                        </p:tgtEl>
                                        <p:attrNameLst>
                                          <p:attrName>ppt_x</p:attrName>
                                        </p:attrNameLst>
                                      </p:cBhvr>
                                      <p:tavLst>
                                        <p:tav tm="0">
                                          <p:val>
                                            <p:strVal val="#ppt_x"/>
                                          </p:val>
                                        </p:tav>
                                        <p:tav tm="100000">
                                          <p:val>
                                            <p:strVal val="#ppt_x"/>
                                          </p:val>
                                        </p:tav>
                                      </p:tavLst>
                                    </p:anim>
                                    <p:anim calcmode="lin" valueType="num">
                                      <p:cBhvr>
                                        <p:cTn id="75" dur="250" fill="hold"/>
                                        <p:tgtEl>
                                          <p:spTgt spid="19"/>
                                        </p:tgtEl>
                                        <p:attrNameLst>
                                          <p:attrName>ppt_y</p:attrName>
                                        </p:attrNameLst>
                                      </p:cBhvr>
                                      <p:tavLst>
                                        <p:tav tm="0">
                                          <p:val>
                                            <p:strVal val="#ppt_y+.1"/>
                                          </p:val>
                                        </p:tav>
                                        <p:tav tm="100000">
                                          <p:val>
                                            <p:strVal val="#ppt_y"/>
                                          </p:val>
                                        </p:tav>
                                      </p:tavLst>
                                    </p:anim>
                                  </p:childTnLst>
                                </p:cTn>
                              </p:par>
                            </p:childTnLst>
                          </p:cTn>
                        </p:par>
                        <p:par>
                          <p:cTn id="76" fill="hold">
                            <p:stCondLst>
                              <p:cond delay="3000"/>
                            </p:stCondLst>
                            <p:childTnLst>
                              <p:par>
                                <p:cTn id="77" presetID="42" presetClass="entr" presetSubtype="0" fill="hold" nodeType="after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250"/>
                                        <p:tgtEl>
                                          <p:spTgt spid="20"/>
                                        </p:tgtEl>
                                      </p:cBhvr>
                                    </p:animEffect>
                                    <p:anim calcmode="lin" valueType="num">
                                      <p:cBhvr>
                                        <p:cTn id="80" dur="250" fill="hold"/>
                                        <p:tgtEl>
                                          <p:spTgt spid="20"/>
                                        </p:tgtEl>
                                        <p:attrNameLst>
                                          <p:attrName>ppt_x</p:attrName>
                                        </p:attrNameLst>
                                      </p:cBhvr>
                                      <p:tavLst>
                                        <p:tav tm="0">
                                          <p:val>
                                            <p:strVal val="#ppt_x"/>
                                          </p:val>
                                        </p:tav>
                                        <p:tav tm="100000">
                                          <p:val>
                                            <p:strVal val="#ppt_x"/>
                                          </p:val>
                                        </p:tav>
                                      </p:tavLst>
                                    </p:anim>
                                    <p:anim calcmode="lin" valueType="num">
                                      <p:cBhvr>
                                        <p:cTn id="81" dur="250" fill="hold"/>
                                        <p:tgtEl>
                                          <p:spTgt spid="20"/>
                                        </p:tgtEl>
                                        <p:attrNameLst>
                                          <p:attrName>ppt_y</p:attrName>
                                        </p:attrNameLst>
                                      </p:cBhvr>
                                      <p:tavLst>
                                        <p:tav tm="0">
                                          <p:val>
                                            <p:strVal val="#ppt_y+.1"/>
                                          </p:val>
                                        </p:tav>
                                        <p:tav tm="100000">
                                          <p:val>
                                            <p:strVal val="#ppt_y"/>
                                          </p:val>
                                        </p:tav>
                                      </p:tavLst>
                                    </p:anim>
                                  </p:childTnLst>
                                </p:cTn>
                              </p:par>
                            </p:childTnLst>
                          </p:cTn>
                        </p:par>
                        <p:par>
                          <p:cTn id="82" fill="hold">
                            <p:stCondLst>
                              <p:cond delay="3250"/>
                            </p:stCondLst>
                            <p:childTnLst>
                              <p:par>
                                <p:cTn id="83" presetID="42" presetClass="entr" presetSubtype="0" fill="hold" nodeType="after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fade">
                                      <p:cBhvr>
                                        <p:cTn id="85" dur="250"/>
                                        <p:tgtEl>
                                          <p:spTgt spid="21"/>
                                        </p:tgtEl>
                                      </p:cBhvr>
                                    </p:animEffect>
                                    <p:anim calcmode="lin" valueType="num">
                                      <p:cBhvr>
                                        <p:cTn id="86" dur="250" fill="hold"/>
                                        <p:tgtEl>
                                          <p:spTgt spid="21"/>
                                        </p:tgtEl>
                                        <p:attrNameLst>
                                          <p:attrName>ppt_x</p:attrName>
                                        </p:attrNameLst>
                                      </p:cBhvr>
                                      <p:tavLst>
                                        <p:tav tm="0">
                                          <p:val>
                                            <p:strVal val="#ppt_x"/>
                                          </p:val>
                                        </p:tav>
                                        <p:tav tm="100000">
                                          <p:val>
                                            <p:strVal val="#ppt_x"/>
                                          </p:val>
                                        </p:tav>
                                      </p:tavLst>
                                    </p:anim>
                                    <p:anim calcmode="lin" valueType="num">
                                      <p:cBhvr>
                                        <p:cTn id="87" dur="250" fill="hold"/>
                                        <p:tgtEl>
                                          <p:spTgt spid="21"/>
                                        </p:tgtEl>
                                        <p:attrNameLst>
                                          <p:attrName>ppt_y</p:attrName>
                                        </p:attrNameLst>
                                      </p:cBhvr>
                                      <p:tavLst>
                                        <p:tav tm="0">
                                          <p:val>
                                            <p:strVal val="#ppt_y+.1"/>
                                          </p:val>
                                        </p:tav>
                                        <p:tav tm="100000">
                                          <p:val>
                                            <p:strVal val="#ppt_y"/>
                                          </p:val>
                                        </p:tav>
                                      </p:tavLst>
                                    </p:anim>
                                  </p:childTnLst>
                                </p:cTn>
                              </p:par>
                            </p:childTnLst>
                          </p:cTn>
                        </p:par>
                        <p:par>
                          <p:cTn id="88" fill="hold">
                            <p:stCondLst>
                              <p:cond delay="3500"/>
                            </p:stCondLst>
                            <p:childTnLst>
                              <p:par>
                                <p:cTn id="89" presetID="42" presetClass="entr" presetSubtype="0" fill="hold"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250"/>
                                        <p:tgtEl>
                                          <p:spTgt spid="22"/>
                                        </p:tgtEl>
                                      </p:cBhvr>
                                    </p:animEffect>
                                    <p:anim calcmode="lin" valueType="num">
                                      <p:cBhvr>
                                        <p:cTn id="92" dur="250" fill="hold"/>
                                        <p:tgtEl>
                                          <p:spTgt spid="22"/>
                                        </p:tgtEl>
                                        <p:attrNameLst>
                                          <p:attrName>ppt_x</p:attrName>
                                        </p:attrNameLst>
                                      </p:cBhvr>
                                      <p:tavLst>
                                        <p:tav tm="0">
                                          <p:val>
                                            <p:strVal val="#ppt_x"/>
                                          </p:val>
                                        </p:tav>
                                        <p:tav tm="100000">
                                          <p:val>
                                            <p:strVal val="#ppt_x"/>
                                          </p:val>
                                        </p:tav>
                                      </p:tavLst>
                                    </p:anim>
                                    <p:anim calcmode="lin" valueType="num">
                                      <p:cBhvr>
                                        <p:cTn id="93" dur="250" fill="hold"/>
                                        <p:tgtEl>
                                          <p:spTgt spid="22"/>
                                        </p:tgtEl>
                                        <p:attrNameLst>
                                          <p:attrName>ppt_y</p:attrName>
                                        </p:attrNameLst>
                                      </p:cBhvr>
                                      <p:tavLst>
                                        <p:tav tm="0">
                                          <p:val>
                                            <p:strVal val="#ppt_y+.1"/>
                                          </p:val>
                                        </p:tav>
                                        <p:tav tm="100000">
                                          <p:val>
                                            <p:strVal val="#ppt_y"/>
                                          </p:val>
                                        </p:tav>
                                      </p:tavLst>
                                    </p:anim>
                                  </p:childTnLst>
                                </p:cTn>
                              </p:par>
                            </p:childTnLst>
                          </p:cTn>
                        </p:par>
                        <p:par>
                          <p:cTn id="94" fill="hold">
                            <p:stCondLst>
                              <p:cond delay="3750"/>
                            </p:stCondLst>
                            <p:childTnLst>
                              <p:par>
                                <p:cTn id="95" presetID="42" presetClass="entr" presetSubtype="0" fill="hold" grpId="0" nodeType="after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fade">
                                      <p:cBhvr>
                                        <p:cTn id="97" dur="250"/>
                                        <p:tgtEl>
                                          <p:spTgt spid="23"/>
                                        </p:tgtEl>
                                      </p:cBhvr>
                                    </p:animEffect>
                                    <p:anim calcmode="lin" valueType="num">
                                      <p:cBhvr>
                                        <p:cTn id="98" dur="250" fill="hold"/>
                                        <p:tgtEl>
                                          <p:spTgt spid="23"/>
                                        </p:tgtEl>
                                        <p:attrNameLst>
                                          <p:attrName>ppt_x</p:attrName>
                                        </p:attrNameLst>
                                      </p:cBhvr>
                                      <p:tavLst>
                                        <p:tav tm="0">
                                          <p:val>
                                            <p:strVal val="#ppt_x"/>
                                          </p:val>
                                        </p:tav>
                                        <p:tav tm="100000">
                                          <p:val>
                                            <p:strVal val="#ppt_x"/>
                                          </p:val>
                                        </p:tav>
                                      </p:tavLst>
                                    </p:anim>
                                    <p:anim calcmode="lin" valueType="num">
                                      <p:cBhvr>
                                        <p:cTn id="99" dur="250" fill="hold"/>
                                        <p:tgtEl>
                                          <p:spTgt spid="23"/>
                                        </p:tgtEl>
                                        <p:attrNameLst>
                                          <p:attrName>ppt_y</p:attrName>
                                        </p:attrNameLst>
                                      </p:cBhvr>
                                      <p:tavLst>
                                        <p:tav tm="0">
                                          <p:val>
                                            <p:strVal val="#ppt_y+.1"/>
                                          </p:val>
                                        </p:tav>
                                        <p:tav tm="100000">
                                          <p:val>
                                            <p:strVal val="#ppt_y"/>
                                          </p:val>
                                        </p:tav>
                                      </p:tavLst>
                                    </p:anim>
                                  </p:childTnLst>
                                </p:cTn>
                              </p:par>
                            </p:childTnLst>
                          </p:cTn>
                        </p:par>
                        <p:par>
                          <p:cTn id="100" fill="hold">
                            <p:stCondLst>
                              <p:cond delay="4000"/>
                            </p:stCondLst>
                            <p:childTnLst>
                              <p:par>
                                <p:cTn id="101" presetID="42" presetClass="entr" presetSubtype="0"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fade">
                                      <p:cBhvr>
                                        <p:cTn id="103" dur="250"/>
                                        <p:tgtEl>
                                          <p:spTgt spid="24"/>
                                        </p:tgtEl>
                                      </p:cBhvr>
                                    </p:animEffect>
                                    <p:anim calcmode="lin" valueType="num">
                                      <p:cBhvr>
                                        <p:cTn id="104" dur="250" fill="hold"/>
                                        <p:tgtEl>
                                          <p:spTgt spid="24"/>
                                        </p:tgtEl>
                                        <p:attrNameLst>
                                          <p:attrName>ppt_x</p:attrName>
                                        </p:attrNameLst>
                                      </p:cBhvr>
                                      <p:tavLst>
                                        <p:tav tm="0">
                                          <p:val>
                                            <p:strVal val="#ppt_x"/>
                                          </p:val>
                                        </p:tav>
                                        <p:tav tm="100000">
                                          <p:val>
                                            <p:strVal val="#ppt_x"/>
                                          </p:val>
                                        </p:tav>
                                      </p:tavLst>
                                    </p:anim>
                                    <p:anim calcmode="lin" valueType="num">
                                      <p:cBhvr>
                                        <p:cTn id="105" dur="250" fill="hold"/>
                                        <p:tgtEl>
                                          <p:spTgt spid="24"/>
                                        </p:tgtEl>
                                        <p:attrNameLst>
                                          <p:attrName>ppt_y</p:attrName>
                                        </p:attrNameLst>
                                      </p:cBhvr>
                                      <p:tavLst>
                                        <p:tav tm="0">
                                          <p:val>
                                            <p:strVal val="#ppt_y+.1"/>
                                          </p:val>
                                        </p:tav>
                                        <p:tav tm="100000">
                                          <p:val>
                                            <p:strVal val="#ppt_y"/>
                                          </p:val>
                                        </p:tav>
                                      </p:tavLst>
                                    </p:anim>
                                  </p:childTnLst>
                                </p:cTn>
                              </p:par>
                            </p:childTnLst>
                          </p:cTn>
                        </p:par>
                        <p:par>
                          <p:cTn id="106" fill="hold">
                            <p:stCondLst>
                              <p:cond delay="4250"/>
                            </p:stCondLst>
                            <p:childTnLst>
                              <p:par>
                                <p:cTn id="107" presetID="42" presetClass="entr" presetSubtype="0" fill="hold" grpId="0" nodeType="after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fade">
                                      <p:cBhvr>
                                        <p:cTn id="109" dur="250"/>
                                        <p:tgtEl>
                                          <p:spTgt spid="25"/>
                                        </p:tgtEl>
                                      </p:cBhvr>
                                    </p:animEffect>
                                    <p:anim calcmode="lin" valueType="num">
                                      <p:cBhvr>
                                        <p:cTn id="110" dur="250" fill="hold"/>
                                        <p:tgtEl>
                                          <p:spTgt spid="25"/>
                                        </p:tgtEl>
                                        <p:attrNameLst>
                                          <p:attrName>ppt_x</p:attrName>
                                        </p:attrNameLst>
                                      </p:cBhvr>
                                      <p:tavLst>
                                        <p:tav tm="0">
                                          <p:val>
                                            <p:strVal val="#ppt_x"/>
                                          </p:val>
                                        </p:tav>
                                        <p:tav tm="100000">
                                          <p:val>
                                            <p:strVal val="#ppt_x"/>
                                          </p:val>
                                        </p:tav>
                                      </p:tavLst>
                                    </p:anim>
                                    <p:anim calcmode="lin" valueType="num">
                                      <p:cBhvr>
                                        <p:cTn id="111" dur="250" fill="hold"/>
                                        <p:tgtEl>
                                          <p:spTgt spid="25"/>
                                        </p:tgtEl>
                                        <p:attrNameLst>
                                          <p:attrName>ppt_y</p:attrName>
                                        </p:attrNameLst>
                                      </p:cBhvr>
                                      <p:tavLst>
                                        <p:tav tm="0">
                                          <p:val>
                                            <p:strVal val="#ppt_y+.1"/>
                                          </p:val>
                                        </p:tav>
                                        <p:tav tm="100000">
                                          <p:val>
                                            <p:strVal val="#ppt_y"/>
                                          </p:val>
                                        </p:tav>
                                      </p:tavLst>
                                    </p:anim>
                                  </p:childTnLst>
                                </p:cTn>
                              </p:par>
                            </p:childTnLst>
                          </p:cTn>
                        </p:par>
                        <p:par>
                          <p:cTn id="112" fill="hold">
                            <p:stCondLst>
                              <p:cond delay="4500"/>
                            </p:stCondLst>
                            <p:childTnLst>
                              <p:par>
                                <p:cTn id="113" presetID="42" presetClass="entr" presetSubtype="0" fill="hold" grpId="0" nodeType="afterEffect">
                                  <p:stCondLst>
                                    <p:cond delay="0"/>
                                  </p:stCondLst>
                                  <p:childTnLst>
                                    <p:set>
                                      <p:cBhvr>
                                        <p:cTn id="114" dur="1" fill="hold">
                                          <p:stCondLst>
                                            <p:cond delay="0"/>
                                          </p:stCondLst>
                                        </p:cTn>
                                        <p:tgtEl>
                                          <p:spTgt spid="26"/>
                                        </p:tgtEl>
                                        <p:attrNameLst>
                                          <p:attrName>style.visibility</p:attrName>
                                        </p:attrNameLst>
                                      </p:cBhvr>
                                      <p:to>
                                        <p:strVal val="visible"/>
                                      </p:to>
                                    </p:set>
                                    <p:animEffect transition="in" filter="fade">
                                      <p:cBhvr>
                                        <p:cTn id="115" dur="250"/>
                                        <p:tgtEl>
                                          <p:spTgt spid="26"/>
                                        </p:tgtEl>
                                      </p:cBhvr>
                                    </p:animEffect>
                                    <p:anim calcmode="lin" valueType="num">
                                      <p:cBhvr>
                                        <p:cTn id="116" dur="250" fill="hold"/>
                                        <p:tgtEl>
                                          <p:spTgt spid="26"/>
                                        </p:tgtEl>
                                        <p:attrNameLst>
                                          <p:attrName>ppt_x</p:attrName>
                                        </p:attrNameLst>
                                      </p:cBhvr>
                                      <p:tavLst>
                                        <p:tav tm="0">
                                          <p:val>
                                            <p:strVal val="#ppt_x"/>
                                          </p:val>
                                        </p:tav>
                                        <p:tav tm="100000">
                                          <p:val>
                                            <p:strVal val="#ppt_x"/>
                                          </p:val>
                                        </p:tav>
                                      </p:tavLst>
                                    </p:anim>
                                    <p:anim calcmode="lin" valueType="num">
                                      <p:cBhvr>
                                        <p:cTn id="117" dur="250" fill="hold"/>
                                        <p:tgtEl>
                                          <p:spTgt spid="26"/>
                                        </p:tgtEl>
                                        <p:attrNameLst>
                                          <p:attrName>ppt_y</p:attrName>
                                        </p:attrNameLst>
                                      </p:cBhvr>
                                      <p:tavLst>
                                        <p:tav tm="0">
                                          <p:val>
                                            <p:strVal val="#ppt_y+.1"/>
                                          </p:val>
                                        </p:tav>
                                        <p:tav tm="100000">
                                          <p:val>
                                            <p:strVal val="#ppt_y"/>
                                          </p:val>
                                        </p:tav>
                                      </p:tavLst>
                                    </p:anim>
                                  </p:childTnLst>
                                </p:cTn>
                              </p:par>
                            </p:childTnLst>
                          </p:cTn>
                        </p:par>
                        <p:par>
                          <p:cTn id="118" fill="hold">
                            <p:stCondLst>
                              <p:cond delay="4750"/>
                            </p:stCondLst>
                            <p:childTnLst>
                              <p:par>
                                <p:cTn id="119" presetID="42" presetClass="entr" presetSubtype="0" fill="hold" grpId="0" nodeType="afterEffect">
                                  <p:stCondLst>
                                    <p:cond delay="0"/>
                                  </p:stCondLst>
                                  <p:childTnLst>
                                    <p:set>
                                      <p:cBhvr>
                                        <p:cTn id="120" dur="1" fill="hold">
                                          <p:stCondLst>
                                            <p:cond delay="0"/>
                                          </p:stCondLst>
                                        </p:cTn>
                                        <p:tgtEl>
                                          <p:spTgt spid="27"/>
                                        </p:tgtEl>
                                        <p:attrNameLst>
                                          <p:attrName>style.visibility</p:attrName>
                                        </p:attrNameLst>
                                      </p:cBhvr>
                                      <p:to>
                                        <p:strVal val="visible"/>
                                      </p:to>
                                    </p:set>
                                    <p:animEffect transition="in" filter="fade">
                                      <p:cBhvr>
                                        <p:cTn id="121" dur="250"/>
                                        <p:tgtEl>
                                          <p:spTgt spid="27"/>
                                        </p:tgtEl>
                                      </p:cBhvr>
                                    </p:animEffect>
                                    <p:anim calcmode="lin" valueType="num">
                                      <p:cBhvr>
                                        <p:cTn id="122" dur="250" fill="hold"/>
                                        <p:tgtEl>
                                          <p:spTgt spid="27"/>
                                        </p:tgtEl>
                                        <p:attrNameLst>
                                          <p:attrName>ppt_x</p:attrName>
                                        </p:attrNameLst>
                                      </p:cBhvr>
                                      <p:tavLst>
                                        <p:tav tm="0">
                                          <p:val>
                                            <p:strVal val="#ppt_x"/>
                                          </p:val>
                                        </p:tav>
                                        <p:tav tm="100000">
                                          <p:val>
                                            <p:strVal val="#ppt_x"/>
                                          </p:val>
                                        </p:tav>
                                      </p:tavLst>
                                    </p:anim>
                                    <p:anim calcmode="lin" valueType="num">
                                      <p:cBhvr>
                                        <p:cTn id="123" dur="250" fill="hold"/>
                                        <p:tgtEl>
                                          <p:spTgt spid="27"/>
                                        </p:tgtEl>
                                        <p:attrNameLst>
                                          <p:attrName>ppt_y</p:attrName>
                                        </p:attrNameLst>
                                      </p:cBhvr>
                                      <p:tavLst>
                                        <p:tav tm="0">
                                          <p:val>
                                            <p:strVal val="#ppt_y+.1"/>
                                          </p:val>
                                        </p:tav>
                                        <p:tav tm="100000">
                                          <p:val>
                                            <p:strVal val="#ppt_y"/>
                                          </p:val>
                                        </p:tav>
                                      </p:tavLst>
                                    </p:anim>
                                  </p:childTnLst>
                                </p:cTn>
                              </p:par>
                            </p:childTnLst>
                          </p:cTn>
                        </p:par>
                        <p:par>
                          <p:cTn id="124" fill="hold">
                            <p:stCondLst>
                              <p:cond delay="5000"/>
                            </p:stCondLst>
                            <p:childTnLst>
                              <p:par>
                                <p:cTn id="125" presetID="42" presetClass="entr" presetSubtype="0" fill="hold" grpId="0" nodeType="afterEffect">
                                  <p:stCondLst>
                                    <p:cond delay="0"/>
                                  </p:stCondLst>
                                  <p:childTnLst>
                                    <p:set>
                                      <p:cBhvr>
                                        <p:cTn id="126" dur="1" fill="hold">
                                          <p:stCondLst>
                                            <p:cond delay="0"/>
                                          </p:stCondLst>
                                        </p:cTn>
                                        <p:tgtEl>
                                          <p:spTgt spid="28"/>
                                        </p:tgtEl>
                                        <p:attrNameLst>
                                          <p:attrName>style.visibility</p:attrName>
                                        </p:attrNameLst>
                                      </p:cBhvr>
                                      <p:to>
                                        <p:strVal val="visible"/>
                                      </p:to>
                                    </p:set>
                                    <p:animEffect transition="in" filter="fade">
                                      <p:cBhvr>
                                        <p:cTn id="127" dur="250"/>
                                        <p:tgtEl>
                                          <p:spTgt spid="28"/>
                                        </p:tgtEl>
                                      </p:cBhvr>
                                    </p:animEffect>
                                    <p:anim calcmode="lin" valueType="num">
                                      <p:cBhvr>
                                        <p:cTn id="128" dur="250" fill="hold"/>
                                        <p:tgtEl>
                                          <p:spTgt spid="28"/>
                                        </p:tgtEl>
                                        <p:attrNameLst>
                                          <p:attrName>ppt_x</p:attrName>
                                        </p:attrNameLst>
                                      </p:cBhvr>
                                      <p:tavLst>
                                        <p:tav tm="0">
                                          <p:val>
                                            <p:strVal val="#ppt_x"/>
                                          </p:val>
                                        </p:tav>
                                        <p:tav tm="100000">
                                          <p:val>
                                            <p:strVal val="#ppt_x"/>
                                          </p:val>
                                        </p:tav>
                                      </p:tavLst>
                                    </p:anim>
                                    <p:anim calcmode="lin" valueType="num">
                                      <p:cBhvr>
                                        <p:cTn id="129" dur="250" fill="hold"/>
                                        <p:tgtEl>
                                          <p:spTgt spid="28"/>
                                        </p:tgtEl>
                                        <p:attrNameLst>
                                          <p:attrName>ppt_y</p:attrName>
                                        </p:attrNameLst>
                                      </p:cBhvr>
                                      <p:tavLst>
                                        <p:tav tm="0">
                                          <p:val>
                                            <p:strVal val="#ppt_y+.1"/>
                                          </p:val>
                                        </p:tav>
                                        <p:tav tm="100000">
                                          <p:val>
                                            <p:strVal val="#ppt_y"/>
                                          </p:val>
                                        </p:tav>
                                      </p:tavLst>
                                    </p:anim>
                                  </p:childTnLst>
                                </p:cTn>
                              </p:par>
                            </p:childTnLst>
                          </p:cTn>
                        </p:par>
                        <p:par>
                          <p:cTn id="130" fill="hold">
                            <p:stCondLst>
                              <p:cond delay="5250"/>
                            </p:stCondLst>
                            <p:childTnLst>
                              <p:par>
                                <p:cTn id="131" presetID="42" presetClass="entr" presetSubtype="0" fill="hold" grpId="0" nodeType="afterEffect">
                                  <p:stCondLst>
                                    <p:cond delay="0"/>
                                  </p:stCondLst>
                                  <p:childTnLst>
                                    <p:set>
                                      <p:cBhvr>
                                        <p:cTn id="132" dur="1" fill="hold">
                                          <p:stCondLst>
                                            <p:cond delay="0"/>
                                          </p:stCondLst>
                                        </p:cTn>
                                        <p:tgtEl>
                                          <p:spTgt spid="29"/>
                                        </p:tgtEl>
                                        <p:attrNameLst>
                                          <p:attrName>style.visibility</p:attrName>
                                        </p:attrNameLst>
                                      </p:cBhvr>
                                      <p:to>
                                        <p:strVal val="visible"/>
                                      </p:to>
                                    </p:set>
                                    <p:animEffect transition="in" filter="fade">
                                      <p:cBhvr>
                                        <p:cTn id="133" dur="250"/>
                                        <p:tgtEl>
                                          <p:spTgt spid="29"/>
                                        </p:tgtEl>
                                      </p:cBhvr>
                                    </p:animEffect>
                                    <p:anim calcmode="lin" valueType="num">
                                      <p:cBhvr>
                                        <p:cTn id="134" dur="250" fill="hold"/>
                                        <p:tgtEl>
                                          <p:spTgt spid="29"/>
                                        </p:tgtEl>
                                        <p:attrNameLst>
                                          <p:attrName>ppt_x</p:attrName>
                                        </p:attrNameLst>
                                      </p:cBhvr>
                                      <p:tavLst>
                                        <p:tav tm="0">
                                          <p:val>
                                            <p:strVal val="#ppt_x"/>
                                          </p:val>
                                        </p:tav>
                                        <p:tav tm="100000">
                                          <p:val>
                                            <p:strVal val="#ppt_x"/>
                                          </p:val>
                                        </p:tav>
                                      </p:tavLst>
                                    </p:anim>
                                    <p:anim calcmode="lin" valueType="num">
                                      <p:cBhvr>
                                        <p:cTn id="135" dur="250" fill="hold"/>
                                        <p:tgtEl>
                                          <p:spTgt spid="29"/>
                                        </p:tgtEl>
                                        <p:attrNameLst>
                                          <p:attrName>ppt_y</p:attrName>
                                        </p:attrNameLst>
                                      </p:cBhvr>
                                      <p:tavLst>
                                        <p:tav tm="0">
                                          <p:val>
                                            <p:strVal val="#ppt_y+.1"/>
                                          </p:val>
                                        </p:tav>
                                        <p:tav tm="100000">
                                          <p:val>
                                            <p:strVal val="#ppt_y"/>
                                          </p:val>
                                        </p:tav>
                                      </p:tavLst>
                                    </p:anim>
                                  </p:childTnLst>
                                </p:cTn>
                              </p:par>
                            </p:childTnLst>
                          </p:cTn>
                        </p:par>
                        <p:par>
                          <p:cTn id="136" fill="hold">
                            <p:stCondLst>
                              <p:cond delay="5500"/>
                            </p:stCondLst>
                            <p:childTnLst>
                              <p:par>
                                <p:cTn id="137" presetID="42" presetClass="entr" presetSubtype="0" fill="hold" grpId="0" nodeType="afterEffect">
                                  <p:stCondLst>
                                    <p:cond delay="0"/>
                                  </p:stCondLst>
                                  <p:childTnLst>
                                    <p:set>
                                      <p:cBhvr>
                                        <p:cTn id="138" dur="1" fill="hold">
                                          <p:stCondLst>
                                            <p:cond delay="0"/>
                                          </p:stCondLst>
                                        </p:cTn>
                                        <p:tgtEl>
                                          <p:spTgt spid="30"/>
                                        </p:tgtEl>
                                        <p:attrNameLst>
                                          <p:attrName>style.visibility</p:attrName>
                                        </p:attrNameLst>
                                      </p:cBhvr>
                                      <p:to>
                                        <p:strVal val="visible"/>
                                      </p:to>
                                    </p:set>
                                    <p:animEffect transition="in" filter="fade">
                                      <p:cBhvr>
                                        <p:cTn id="139" dur="250"/>
                                        <p:tgtEl>
                                          <p:spTgt spid="30"/>
                                        </p:tgtEl>
                                      </p:cBhvr>
                                    </p:animEffect>
                                    <p:anim calcmode="lin" valueType="num">
                                      <p:cBhvr>
                                        <p:cTn id="140" dur="250" fill="hold"/>
                                        <p:tgtEl>
                                          <p:spTgt spid="30"/>
                                        </p:tgtEl>
                                        <p:attrNameLst>
                                          <p:attrName>ppt_x</p:attrName>
                                        </p:attrNameLst>
                                      </p:cBhvr>
                                      <p:tavLst>
                                        <p:tav tm="0">
                                          <p:val>
                                            <p:strVal val="#ppt_x"/>
                                          </p:val>
                                        </p:tav>
                                        <p:tav tm="100000">
                                          <p:val>
                                            <p:strVal val="#ppt_x"/>
                                          </p:val>
                                        </p:tav>
                                      </p:tavLst>
                                    </p:anim>
                                    <p:anim calcmode="lin" valueType="num">
                                      <p:cBhvr>
                                        <p:cTn id="141" dur="250" fill="hold"/>
                                        <p:tgtEl>
                                          <p:spTgt spid="30"/>
                                        </p:tgtEl>
                                        <p:attrNameLst>
                                          <p:attrName>ppt_y</p:attrName>
                                        </p:attrNameLst>
                                      </p:cBhvr>
                                      <p:tavLst>
                                        <p:tav tm="0">
                                          <p:val>
                                            <p:strVal val="#ppt_y+.1"/>
                                          </p:val>
                                        </p:tav>
                                        <p:tav tm="100000">
                                          <p:val>
                                            <p:strVal val="#ppt_y"/>
                                          </p:val>
                                        </p:tav>
                                      </p:tavLst>
                                    </p:anim>
                                  </p:childTnLst>
                                </p:cTn>
                              </p:par>
                            </p:childTnLst>
                          </p:cTn>
                        </p:par>
                        <p:par>
                          <p:cTn id="142" fill="hold">
                            <p:stCondLst>
                              <p:cond delay="5750"/>
                            </p:stCondLst>
                            <p:childTnLst>
                              <p:par>
                                <p:cTn id="143" presetID="42" presetClass="entr" presetSubtype="0" fill="hold" grpId="0" nodeType="afterEffect">
                                  <p:stCondLst>
                                    <p:cond delay="0"/>
                                  </p:stCondLst>
                                  <p:childTnLst>
                                    <p:set>
                                      <p:cBhvr>
                                        <p:cTn id="144" dur="1" fill="hold">
                                          <p:stCondLst>
                                            <p:cond delay="0"/>
                                          </p:stCondLst>
                                        </p:cTn>
                                        <p:tgtEl>
                                          <p:spTgt spid="31"/>
                                        </p:tgtEl>
                                        <p:attrNameLst>
                                          <p:attrName>style.visibility</p:attrName>
                                        </p:attrNameLst>
                                      </p:cBhvr>
                                      <p:to>
                                        <p:strVal val="visible"/>
                                      </p:to>
                                    </p:set>
                                    <p:animEffect transition="in" filter="fade">
                                      <p:cBhvr>
                                        <p:cTn id="145" dur="250"/>
                                        <p:tgtEl>
                                          <p:spTgt spid="31"/>
                                        </p:tgtEl>
                                      </p:cBhvr>
                                    </p:animEffect>
                                    <p:anim calcmode="lin" valueType="num">
                                      <p:cBhvr>
                                        <p:cTn id="146" dur="250" fill="hold"/>
                                        <p:tgtEl>
                                          <p:spTgt spid="31"/>
                                        </p:tgtEl>
                                        <p:attrNameLst>
                                          <p:attrName>ppt_x</p:attrName>
                                        </p:attrNameLst>
                                      </p:cBhvr>
                                      <p:tavLst>
                                        <p:tav tm="0">
                                          <p:val>
                                            <p:strVal val="#ppt_x"/>
                                          </p:val>
                                        </p:tav>
                                        <p:tav tm="100000">
                                          <p:val>
                                            <p:strVal val="#ppt_x"/>
                                          </p:val>
                                        </p:tav>
                                      </p:tavLst>
                                    </p:anim>
                                    <p:anim calcmode="lin" valueType="num">
                                      <p:cBhvr>
                                        <p:cTn id="147" dur="250" fill="hold"/>
                                        <p:tgtEl>
                                          <p:spTgt spid="31"/>
                                        </p:tgtEl>
                                        <p:attrNameLst>
                                          <p:attrName>ppt_y</p:attrName>
                                        </p:attrNameLst>
                                      </p:cBhvr>
                                      <p:tavLst>
                                        <p:tav tm="0">
                                          <p:val>
                                            <p:strVal val="#ppt_y+.1"/>
                                          </p:val>
                                        </p:tav>
                                        <p:tav tm="100000">
                                          <p:val>
                                            <p:strVal val="#ppt_y"/>
                                          </p:val>
                                        </p:tav>
                                      </p:tavLst>
                                    </p:anim>
                                  </p:childTnLst>
                                </p:cTn>
                              </p:par>
                            </p:childTnLst>
                          </p:cTn>
                        </p:par>
                        <p:par>
                          <p:cTn id="148" fill="hold">
                            <p:stCondLst>
                              <p:cond delay="6000"/>
                            </p:stCondLst>
                            <p:childTnLst>
                              <p:par>
                                <p:cTn id="149" presetID="42" presetClass="entr" presetSubtype="0" fill="hold" grpId="0" nodeType="afterEffect">
                                  <p:stCondLst>
                                    <p:cond delay="0"/>
                                  </p:stCondLst>
                                  <p:childTnLst>
                                    <p:set>
                                      <p:cBhvr>
                                        <p:cTn id="150" dur="1" fill="hold">
                                          <p:stCondLst>
                                            <p:cond delay="0"/>
                                          </p:stCondLst>
                                        </p:cTn>
                                        <p:tgtEl>
                                          <p:spTgt spid="32"/>
                                        </p:tgtEl>
                                        <p:attrNameLst>
                                          <p:attrName>style.visibility</p:attrName>
                                        </p:attrNameLst>
                                      </p:cBhvr>
                                      <p:to>
                                        <p:strVal val="visible"/>
                                      </p:to>
                                    </p:set>
                                    <p:animEffect transition="in" filter="fade">
                                      <p:cBhvr>
                                        <p:cTn id="151" dur="250"/>
                                        <p:tgtEl>
                                          <p:spTgt spid="32"/>
                                        </p:tgtEl>
                                      </p:cBhvr>
                                    </p:animEffect>
                                    <p:anim calcmode="lin" valueType="num">
                                      <p:cBhvr>
                                        <p:cTn id="152" dur="250" fill="hold"/>
                                        <p:tgtEl>
                                          <p:spTgt spid="32"/>
                                        </p:tgtEl>
                                        <p:attrNameLst>
                                          <p:attrName>ppt_x</p:attrName>
                                        </p:attrNameLst>
                                      </p:cBhvr>
                                      <p:tavLst>
                                        <p:tav tm="0">
                                          <p:val>
                                            <p:strVal val="#ppt_x"/>
                                          </p:val>
                                        </p:tav>
                                        <p:tav tm="100000">
                                          <p:val>
                                            <p:strVal val="#ppt_x"/>
                                          </p:val>
                                        </p:tav>
                                      </p:tavLst>
                                    </p:anim>
                                    <p:anim calcmode="lin" valueType="num">
                                      <p:cBhvr>
                                        <p:cTn id="153" dur="250" fill="hold"/>
                                        <p:tgtEl>
                                          <p:spTgt spid="32"/>
                                        </p:tgtEl>
                                        <p:attrNameLst>
                                          <p:attrName>ppt_y</p:attrName>
                                        </p:attrNameLst>
                                      </p:cBhvr>
                                      <p:tavLst>
                                        <p:tav tm="0">
                                          <p:val>
                                            <p:strVal val="#ppt_y+.1"/>
                                          </p:val>
                                        </p:tav>
                                        <p:tav tm="100000">
                                          <p:val>
                                            <p:strVal val="#ppt_y"/>
                                          </p:val>
                                        </p:tav>
                                      </p:tavLst>
                                    </p:anim>
                                  </p:childTnLst>
                                </p:cTn>
                              </p:par>
                            </p:childTnLst>
                          </p:cTn>
                        </p:par>
                        <p:par>
                          <p:cTn id="154" fill="hold">
                            <p:stCondLst>
                              <p:cond delay="6250"/>
                            </p:stCondLst>
                            <p:childTnLst>
                              <p:par>
                                <p:cTn id="155" presetID="42" presetClass="entr" presetSubtype="0" fill="hold" grpId="0" nodeType="afterEffect">
                                  <p:stCondLst>
                                    <p:cond delay="0"/>
                                  </p:stCondLst>
                                  <p:childTnLst>
                                    <p:set>
                                      <p:cBhvr>
                                        <p:cTn id="156" dur="1" fill="hold">
                                          <p:stCondLst>
                                            <p:cond delay="0"/>
                                          </p:stCondLst>
                                        </p:cTn>
                                        <p:tgtEl>
                                          <p:spTgt spid="33"/>
                                        </p:tgtEl>
                                        <p:attrNameLst>
                                          <p:attrName>style.visibility</p:attrName>
                                        </p:attrNameLst>
                                      </p:cBhvr>
                                      <p:to>
                                        <p:strVal val="visible"/>
                                      </p:to>
                                    </p:set>
                                    <p:animEffect transition="in" filter="fade">
                                      <p:cBhvr>
                                        <p:cTn id="157" dur="250"/>
                                        <p:tgtEl>
                                          <p:spTgt spid="33"/>
                                        </p:tgtEl>
                                      </p:cBhvr>
                                    </p:animEffect>
                                    <p:anim calcmode="lin" valueType="num">
                                      <p:cBhvr>
                                        <p:cTn id="158" dur="250" fill="hold"/>
                                        <p:tgtEl>
                                          <p:spTgt spid="33"/>
                                        </p:tgtEl>
                                        <p:attrNameLst>
                                          <p:attrName>ppt_x</p:attrName>
                                        </p:attrNameLst>
                                      </p:cBhvr>
                                      <p:tavLst>
                                        <p:tav tm="0">
                                          <p:val>
                                            <p:strVal val="#ppt_x"/>
                                          </p:val>
                                        </p:tav>
                                        <p:tav tm="100000">
                                          <p:val>
                                            <p:strVal val="#ppt_x"/>
                                          </p:val>
                                        </p:tav>
                                      </p:tavLst>
                                    </p:anim>
                                    <p:anim calcmode="lin" valueType="num">
                                      <p:cBhvr>
                                        <p:cTn id="159" dur="250" fill="hold"/>
                                        <p:tgtEl>
                                          <p:spTgt spid="33"/>
                                        </p:tgtEl>
                                        <p:attrNameLst>
                                          <p:attrName>ppt_y</p:attrName>
                                        </p:attrNameLst>
                                      </p:cBhvr>
                                      <p:tavLst>
                                        <p:tav tm="0">
                                          <p:val>
                                            <p:strVal val="#ppt_y+.1"/>
                                          </p:val>
                                        </p:tav>
                                        <p:tav tm="100000">
                                          <p:val>
                                            <p:strVal val="#ppt_y"/>
                                          </p:val>
                                        </p:tav>
                                      </p:tavLst>
                                    </p:anim>
                                  </p:childTnLst>
                                </p:cTn>
                              </p:par>
                            </p:childTnLst>
                          </p:cTn>
                        </p:par>
                        <p:par>
                          <p:cTn id="160" fill="hold">
                            <p:stCondLst>
                              <p:cond delay="6500"/>
                            </p:stCondLst>
                            <p:childTnLst>
                              <p:par>
                                <p:cTn id="161" presetID="42" presetClass="entr" presetSubtype="0" fill="hold" grpId="0" nodeType="afterEffect">
                                  <p:stCondLst>
                                    <p:cond delay="0"/>
                                  </p:stCondLst>
                                  <p:childTnLst>
                                    <p:set>
                                      <p:cBhvr>
                                        <p:cTn id="162" dur="1" fill="hold">
                                          <p:stCondLst>
                                            <p:cond delay="0"/>
                                          </p:stCondLst>
                                        </p:cTn>
                                        <p:tgtEl>
                                          <p:spTgt spid="34"/>
                                        </p:tgtEl>
                                        <p:attrNameLst>
                                          <p:attrName>style.visibility</p:attrName>
                                        </p:attrNameLst>
                                      </p:cBhvr>
                                      <p:to>
                                        <p:strVal val="visible"/>
                                      </p:to>
                                    </p:set>
                                    <p:animEffect transition="in" filter="fade">
                                      <p:cBhvr>
                                        <p:cTn id="163" dur="250"/>
                                        <p:tgtEl>
                                          <p:spTgt spid="34"/>
                                        </p:tgtEl>
                                      </p:cBhvr>
                                    </p:animEffect>
                                    <p:anim calcmode="lin" valueType="num">
                                      <p:cBhvr>
                                        <p:cTn id="164" dur="250" fill="hold"/>
                                        <p:tgtEl>
                                          <p:spTgt spid="34"/>
                                        </p:tgtEl>
                                        <p:attrNameLst>
                                          <p:attrName>ppt_x</p:attrName>
                                        </p:attrNameLst>
                                      </p:cBhvr>
                                      <p:tavLst>
                                        <p:tav tm="0">
                                          <p:val>
                                            <p:strVal val="#ppt_x"/>
                                          </p:val>
                                        </p:tav>
                                        <p:tav tm="100000">
                                          <p:val>
                                            <p:strVal val="#ppt_x"/>
                                          </p:val>
                                        </p:tav>
                                      </p:tavLst>
                                    </p:anim>
                                    <p:anim calcmode="lin" valueType="num">
                                      <p:cBhvr>
                                        <p:cTn id="165" dur="25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3" grpId="0" animBg="1"/>
      <p:bldP spid="14" grpId="0" animBg="1"/>
      <p:bldP spid="15" grpId="0" animBg="1"/>
      <p:bldP spid="16" grpId="0" animBg="1"/>
      <p:bldP spid="23" grpId="0"/>
      <p:bldP spid="24" grpId="0"/>
      <p:bldP spid="25" grpId="0"/>
      <p:bldP spid="26" grpId="0" animBg="1"/>
      <p:bldP spid="27" grpId="0" animBg="1"/>
      <p:bldP spid="28" grpId="0" animBg="1"/>
      <p:bldP spid="29" grpId="0" animBg="1"/>
      <p:bldP spid="30" grpId="0" animBg="1"/>
      <p:bldP spid="31" grpId="0" animBg="1"/>
      <p:bldP spid="32" grpId="0" animBg="1"/>
      <p:bldP spid="33" grpId="0" animBg="1"/>
      <p:bldP spid="3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4934350A-99E9-4FD1-94BA-09680B6B9C6D}"/>
              </a:ext>
            </a:extLst>
          </p:cNvPr>
          <p:cNvPicPr>
            <a:picLocks noChangeAspect="1"/>
          </p:cNvPicPr>
          <p:nvPr/>
        </p:nvPicPr>
        <p:blipFill>
          <a:blip r:embed="rId3"/>
          <a:stretch>
            <a:fillRect/>
          </a:stretch>
        </p:blipFill>
        <p:spPr>
          <a:xfrm rot="16200000">
            <a:off x="1998367" y="-1994422"/>
            <a:ext cx="5141143" cy="9137876"/>
          </a:xfrm>
          <a:prstGeom prst="rect">
            <a:avLst/>
          </a:prstGeom>
        </p:spPr>
      </p:pic>
      <p:sp>
        <p:nvSpPr>
          <p:cNvPr id="15" name="文本框 5">
            <a:extLst>
              <a:ext uri="{FF2B5EF4-FFF2-40B4-BE49-F238E27FC236}">
                <a16:creationId xmlns:a16="http://schemas.microsoft.com/office/drawing/2014/main" id="{B14AC068-B71A-4CC2-8CC1-B1D24C642054}"/>
              </a:ext>
            </a:extLst>
          </p:cNvPr>
          <p:cNvSpPr txBox="1"/>
          <p:nvPr/>
        </p:nvSpPr>
        <p:spPr>
          <a:xfrm>
            <a:off x="151093" y="3362859"/>
            <a:ext cx="1593970" cy="253887"/>
          </a:xfrm>
          <a:prstGeom prst="rect">
            <a:avLst/>
          </a:prstGeom>
          <a:noFill/>
          <a:ln>
            <a:noFill/>
          </a:ln>
        </p:spPr>
        <p:txBody>
          <a:bodyPr wrap="square" lIns="91412" tIns="45706" rIns="91412" bIns="45706" rtlCol="0">
            <a:spAutoFit/>
          </a:bodyPr>
          <a:lstStyle/>
          <a:p>
            <a:pPr algn="ctr"/>
            <a:r>
              <a:rPr lang="zh-CN" altLang="zh-CN" sz="1050" dirty="0">
                <a:solidFill>
                  <a:schemeClr val="tx1">
                    <a:lumMod val="75000"/>
                    <a:lumOff val="25000"/>
                  </a:schemeClr>
                </a:solidFill>
                <a:latin typeface="锐字云字库美黑体1.0" panose="02010604000000000000" charset="-122"/>
                <a:ea typeface="锐字云字库美黑体1.0" panose="02010604000000000000" charset="-122"/>
              </a:rPr>
              <a:t>汇报</a:t>
            </a:r>
            <a:r>
              <a:rPr lang="zh-CN" altLang="zh-CN" sz="1050">
                <a:solidFill>
                  <a:schemeClr val="tx1">
                    <a:lumMod val="75000"/>
                    <a:lumOff val="25000"/>
                  </a:schemeClr>
                </a:solidFill>
                <a:latin typeface="锐字云字库美黑体1.0" panose="02010604000000000000" charset="-122"/>
                <a:ea typeface="锐字云字库美黑体1.0" panose="02010604000000000000" charset="-122"/>
              </a:rPr>
              <a:t>人</a:t>
            </a:r>
            <a:r>
              <a:rPr lang="zh-CN" altLang="zh-CN" sz="1050" smtClean="0">
                <a:solidFill>
                  <a:schemeClr val="tx1">
                    <a:lumMod val="75000"/>
                    <a:lumOff val="25000"/>
                  </a:schemeClr>
                </a:solidFill>
                <a:latin typeface="锐字云字库美黑体1.0" panose="02010604000000000000" charset="-122"/>
                <a:ea typeface="锐字云字库美黑体1.0" panose="02010604000000000000" charset="-122"/>
              </a:rPr>
              <a:t>：</a:t>
            </a:r>
            <a:r>
              <a:rPr lang="zh-CN" altLang="en-US" sz="1050" smtClean="0">
                <a:solidFill>
                  <a:schemeClr val="tx1">
                    <a:lumMod val="75000"/>
                    <a:lumOff val="25000"/>
                  </a:schemeClr>
                </a:solidFill>
                <a:latin typeface="锐字云字库美黑体1.0" panose="02010604000000000000" charset="-122"/>
                <a:ea typeface="锐字云字库美黑体1.0" panose="02010604000000000000" charset="-122"/>
              </a:rPr>
              <a:t>泡泡糖</a:t>
            </a:r>
            <a:r>
              <a:rPr lang="en-US" altLang="zh-CN" sz="1050" smtClean="0">
                <a:solidFill>
                  <a:schemeClr val="tx1">
                    <a:lumMod val="75000"/>
                    <a:lumOff val="25000"/>
                  </a:schemeClr>
                </a:solidFill>
                <a:latin typeface="锐字云字库美黑体1.0" panose="02010604000000000000" charset="-122"/>
                <a:ea typeface="锐字云字库美黑体1.0" panose="02010604000000000000" charset="-122"/>
              </a:rPr>
              <a:t>PPT</a:t>
            </a:r>
            <a:endParaRPr lang="zh-CN" altLang="zh-CN" sz="1050" dirty="0">
              <a:solidFill>
                <a:schemeClr val="tx1">
                  <a:lumMod val="75000"/>
                  <a:lumOff val="25000"/>
                </a:schemeClr>
              </a:solidFill>
              <a:latin typeface="锐字云字库美黑体1.0" panose="02010604000000000000" charset="-122"/>
              <a:ea typeface="锐字云字库美黑体1.0" panose="02010604000000000000" charset="-122"/>
            </a:endParaRPr>
          </a:p>
        </p:txBody>
      </p:sp>
      <p:sp>
        <p:nvSpPr>
          <p:cNvPr id="16" name="文本框 5">
            <a:extLst>
              <a:ext uri="{FF2B5EF4-FFF2-40B4-BE49-F238E27FC236}">
                <a16:creationId xmlns:a16="http://schemas.microsoft.com/office/drawing/2014/main" id="{910C7901-3747-4D10-8960-82762C286D82}"/>
              </a:ext>
            </a:extLst>
          </p:cNvPr>
          <p:cNvSpPr txBox="1"/>
          <p:nvPr/>
        </p:nvSpPr>
        <p:spPr>
          <a:xfrm>
            <a:off x="1745063" y="3362859"/>
            <a:ext cx="1633188" cy="253887"/>
          </a:xfrm>
          <a:prstGeom prst="rect">
            <a:avLst/>
          </a:prstGeom>
          <a:noFill/>
          <a:ln>
            <a:noFill/>
          </a:ln>
        </p:spPr>
        <p:txBody>
          <a:bodyPr wrap="square" lIns="91412" tIns="45706" rIns="91412" bIns="45706" rtlCol="0">
            <a:spAutoFit/>
          </a:bodyPr>
          <a:lstStyle/>
          <a:p>
            <a:pPr algn="ctr"/>
            <a:r>
              <a:rPr lang="zh-CN" altLang="en-US" sz="1050" dirty="0">
                <a:solidFill>
                  <a:schemeClr val="tx1">
                    <a:lumMod val="75000"/>
                    <a:lumOff val="25000"/>
                  </a:schemeClr>
                </a:solidFill>
                <a:latin typeface="锐字云字库美黑体1.0" panose="02010604000000000000" charset="-122"/>
                <a:ea typeface="锐字云字库美黑体1.0" panose="02010604000000000000" charset="-122"/>
              </a:rPr>
              <a:t>时间</a:t>
            </a:r>
            <a:r>
              <a:rPr lang="zh-CN" altLang="zh-CN" sz="1050" dirty="0">
                <a:solidFill>
                  <a:schemeClr val="tx1">
                    <a:lumMod val="75000"/>
                    <a:lumOff val="25000"/>
                  </a:schemeClr>
                </a:solidFill>
                <a:latin typeface="锐字云字库美黑体1.0" panose="02010604000000000000" charset="-122"/>
                <a:ea typeface="锐字云字库美黑体1.0" panose="02010604000000000000" charset="-122"/>
              </a:rPr>
              <a:t>：</a:t>
            </a:r>
            <a:r>
              <a:rPr lang="en-US" altLang="zh-CN" sz="1050" dirty="0">
                <a:solidFill>
                  <a:schemeClr val="tx1">
                    <a:lumMod val="75000"/>
                    <a:lumOff val="25000"/>
                  </a:schemeClr>
                </a:solidFill>
                <a:latin typeface="锐字云字库美黑体1.0" panose="02010604000000000000" charset="-122"/>
                <a:ea typeface="锐字云字库美黑体1.0" panose="02010604000000000000" charset="-122"/>
              </a:rPr>
              <a:t>2019x</a:t>
            </a:r>
            <a:r>
              <a:rPr lang="zh-CN" altLang="en-US" sz="1050" dirty="0">
                <a:solidFill>
                  <a:schemeClr val="tx1">
                    <a:lumMod val="75000"/>
                    <a:lumOff val="25000"/>
                  </a:schemeClr>
                </a:solidFill>
                <a:latin typeface="锐字云字库美黑体1.0" panose="02010604000000000000" charset="-122"/>
                <a:ea typeface="锐字云字库美黑体1.0" panose="02010604000000000000" charset="-122"/>
              </a:rPr>
              <a:t>月</a:t>
            </a:r>
            <a:r>
              <a:rPr lang="en-US" altLang="zh-CN" sz="1050" dirty="0">
                <a:solidFill>
                  <a:schemeClr val="tx1">
                    <a:lumMod val="75000"/>
                    <a:lumOff val="25000"/>
                  </a:schemeClr>
                </a:solidFill>
                <a:latin typeface="锐字云字库美黑体1.0" panose="02010604000000000000" charset="-122"/>
                <a:ea typeface="锐字云字库美黑体1.0" panose="02010604000000000000" charset="-122"/>
              </a:rPr>
              <a:t>x</a:t>
            </a:r>
            <a:r>
              <a:rPr lang="zh-CN" altLang="en-US" sz="1050" dirty="0">
                <a:solidFill>
                  <a:schemeClr val="tx1">
                    <a:lumMod val="75000"/>
                    <a:lumOff val="25000"/>
                  </a:schemeClr>
                </a:solidFill>
                <a:latin typeface="锐字云字库美黑体1.0" panose="02010604000000000000" charset="-122"/>
                <a:ea typeface="锐字云字库美黑体1.0" panose="02010604000000000000" charset="-122"/>
              </a:rPr>
              <a:t>日</a:t>
            </a:r>
            <a:endParaRPr lang="zh-CN" altLang="zh-CN" sz="1050" dirty="0">
              <a:solidFill>
                <a:schemeClr val="tx1">
                  <a:lumMod val="75000"/>
                  <a:lumOff val="25000"/>
                </a:schemeClr>
              </a:solidFill>
              <a:latin typeface="锐字云字库美黑体1.0" panose="02010604000000000000" charset="-122"/>
              <a:ea typeface="锐字云字库美黑体1.0" panose="02010604000000000000" charset="-122"/>
            </a:endParaRPr>
          </a:p>
        </p:txBody>
      </p:sp>
      <p:sp>
        <p:nvSpPr>
          <p:cNvPr id="20" name="矩形 259">
            <a:extLst>
              <a:ext uri="{FF2B5EF4-FFF2-40B4-BE49-F238E27FC236}">
                <a16:creationId xmlns:a16="http://schemas.microsoft.com/office/drawing/2014/main" id="{FDD9E712-25D1-42F5-A456-E9EB0DA07E93}"/>
              </a:ext>
            </a:extLst>
          </p:cNvPr>
          <p:cNvSpPr>
            <a:spLocks noChangeArrowheads="1"/>
          </p:cNvSpPr>
          <p:nvPr/>
        </p:nvSpPr>
        <p:spPr bwMode="auto">
          <a:xfrm>
            <a:off x="-72516" y="1937697"/>
            <a:ext cx="644924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spcBef>
                <a:spcPct val="20000"/>
              </a:spcBef>
            </a:pPr>
            <a:r>
              <a:rPr lang="zh-CN" altLang="en-US" sz="48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rPr>
              <a:t>谢谢您的聆听 </a:t>
            </a:r>
            <a:r>
              <a:rPr lang="en-US" altLang="zh-CN" sz="2000" dirty="0">
                <a:solidFill>
                  <a:schemeClr val="tx1">
                    <a:lumMod val="75000"/>
                    <a:lumOff val="25000"/>
                  </a:schemeClr>
                </a:solidFill>
                <a:latin typeface="微软雅黑" panose="020B0503020204020204" pitchFamily="34" charset="-122"/>
                <a:sym typeface="Calibri" panose="020F0502020204030204" pitchFamily="34" charset="0"/>
              </a:rPr>
              <a:t>POWERPOINT</a:t>
            </a:r>
            <a:endParaRPr lang="zh-CN" altLang="en-US" sz="3600" dirty="0">
              <a:solidFill>
                <a:schemeClr val="tx1">
                  <a:lumMod val="75000"/>
                  <a:lumOff val="25000"/>
                </a:schemeClr>
              </a:solidFill>
              <a:ea typeface="微软雅黑" panose="020B0503020204020204" pitchFamily="34" charset="-122"/>
              <a:sym typeface="Calibri" panose="020F0502020204030204" pitchFamily="34" charset="0"/>
            </a:endParaRPr>
          </a:p>
        </p:txBody>
      </p:sp>
      <p:sp>
        <p:nvSpPr>
          <p:cNvPr id="21" name="矩形 259">
            <a:extLst>
              <a:ext uri="{FF2B5EF4-FFF2-40B4-BE49-F238E27FC236}">
                <a16:creationId xmlns:a16="http://schemas.microsoft.com/office/drawing/2014/main" id="{202ED759-5B76-49F5-8C89-28DF143D5724}"/>
              </a:ext>
            </a:extLst>
          </p:cNvPr>
          <p:cNvSpPr>
            <a:spLocks noChangeArrowheads="1"/>
          </p:cNvSpPr>
          <p:nvPr/>
        </p:nvSpPr>
        <p:spPr bwMode="auto">
          <a:xfrm>
            <a:off x="215516" y="2790570"/>
            <a:ext cx="5490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spcBef>
                <a:spcPct val="20000"/>
              </a:spcBef>
            </a:pPr>
            <a:r>
              <a:rPr lang="en-US" altLang="zh-CN" sz="600" dirty="0">
                <a:solidFill>
                  <a:srgbClr val="676465"/>
                </a:solidFill>
                <a:latin typeface="微软雅黑" panose="020B0503020204020204" pitchFamily="34" charset="-122"/>
                <a:sym typeface="Calibri" panose="020F050202020403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a:t>
            </a:r>
            <a:r>
              <a:rPr lang="en-US" altLang="zh-CN" sz="600" dirty="0" err="1">
                <a:solidFill>
                  <a:srgbClr val="676465"/>
                </a:solidFill>
                <a:latin typeface="微软雅黑" panose="020B0503020204020204" pitchFamily="34" charset="-122"/>
                <a:sym typeface="Calibri" panose="020F0502020204030204" pitchFamily="34" charset="0"/>
              </a:rPr>
              <a:t>coPlease</a:t>
            </a:r>
            <a:r>
              <a:rPr lang="en-US" altLang="zh-CN" sz="600" dirty="0">
                <a:solidFill>
                  <a:srgbClr val="676465"/>
                </a:solidFill>
                <a:latin typeface="微软雅黑" panose="020B0503020204020204" pitchFamily="34" charset="-122"/>
                <a:sym typeface="Calibri" panose="020F0502020204030204" pitchFamily="34" charset="0"/>
              </a:rPr>
              <a:t> replace text, click add relevant headline</a:t>
            </a:r>
            <a:endParaRPr lang="zh-CN" altLang="en-US" sz="600" dirty="0">
              <a:solidFill>
                <a:srgbClr val="676465"/>
              </a:solidFill>
              <a:ea typeface="微软雅黑" panose="020B0503020204020204" pitchFamily="34" charset="-122"/>
              <a:sym typeface="Calibri" panose="020F0502020204030204" pitchFamily="34" charset="0"/>
            </a:endParaRPr>
          </a:p>
        </p:txBody>
      </p:sp>
      <p:grpSp>
        <p:nvGrpSpPr>
          <p:cNvPr id="23" name="组合 22">
            <a:extLst>
              <a:ext uri="{FF2B5EF4-FFF2-40B4-BE49-F238E27FC236}">
                <a16:creationId xmlns:a16="http://schemas.microsoft.com/office/drawing/2014/main" id="{848D5D42-4A28-4E6F-9267-6E33DF76D560}"/>
              </a:ext>
            </a:extLst>
          </p:cNvPr>
          <p:cNvGrpSpPr/>
          <p:nvPr/>
        </p:nvGrpSpPr>
        <p:grpSpPr>
          <a:xfrm>
            <a:off x="146200" y="1816460"/>
            <a:ext cx="6406020" cy="1440160"/>
            <a:chOff x="2802618" y="3268454"/>
            <a:chExt cx="6578600" cy="909237"/>
          </a:xfrm>
        </p:grpSpPr>
        <p:cxnSp>
          <p:nvCxnSpPr>
            <p:cNvPr id="24" name="直接连接符 23">
              <a:extLst>
                <a:ext uri="{FF2B5EF4-FFF2-40B4-BE49-F238E27FC236}">
                  <a16:creationId xmlns:a16="http://schemas.microsoft.com/office/drawing/2014/main" id="{AEDEBC5F-B27B-4D17-B65C-0064067FC10A}"/>
                </a:ext>
              </a:extLst>
            </p:cNvPr>
            <p:cNvCxnSpPr/>
            <p:nvPr/>
          </p:nvCxnSpPr>
          <p:spPr>
            <a:xfrm>
              <a:off x="2802618" y="3268454"/>
              <a:ext cx="6578600" cy="0"/>
            </a:xfrm>
            <a:prstGeom prst="line">
              <a:avLst/>
            </a:prstGeom>
            <a:ln>
              <a:solidFill>
                <a:srgbClr val="676465"/>
              </a:solidFill>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id="{0F262A1B-534E-4549-8853-5672BB5AECD5}"/>
                </a:ext>
              </a:extLst>
            </p:cNvPr>
            <p:cNvCxnSpPr/>
            <p:nvPr/>
          </p:nvCxnSpPr>
          <p:spPr>
            <a:xfrm>
              <a:off x="2802618" y="4177691"/>
              <a:ext cx="6578600" cy="0"/>
            </a:xfrm>
            <a:prstGeom prst="line">
              <a:avLst/>
            </a:prstGeom>
            <a:ln>
              <a:solidFill>
                <a:srgbClr val="67646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01815637"/>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0"/>
                                        </p:tgtEl>
                                        <p:attrNameLst>
                                          <p:attrName>ppt_y</p:attrName>
                                        </p:attrNameLst>
                                      </p:cBhvr>
                                      <p:tavLst>
                                        <p:tav tm="0">
                                          <p:val>
                                            <p:strVal val="#ppt_y"/>
                                          </p:val>
                                        </p:tav>
                                        <p:tav tm="100000">
                                          <p:val>
                                            <p:strVal val="#ppt_y"/>
                                          </p:val>
                                        </p:tav>
                                      </p:tavLst>
                                    </p:anim>
                                    <p:anim calcmode="lin" valueType="num">
                                      <p:cBhvr>
                                        <p:cTn id="13"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0"/>
                                        </p:tgtEl>
                                      </p:cBhvr>
                                    </p:animEffect>
                                  </p:childTnLst>
                                </p:cTn>
                              </p:par>
                            </p:childTnLst>
                          </p:cTn>
                        </p:par>
                        <p:par>
                          <p:cTn id="16" fill="hold">
                            <p:stCondLst>
                              <p:cond delay="1750"/>
                            </p:stCondLst>
                            <p:childTnLst>
                              <p:par>
                                <p:cTn id="17" presetID="26" presetClass="emph" presetSubtype="0" fill="hold" grpId="1" nodeType="afterEffect">
                                  <p:stCondLst>
                                    <p:cond delay="0"/>
                                  </p:stCondLst>
                                  <p:iterate type="lt">
                                    <p:tmAbs val="0"/>
                                  </p:iterate>
                                  <p:childTnLst>
                                    <p:animEffect transition="out" filter="fade">
                                      <p:cBhvr>
                                        <p:cTn id="18" dur="500" tmFilter="0, 0; .2, .5; .8, .5; 1, 0"/>
                                        <p:tgtEl>
                                          <p:spTgt spid="20"/>
                                        </p:tgtEl>
                                      </p:cBhvr>
                                    </p:animEffect>
                                    <p:animScale>
                                      <p:cBhvr>
                                        <p:cTn id="19" dur="250" autoRev="1" fill="hold"/>
                                        <p:tgtEl>
                                          <p:spTgt spid="20"/>
                                        </p:tgtEl>
                                      </p:cBhvr>
                                      <p:by x="105000" y="105000"/>
                                    </p:animScale>
                                  </p:childTnLst>
                                </p:cTn>
                              </p:par>
                            </p:childTnLst>
                          </p:cTn>
                        </p:par>
                        <p:par>
                          <p:cTn id="20" fill="hold">
                            <p:stCondLst>
                              <p:cond delay="2250"/>
                            </p:stCondLst>
                            <p:childTnLst>
                              <p:par>
                                <p:cTn id="21" presetID="10"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000"/>
                                        <p:tgtEl>
                                          <p:spTgt spid="21"/>
                                        </p:tgtEl>
                                      </p:cBhvr>
                                    </p:animEffect>
                                  </p:childTnLst>
                                </p:cTn>
                              </p:par>
                            </p:childTnLst>
                          </p:cTn>
                        </p:par>
                        <p:par>
                          <p:cTn id="24" fill="hold">
                            <p:stCondLst>
                              <p:cond delay="3250"/>
                            </p:stCondLst>
                            <p:childTnLst>
                              <p:par>
                                <p:cTn id="25" presetID="2" presetClass="entr" presetSubtype="8"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0-#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childTnLst>
                          </p:cTn>
                        </p:par>
                        <p:par>
                          <p:cTn id="29" fill="hold">
                            <p:stCondLst>
                              <p:cond delay="3750"/>
                            </p:stCondLst>
                            <p:childTnLst>
                              <p:par>
                                <p:cTn id="30" presetID="2" presetClass="entr" presetSubtype="8"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0-#ppt_w/2"/>
                                          </p:val>
                                        </p:tav>
                                        <p:tav tm="100000">
                                          <p:val>
                                            <p:strVal val="#ppt_x"/>
                                          </p:val>
                                        </p:tav>
                                      </p:tavLst>
                                    </p:anim>
                                    <p:anim calcmode="lin" valueType="num">
                                      <p:cBhvr additive="base">
                                        <p:cTn id="33"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0" grpId="0"/>
      <p:bldP spid="20" grpId="1"/>
      <p:bldP spid="21"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6.4"/>
</p:tagLst>
</file>

<file path=ppt/tags/tag2.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Office 主题">
  <a:themeElements>
    <a:clrScheme name="自定义 1062">
      <a:dk1>
        <a:sysClr val="windowText" lastClr="000000"/>
      </a:dk1>
      <a:lt1>
        <a:sysClr val="window" lastClr="FFFFFF"/>
      </a:lt1>
      <a:dk2>
        <a:srgbClr val="44546A"/>
      </a:dk2>
      <a:lt2>
        <a:srgbClr val="E7E6E6"/>
      </a:lt2>
      <a:accent1>
        <a:srgbClr val="D64E3B"/>
      </a:accent1>
      <a:accent2>
        <a:srgbClr val="E8432B"/>
      </a:accent2>
      <a:accent3>
        <a:srgbClr val="D64E3B"/>
      </a:accent3>
      <a:accent4>
        <a:srgbClr val="E8432B"/>
      </a:accent4>
      <a:accent5>
        <a:srgbClr val="D64E3B"/>
      </a:accent5>
      <a:accent6>
        <a:srgbClr val="E8432B"/>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850</TotalTime>
  <Words>3311</Words>
  <Application>Microsoft Office PowerPoint</Application>
  <PresentationFormat>自定义</PresentationFormat>
  <Paragraphs>197</Paragraphs>
  <Slides>24</Slides>
  <Notes>15</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24</vt:i4>
      </vt:variant>
    </vt:vector>
  </HeadingPairs>
  <TitlesOfParts>
    <vt:vector size="39" baseType="lpstr">
      <vt:lpstr>Arial Unicode MS</vt:lpstr>
      <vt:lpstr>Gill Sans</vt:lpstr>
      <vt:lpstr>Helvetica Light</vt:lpstr>
      <vt:lpstr>Lato Regular</vt:lpstr>
      <vt:lpstr>Open Sans</vt:lpstr>
      <vt:lpstr>Open Sans Light</vt:lpstr>
      <vt:lpstr>Roboto Condensed</vt:lpstr>
      <vt:lpstr>方正兰亭黑_GBK</vt:lpstr>
      <vt:lpstr>锐字云字库美黑体1.0</vt:lpstr>
      <vt:lpstr>宋体</vt:lpstr>
      <vt:lpstr>微软雅黑</vt:lpstr>
      <vt:lpstr>Arial</vt:lpstr>
      <vt:lpstr>Calibri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02</dc:title>
  <dc:creator>Administrator</dc:creator>
  <cp:lastModifiedBy>Administrator</cp:lastModifiedBy>
  <cp:revision>214</cp:revision>
  <dcterms:created xsi:type="dcterms:W3CDTF">2017-06-18T09:47:48Z</dcterms:created>
  <dcterms:modified xsi:type="dcterms:W3CDTF">2018-03-13T06:29:00Z</dcterms:modified>
</cp:coreProperties>
</file>