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5.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6.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7.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0.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1.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12.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5.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16.xml" ContentType="application/vnd.openxmlformats-officedocument.presentationml.notesSlide+xml"/>
  <Override PartName="/ppt/theme/themeOverride1.xml" ContentType="application/vnd.openxmlformats-officedocument.themeOverr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7.xml" ContentType="application/vnd.openxmlformats-officedocument.presentationml.notesSlide+xml"/>
  <Override PartName="/ppt/theme/themeOverride2.xml" ContentType="application/vnd.openxmlformats-officedocument.themeOverr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20.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notesSlides/notesSlide21.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22.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82" r:id="rId2"/>
    <p:sldId id="257" r:id="rId3"/>
    <p:sldId id="258" r:id="rId4"/>
    <p:sldId id="266" r:id="rId5"/>
    <p:sldId id="267" r:id="rId6"/>
    <p:sldId id="268" r:id="rId7"/>
    <p:sldId id="269" r:id="rId8"/>
    <p:sldId id="272" r:id="rId9"/>
    <p:sldId id="261" r:id="rId10"/>
    <p:sldId id="265" r:id="rId11"/>
    <p:sldId id="270" r:id="rId12"/>
    <p:sldId id="273" r:id="rId13"/>
    <p:sldId id="274" r:id="rId14"/>
    <p:sldId id="260" r:id="rId15"/>
    <p:sldId id="264" r:id="rId16"/>
    <p:sldId id="275" r:id="rId17"/>
    <p:sldId id="276" r:id="rId18"/>
    <p:sldId id="278" r:id="rId19"/>
    <p:sldId id="259" r:id="rId20"/>
    <p:sldId id="277" r:id="rId21"/>
    <p:sldId id="279" r:id="rId22"/>
    <p:sldId id="280" r:id="rId23"/>
    <p:sldId id="281" r:id="rId24"/>
    <p:sldId id="262"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D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60" autoAdjust="0"/>
    <p:restoredTop sz="94660"/>
  </p:normalViewPr>
  <p:slideViewPr>
    <p:cSldViewPr snapToGrid="0" showGuides="1">
      <p:cViewPr varScale="1">
        <p:scale>
          <a:sx n="84" d="100"/>
          <a:sy n="84" d="100"/>
        </p:scale>
        <p:origin x="-336" y="-90"/>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EBAC75-64AB-4BCE-9E90-40BB6F3D2FA2}" type="datetimeFigureOut">
              <a:rPr lang="zh-CN" altLang="en-US" smtClean="0"/>
              <a:t>2018/1/25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93BE40-A44B-4062-8710-8482037A9A64}" type="slidenum">
              <a:rPr lang="zh-CN" altLang="en-US" smtClean="0"/>
              <a:t>‹#›</a:t>
            </a:fld>
            <a:endParaRPr lang="zh-CN" altLang="en-US"/>
          </a:p>
        </p:txBody>
      </p:sp>
    </p:spTree>
    <p:extLst>
      <p:ext uri="{BB962C8B-B14F-4D97-AF65-F5344CB8AC3E}">
        <p14:creationId xmlns:p14="http://schemas.microsoft.com/office/powerpoint/2010/main" val="3287170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93BE40-A44B-4062-8710-8482037A9A6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94684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93BE40-A44B-4062-8710-8482037A9A64}" type="slidenum">
              <a:rPr lang="zh-CN" altLang="en-US" smtClean="0"/>
              <a:t>2</a:t>
            </a:fld>
            <a:endParaRPr lang="zh-CN" altLang="en-US"/>
          </a:p>
        </p:txBody>
      </p:sp>
    </p:spTree>
    <p:extLst>
      <p:ext uri="{BB962C8B-B14F-4D97-AF65-F5344CB8AC3E}">
        <p14:creationId xmlns:p14="http://schemas.microsoft.com/office/powerpoint/2010/main" val="1897832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93BE40-A44B-4062-8710-8482037A9A64}" type="slidenum">
              <a:rPr lang="zh-CN" altLang="en-US" smtClean="0"/>
              <a:t>3</a:t>
            </a:fld>
            <a:endParaRPr lang="zh-CN" altLang="en-US"/>
          </a:p>
        </p:txBody>
      </p:sp>
    </p:spTree>
    <p:extLst>
      <p:ext uri="{BB962C8B-B14F-4D97-AF65-F5344CB8AC3E}">
        <p14:creationId xmlns:p14="http://schemas.microsoft.com/office/powerpoint/2010/main" val="956499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6A47B817-BBFD-4A6F-85FA-C4DC0B5970B8}"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4</a:t>
            </a:fld>
            <a:endParaRPr lang="en-US" altLang="zh-CN"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06286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9918EF4E-905F-4181-AA16-1F22F6FD041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5</a:t>
            </a:fld>
            <a:endParaRPr lang="en-US" altLang="zh-CN"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232400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93BE40-A44B-4062-8710-8482037A9A64}" type="slidenum">
              <a:rPr lang="zh-CN" altLang="en-US" smtClean="0"/>
              <a:t>6</a:t>
            </a:fld>
            <a:endParaRPr lang="zh-CN" altLang="en-US"/>
          </a:p>
        </p:txBody>
      </p:sp>
    </p:spTree>
    <p:extLst>
      <p:ext uri="{BB962C8B-B14F-4D97-AF65-F5344CB8AC3E}">
        <p14:creationId xmlns:p14="http://schemas.microsoft.com/office/powerpoint/2010/main" val="346708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93BE40-A44B-4062-8710-8482037A9A64}" type="slidenum">
              <a:rPr lang="zh-CN" altLang="en-US" smtClean="0"/>
              <a:t>7</a:t>
            </a:fld>
            <a:endParaRPr lang="zh-CN" altLang="en-US"/>
          </a:p>
        </p:txBody>
      </p:sp>
    </p:spTree>
    <p:extLst>
      <p:ext uri="{BB962C8B-B14F-4D97-AF65-F5344CB8AC3E}">
        <p14:creationId xmlns:p14="http://schemas.microsoft.com/office/powerpoint/2010/main" val="1963537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0CE08805-037A-479E-8935-4F2A6308F873}"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8</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596620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93BE40-A44B-4062-8710-8482037A9A64}" type="slidenum">
              <a:rPr lang="zh-CN" altLang="en-US" smtClean="0"/>
              <a:t>9</a:t>
            </a:fld>
            <a:endParaRPr lang="zh-CN" altLang="en-US"/>
          </a:p>
        </p:txBody>
      </p:sp>
    </p:spTree>
    <p:extLst>
      <p:ext uri="{BB962C8B-B14F-4D97-AF65-F5344CB8AC3E}">
        <p14:creationId xmlns:p14="http://schemas.microsoft.com/office/powerpoint/2010/main" val="3027309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D36F8B9-EFE9-49B1-B469-0DEE19B2ABE5}" type="slidenum">
              <a:rPr lang="zh-CN" altLang="en-US" smtClean="0"/>
              <a:pPr/>
              <a:t>10</a:t>
            </a:fld>
            <a:endParaRPr lang="zh-CN" altLang="en-US"/>
          </a:p>
        </p:txBody>
      </p:sp>
    </p:spTree>
    <p:extLst>
      <p:ext uri="{BB962C8B-B14F-4D97-AF65-F5344CB8AC3E}">
        <p14:creationId xmlns:p14="http://schemas.microsoft.com/office/powerpoint/2010/main" val="737036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93BE40-A44B-4062-8710-8482037A9A64}" type="slidenum">
              <a:rPr lang="zh-CN" altLang="en-US" smtClean="0"/>
              <a:t>11</a:t>
            </a:fld>
            <a:endParaRPr lang="zh-CN" altLang="en-US"/>
          </a:p>
        </p:txBody>
      </p:sp>
    </p:spTree>
    <p:extLst>
      <p:ext uri="{BB962C8B-B14F-4D97-AF65-F5344CB8AC3E}">
        <p14:creationId xmlns:p14="http://schemas.microsoft.com/office/powerpoint/2010/main" val="842860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77D3D989-2262-4EEC-8808-8B9F63D5EBF4}"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12</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17316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93BE40-A44B-4062-8710-8482037A9A64}" type="slidenum">
              <a:rPr lang="zh-CN" altLang="en-US" smtClean="0"/>
              <a:t>13</a:t>
            </a:fld>
            <a:endParaRPr lang="zh-CN" altLang="en-US"/>
          </a:p>
        </p:txBody>
      </p:sp>
    </p:spTree>
    <p:extLst>
      <p:ext uri="{BB962C8B-B14F-4D97-AF65-F5344CB8AC3E}">
        <p14:creationId xmlns:p14="http://schemas.microsoft.com/office/powerpoint/2010/main" val="2341094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93BE40-A44B-4062-8710-8482037A9A64}" type="slidenum">
              <a:rPr lang="zh-CN" altLang="en-US" smtClean="0"/>
              <a:t>14</a:t>
            </a:fld>
            <a:endParaRPr lang="zh-CN" altLang="en-US"/>
          </a:p>
        </p:txBody>
      </p:sp>
    </p:spTree>
    <p:extLst>
      <p:ext uri="{BB962C8B-B14F-4D97-AF65-F5344CB8AC3E}">
        <p14:creationId xmlns:p14="http://schemas.microsoft.com/office/powerpoint/2010/main" val="14199559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B85BD9-BC06-4B6E-A859-71AC40456C9A}" type="slidenum">
              <a:rPr lang="zh-CN" altLang="en-US" smtClean="0"/>
              <a:pPr/>
              <a:t>15</a:t>
            </a:fld>
            <a:endParaRPr lang="zh-CN" altLang="en-US"/>
          </a:p>
        </p:txBody>
      </p:sp>
    </p:spTree>
    <p:extLst>
      <p:ext uri="{BB962C8B-B14F-4D97-AF65-F5344CB8AC3E}">
        <p14:creationId xmlns:p14="http://schemas.microsoft.com/office/powerpoint/2010/main" val="38306734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smtClean="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B6D64AB9-FB11-4510-BB0F-56DC0FA8CB14}"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16</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16020230"/>
      </p:ext>
    </p:extLst>
  </p:cSld>
  <p:clrMapOvr>
    <a:overrideClrMapping bg1="lt1" tx1="dk1" bg2="lt2" tx2="dk2" accent1="accent1" accent2="accent2" accent3="accent3" accent4="accent4" accent5="accent5" accent6="accent6" hlink="hlink" folHlink="folHlink"/>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smtClean="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6EF2E9E2-4089-4964-8846-9ED9958DD600}"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17</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63628649"/>
      </p:ext>
    </p:extLst>
  </p:cSld>
  <p:clrMapOvr>
    <a:overrideClrMapping bg1="lt1" tx1="dk1" bg2="lt2" tx2="dk2" accent1="accent1" accent2="accent2" accent3="accent3" accent4="accent4" accent5="accent5" accent6="accent6" hlink="hlink" folHlink="folHlink"/>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5860DD44-4885-433C-87CC-F98A55D836E4}" type="slidenum">
              <a:rPr lang="zh-CN" altLang="en-US" smtClean="0">
                <a:latin typeface="Calibri" panose="020F0502020204030204" pitchFamily="34" charset="0"/>
              </a:rPr>
              <a:pPr/>
              <a:t>18</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3045266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93BE40-A44B-4062-8710-8482037A9A64}" type="slidenum">
              <a:rPr lang="zh-CN" altLang="en-US" smtClean="0"/>
              <a:t>19</a:t>
            </a:fld>
            <a:endParaRPr lang="zh-CN" altLang="en-US"/>
          </a:p>
        </p:txBody>
      </p:sp>
    </p:spTree>
    <p:extLst>
      <p:ext uri="{BB962C8B-B14F-4D97-AF65-F5344CB8AC3E}">
        <p14:creationId xmlns:p14="http://schemas.microsoft.com/office/powerpoint/2010/main" val="17643375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913E048-87A4-4993-9B2E-EEA0F909B56D}" type="slidenum">
              <a:rPr lang="zh-CN" altLang="en-US" smtClean="0"/>
              <a:pPr/>
              <a:t>20</a:t>
            </a:fld>
            <a:endParaRPr lang="zh-CN" altLang="en-US" smtClean="0"/>
          </a:p>
        </p:txBody>
      </p:sp>
    </p:spTree>
    <p:extLst>
      <p:ext uri="{BB962C8B-B14F-4D97-AF65-F5344CB8AC3E}">
        <p14:creationId xmlns:p14="http://schemas.microsoft.com/office/powerpoint/2010/main" val="30178315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5D44F51C-E22A-47EE-ACBB-204EBBC81248}" type="slidenum">
              <a:rPr lang="zh-CN" altLang="en-US" smtClean="0">
                <a:latin typeface="Calibri" panose="020F0502020204030204" pitchFamily="34" charset="0"/>
              </a:rPr>
              <a:pPr/>
              <a:t>21</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1965561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1F581962-40E8-4504-B593-6FA53E491F0C}" type="slidenum">
              <a:rPr lang="zh-CN" altLang="en-US" smtClean="0">
                <a:latin typeface="Calibri" panose="020F0502020204030204" pitchFamily="34" charset="0"/>
              </a:rPr>
              <a:pPr/>
              <a:t>22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9327244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A3C6B015-8693-4E19-800B-A9A1BE185C40}" type="slidenum">
              <a:rPr lang="zh-CN" altLang="en-US" smtClean="0">
                <a:latin typeface="Calibri" panose="020F0502020204030204" pitchFamily="34" charset="0"/>
              </a:rPr>
              <a:pPr/>
              <a:t>23</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4609773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93BE40-A44B-4062-8710-8482037A9A64}" type="slidenum">
              <a:rPr lang="zh-CN" altLang="en-US" smtClean="0"/>
              <a:t>24</a:t>
            </a:fld>
            <a:endParaRPr lang="zh-CN" altLang="en-US"/>
          </a:p>
        </p:txBody>
      </p:sp>
    </p:spTree>
    <p:extLst>
      <p:ext uri="{BB962C8B-B14F-4D97-AF65-F5344CB8AC3E}">
        <p14:creationId xmlns:p14="http://schemas.microsoft.com/office/powerpoint/2010/main" val="912519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59015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93764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193128" y="1930402"/>
            <a:ext cx="2963114" cy="2042206"/>
          </a:xfrm>
          <a:custGeom>
            <a:avLst/>
            <a:gdLst>
              <a:gd name="connsiteX0" fmla="*/ 413200 w 2963114"/>
              <a:gd name="connsiteY0" fmla="*/ 0 h 2042206"/>
              <a:gd name="connsiteX1" fmla="*/ 2963114 w 2963114"/>
              <a:gd name="connsiteY1" fmla="*/ 0 h 2042206"/>
              <a:gd name="connsiteX2" fmla="*/ 2963114 w 2963114"/>
              <a:gd name="connsiteY2" fmla="*/ 1629006 h 2042206"/>
              <a:gd name="connsiteX3" fmla="*/ 2549914 w 2963114"/>
              <a:gd name="connsiteY3" fmla="*/ 2042206 h 2042206"/>
              <a:gd name="connsiteX4" fmla="*/ 0 w 2963114"/>
              <a:gd name="connsiteY4" fmla="*/ 2042206 h 2042206"/>
              <a:gd name="connsiteX5" fmla="*/ 0 w 2963114"/>
              <a:gd name="connsiteY5" fmla="*/ 413200 h 2042206"/>
              <a:gd name="connsiteX6" fmla="*/ 413200 w 2963114"/>
              <a:gd name="connsiteY6" fmla="*/ 0 h 2042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3114" h="2042206">
                <a:moveTo>
                  <a:pt x="413200" y="0"/>
                </a:moveTo>
                <a:lnTo>
                  <a:pt x="2963114" y="0"/>
                </a:lnTo>
                <a:lnTo>
                  <a:pt x="2963114" y="1629006"/>
                </a:lnTo>
                <a:cubicBezTo>
                  <a:pt x="2963114" y="1857210"/>
                  <a:pt x="2778118" y="2042206"/>
                  <a:pt x="2549914" y="2042206"/>
                </a:cubicBezTo>
                <a:lnTo>
                  <a:pt x="0" y="2042206"/>
                </a:lnTo>
                <a:lnTo>
                  <a:pt x="0" y="413200"/>
                </a:lnTo>
                <a:cubicBezTo>
                  <a:pt x="0" y="184996"/>
                  <a:pt x="184996" y="0"/>
                  <a:pt x="413200" y="0"/>
                </a:cubicBez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4615572" y="1930402"/>
            <a:ext cx="2960863" cy="2042206"/>
          </a:xfrm>
          <a:custGeom>
            <a:avLst/>
            <a:gdLst>
              <a:gd name="connsiteX0" fmla="*/ 431191 w 2960863"/>
              <a:gd name="connsiteY0" fmla="*/ 0 h 2042206"/>
              <a:gd name="connsiteX1" fmla="*/ 2960863 w 2960863"/>
              <a:gd name="connsiteY1" fmla="*/ 0 h 2042206"/>
              <a:gd name="connsiteX2" fmla="*/ 2960863 w 2960863"/>
              <a:gd name="connsiteY2" fmla="*/ 1611015 h 2042206"/>
              <a:gd name="connsiteX3" fmla="*/ 2529672 w 2960863"/>
              <a:gd name="connsiteY3" fmla="*/ 2042206 h 2042206"/>
              <a:gd name="connsiteX4" fmla="*/ 0 w 2960863"/>
              <a:gd name="connsiteY4" fmla="*/ 2042206 h 2042206"/>
              <a:gd name="connsiteX5" fmla="*/ 0 w 2960863"/>
              <a:gd name="connsiteY5" fmla="*/ 431191 h 2042206"/>
              <a:gd name="connsiteX6" fmla="*/ 431191 w 2960863"/>
              <a:gd name="connsiteY6" fmla="*/ 0 h 2042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863" h="2042206">
                <a:moveTo>
                  <a:pt x="431191" y="0"/>
                </a:moveTo>
                <a:lnTo>
                  <a:pt x="2960863" y="0"/>
                </a:lnTo>
                <a:lnTo>
                  <a:pt x="2960863" y="1611015"/>
                </a:lnTo>
                <a:cubicBezTo>
                  <a:pt x="2960863" y="1849155"/>
                  <a:pt x="2767812" y="2042206"/>
                  <a:pt x="2529672" y="2042206"/>
                </a:cubicBezTo>
                <a:lnTo>
                  <a:pt x="0" y="2042206"/>
                </a:lnTo>
                <a:lnTo>
                  <a:pt x="0" y="431191"/>
                </a:lnTo>
                <a:cubicBezTo>
                  <a:pt x="0" y="193051"/>
                  <a:pt x="193051" y="0"/>
                  <a:pt x="431191" y="0"/>
                </a:cubicBez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8035760" y="1930402"/>
            <a:ext cx="2963114" cy="2042206"/>
          </a:xfrm>
          <a:custGeom>
            <a:avLst/>
            <a:gdLst>
              <a:gd name="connsiteX0" fmla="*/ 413200 w 2963114"/>
              <a:gd name="connsiteY0" fmla="*/ 0 h 2042206"/>
              <a:gd name="connsiteX1" fmla="*/ 2963114 w 2963114"/>
              <a:gd name="connsiteY1" fmla="*/ 0 h 2042206"/>
              <a:gd name="connsiteX2" fmla="*/ 2963114 w 2963114"/>
              <a:gd name="connsiteY2" fmla="*/ 1629006 h 2042206"/>
              <a:gd name="connsiteX3" fmla="*/ 2549914 w 2963114"/>
              <a:gd name="connsiteY3" fmla="*/ 2042206 h 2042206"/>
              <a:gd name="connsiteX4" fmla="*/ 0 w 2963114"/>
              <a:gd name="connsiteY4" fmla="*/ 2042206 h 2042206"/>
              <a:gd name="connsiteX5" fmla="*/ 0 w 2963114"/>
              <a:gd name="connsiteY5" fmla="*/ 413200 h 2042206"/>
              <a:gd name="connsiteX6" fmla="*/ 413200 w 2963114"/>
              <a:gd name="connsiteY6" fmla="*/ 0 h 2042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3114" h="2042206">
                <a:moveTo>
                  <a:pt x="413200" y="0"/>
                </a:moveTo>
                <a:lnTo>
                  <a:pt x="2963114" y="0"/>
                </a:lnTo>
                <a:lnTo>
                  <a:pt x="2963114" y="1629006"/>
                </a:lnTo>
                <a:cubicBezTo>
                  <a:pt x="2963114" y="1857210"/>
                  <a:pt x="2778118" y="2042206"/>
                  <a:pt x="2549914" y="2042206"/>
                </a:cubicBezTo>
                <a:lnTo>
                  <a:pt x="0" y="2042206"/>
                </a:lnTo>
                <a:lnTo>
                  <a:pt x="0" y="413200"/>
                </a:lnTo>
                <a:cubicBezTo>
                  <a:pt x="0" y="184996"/>
                  <a:pt x="184996" y="0"/>
                  <a:pt x="41320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9954267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1342801" y="3951363"/>
            <a:ext cx="2298303" cy="2121403"/>
          </a:xfrm>
          <a:custGeom>
            <a:avLst/>
            <a:gdLst>
              <a:gd name="connsiteX0" fmla="*/ 0 w 2298303"/>
              <a:gd name="connsiteY0" fmla="*/ 0 h 2121403"/>
              <a:gd name="connsiteX1" fmla="*/ 2298303 w 2298303"/>
              <a:gd name="connsiteY1" fmla="*/ 0 h 2121403"/>
              <a:gd name="connsiteX2" fmla="*/ 2298303 w 2298303"/>
              <a:gd name="connsiteY2" fmla="*/ 2121403 h 2121403"/>
              <a:gd name="connsiteX3" fmla="*/ 0 w 2298303"/>
              <a:gd name="connsiteY3" fmla="*/ 2121403 h 2121403"/>
            </a:gdLst>
            <a:ahLst/>
            <a:cxnLst>
              <a:cxn ang="0">
                <a:pos x="connsiteX0" y="connsiteY0"/>
              </a:cxn>
              <a:cxn ang="0">
                <a:pos x="connsiteX1" y="connsiteY1"/>
              </a:cxn>
              <a:cxn ang="0">
                <a:pos x="connsiteX2" y="connsiteY2"/>
              </a:cxn>
              <a:cxn ang="0">
                <a:pos x="connsiteX3" y="connsiteY3"/>
              </a:cxn>
            </a:cxnLst>
            <a:rect l="l" t="t" r="r" b="b"/>
            <a:pathLst>
              <a:path w="2298303" h="2121403">
                <a:moveTo>
                  <a:pt x="0" y="0"/>
                </a:moveTo>
                <a:lnTo>
                  <a:pt x="2298303" y="0"/>
                </a:lnTo>
                <a:lnTo>
                  <a:pt x="2298303" y="2121403"/>
                </a:lnTo>
                <a:lnTo>
                  <a:pt x="0" y="2121403"/>
                </a:ln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3744698" y="1742500"/>
            <a:ext cx="2298303" cy="2121403"/>
          </a:xfrm>
          <a:custGeom>
            <a:avLst/>
            <a:gdLst>
              <a:gd name="connsiteX0" fmla="*/ 0 w 2298303"/>
              <a:gd name="connsiteY0" fmla="*/ 0 h 2121403"/>
              <a:gd name="connsiteX1" fmla="*/ 2298303 w 2298303"/>
              <a:gd name="connsiteY1" fmla="*/ 0 h 2121403"/>
              <a:gd name="connsiteX2" fmla="*/ 2298303 w 2298303"/>
              <a:gd name="connsiteY2" fmla="*/ 2121403 h 2121403"/>
              <a:gd name="connsiteX3" fmla="*/ 0 w 2298303"/>
              <a:gd name="connsiteY3" fmla="*/ 2121403 h 2121403"/>
            </a:gdLst>
            <a:ahLst/>
            <a:cxnLst>
              <a:cxn ang="0">
                <a:pos x="connsiteX0" y="connsiteY0"/>
              </a:cxn>
              <a:cxn ang="0">
                <a:pos x="connsiteX1" y="connsiteY1"/>
              </a:cxn>
              <a:cxn ang="0">
                <a:pos x="connsiteX2" y="connsiteY2"/>
              </a:cxn>
              <a:cxn ang="0">
                <a:pos x="connsiteX3" y="connsiteY3"/>
              </a:cxn>
            </a:cxnLst>
            <a:rect l="l" t="t" r="r" b="b"/>
            <a:pathLst>
              <a:path w="2298303" h="2121403">
                <a:moveTo>
                  <a:pt x="0" y="0"/>
                </a:moveTo>
                <a:lnTo>
                  <a:pt x="2298303" y="0"/>
                </a:lnTo>
                <a:lnTo>
                  <a:pt x="2298303" y="2121403"/>
                </a:lnTo>
                <a:lnTo>
                  <a:pt x="0" y="2121403"/>
                </a:ln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6146593" y="3951363"/>
            <a:ext cx="2298303" cy="2121403"/>
          </a:xfrm>
          <a:custGeom>
            <a:avLst/>
            <a:gdLst>
              <a:gd name="connsiteX0" fmla="*/ 0 w 2298303"/>
              <a:gd name="connsiteY0" fmla="*/ 0 h 2121403"/>
              <a:gd name="connsiteX1" fmla="*/ 2298303 w 2298303"/>
              <a:gd name="connsiteY1" fmla="*/ 0 h 2121403"/>
              <a:gd name="connsiteX2" fmla="*/ 2298303 w 2298303"/>
              <a:gd name="connsiteY2" fmla="*/ 2121403 h 2121403"/>
              <a:gd name="connsiteX3" fmla="*/ 0 w 2298303"/>
              <a:gd name="connsiteY3" fmla="*/ 2121403 h 2121403"/>
            </a:gdLst>
            <a:ahLst/>
            <a:cxnLst>
              <a:cxn ang="0">
                <a:pos x="connsiteX0" y="connsiteY0"/>
              </a:cxn>
              <a:cxn ang="0">
                <a:pos x="connsiteX1" y="connsiteY1"/>
              </a:cxn>
              <a:cxn ang="0">
                <a:pos x="connsiteX2" y="connsiteY2"/>
              </a:cxn>
              <a:cxn ang="0">
                <a:pos x="connsiteX3" y="connsiteY3"/>
              </a:cxn>
            </a:cxnLst>
            <a:rect l="l" t="t" r="r" b="b"/>
            <a:pathLst>
              <a:path w="2298303" h="2121403">
                <a:moveTo>
                  <a:pt x="0" y="0"/>
                </a:moveTo>
                <a:lnTo>
                  <a:pt x="2298303" y="0"/>
                </a:lnTo>
                <a:lnTo>
                  <a:pt x="2298303" y="2121403"/>
                </a:lnTo>
                <a:lnTo>
                  <a:pt x="0" y="2121403"/>
                </a:lnTo>
                <a:close/>
              </a:path>
            </a:pathLst>
          </a:custGeom>
        </p:spPr>
        <p:txBody>
          <a:bodyPr wrap="square">
            <a:noAutofit/>
          </a:bodyPr>
          <a:lstStyle/>
          <a:p>
            <a:endParaRPr lang="zh-CN" altLang="en-US"/>
          </a:p>
        </p:txBody>
      </p:sp>
      <p:sp>
        <p:nvSpPr>
          <p:cNvPr id="13" name="图片占位符 12"/>
          <p:cNvSpPr>
            <a:spLocks noGrp="1"/>
          </p:cNvSpPr>
          <p:nvPr>
            <p:ph type="pic" sz="quarter" idx="13"/>
          </p:nvPr>
        </p:nvSpPr>
        <p:spPr>
          <a:xfrm>
            <a:off x="8550898" y="1742500"/>
            <a:ext cx="2298303" cy="2121403"/>
          </a:xfrm>
          <a:custGeom>
            <a:avLst/>
            <a:gdLst>
              <a:gd name="connsiteX0" fmla="*/ 0 w 2298303"/>
              <a:gd name="connsiteY0" fmla="*/ 0 h 2121403"/>
              <a:gd name="connsiteX1" fmla="*/ 2298303 w 2298303"/>
              <a:gd name="connsiteY1" fmla="*/ 0 h 2121403"/>
              <a:gd name="connsiteX2" fmla="*/ 2298303 w 2298303"/>
              <a:gd name="connsiteY2" fmla="*/ 2121403 h 2121403"/>
              <a:gd name="connsiteX3" fmla="*/ 0 w 2298303"/>
              <a:gd name="connsiteY3" fmla="*/ 2121403 h 2121403"/>
            </a:gdLst>
            <a:ahLst/>
            <a:cxnLst>
              <a:cxn ang="0">
                <a:pos x="connsiteX0" y="connsiteY0"/>
              </a:cxn>
              <a:cxn ang="0">
                <a:pos x="connsiteX1" y="connsiteY1"/>
              </a:cxn>
              <a:cxn ang="0">
                <a:pos x="connsiteX2" y="connsiteY2"/>
              </a:cxn>
              <a:cxn ang="0">
                <a:pos x="connsiteX3" y="connsiteY3"/>
              </a:cxn>
            </a:cxnLst>
            <a:rect l="l" t="t" r="r" b="b"/>
            <a:pathLst>
              <a:path w="2298303" h="2121403">
                <a:moveTo>
                  <a:pt x="0" y="0"/>
                </a:moveTo>
                <a:lnTo>
                  <a:pt x="2298303" y="0"/>
                </a:lnTo>
                <a:lnTo>
                  <a:pt x="2298303" y="2121403"/>
                </a:lnTo>
                <a:lnTo>
                  <a:pt x="0" y="212140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670650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874715" y="2067425"/>
            <a:ext cx="6874437" cy="3443876"/>
          </a:xfrm>
          <a:custGeom>
            <a:avLst/>
            <a:gdLst>
              <a:gd name="connsiteX0" fmla="*/ 0 w 6874437"/>
              <a:gd name="connsiteY0" fmla="*/ 0 h 3443876"/>
              <a:gd name="connsiteX1" fmla="*/ 6874437 w 6874437"/>
              <a:gd name="connsiteY1" fmla="*/ 0 h 3443876"/>
              <a:gd name="connsiteX2" fmla="*/ 6874437 w 6874437"/>
              <a:gd name="connsiteY2" fmla="*/ 3443876 h 3443876"/>
              <a:gd name="connsiteX3" fmla="*/ 0 w 6874437"/>
              <a:gd name="connsiteY3" fmla="*/ 3443876 h 3443876"/>
            </a:gdLst>
            <a:ahLst/>
            <a:cxnLst>
              <a:cxn ang="0">
                <a:pos x="connsiteX0" y="connsiteY0"/>
              </a:cxn>
              <a:cxn ang="0">
                <a:pos x="connsiteX1" y="connsiteY1"/>
              </a:cxn>
              <a:cxn ang="0">
                <a:pos x="connsiteX2" y="connsiteY2"/>
              </a:cxn>
              <a:cxn ang="0">
                <a:pos x="connsiteX3" y="connsiteY3"/>
              </a:cxn>
            </a:cxnLst>
            <a:rect l="l" t="t" r="r" b="b"/>
            <a:pathLst>
              <a:path w="6874437" h="3443876">
                <a:moveTo>
                  <a:pt x="0" y="0"/>
                </a:moveTo>
                <a:lnTo>
                  <a:pt x="6874437" y="0"/>
                </a:lnTo>
                <a:lnTo>
                  <a:pt x="6874437" y="3443876"/>
                </a:lnTo>
                <a:lnTo>
                  <a:pt x="0" y="344387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07107746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456214" y="2929775"/>
            <a:ext cx="1639066" cy="1596086"/>
          </a:xfrm>
          <a:custGeom>
            <a:avLst/>
            <a:gdLst>
              <a:gd name="connsiteX0" fmla="*/ 819533 w 1639066"/>
              <a:gd name="connsiteY0" fmla="*/ 0 h 1596086"/>
              <a:gd name="connsiteX1" fmla="*/ 1639066 w 1639066"/>
              <a:gd name="connsiteY1" fmla="*/ 798043 h 1596086"/>
              <a:gd name="connsiteX2" fmla="*/ 819533 w 1639066"/>
              <a:gd name="connsiteY2" fmla="*/ 1596086 h 1596086"/>
              <a:gd name="connsiteX3" fmla="*/ 0 w 1639066"/>
              <a:gd name="connsiteY3" fmla="*/ 798043 h 1596086"/>
              <a:gd name="connsiteX4" fmla="*/ 819533 w 1639066"/>
              <a:gd name="connsiteY4" fmla="*/ 0 h 1596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9066" h="1596086">
                <a:moveTo>
                  <a:pt x="819533" y="0"/>
                </a:moveTo>
                <a:cubicBezTo>
                  <a:pt x="1272149" y="0"/>
                  <a:pt x="1639066" y="357296"/>
                  <a:pt x="1639066" y="798043"/>
                </a:cubicBezTo>
                <a:cubicBezTo>
                  <a:pt x="1639066" y="1238790"/>
                  <a:pt x="1272149" y="1596086"/>
                  <a:pt x="819533" y="1596086"/>
                </a:cubicBezTo>
                <a:cubicBezTo>
                  <a:pt x="366917" y="1596086"/>
                  <a:pt x="0" y="1238790"/>
                  <a:pt x="0" y="798043"/>
                </a:cubicBezTo>
                <a:cubicBezTo>
                  <a:pt x="0" y="357296"/>
                  <a:pt x="366917" y="0"/>
                  <a:pt x="819533" y="0"/>
                </a:cubicBezTo>
                <a:close/>
              </a:path>
            </a:pathLst>
          </a:custGeom>
          <a:ln w="38100">
            <a:solidFill>
              <a:schemeClr val="bg1"/>
            </a:solidFill>
          </a:ln>
        </p:spPr>
        <p:txBody>
          <a:bodyPr wrap="square">
            <a:noAutofit/>
          </a:bodyPr>
          <a:lstStyle/>
          <a:p>
            <a:endParaRPr lang="zh-CN" altLang="en-US"/>
          </a:p>
        </p:txBody>
      </p:sp>
      <p:sp>
        <p:nvSpPr>
          <p:cNvPr id="13" name="图片占位符 12"/>
          <p:cNvSpPr>
            <a:spLocks noGrp="1"/>
          </p:cNvSpPr>
          <p:nvPr>
            <p:ph type="pic" sz="quarter" idx="11"/>
          </p:nvPr>
        </p:nvSpPr>
        <p:spPr>
          <a:xfrm>
            <a:off x="4042773" y="2929775"/>
            <a:ext cx="1639066" cy="1596086"/>
          </a:xfrm>
          <a:custGeom>
            <a:avLst/>
            <a:gdLst>
              <a:gd name="connsiteX0" fmla="*/ 819533 w 1639066"/>
              <a:gd name="connsiteY0" fmla="*/ 0 h 1596086"/>
              <a:gd name="connsiteX1" fmla="*/ 1639066 w 1639066"/>
              <a:gd name="connsiteY1" fmla="*/ 798043 h 1596086"/>
              <a:gd name="connsiteX2" fmla="*/ 819533 w 1639066"/>
              <a:gd name="connsiteY2" fmla="*/ 1596086 h 1596086"/>
              <a:gd name="connsiteX3" fmla="*/ 0 w 1639066"/>
              <a:gd name="connsiteY3" fmla="*/ 798043 h 1596086"/>
              <a:gd name="connsiteX4" fmla="*/ 819533 w 1639066"/>
              <a:gd name="connsiteY4" fmla="*/ 0 h 1596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9066" h="1596086">
                <a:moveTo>
                  <a:pt x="819533" y="0"/>
                </a:moveTo>
                <a:cubicBezTo>
                  <a:pt x="1272149" y="0"/>
                  <a:pt x="1639066" y="357296"/>
                  <a:pt x="1639066" y="798043"/>
                </a:cubicBezTo>
                <a:cubicBezTo>
                  <a:pt x="1639066" y="1238790"/>
                  <a:pt x="1272149" y="1596086"/>
                  <a:pt x="819533" y="1596086"/>
                </a:cubicBezTo>
                <a:cubicBezTo>
                  <a:pt x="366917" y="1596086"/>
                  <a:pt x="0" y="1238790"/>
                  <a:pt x="0" y="798043"/>
                </a:cubicBezTo>
                <a:cubicBezTo>
                  <a:pt x="0" y="357296"/>
                  <a:pt x="366917" y="0"/>
                  <a:pt x="819533" y="0"/>
                </a:cubicBezTo>
                <a:close/>
              </a:path>
            </a:pathLst>
          </a:custGeom>
          <a:ln w="38100">
            <a:solidFill>
              <a:schemeClr val="bg1"/>
            </a:solidFill>
          </a:ln>
        </p:spPr>
        <p:txBody>
          <a:bodyPr wrap="square">
            <a:noAutofit/>
          </a:bodyPr>
          <a:lstStyle/>
          <a:p>
            <a:endParaRPr lang="zh-CN" altLang="en-US"/>
          </a:p>
        </p:txBody>
      </p:sp>
      <p:sp>
        <p:nvSpPr>
          <p:cNvPr id="14" name="图片占位符 13"/>
          <p:cNvSpPr>
            <a:spLocks noGrp="1"/>
          </p:cNvSpPr>
          <p:nvPr>
            <p:ph type="pic" sz="quarter" idx="12"/>
          </p:nvPr>
        </p:nvSpPr>
        <p:spPr>
          <a:xfrm>
            <a:off x="6596121" y="2976661"/>
            <a:ext cx="1639066" cy="1596086"/>
          </a:xfrm>
          <a:custGeom>
            <a:avLst/>
            <a:gdLst>
              <a:gd name="connsiteX0" fmla="*/ 819533 w 1639066"/>
              <a:gd name="connsiteY0" fmla="*/ 0 h 1596086"/>
              <a:gd name="connsiteX1" fmla="*/ 1639066 w 1639066"/>
              <a:gd name="connsiteY1" fmla="*/ 798043 h 1596086"/>
              <a:gd name="connsiteX2" fmla="*/ 819533 w 1639066"/>
              <a:gd name="connsiteY2" fmla="*/ 1596086 h 1596086"/>
              <a:gd name="connsiteX3" fmla="*/ 0 w 1639066"/>
              <a:gd name="connsiteY3" fmla="*/ 798043 h 1596086"/>
              <a:gd name="connsiteX4" fmla="*/ 819533 w 1639066"/>
              <a:gd name="connsiteY4" fmla="*/ 0 h 1596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9066" h="1596086">
                <a:moveTo>
                  <a:pt x="819533" y="0"/>
                </a:moveTo>
                <a:cubicBezTo>
                  <a:pt x="1272149" y="0"/>
                  <a:pt x="1639066" y="357296"/>
                  <a:pt x="1639066" y="798043"/>
                </a:cubicBezTo>
                <a:cubicBezTo>
                  <a:pt x="1639066" y="1238790"/>
                  <a:pt x="1272149" y="1596086"/>
                  <a:pt x="819533" y="1596086"/>
                </a:cubicBezTo>
                <a:cubicBezTo>
                  <a:pt x="366917" y="1596086"/>
                  <a:pt x="0" y="1238790"/>
                  <a:pt x="0" y="798043"/>
                </a:cubicBezTo>
                <a:cubicBezTo>
                  <a:pt x="0" y="357296"/>
                  <a:pt x="366917" y="0"/>
                  <a:pt x="819533" y="0"/>
                </a:cubicBezTo>
                <a:close/>
              </a:path>
            </a:pathLst>
          </a:custGeom>
          <a:ln w="38100">
            <a:solidFill>
              <a:schemeClr val="bg1"/>
            </a:solidFill>
          </a:ln>
        </p:spPr>
        <p:txBody>
          <a:bodyPr wrap="square">
            <a:noAutofit/>
          </a:bodyPr>
          <a:lstStyle/>
          <a:p>
            <a:endParaRPr lang="zh-CN" altLang="en-US"/>
          </a:p>
        </p:txBody>
      </p:sp>
      <p:sp>
        <p:nvSpPr>
          <p:cNvPr id="15" name="图片占位符 14"/>
          <p:cNvSpPr>
            <a:spLocks noGrp="1"/>
          </p:cNvSpPr>
          <p:nvPr>
            <p:ph type="pic" sz="quarter" idx="13"/>
          </p:nvPr>
        </p:nvSpPr>
        <p:spPr>
          <a:xfrm>
            <a:off x="9096721" y="2976661"/>
            <a:ext cx="1641020" cy="1596086"/>
          </a:xfrm>
          <a:custGeom>
            <a:avLst/>
            <a:gdLst>
              <a:gd name="connsiteX0" fmla="*/ 820510 w 1641020"/>
              <a:gd name="connsiteY0" fmla="*/ 0 h 1596086"/>
              <a:gd name="connsiteX1" fmla="*/ 1641020 w 1641020"/>
              <a:gd name="connsiteY1" fmla="*/ 798043 h 1596086"/>
              <a:gd name="connsiteX2" fmla="*/ 820510 w 1641020"/>
              <a:gd name="connsiteY2" fmla="*/ 1596086 h 1596086"/>
              <a:gd name="connsiteX3" fmla="*/ 0 w 1641020"/>
              <a:gd name="connsiteY3" fmla="*/ 798043 h 1596086"/>
              <a:gd name="connsiteX4" fmla="*/ 820510 w 1641020"/>
              <a:gd name="connsiteY4" fmla="*/ 0 h 1596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1020" h="1596086">
                <a:moveTo>
                  <a:pt x="820510" y="0"/>
                </a:moveTo>
                <a:cubicBezTo>
                  <a:pt x="1273665" y="0"/>
                  <a:pt x="1641020" y="357296"/>
                  <a:pt x="1641020" y="798043"/>
                </a:cubicBezTo>
                <a:cubicBezTo>
                  <a:pt x="1641020" y="1238790"/>
                  <a:pt x="1273665" y="1596086"/>
                  <a:pt x="820510" y="1596086"/>
                </a:cubicBezTo>
                <a:cubicBezTo>
                  <a:pt x="367355" y="1596086"/>
                  <a:pt x="0" y="1238790"/>
                  <a:pt x="0" y="798043"/>
                </a:cubicBezTo>
                <a:cubicBezTo>
                  <a:pt x="0" y="357296"/>
                  <a:pt x="367355" y="0"/>
                  <a:pt x="820510" y="0"/>
                </a:cubicBezTo>
                <a:close/>
              </a:path>
            </a:pathLst>
          </a:custGeom>
          <a:ln w="38100">
            <a:solidFill>
              <a:schemeClr val="bg1"/>
            </a:solidFill>
          </a:ln>
        </p:spPr>
        <p:txBody>
          <a:bodyPr wrap="square">
            <a:noAutofit/>
          </a:bodyPr>
          <a:lstStyle/>
          <a:p>
            <a:endParaRPr lang="zh-CN" altLang="en-US"/>
          </a:p>
        </p:txBody>
      </p:sp>
    </p:spTree>
    <p:extLst>
      <p:ext uri="{BB962C8B-B14F-4D97-AF65-F5344CB8AC3E}">
        <p14:creationId xmlns:p14="http://schemas.microsoft.com/office/powerpoint/2010/main" val="132885785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4469780" y="2539981"/>
            <a:ext cx="2699258" cy="2498764"/>
          </a:xfrm>
          <a:custGeom>
            <a:avLst/>
            <a:gdLst>
              <a:gd name="connsiteX0" fmla="*/ 2044559 w 2699258"/>
              <a:gd name="connsiteY0" fmla="*/ 0 h 2498764"/>
              <a:gd name="connsiteX1" fmla="*/ 2699258 w 2699258"/>
              <a:gd name="connsiteY1" fmla="*/ 1720959 h 2498764"/>
              <a:gd name="connsiteX2" fmla="*/ 654698 w 2699258"/>
              <a:gd name="connsiteY2" fmla="*/ 2498764 h 2498764"/>
              <a:gd name="connsiteX3" fmla="*/ 0 w 2699258"/>
              <a:gd name="connsiteY3" fmla="*/ 777805 h 2498764"/>
            </a:gdLst>
            <a:ahLst/>
            <a:cxnLst>
              <a:cxn ang="0">
                <a:pos x="connsiteX0" y="connsiteY0"/>
              </a:cxn>
              <a:cxn ang="0">
                <a:pos x="connsiteX1" y="connsiteY1"/>
              </a:cxn>
              <a:cxn ang="0">
                <a:pos x="connsiteX2" y="connsiteY2"/>
              </a:cxn>
              <a:cxn ang="0">
                <a:pos x="connsiteX3" y="connsiteY3"/>
              </a:cxn>
            </a:cxnLst>
            <a:rect l="l" t="t" r="r" b="b"/>
            <a:pathLst>
              <a:path w="2699258" h="2498764">
                <a:moveTo>
                  <a:pt x="2044559" y="0"/>
                </a:moveTo>
                <a:lnTo>
                  <a:pt x="2699258" y="1720959"/>
                </a:lnTo>
                <a:lnTo>
                  <a:pt x="654698" y="2498764"/>
                </a:lnTo>
                <a:lnTo>
                  <a:pt x="0" y="777805"/>
                </a:lnTo>
                <a:close/>
              </a:path>
            </a:pathLst>
          </a:custGeom>
        </p:spPr>
        <p:txBody>
          <a:bodyPr wrap="square">
            <a:noAutofit/>
          </a:bodyPr>
          <a:lstStyle/>
          <a:p>
            <a:endParaRPr lang="zh-CN" altLang="en-US"/>
          </a:p>
        </p:txBody>
      </p:sp>
      <p:sp>
        <p:nvSpPr>
          <p:cNvPr id="18" name="图片占位符 17"/>
          <p:cNvSpPr>
            <a:spLocks noGrp="1"/>
          </p:cNvSpPr>
          <p:nvPr>
            <p:ph type="pic" sz="quarter" idx="11"/>
          </p:nvPr>
        </p:nvSpPr>
        <p:spPr>
          <a:xfrm>
            <a:off x="1307182" y="2880731"/>
            <a:ext cx="2836297" cy="2732968"/>
          </a:xfrm>
          <a:custGeom>
            <a:avLst/>
            <a:gdLst>
              <a:gd name="connsiteX0" fmla="*/ 997905 w 2836297"/>
              <a:gd name="connsiteY0" fmla="*/ 0 h 2732968"/>
              <a:gd name="connsiteX1" fmla="*/ 2836297 w 2836297"/>
              <a:gd name="connsiteY1" fmla="*/ 1185545 h 2732968"/>
              <a:gd name="connsiteX2" fmla="*/ 1838393 w 2836297"/>
              <a:gd name="connsiteY2" fmla="*/ 2732968 h 2732968"/>
              <a:gd name="connsiteX3" fmla="*/ 0 w 2836297"/>
              <a:gd name="connsiteY3" fmla="*/ 1547423 h 2732968"/>
            </a:gdLst>
            <a:ahLst/>
            <a:cxnLst>
              <a:cxn ang="0">
                <a:pos x="connsiteX0" y="connsiteY0"/>
              </a:cxn>
              <a:cxn ang="0">
                <a:pos x="connsiteX1" y="connsiteY1"/>
              </a:cxn>
              <a:cxn ang="0">
                <a:pos x="connsiteX2" y="connsiteY2"/>
              </a:cxn>
              <a:cxn ang="0">
                <a:pos x="connsiteX3" y="connsiteY3"/>
              </a:cxn>
            </a:cxnLst>
            <a:rect l="l" t="t" r="r" b="b"/>
            <a:pathLst>
              <a:path w="2836297" h="2732968">
                <a:moveTo>
                  <a:pt x="997905" y="0"/>
                </a:moveTo>
                <a:lnTo>
                  <a:pt x="2836297" y="1185545"/>
                </a:lnTo>
                <a:lnTo>
                  <a:pt x="1838393" y="2732968"/>
                </a:lnTo>
                <a:lnTo>
                  <a:pt x="0" y="1547423"/>
                </a:lnTo>
                <a:close/>
              </a:path>
            </a:pathLst>
          </a:custGeom>
        </p:spPr>
        <p:txBody>
          <a:bodyPr wrap="square">
            <a:noAutofit/>
          </a:bodyPr>
          <a:lstStyle/>
          <a:p>
            <a:endParaRPr lang="zh-CN" altLang="en-US"/>
          </a:p>
        </p:txBody>
      </p:sp>
      <p:sp>
        <p:nvSpPr>
          <p:cNvPr id="17" name="图片占位符 16"/>
          <p:cNvSpPr>
            <a:spLocks noGrp="1"/>
          </p:cNvSpPr>
          <p:nvPr>
            <p:ph type="pic" sz="quarter" idx="12"/>
          </p:nvPr>
        </p:nvSpPr>
        <p:spPr>
          <a:xfrm>
            <a:off x="1784231" y="2040951"/>
            <a:ext cx="2576227" cy="2750085"/>
          </a:xfrm>
          <a:custGeom>
            <a:avLst/>
            <a:gdLst>
              <a:gd name="connsiteX0" fmla="*/ 1679447 w 2576227"/>
              <a:gd name="connsiteY0" fmla="*/ 0 h 2750085"/>
              <a:gd name="connsiteX1" fmla="*/ 2576227 w 2576227"/>
              <a:gd name="connsiteY1" fmla="*/ 1995242 h 2750085"/>
              <a:gd name="connsiteX2" fmla="*/ 896780 w 2576227"/>
              <a:gd name="connsiteY2" fmla="*/ 2750085 h 2750085"/>
              <a:gd name="connsiteX3" fmla="*/ 0 w 2576227"/>
              <a:gd name="connsiteY3" fmla="*/ 754843 h 2750085"/>
            </a:gdLst>
            <a:ahLst/>
            <a:cxnLst>
              <a:cxn ang="0">
                <a:pos x="connsiteX0" y="connsiteY0"/>
              </a:cxn>
              <a:cxn ang="0">
                <a:pos x="connsiteX1" y="connsiteY1"/>
              </a:cxn>
              <a:cxn ang="0">
                <a:pos x="connsiteX2" y="connsiteY2"/>
              </a:cxn>
              <a:cxn ang="0">
                <a:pos x="connsiteX3" y="connsiteY3"/>
              </a:cxn>
            </a:cxnLst>
            <a:rect l="l" t="t" r="r" b="b"/>
            <a:pathLst>
              <a:path w="2576227" h="2750085">
                <a:moveTo>
                  <a:pt x="1679447" y="0"/>
                </a:moveTo>
                <a:lnTo>
                  <a:pt x="2576227" y="1995242"/>
                </a:lnTo>
                <a:lnTo>
                  <a:pt x="896780" y="2750085"/>
                </a:lnTo>
                <a:lnTo>
                  <a:pt x="0" y="754843"/>
                </a:lnTo>
                <a:close/>
              </a:path>
            </a:pathLst>
          </a:custGeom>
        </p:spPr>
        <p:txBody>
          <a:bodyPr wrap="square">
            <a:noAutofit/>
          </a:bodyPr>
          <a:lstStyle/>
          <a:p>
            <a:endParaRPr lang="zh-CN" altLang="en-US"/>
          </a:p>
        </p:txBody>
      </p:sp>
      <p:sp>
        <p:nvSpPr>
          <p:cNvPr id="16" name="图片占位符 15"/>
          <p:cNvSpPr>
            <a:spLocks noGrp="1"/>
          </p:cNvSpPr>
          <p:nvPr>
            <p:ph type="pic" sz="quarter" idx="13"/>
          </p:nvPr>
        </p:nvSpPr>
        <p:spPr>
          <a:xfrm>
            <a:off x="3176052" y="1810356"/>
            <a:ext cx="1916193" cy="2250177"/>
          </a:xfrm>
          <a:custGeom>
            <a:avLst/>
            <a:gdLst>
              <a:gd name="connsiteX0" fmla="*/ 76020 w 1916193"/>
              <a:gd name="connsiteY0" fmla="*/ 0 h 2250177"/>
              <a:gd name="connsiteX1" fmla="*/ 1916193 w 1916193"/>
              <a:gd name="connsiteY1" fmla="*/ 63988 h 2250177"/>
              <a:gd name="connsiteX2" fmla="*/ 1840173 w 1916193"/>
              <a:gd name="connsiteY2" fmla="*/ 2250177 h 2250177"/>
              <a:gd name="connsiteX3" fmla="*/ 0 w 1916193"/>
              <a:gd name="connsiteY3" fmla="*/ 2186189 h 2250177"/>
            </a:gdLst>
            <a:ahLst/>
            <a:cxnLst>
              <a:cxn ang="0">
                <a:pos x="connsiteX0" y="connsiteY0"/>
              </a:cxn>
              <a:cxn ang="0">
                <a:pos x="connsiteX1" y="connsiteY1"/>
              </a:cxn>
              <a:cxn ang="0">
                <a:pos x="connsiteX2" y="connsiteY2"/>
              </a:cxn>
              <a:cxn ang="0">
                <a:pos x="connsiteX3" y="connsiteY3"/>
              </a:cxn>
            </a:cxnLst>
            <a:rect l="l" t="t" r="r" b="b"/>
            <a:pathLst>
              <a:path w="1916193" h="2250177">
                <a:moveTo>
                  <a:pt x="76020" y="0"/>
                </a:moveTo>
                <a:lnTo>
                  <a:pt x="1916193" y="63988"/>
                </a:lnTo>
                <a:lnTo>
                  <a:pt x="1840173" y="2250177"/>
                </a:lnTo>
                <a:lnTo>
                  <a:pt x="0" y="2186189"/>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3688915" y="1854212"/>
            <a:ext cx="2801179" cy="2857960"/>
          </a:xfrm>
          <a:custGeom>
            <a:avLst/>
            <a:gdLst>
              <a:gd name="connsiteX0" fmla="*/ 1356995 w 2801179"/>
              <a:gd name="connsiteY0" fmla="*/ 0 h 2857960"/>
              <a:gd name="connsiteX1" fmla="*/ 2801179 w 2801179"/>
              <a:gd name="connsiteY1" fmla="*/ 1142218 h 2857960"/>
              <a:gd name="connsiteX2" fmla="*/ 1444185 w 2801179"/>
              <a:gd name="connsiteY2" fmla="*/ 2857960 h 2857960"/>
              <a:gd name="connsiteX3" fmla="*/ 0 w 2801179"/>
              <a:gd name="connsiteY3" fmla="*/ 1715742 h 2857960"/>
            </a:gdLst>
            <a:ahLst/>
            <a:cxnLst>
              <a:cxn ang="0">
                <a:pos x="connsiteX0" y="connsiteY0"/>
              </a:cxn>
              <a:cxn ang="0">
                <a:pos x="connsiteX1" y="connsiteY1"/>
              </a:cxn>
              <a:cxn ang="0">
                <a:pos x="connsiteX2" y="connsiteY2"/>
              </a:cxn>
              <a:cxn ang="0">
                <a:pos x="connsiteX3" y="connsiteY3"/>
              </a:cxn>
            </a:cxnLst>
            <a:rect l="l" t="t" r="r" b="b"/>
            <a:pathLst>
              <a:path w="2801179" h="2857960">
                <a:moveTo>
                  <a:pt x="1356995" y="0"/>
                </a:moveTo>
                <a:lnTo>
                  <a:pt x="2801179" y="1142218"/>
                </a:lnTo>
                <a:lnTo>
                  <a:pt x="1444185" y="2857960"/>
                </a:lnTo>
                <a:lnTo>
                  <a:pt x="0" y="1715742"/>
                </a:ln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129579264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3" name="图片占位符 12"/>
          <p:cNvSpPr>
            <a:spLocks noGrp="1"/>
          </p:cNvSpPr>
          <p:nvPr>
            <p:ph type="pic" sz="quarter" idx="10"/>
          </p:nvPr>
        </p:nvSpPr>
        <p:spPr>
          <a:xfrm>
            <a:off x="970418" y="1831303"/>
            <a:ext cx="2003527" cy="1577684"/>
          </a:xfrm>
          <a:custGeom>
            <a:avLst/>
            <a:gdLst>
              <a:gd name="connsiteX0" fmla="*/ 0 w 2003527"/>
              <a:gd name="connsiteY0" fmla="*/ 0 h 1577684"/>
              <a:gd name="connsiteX1" fmla="*/ 2003527 w 2003527"/>
              <a:gd name="connsiteY1" fmla="*/ 0 h 1577684"/>
              <a:gd name="connsiteX2" fmla="*/ 2003527 w 2003527"/>
              <a:gd name="connsiteY2" fmla="*/ 1577684 h 1577684"/>
              <a:gd name="connsiteX3" fmla="*/ 0 w 2003527"/>
              <a:gd name="connsiteY3" fmla="*/ 1577684 h 1577684"/>
            </a:gdLst>
            <a:ahLst/>
            <a:cxnLst>
              <a:cxn ang="0">
                <a:pos x="connsiteX0" y="connsiteY0"/>
              </a:cxn>
              <a:cxn ang="0">
                <a:pos x="connsiteX1" y="connsiteY1"/>
              </a:cxn>
              <a:cxn ang="0">
                <a:pos x="connsiteX2" y="connsiteY2"/>
              </a:cxn>
              <a:cxn ang="0">
                <a:pos x="connsiteX3" y="connsiteY3"/>
              </a:cxn>
            </a:cxnLst>
            <a:rect l="l" t="t" r="r" b="b"/>
            <a:pathLst>
              <a:path w="2003527" h="1577684">
                <a:moveTo>
                  <a:pt x="0" y="0"/>
                </a:moveTo>
                <a:lnTo>
                  <a:pt x="2003527" y="0"/>
                </a:lnTo>
                <a:lnTo>
                  <a:pt x="2003527" y="1577684"/>
                </a:lnTo>
                <a:lnTo>
                  <a:pt x="0" y="1577684"/>
                </a:lnTo>
                <a:close/>
              </a:path>
            </a:pathLst>
          </a:custGeom>
          <a:solidFill>
            <a:schemeClr val="accent1"/>
          </a:solidFill>
          <a:ln w="38100">
            <a:solidFill>
              <a:schemeClr val="accent1"/>
            </a:solidFill>
            <a:miter lim="800000"/>
            <a:headEnd/>
            <a:tailEnd/>
          </a:ln>
        </p:spPr>
        <p:txBody>
          <a:bodyPr anchor="ctr"/>
          <a:lstStyle>
            <a:lvl1pPr>
              <a:defRPr lang="zh-CN" altLang="en-US">
                <a:solidFill>
                  <a:srgbClr val="376092"/>
                </a:solidFill>
                <a:latin typeface="微软雅黑" panose="020B0503020204020204" pitchFamily="34" charset="-122"/>
                <a:ea typeface="微软雅黑" panose="020B0503020204020204" pitchFamily="34" charset="-122"/>
              </a:defRPr>
            </a:lvl1pPr>
          </a:lstStyle>
          <a:p>
            <a:pPr marL="0" lvl="0" algn="ctr">
              <a:lnSpc>
                <a:spcPct val="100000"/>
              </a:lnSpc>
              <a:spcBef>
                <a:spcPct val="0"/>
              </a:spcBef>
              <a:buNone/>
            </a:pPr>
            <a:endParaRPr lang="zh-CN" altLang="en-US"/>
          </a:p>
        </p:txBody>
      </p:sp>
      <p:sp>
        <p:nvSpPr>
          <p:cNvPr id="14" name="图片占位符 13"/>
          <p:cNvSpPr>
            <a:spLocks noGrp="1"/>
          </p:cNvSpPr>
          <p:nvPr>
            <p:ph type="pic" sz="quarter" idx="11"/>
          </p:nvPr>
        </p:nvSpPr>
        <p:spPr>
          <a:xfrm>
            <a:off x="970418" y="4198767"/>
            <a:ext cx="2003527" cy="1577684"/>
          </a:xfrm>
          <a:custGeom>
            <a:avLst/>
            <a:gdLst>
              <a:gd name="connsiteX0" fmla="*/ 0 w 2003527"/>
              <a:gd name="connsiteY0" fmla="*/ 0 h 1577684"/>
              <a:gd name="connsiteX1" fmla="*/ 2003527 w 2003527"/>
              <a:gd name="connsiteY1" fmla="*/ 0 h 1577684"/>
              <a:gd name="connsiteX2" fmla="*/ 2003527 w 2003527"/>
              <a:gd name="connsiteY2" fmla="*/ 1577684 h 1577684"/>
              <a:gd name="connsiteX3" fmla="*/ 0 w 2003527"/>
              <a:gd name="connsiteY3" fmla="*/ 1577684 h 1577684"/>
            </a:gdLst>
            <a:ahLst/>
            <a:cxnLst>
              <a:cxn ang="0">
                <a:pos x="connsiteX0" y="connsiteY0"/>
              </a:cxn>
              <a:cxn ang="0">
                <a:pos x="connsiteX1" y="connsiteY1"/>
              </a:cxn>
              <a:cxn ang="0">
                <a:pos x="connsiteX2" y="connsiteY2"/>
              </a:cxn>
              <a:cxn ang="0">
                <a:pos x="connsiteX3" y="connsiteY3"/>
              </a:cxn>
            </a:cxnLst>
            <a:rect l="l" t="t" r="r" b="b"/>
            <a:pathLst>
              <a:path w="2003527" h="1577684">
                <a:moveTo>
                  <a:pt x="0" y="0"/>
                </a:moveTo>
                <a:lnTo>
                  <a:pt x="2003527" y="0"/>
                </a:lnTo>
                <a:lnTo>
                  <a:pt x="2003527" y="1577684"/>
                </a:lnTo>
                <a:lnTo>
                  <a:pt x="0" y="1577684"/>
                </a:lnTo>
                <a:close/>
              </a:path>
            </a:pathLst>
          </a:custGeom>
          <a:solidFill>
            <a:schemeClr val="accent1"/>
          </a:solidFill>
          <a:ln w="38100">
            <a:solidFill>
              <a:schemeClr val="accent1"/>
            </a:solidFill>
            <a:miter lim="800000"/>
            <a:headEnd/>
            <a:tailEnd/>
          </a:ln>
        </p:spPr>
        <p:txBody>
          <a:bodyPr anchor="ctr"/>
          <a:lstStyle>
            <a:lvl1pPr>
              <a:defRPr lang="zh-CN" altLang="en-US">
                <a:solidFill>
                  <a:srgbClr val="376092"/>
                </a:solidFill>
                <a:latin typeface="微软雅黑" panose="020B0503020204020204" pitchFamily="34" charset="-122"/>
                <a:ea typeface="微软雅黑" panose="020B0503020204020204" pitchFamily="34" charset="-122"/>
              </a:defRPr>
            </a:lvl1pPr>
          </a:lstStyle>
          <a:p>
            <a:pPr marL="0" lvl="0" algn="ctr">
              <a:lnSpc>
                <a:spcPct val="100000"/>
              </a:lnSpc>
              <a:spcBef>
                <a:spcPct val="0"/>
              </a:spcBef>
              <a:buNone/>
            </a:pPr>
            <a:endParaRPr lang="zh-CN" altLang="en-US"/>
          </a:p>
        </p:txBody>
      </p:sp>
      <p:sp>
        <p:nvSpPr>
          <p:cNvPr id="15" name="图片占位符 14"/>
          <p:cNvSpPr>
            <a:spLocks noGrp="1"/>
          </p:cNvSpPr>
          <p:nvPr>
            <p:ph type="pic" sz="quarter" idx="12"/>
          </p:nvPr>
        </p:nvSpPr>
        <p:spPr>
          <a:xfrm>
            <a:off x="6213374" y="1831303"/>
            <a:ext cx="2003527" cy="1577684"/>
          </a:xfrm>
          <a:custGeom>
            <a:avLst/>
            <a:gdLst>
              <a:gd name="connsiteX0" fmla="*/ 0 w 2003527"/>
              <a:gd name="connsiteY0" fmla="*/ 0 h 1577684"/>
              <a:gd name="connsiteX1" fmla="*/ 2003527 w 2003527"/>
              <a:gd name="connsiteY1" fmla="*/ 0 h 1577684"/>
              <a:gd name="connsiteX2" fmla="*/ 2003527 w 2003527"/>
              <a:gd name="connsiteY2" fmla="*/ 1577684 h 1577684"/>
              <a:gd name="connsiteX3" fmla="*/ 0 w 2003527"/>
              <a:gd name="connsiteY3" fmla="*/ 1577684 h 1577684"/>
            </a:gdLst>
            <a:ahLst/>
            <a:cxnLst>
              <a:cxn ang="0">
                <a:pos x="connsiteX0" y="connsiteY0"/>
              </a:cxn>
              <a:cxn ang="0">
                <a:pos x="connsiteX1" y="connsiteY1"/>
              </a:cxn>
              <a:cxn ang="0">
                <a:pos x="connsiteX2" y="connsiteY2"/>
              </a:cxn>
              <a:cxn ang="0">
                <a:pos x="connsiteX3" y="connsiteY3"/>
              </a:cxn>
            </a:cxnLst>
            <a:rect l="l" t="t" r="r" b="b"/>
            <a:pathLst>
              <a:path w="2003527" h="1577684">
                <a:moveTo>
                  <a:pt x="0" y="0"/>
                </a:moveTo>
                <a:lnTo>
                  <a:pt x="2003527" y="0"/>
                </a:lnTo>
                <a:lnTo>
                  <a:pt x="2003527" y="1577684"/>
                </a:lnTo>
                <a:lnTo>
                  <a:pt x="0" y="1577684"/>
                </a:lnTo>
                <a:close/>
              </a:path>
            </a:pathLst>
          </a:custGeom>
          <a:solidFill>
            <a:schemeClr val="accent1"/>
          </a:solidFill>
          <a:ln w="38100">
            <a:solidFill>
              <a:schemeClr val="accent1"/>
            </a:solidFill>
            <a:miter lim="800000"/>
            <a:headEnd/>
            <a:tailEnd/>
          </a:ln>
        </p:spPr>
        <p:txBody>
          <a:bodyPr anchor="ctr"/>
          <a:lstStyle>
            <a:lvl1pPr>
              <a:defRPr lang="zh-CN" altLang="en-US" dirty="0">
                <a:solidFill>
                  <a:srgbClr val="376092"/>
                </a:solidFill>
                <a:latin typeface="微软雅黑" panose="020B0503020204020204" pitchFamily="34" charset="-122"/>
                <a:ea typeface="微软雅黑" panose="020B0503020204020204" pitchFamily="34" charset="-122"/>
              </a:defRPr>
            </a:lvl1pPr>
          </a:lstStyle>
          <a:p>
            <a:pPr marL="0" lvl="0" algn="ctr">
              <a:lnSpc>
                <a:spcPct val="100000"/>
              </a:lnSpc>
              <a:spcBef>
                <a:spcPct val="0"/>
              </a:spcBef>
              <a:buNone/>
            </a:pPr>
            <a:endParaRPr lang="zh-CN" altLang="en-US" dirty="0"/>
          </a:p>
        </p:txBody>
      </p:sp>
      <p:sp>
        <p:nvSpPr>
          <p:cNvPr id="16" name="图片占位符 15"/>
          <p:cNvSpPr>
            <a:spLocks noGrp="1"/>
          </p:cNvSpPr>
          <p:nvPr>
            <p:ph type="pic" sz="quarter" idx="13"/>
          </p:nvPr>
        </p:nvSpPr>
        <p:spPr>
          <a:xfrm>
            <a:off x="6213374" y="4198767"/>
            <a:ext cx="2003527" cy="1577684"/>
          </a:xfrm>
          <a:custGeom>
            <a:avLst/>
            <a:gdLst>
              <a:gd name="connsiteX0" fmla="*/ 0 w 2003527"/>
              <a:gd name="connsiteY0" fmla="*/ 0 h 1577684"/>
              <a:gd name="connsiteX1" fmla="*/ 2003527 w 2003527"/>
              <a:gd name="connsiteY1" fmla="*/ 0 h 1577684"/>
              <a:gd name="connsiteX2" fmla="*/ 2003527 w 2003527"/>
              <a:gd name="connsiteY2" fmla="*/ 1577684 h 1577684"/>
              <a:gd name="connsiteX3" fmla="*/ 0 w 2003527"/>
              <a:gd name="connsiteY3" fmla="*/ 1577684 h 1577684"/>
            </a:gdLst>
            <a:ahLst/>
            <a:cxnLst>
              <a:cxn ang="0">
                <a:pos x="connsiteX0" y="connsiteY0"/>
              </a:cxn>
              <a:cxn ang="0">
                <a:pos x="connsiteX1" y="connsiteY1"/>
              </a:cxn>
              <a:cxn ang="0">
                <a:pos x="connsiteX2" y="connsiteY2"/>
              </a:cxn>
              <a:cxn ang="0">
                <a:pos x="connsiteX3" y="connsiteY3"/>
              </a:cxn>
            </a:cxnLst>
            <a:rect l="l" t="t" r="r" b="b"/>
            <a:pathLst>
              <a:path w="2003527" h="1577684">
                <a:moveTo>
                  <a:pt x="0" y="0"/>
                </a:moveTo>
                <a:lnTo>
                  <a:pt x="2003527" y="0"/>
                </a:lnTo>
                <a:lnTo>
                  <a:pt x="2003527" y="1577684"/>
                </a:lnTo>
                <a:lnTo>
                  <a:pt x="0" y="1577684"/>
                </a:lnTo>
                <a:close/>
              </a:path>
            </a:pathLst>
          </a:custGeom>
          <a:solidFill>
            <a:schemeClr val="accent1"/>
          </a:solidFill>
          <a:ln w="38100">
            <a:solidFill>
              <a:schemeClr val="accent1"/>
            </a:solidFill>
            <a:miter lim="800000"/>
            <a:headEnd/>
            <a:tailEnd/>
          </a:ln>
        </p:spPr>
        <p:txBody>
          <a:bodyPr anchor="ctr"/>
          <a:lstStyle>
            <a:lvl1pPr>
              <a:defRPr lang="zh-CN" altLang="en-US">
                <a:solidFill>
                  <a:srgbClr val="376092"/>
                </a:solidFill>
                <a:latin typeface="微软雅黑" panose="020B0503020204020204" pitchFamily="34" charset="-122"/>
                <a:ea typeface="微软雅黑" panose="020B0503020204020204" pitchFamily="34" charset="-122"/>
              </a:defRPr>
            </a:lvl1pPr>
          </a:lstStyle>
          <a:p>
            <a:pPr marL="0" lvl="0" algn="ctr">
              <a:lnSpc>
                <a:spcPct val="100000"/>
              </a:lnSpc>
              <a:spcBef>
                <a:spcPct val="0"/>
              </a:spcBef>
              <a:buNone/>
            </a:pPr>
            <a:endParaRPr lang="zh-CN" altLang="en-US"/>
          </a:p>
        </p:txBody>
      </p:sp>
    </p:spTree>
    <p:extLst>
      <p:ext uri="{BB962C8B-B14F-4D97-AF65-F5344CB8AC3E}">
        <p14:creationId xmlns:p14="http://schemas.microsoft.com/office/powerpoint/2010/main" val="214940253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016908" y="1659241"/>
            <a:ext cx="3065949" cy="4028514"/>
          </a:xfrm>
          <a:custGeom>
            <a:avLst/>
            <a:gdLst>
              <a:gd name="connsiteX0" fmla="*/ 0 w 3065949"/>
              <a:gd name="connsiteY0" fmla="*/ 0 h 4028514"/>
              <a:gd name="connsiteX1" fmla="*/ 3065949 w 3065949"/>
              <a:gd name="connsiteY1" fmla="*/ 0 h 4028514"/>
              <a:gd name="connsiteX2" fmla="*/ 3065949 w 3065949"/>
              <a:gd name="connsiteY2" fmla="*/ 4028514 h 4028514"/>
              <a:gd name="connsiteX3" fmla="*/ 0 w 3065949"/>
              <a:gd name="connsiteY3" fmla="*/ 4028514 h 4028514"/>
            </a:gdLst>
            <a:ahLst/>
            <a:cxnLst>
              <a:cxn ang="0">
                <a:pos x="connsiteX0" y="connsiteY0"/>
              </a:cxn>
              <a:cxn ang="0">
                <a:pos x="connsiteX1" y="connsiteY1"/>
              </a:cxn>
              <a:cxn ang="0">
                <a:pos x="connsiteX2" y="connsiteY2"/>
              </a:cxn>
              <a:cxn ang="0">
                <a:pos x="connsiteX3" y="connsiteY3"/>
              </a:cxn>
            </a:cxnLst>
            <a:rect l="l" t="t" r="r" b="b"/>
            <a:pathLst>
              <a:path w="3065949" h="4028514">
                <a:moveTo>
                  <a:pt x="0" y="0"/>
                </a:moveTo>
                <a:lnTo>
                  <a:pt x="3065949" y="0"/>
                </a:lnTo>
                <a:lnTo>
                  <a:pt x="3065949" y="4028514"/>
                </a:lnTo>
                <a:lnTo>
                  <a:pt x="0" y="4028514"/>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403711" y="3174390"/>
            <a:ext cx="3297678" cy="2513365"/>
          </a:xfrm>
          <a:custGeom>
            <a:avLst/>
            <a:gdLst>
              <a:gd name="connsiteX0" fmla="*/ 0 w 3297678"/>
              <a:gd name="connsiteY0" fmla="*/ 0 h 2513365"/>
              <a:gd name="connsiteX1" fmla="*/ 3297678 w 3297678"/>
              <a:gd name="connsiteY1" fmla="*/ 0 h 2513365"/>
              <a:gd name="connsiteX2" fmla="*/ 3297678 w 3297678"/>
              <a:gd name="connsiteY2" fmla="*/ 2513365 h 2513365"/>
              <a:gd name="connsiteX3" fmla="*/ 0 w 3297678"/>
              <a:gd name="connsiteY3" fmla="*/ 2513365 h 2513365"/>
            </a:gdLst>
            <a:ahLst/>
            <a:cxnLst>
              <a:cxn ang="0">
                <a:pos x="connsiteX0" y="connsiteY0"/>
              </a:cxn>
              <a:cxn ang="0">
                <a:pos x="connsiteX1" y="connsiteY1"/>
              </a:cxn>
              <a:cxn ang="0">
                <a:pos x="connsiteX2" y="connsiteY2"/>
              </a:cxn>
              <a:cxn ang="0">
                <a:pos x="connsiteX3" y="connsiteY3"/>
              </a:cxn>
            </a:cxnLst>
            <a:rect l="l" t="t" r="r" b="b"/>
            <a:pathLst>
              <a:path w="3297678" h="2513365">
                <a:moveTo>
                  <a:pt x="0" y="0"/>
                </a:moveTo>
                <a:lnTo>
                  <a:pt x="3297678" y="0"/>
                </a:lnTo>
                <a:lnTo>
                  <a:pt x="3297678" y="2513365"/>
                </a:lnTo>
                <a:lnTo>
                  <a:pt x="0" y="2513365"/>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7846221" y="3174390"/>
            <a:ext cx="3328872" cy="2513365"/>
          </a:xfrm>
          <a:custGeom>
            <a:avLst/>
            <a:gdLst>
              <a:gd name="connsiteX0" fmla="*/ 0 w 3328872"/>
              <a:gd name="connsiteY0" fmla="*/ 0 h 2513365"/>
              <a:gd name="connsiteX1" fmla="*/ 3328872 w 3328872"/>
              <a:gd name="connsiteY1" fmla="*/ 0 h 2513365"/>
              <a:gd name="connsiteX2" fmla="*/ 3328872 w 3328872"/>
              <a:gd name="connsiteY2" fmla="*/ 2513365 h 2513365"/>
              <a:gd name="connsiteX3" fmla="*/ 0 w 3328872"/>
              <a:gd name="connsiteY3" fmla="*/ 2513365 h 2513365"/>
            </a:gdLst>
            <a:ahLst/>
            <a:cxnLst>
              <a:cxn ang="0">
                <a:pos x="connsiteX0" y="connsiteY0"/>
              </a:cxn>
              <a:cxn ang="0">
                <a:pos x="connsiteX1" y="connsiteY1"/>
              </a:cxn>
              <a:cxn ang="0">
                <a:pos x="connsiteX2" y="connsiteY2"/>
              </a:cxn>
              <a:cxn ang="0">
                <a:pos x="connsiteX3" y="connsiteY3"/>
              </a:cxn>
            </a:cxnLst>
            <a:rect l="l" t="t" r="r" b="b"/>
            <a:pathLst>
              <a:path w="3328872" h="2513365">
                <a:moveTo>
                  <a:pt x="0" y="0"/>
                </a:moveTo>
                <a:lnTo>
                  <a:pt x="3328872" y="0"/>
                </a:lnTo>
                <a:lnTo>
                  <a:pt x="3328872" y="2513365"/>
                </a:lnTo>
                <a:lnTo>
                  <a:pt x="0" y="251336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47629119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2325545" y="2779612"/>
            <a:ext cx="2187580" cy="2187580"/>
          </a:xfrm>
          <a:custGeom>
            <a:avLst/>
            <a:gdLst>
              <a:gd name="connsiteX0" fmla="*/ 1093790 w 2187580"/>
              <a:gd name="connsiteY0" fmla="*/ 0 h 2187580"/>
              <a:gd name="connsiteX1" fmla="*/ 2187580 w 2187580"/>
              <a:gd name="connsiteY1" fmla="*/ 1093790 h 2187580"/>
              <a:gd name="connsiteX2" fmla="*/ 1093790 w 2187580"/>
              <a:gd name="connsiteY2" fmla="*/ 2187580 h 2187580"/>
              <a:gd name="connsiteX3" fmla="*/ 0 w 2187580"/>
              <a:gd name="connsiteY3" fmla="*/ 1093790 h 2187580"/>
              <a:gd name="connsiteX4" fmla="*/ 1093790 w 2187580"/>
              <a:gd name="connsiteY4" fmla="*/ 0 h 2187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7580" h="2187580">
                <a:moveTo>
                  <a:pt x="1093790" y="0"/>
                </a:moveTo>
                <a:cubicBezTo>
                  <a:pt x="1697874" y="0"/>
                  <a:pt x="2187580" y="489706"/>
                  <a:pt x="2187580" y="1093790"/>
                </a:cubicBezTo>
                <a:cubicBezTo>
                  <a:pt x="2187580" y="1697874"/>
                  <a:pt x="1697874" y="2187580"/>
                  <a:pt x="1093790" y="2187580"/>
                </a:cubicBezTo>
                <a:cubicBezTo>
                  <a:pt x="489706" y="2187580"/>
                  <a:pt x="0" y="1697874"/>
                  <a:pt x="0" y="1093790"/>
                </a:cubicBezTo>
                <a:cubicBezTo>
                  <a:pt x="0" y="489706"/>
                  <a:pt x="489706" y="0"/>
                  <a:pt x="1093790" y="0"/>
                </a:cubicBezTo>
                <a:close/>
              </a:path>
            </a:pathLst>
          </a:custGeom>
        </p:spPr>
        <p:txBody>
          <a:bodyPr wrap="square">
            <a:noAutofit/>
          </a:bodyPr>
          <a:lstStyle/>
          <a:p>
            <a:endParaRPr lang="zh-CN" altLang="en-US"/>
          </a:p>
        </p:txBody>
      </p:sp>
      <p:sp>
        <p:nvSpPr>
          <p:cNvPr id="15" name="图片占位符 14"/>
          <p:cNvSpPr>
            <a:spLocks noGrp="1"/>
          </p:cNvSpPr>
          <p:nvPr>
            <p:ph type="pic" sz="quarter" idx="11"/>
          </p:nvPr>
        </p:nvSpPr>
        <p:spPr>
          <a:xfrm>
            <a:off x="5038840" y="3319560"/>
            <a:ext cx="1064652" cy="1064652"/>
          </a:xfrm>
          <a:custGeom>
            <a:avLst/>
            <a:gdLst>
              <a:gd name="connsiteX0" fmla="*/ 532326 w 1064652"/>
              <a:gd name="connsiteY0" fmla="*/ 0 h 1064652"/>
              <a:gd name="connsiteX1" fmla="*/ 1064652 w 1064652"/>
              <a:gd name="connsiteY1" fmla="*/ 532326 h 1064652"/>
              <a:gd name="connsiteX2" fmla="*/ 532326 w 1064652"/>
              <a:gd name="connsiteY2" fmla="*/ 1064652 h 1064652"/>
              <a:gd name="connsiteX3" fmla="*/ 0 w 1064652"/>
              <a:gd name="connsiteY3" fmla="*/ 532326 h 1064652"/>
              <a:gd name="connsiteX4" fmla="*/ 532326 w 1064652"/>
              <a:gd name="connsiteY4" fmla="*/ 0 h 1064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652" h="1064652">
                <a:moveTo>
                  <a:pt x="532326" y="0"/>
                </a:moveTo>
                <a:cubicBezTo>
                  <a:pt x="826322" y="0"/>
                  <a:pt x="1064652" y="238330"/>
                  <a:pt x="1064652" y="532326"/>
                </a:cubicBezTo>
                <a:cubicBezTo>
                  <a:pt x="1064652" y="826322"/>
                  <a:pt x="826322" y="1064652"/>
                  <a:pt x="532326" y="1064652"/>
                </a:cubicBezTo>
                <a:cubicBezTo>
                  <a:pt x="238330" y="1064652"/>
                  <a:pt x="0" y="826322"/>
                  <a:pt x="0" y="532326"/>
                </a:cubicBezTo>
                <a:cubicBezTo>
                  <a:pt x="0" y="238330"/>
                  <a:pt x="238330" y="0"/>
                  <a:pt x="532326"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5829151" y="2015513"/>
            <a:ext cx="1064652" cy="1064652"/>
          </a:xfrm>
          <a:custGeom>
            <a:avLst/>
            <a:gdLst>
              <a:gd name="connsiteX0" fmla="*/ 532326 w 1064652"/>
              <a:gd name="connsiteY0" fmla="*/ 0 h 1064652"/>
              <a:gd name="connsiteX1" fmla="*/ 1064652 w 1064652"/>
              <a:gd name="connsiteY1" fmla="*/ 532326 h 1064652"/>
              <a:gd name="connsiteX2" fmla="*/ 532326 w 1064652"/>
              <a:gd name="connsiteY2" fmla="*/ 1064652 h 1064652"/>
              <a:gd name="connsiteX3" fmla="*/ 0 w 1064652"/>
              <a:gd name="connsiteY3" fmla="*/ 532326 h 1064652"/>
              <a:gd name="connsiteX4" fmla="*/ 532326 w 1064652"/>
              <a:gd name="connsiteY4" fmla="*/ 0 h 1064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652" h="1064652">
                <a:moveTo>
                  <a:pt x="532326" y="0"/>
                </a:moveTo>
                <a:cubicBezTo>
                  <a:pt x="826322" y="0"/>
                  <a:pt x="1064652" y="238330"/>
                  <a:pt x="1064652" y="532326"/>
                </a:cubicBezTo>
                <a:cubicBezTo>
                  <a:pt x="1064652" y="826322"/>
                  <a:pt x="826322" y="1064652"/>
                  <a:pt x="532326" y="1064652"/>
                </a:cubicBezTo>
                <a:cubicBezTo>
                  <a:pt x="238330" y="1064652"/>
                  <a:pt x="0" y="826322"/>
                  <a:pt x="0" y="532326"/>
                </a:cubicBezTo>
                <a:cubicBezTo>
                  <a:pt x="0" y="238330"/>
                  <a:pt x="238330" y="0"/>
                  <a:pt x="532326" y="0"/>
                </a:cubicBezTo>
                <a:close/>
              </a:path>
            </a:pathLst>
          </a:custGeom>
        </p:spPr>
        <p:txBody>
          <a:bodyPr wrap="square">
            <a:noAutofit/>
          </a:bodyPr>
          <a:lstStyle/>
          <a:p>
            <a:endParaRPr lang="zh-CN" altLang="en-US"/>
          </a:p>
        </p:txBody>
      </p:sp>
      <p:sp>
        <p:nvSpPr>
          <p:cNvPr id="13" name="图片占位符 12"/>
          <p:cNvSpPr>
            <a:spLocks noGrp="1"/>
          </p:cNvSpPr>
          <p:nvPr>
            <p:ph type="pic" sz="quarter" idx="13"/>
          </p:nvPr>
        </p:nvSpPr>
        <p:spPr>
          <a:xfrm>
            <a:off x="7217059" y="2664403"/>
            <a:ext cx="1064652" cy="1064652"/>
          </a:xfrm>
          <a:custGeom>
            <a:avLst/>
            <a:gdLst>
              <a:gd name="connsiteX0" fmla="*/ 532326 w 1064652"/>
              <a:gd name="connsiteY0" fmla="*/ 0 h 1064652"/>
              <a:gd name="connsiteX1" fmla="*/ 1064652 w 1064652"/>
              <a:gd name="connsiteY1" fmla="*/ 532326 h 1064652"/>
              <a:gd name="connsiteX2" fmla="*/ 532326 w 1064652"/>
              <a:gd name="connsiteY2" fmla="*/ 1064652 h 1064652"/>
              <a:gd name="connsiteX3" fmla="*/ 0 w 1064652"/>
              <a:gd name="connsiteY3" fmla="*/ 532326 h 1064652"/>
              <a:gd name="connsiteX4" fmla="*/ 532326 w 1064652"/>
              <a:gd name="connsiteY4" fmla="*/ 0 h 1064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652" h="1064652">
                <a:moveTo>
                  <a:pt x="532326" y="0"/>
                </a:moveTo>
                <a:cubicBezTo>
                  <a:pt x="826322" y="0"/>
                  <a:pt x="1064652" y="238330"/>
                  <a:pt x="1064652" y="532326"/>
                </a:cubicBezTo>
                <a:cubicBezTo>
                  <a:pt x="1064652" y="826322"/>
                  <a:pt x="826322" y="1064652"/>
                  <a:pt x="532326" y="1064652"/>
                </a:cubicBezTo>
                <a:cubicBezTo>
                  <a:pt x="238330" y="1064652"/>
                  <a:pt x="0" y="826322"/>
                  <a:pt x="0" y="532326"/>
                </a:cubicBezTo>
                <a:cubicBezTo>
                  <a:pt x="0" y="238330"/>
                  <a:pt x="238330" y="0"/>
                  <a:pt x="53232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2675976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1_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E13404E-F0FF-4FDE-96FC-59B1B0254C2C}" type="datetimeFigureOut">
              <a:rPr lang="zh-CN" altLang="en-US" smtClean="0"/>
              <a:t>2018/1/25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971F193-A2C0-47D3-8C1C-504C8C66C196}" type="slidenum">
              <a:rPr lang="zh-CN" altLang="en-US" smtClean="0"/>
              <a:t>‹#›</a:t>
            </a:fld>
            <a:endParaRPr lang="zh-CN" altLang="en-US"/>
          </a:p>
        </p:txBody>
      </p:sp>
    </p:spTree>
    <p:extLst>
      <p:ext uri="{BB962C8B-B14F-4D97-AF65-F5344CB8AC3E}">
        <p14:creationId xmlns:p14="http://schemas.microsoft.com/office/powerpoint/2010/main" val="1163748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3" cstate="print">
            <a:extLst>
              <a:ext uri="{28A0092B-C50C-407E-A947-70E740481C1C}">
                <a14:useLocalDpi xmlns:a14="http://schemas.microsoft.com/office/drawing/2010/main" val="0"/>
              </a:ext>
            </a:extLst>
          </a:blip>
          <a:srcRect l="2422" t="782" r="3048" b="3727"/>
          <a:stretch/>
        </p:blipFill>
        <p:spPr>
          <a:xfrm>
            <a:off x="0" y="0"/>
            <a:ext cx="12192000" cy="6858000"/>
          </a:xfrm>
          <a:prstGeom prst="rect">
            <a:avLst/>
          </a:prstGeom>
        </p:spPr>
      </p:pic>
    </p:spTree>
    <p:extLst>
      <p:ext uri="{BB962C8B-B14F-4D97-AF65-F5344CB8AC3E}">
        <p14:creationId xmlns:p14="http://schemas.microsoft.com/office/powerpoint/2010/main" val="18185197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1" r:id="rId3"/>
    <p:sldLayoutId id="2147483670" r:id="rId4"/>
    <p:sldLayoutId id="2147483669" r:id="rId5"/>
    <p:sldLayoutId id="2147483668" r:id="rId6"/>
    <p:sldLayoutId id="2147483667" r:id="rId7"/>
    <p:sldLayoutId id="2147483666" r:id="rId8"/>
    <p:sldLayoutId id="2147483665" r:id="rId9"/>
    <p:sldLayoutId id="2147483664" r:id="rId10"/>
    <p:sldLayoutId id="2147483663"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387">
          <p15:clr>
            <a:srgbClr val="F26B43"/>
          </p15:clr>
        </p15:guide>
        <p15:guide id="2" pos="3840">
          <p15:clr>
            <a:srgbClr val="F26B43"/>
          </p15:clr>
        </p15:guide>
        <p15:guide id="3" pos="551">
          <p15:clr>
            <a:srgbClr val="F26B43"/>
          </p15:clr>
        </p15:guide>
        <p15:guide id="4" pos="7129">
          <p15:clr>
            <a:srgbClr val="F26B43"/>
          </p15:clr>
        </p15:guide>
        <p15:guide id="5" orient="horz" pos="3974">
          <p15:clr>
            <a:srgbClr val="F26B43"/>
          </p15:clr>
        </p15:guide>
        <p15:guide id="6" orient="horz" pos="79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notesSlide" Target="../notesSlides/notesSlide2.xml"/><Relationship Id="rId4" Type="http://schemas.openxmlformats.org/officeDocument/2006/relationships/tags" Target="../tags/tag5.xml"/><Relationship Id="rId9"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10.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13.xml"/><Relationship Id="rId7" Type="http://schemas.openxmlformats.org/officeDocument/2006/relationships/notesSlide" Target="../notesSlides/notesSlide5.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Layout" Target="../slideLayouts/slideLayout4.xml"/><Relationship Id="rId11" Type="http://schemas.openxmlformats.org/officeDocument/2006/relationships/image" Target="../media/image10.jpeg"/><Relationship Id="rId5" Type="http://schemas.openxmlformats.org/officeDocument/2006/relationships/tags" Target="../tags/tag15.xml"/><Relationship Id="rId10" Type="http://schemas.openxmlformats.org/officeDocument/2006/relationships/image" Target="../media/image9.jpeg"/><Relationship Id="rId4" Type="http://schemas.openxmlformats.org/officeDocument/2006/relationships/tags" Target="../tags/tag14.xml"/><Relationship Id="rId9"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notesSlide" Target="../notesSlides/notesSlide6.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Layout" Target="../slideLayouts/slideLayout2.xml"/><Relationship Id="rId5" Type="http://schemas.openxmlformats.org/officeDocument/2006/relationships/tags" Target="../tags/tag20.xml"/><Relationship Id="rId4" Type="http://schemas.openxmlformats.org/officeDocument/2006/relationships/tags" Target="../tags/tag19.xml"/></Relationships>
</file>

<file path=ppt/slides/_rels/slide7.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tags" Target="../tags/tag33.xml"/><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tags" Target="../tags/tag32.xml"/><Relationship Id="rId17" Type="http://schemas.openxmlformats.org/officeDocument/2006/relationships/notesSlide" Target="../notesSlides/notesSlide7.xml"/><Relationship Id="rId2" Type="http://schemas.openxmlformats.org/officeDocument/2006/relationships/tags" Target="../tags/tag22.xml"/><Relationship Id="rId16"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tags" Target="../tags/tag31.xml"/><Relationship Id="rId5" Type="http://schemas.openxmlformats.org/officeDocument/2006/relationships/tags" Target="../tags/tag25.xml"/><Relationship Id="rId15" Type="http://schemas.openxmlformats.org/officeDocument/2006/relationships/tags" Target="../tags/tag35.xml"/><Relationship Id="rId10" Type="http://schemas.openxmlformats.org/officeDocument/2006/relationships/tags" Target="../tags/tag30.xml"/><Relationship Id="rId4" Type="http://schemas.openxmlformats.org/officeDocument/2006/relationships/tags" Target="../tags/tag24.xml"/><Relationship Id="rId9" Type="http://schemas.openxmlformats.org/officeDocument/2006/relationships/tags" Target="../tags/tag29.xml"/><Relationship Id="rId14" Type="http://schemas.openxmlformats.org/officeDocument/2006/relationships/tags" Target="../tags/tag3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11.jp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notesSlide" Target="../notesSlides/notesSlide10.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slideLayout" Target="../slideLayouts/slideLayout2.xml"/><Relationship Id="rId5" Type="http://schemas.openxmlformats.org/officeDocument/2006/relationships/tags" Target="../tags/tag42.xml"/><Relationship Id="rId4" Type="http://schemas.openxmlformats.org/officeDocument/2006/relationships/tags" Target="../tags/tag41.xml"/></Relationships>
</file>

<file path=ppt/slides/_rels/slide11.xml.rels><?xml version="1.0" encoding="UTF-8" standalone="yes"?>
<Relationships xmlns="http://schemas.openxmlformats.org/package/2006/relationships"><Relationship Id="rId8" Type="http://schemas.openxmlformats.org/officeDocument/2006/relationships/tags" Target="../tags/tag50.xml"/><Relationship Id="rId3" Type="http://schemas.openxmlformats.org/officeDocument/2006/relationships/tags" Target="../tags/tag45.xml"/><Relationship Id="rId7" Type="http://schemas.openxmlformats.org/officeDocument/2006/relationships/tags" Target="../tags/tag49.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11" Type="http://schemas.openxmlformats.org/officeDocument/2006/relationships/notesSlide" Target="../notesSlides/notesSlide11.xml"/><Relationship Id="rId5" Type="http://schemas.openxmlformats.org/officeDocument/2006/relationships/tags" Target="../tags/tag47.xml"/><Relationship Id="rId10" Type="http://schemas.openxmlformats.org/officeDocument/2006/relationships/slideLayout" Target="../slideLayouts/slideLayout2.xml"/><Relationship Id="rId4" Type="http://schemas.openxmlformats.org/officeDocument/2006/relationships/tags" Target="../tags/tag46.xml"/><Relationship Id="rId9" Type="http://schemas.openxmlformats.org/officeDocument/2006/relationships/tags" Target="../tags/tag51.xml"/></Relationships>
</file>

<file path=ppt/slides/_rels/slide12.xml.rels><?xml version="1.0" encoding="UTF-8" standalone="yes"?>
<Relationships xmlns="http://schemas.openxmlformats.org/package/2006/relationships"><Relationship Id="rId8" Type="http://schemas.openxmlformats.org/officeDocument/2006/relationships/tags" Target="../tags/tag59.xml"/><Relationship Id="rId13" Type="http://schemas.openxmlformats.org/officeDocument/2006/relationships/image" Target="../media/image13.jpeg"/><Relationship Id="rId3" Type="http://schemas.openxmlformats.org/officeDocument/2006/relationships/tags" Target="../tags/tag54.xml"/><Relationship Id="rId7" Type="http://schemas.openxmlformats.org/officeDocument/2006/relationships/tags" Target="../tags/tag58.xml"/><Relationship Id="rId12" Type="http://schemas.openxmlformats.org/officeDocument/2006/relationships/image" Target="../media/image12.jpeg"/><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tags" Target="../tags/tag57.xml"/><Relationship Id="rId11" Type="http://schemas.openxmlformats.org/officeDocument/2006/relationships/notesSlide" Target="../notesSlides/notesSlide12.xml"/><Relationship Id="rId5" Type="http://schemas.openxmlformats.org/officeDocument/2006/relationships/tags" Target="../tags/tag56.xml"/><Relationship Id="rId15" Type="http://schemas.openxmlformats.org/officeDocument/2006/relationships/image" Target="../media/image15.jpeg"/><Relationship Id="rId10" Type="http://schemas.openxmlformats.org/officeDocument/2006/relationships/slideLayout" Target="../slideLayouts/slideLayout6.xml"/><Relationship Id="rId4" Type="http://schemas.openxmlformats.org/officeDocument/2006/relationships/tags" Target="../tags/tag55.xml"/><Relationship Id="rId9" Type="http://schemas.openxmlformats.org/officeDocument/2006/relationships/tags" Target="../tags/tag60.xml"/><Relationship Id="rId14" Type="http://schemas.openxmlformats.org/officeDocument/2006/relationships/image" Target="../media/image14.jpe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13" Type="http://schemas.openxmlformats.org/officeDocument/2006/relationships/image" Target="../media/image20.jpeg"/><Relationship Id="rId3" Type="http://schemas.openxmlformats.org/officeDocument/2006/relationships/tags" Target="../tags/tag63.xml"/><Relationship Id="rId7" Type="http://schemas.openxmlformats.org/officeDocument/2006/relationships/slideLayout" Target="../slideLayouts/slideLayout7.xml"/><Relationship Id="rId12" Type="http://schemas.openxmlformats.org/officeDocument/2006/relationships/image" Target="../media/image19.jpeg"/><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11" Type="http://schemas.openxmlformats.org/officeDocument/2006/relationships/image" Target="../media/image18.jpeg"/><Relationship Id="rId5" Type="http://schemas.openxmlformats.org/officeDocument/2006/relationships/tags" Target="../tags/tag65.xml"/><Relationship Id="rId10" Type="http://schemas.openxmlformats.org/officeDocument/2006/relationships/image" Target="../media/image17.jpeg"/><Relationship Id="rId4" Type="http://schemas.openxmlformats.org/officeDocument/2006/relationships/tags" Target="../tags/tag64.xml"/><Relationship Id="rId9"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tags" Target="../tags/tag74.xml"/><Relationship Id="rId3" Type="http://schemas.openxmlformats.org/officeDocument/2006/relationships/tags" Target="../tags/tag69.xml"/><Relationship Id="rId7" Type="http://schemas.openxmlformats.org/officeDocument/2006/relationships/tags" Target="../tags/tag73.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notesSlide" Target="../notesSlides/notesSlide15.xml"/><Relationship Id="rId5" Type="http://schemas.openxmlformats.org/officeDocument/2006/relationships/tags" Target="../tags/tag71.xml"/><Relationship Id="rId10" Type="http://schemas.openxmlformats.org/officeDocument/2006/relationships/slideLayout" Target="../slideLayouts/slideLayout2.xml"/><Relationship Id="rId4" Type="http://schemas.openxmlformats.org/officeDocument/2006/relationships/tags" Target="../tags/tag70.xml"/><Relationship Id="rId9" Type="http://schemas.openxmlformats.org/officeDocument/2006/relationships/tags" Target="../tags/tag75.xml"/></Relationships>
</file>

<file path=ppt/slides/_rels/slide1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tags" Target="../tags/tag78.xml"/><Relationship Id="rId7" Type="http://schemas.openxmlformats.org/officeDocument/2006/relationships/notesSlide" Target="../notesSlides/notesSlide16.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slideLayout" Target="../slideLayouts/slideLayout8.xml"/><Relationship Id="rId11" Type="http://schemas.openxmlformats.org/officeDocument/2006/relationships/image" Target="../media/image24.jpeg"/><Relationship Id="rId5" Type="http://schemas.openxmlformats.org/officeDocument/2006/relationships/tags" Target="../tags/tag80.xml"/><Relationship Id="rId10" Type="http://schemas.openxmlformats.org/officeDocument/2006/relationships/image" Target="../media/image23.jpeg"/><Relationship Id="rId4" Type="http://schemas.openxmlformats.org/officeDocument/2006/relationships/tags" Target="../tags/tag79.xml"/><Relationship Id="rId9" Type="http://schemas.openxmlformats.org/officeDocument/2006/relationships/image" Target="../media/image22.jpeg"/></Relationships>
</file>

<file path=ppt/slides/_rels/slide17.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tags" Target="../tags/tag83.xml"/><Relationship Id="rId7" Type="http://schemas.openxmlformats.org/officeDocument/2006/relationships/image" Target="../media/image11.jpg"/><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image" Target="../media/image25.jpeg"/><Relationship Id="rId5" Type="http://schemas.openxmlformats.org/officeDocument/2006/relationships/notesSlide" Target="../notesSlides/notesSlide17.xml"/><Relationship Id="rId4"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8" Type="http://schemas.openxmlformats.org/officeDocument/2006/relationships/tags" Target="../tags/tag91.xml"/><Relationship Id="rId13" Type="http://schemas.openxmlformats.org/officeDocument/2006/relationships/notesSlide" Target="../notesSlides/notesSlide18.xml"/><Relationship Id="rId3" Type="http://schemas.openxmlformats.org/officeDocument/2006/relationships/tags" Target="../tags/tag86.xml"/><Relationship Id="rId7" Type="http://schemas.openxmlformats.org/officeDocument/2006/relationships/tags" Target="../tags/tag90.xml"/><Relationship Id="rId12" Type="http://schemas.openxmlformats.org/officeDocument/2006/relationships/slideLayout" Target="../slideLayouts/slideLayout2.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11" Type="http://schemas.openxmlformats.org/officeDocument/2006/relationships/tags" Target="../tags/tag94.xml"/><Relationship Id="rId5" Type="http://schemas.openxmlformats.org/officeDocument/2006/relationships/tags" Target="../tags/tag88.xml"/><Relationship Id="rId10" Type="http://schemas.openxmlformats.org/officeDocument/2006/relationships/tags" Target="../tags/tag93.xml"/><Relationship Id="rId4" Type="http://schemas.openxmlformats.org/officeDocument/2006/relationships/tags" Target="../tags/tag87.xml"/><Relationship Id="rId9" Type="http://schemas.openxmlformats.org/officeDocument/2006/relationships/tags" Target="../tags/tag9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tags" Target="../tags/tag102.xml"/><Relationship Id="rId3" Type="http://schemas.openxmlformats.org/officeDocument/2006/relationships/tags" Target="../tags/tag97.xml"/><Relationship Id="rId7" Type="http://schemas.openxmlformats.org/officeDocument/2006/relationships/tags" Target="../tags/tag101.xml"/><Relationship Id="rId12" Type="http://schemas.openxmlformats.org/officeDocument/2006/relationships/notesSlide" Target="../notesSlides/notesSlide20.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tags" Target="../tags/tag100.xml"/><Relationship Id="rId11" Type="http://schemas.openxmlformats.org/officeDocument/2006/relationships/slideLayout" Target="../slideLayouts/slideLayout2.xml"/><Relationship Id="rId5" Type="http://schemas.openxmlformats.org/officeDocument/2006/relationships/tags" Target="../tags/tag99.xml"/><Relationship Id="rId10" Type="http://schemas.openxmlformats.org/officeDocument/2006/relationships/tags" Target="../tags/tag104.xml"/><Relationship Id="rId4" Type="http://schemas.openxmlformats.org/officeDocument/2006/relationships/tags" Target="../tags/tag98.xml"/><Relationship Id="rId9" Type="http://schemas.openxmlformats.org/officeDocument/2006/relationships/tags" Target="../tags/tag103.xml"/></Relationships>
</file>

<file path=ppt/slides/_rels/slide21.xml.rels><?xml version="1.0" encoding="UTF-8" standalone="yes"?>
<Relationships xmlns="http://schemas.openxmlformats.org/package/2006/relationships"><Relationship Id="rId8" Type="http://schemas.openxmlformats.org/officeDocument/2006/relationships/tags" Target="../tags/tag112.xml"/><Relationship Id="rId13" Type="http://schemas.openxmlformats.org/officeDocument/2006/relationships/slideLayout" Target="../slideLayouts/slideLayout10.xml"/><Relationship Id="rId18" Type="http://schemas.openxmlformats.org/officeDocument/2006/relationships/image" Target="../media/image30.jpeg"/><Relationship Id="rId3" Type="http://schemas.openxmlformats.org/officeDocument/2006/relationships/tags" Target="../tags/tag107.xml"/><Relationship Id="rId7" Type="http://schemas.openxmlformats.org/officeDocument/2006/relationships/tags" Target="../tags/tag111.xml"/><Relationship Id="rId12" Type="http://schemas.openxmlformats.org/officeDocument/2006/relationships/tags" Target="../tags/tag116.xml"/><Relationship Id="rId17" Type="http://schemas.openxmlformats.org/officeDocument/2006/relationships/image" Target="../media/image29.jpeg"/><Relationship Id="rId2" Type="http://schemas.openxmlformats.org/officeDocument/2006/relationships/tags" Target="../tags/tag106.xml"/><Relationship Id="rId16" Type="http://schemas.openxmlformats.org/officeDocument/2006/relationships/image" Target="../media/image28.jpeg"/><Relationship Id="rId1" Type="http://schemas.openxmlformats.org/officeDocument/2006/relationships/tags" Target="../tags/tag105.xml"/><Relationship Id="rId6" Type="http://schemas.openxmlformats.org/officeDocument/2006/relationships/tags" Target="../tags/tag110.xml"/><Relationship Id="rId11" Type="http://schemas.openxmlformats.org/officeDocument/2006/relationships/tags" Target="../tags/tag115.xml"/><Relationship Id="rId5" Type="http://schemas.openxmlformats.org/officeDocument/2006/relationships/tags" Target="../tags/tag109.xml"/><Relationship Id="rId15" Type="http://schemas.openxmlformats.org/officeDocument/2006/relationships/image" Target="../media/image27.jpeg"/><Relationship Id="rId10" Type="http://schemas.openxmlformats.org/officeDocument/2006/relationships/tags" Target="../tags/tag114.xml"/><Relationship Id="rId4" Type="http://schemas.openxmlformats.org/officeDocument/2006/relationships/tags" Target="../tags/tag108.xml"/><Relationship Id="rId9" Type="http://schemas.openxmlformats.org/officeDocument/2006/relationships/tags" Target="../tags/tag113.xml"/><Relationship Id="rId1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tags" Target="../tags/tag124.xml"/><Relationship Id="rId3" Type="http://schemas.openxmlformats.org/officeDocument/2006/relationships/tags" Target="../tags/tag119.xml"/><Relationship Id="rId7" Type="http://schemas.openxmlformats.org/officeDocument/2006/relationships/tags" Target="../tags/tag123.xml"/><Relationship Id="rId12" Type="http://schemas.openxmlformats.org/officeDocument/2006/relationships/notesSlide" Target="../notesSlides/notesSlide22.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11" Type="http://schemas.openxmlformats.org/officeDocument/2006/relationships/slideLayout" Target="../slideLayouts/slideLayout2.xml"/><Relationship Id="rId5" Type="http://schemas.openxmlformats.org/officeDocument/2006/relationships/tags" Target="../tags/tag121.xml"/><Relationship Id="rId10" Type="http://schemas.openxmlformats.org/officeDocument/2006/relationships/tags" Target="../tags/tag126.xml"/><Relationship Id="rId4" Type="http://schemas.openxmlformats.org/officeDocument/2006/relationships/tags" Target="../tags/tag120.xml"/><Relationship Id="rId9" Type="http://schemas.openxmlformats.org/officeDocument/2006/relationships/tags" Target="../tags/tag125.xml"/></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29.xml"/><Relationship Id="rId7" Type="http://schemas.openxmlformats.org/officeDocument/2006/relationships/tags" Target="../tags/tag133.xml"/><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tags" Target="../tags/tag132.xml"/><Relationship Id="rId5" Type="http://schemas.openxmlformats.org/officeDocument/2006/relationships/tags" Target="../tags/tag131.xml"/><Relationship Id="rId4" Type="http://schemas.openxmlformats.org/officeDocument/2006/relationships/tags" Target="../tags/tag130.xml"/><Relationship Id="rId9"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l="2815" t="44692" r="2928" b="3391"/>
          <a:stretch/>
        </p:blipFill>
        <p:spPr>
          <a:xfrm>
            <a:off x="0" y="3009900"/>
            <a:ext cx="12192000" cy="3848100"/>
          </a:xfrm>
          <a:custGeom>
            <a:avLst/>
            <a:gdLst>
              <a:gd name="connsiteX0" fmla="*/ 2333625 w 12192000"/>
              <a:gd name="connsiteY0" fmla="*/ 0 h 3848100"/>
              <a:gd name="connsiteX1" fmla="*/ 12192000 w 12192000"/>
              <a:gd name="connsiteY1" fmla="*/ 0 h 3848100"/>
              <a:gd name="connsiteX2" fmla="*/ 12192000 w 12192000"/>
              <a:gd name="connsiteY2" fmla="*/ 3848100 h 3848100"/>
              <a:gd name="connsiteX3" fmla="*/ 0 w 12192000"/>
              <a:gd name="connsiteY3" fmla="*/ 3848100 h 3848100"/>
              <a:gd name="connsiteX4" fmla="*/ 0 w 12192000"/>
              <a:gd name="connsiteY4" fmla="*/ 422682 h 3848100"/>
              <a:gd name="connsiteX5" fmla="*/ 2333625 w 12192000"/>
              <a:gd name="connsiteY5" fmla="*/ 422682 h 384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848100">
                <a:moveTo>
                  <a:pt x="2333625" y="0"/>
                </a:moveTo>
                <a:lnTo>
                  <a:pt x="12192000" y="0"/>
                </a:lnTo>
                <a:lnTo>
                  <a:pt x="12192000" y="3848100"/>
                </a:lnTo>
                <a:lnTo>
                  <a:pt x="0" y="3848100"/>
                </a:lnTo>
                <a:lnTo>
                  <a:pt x="0" y="422682"/>
                </a:lnTo>
                <a:lnTo>
                  <a:pt x="2333625" y="422682"/>
                </a:lnTo>
                <a:close/>
              </a:path>
            </a:pathLst>
          </a:custGeom>
        </p:spPr>
      </p:pic>
      <p:sp>
        <p:nvSpPr>
          <p:cNvPr id="3" name="文本框 2"/>
          <p:cNvSpPr txBox="1"/>
          <p:nvPr/>
        </p:nvSpPr>
        <p:spPr>
          <a:xfrm>
            <a:off x="1841506" y="1905176"/>
            <a:ext cx="8508994" cy="923330"/>
          </a:xfrm>
          <a:prstGeom prst="rect">
            <a:avLst/>
          </a:prstGeom>
          <a:noFill/>
          <a:effectLst>
            <a:outerShdw blurRad="266700" dist="38100" dir="5400000" algn="t" rotWithShape="0">
              <a:prstClr val="black">
                <a:alpha val="71000"/>
              </a:prstClr>
            </a:outerShdw>
          </a:effectLst>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dirty="0" smtClean="0">
                <a:ln>
                  <a:noFill/>
                </a:ln>
                <a:solidFill>
                  <a:prstClr val="white"/>
                </a:solidFill>
                <a:effectLst/>
                <a:uLnTx/>
                <a:uFillTx/>
                <a:latin typeface="方正兰亭中黑_GBK" panose="02000000000000000000" pitchFamily="2" charset="-122"/>
                <a:ea typeface="方正兰亭中黑_GBK" panose="02000000000000000000" pitchFamily="2" charset="-122"/>
                <a:cs typeface="+mn-cs"/>
              </a:rPr>
              <a:t>动感音乐通用</a:t>
            </a:r>
            <a:r>
              <a:rPr kumimoji="0" lang="en-US" altLang="zh-CN" sz="5400" b="0" i="0" u="none" strike="noStrike" kern="1200" cap="none" spc="0" normalizeH="0" baseline="0" noProof="0" dirty="0" smtClean="0">
                <a:ln>
                  <a:noFill/>
                </a:ln>
                <a:solidFill>
                  <a:prstClr val="white"/>
                </a:solidFill>
                <a:effectLst/>
                <a:uLnTx/>
                <a:uFillTx/>
                <a:latin typeface="方正兰亭中黑_GBK" panose="02000000000000000000" pitchFamily="2" charset="-122"/>
                <a:ea typeface="方正兰亭中黑_GBK" panose="02000000000000000000" pitchFamily="2" charset="-122"/>
                <a:cs typeface="+mn-cs"/>
              </a:rPr>
              <a:t>PPT</a:t>
            </a:r>
            <a:r>
              <a:rPr kumimoji="0" lang="zh-CN" altLang="en-US" sz="5400" b="0" i="0" u="none" strike="noStrike" kern="1200" cap="none" spc="0" normalizeH="0" baseline="0" noProof="0" dirty="0" smtClean="0">
                <a:ln>
                  <a:noFill/>
                </a:ln>
                <a:solidFill>
                  <a:prstClr val="white"/>
                </a:solidFill>
                <a:effectLst/>
                <a:uLnTx/>
                <a:uFillTx/>
                <a:latin typeface="方正兰亭中黑_GBK" panose="02000000000000000000" pitchFamily="2" charset="-122"/>
                <a:ea typeface="方正兰亭中黑_GBK" panose="02000000000000000000" pitchFamily="2" charset="-122"/>
                <a:cs typeface="+mn-cs"/>
              </a:rPr>
              <a:t>模板</a:t>
            </a:r>
            <a:endParaRPr kumimoji="0" lang="zh-CN" altLang="en-US" sz="5400" b="0" i="0" u="none" strike="noStrike" kern="1200" cap="none" spc="0" normalizeH="0" baseline="0" noProof="0" dirty="0">
              <a:ln>
                <a:noFill/>
              </a:ln>
              <a:solidFill>
                <a:prstClr val="white"/>
              </a:solidFill>
              <a:effectLst/>
              <a:uLnTx/>
              <a:uFillTx/>
              <a:latin typeface="方正兰亭中黑_GBK" panose="02000000000000000000" pitchFamily="2" charset="-122"/>
              <a:ea typeface="方正兰亭中黑_GBK" panose="02000000000000000000" pitchFamily="2" charset="-122"/>
              <a:cs typeface="+mn-cs"/>
            </a:endParaRPr>
          </a:p>
        </p:txBody>
      </p:sp>
      <p:cxnSp>
        <p:nvCxnSpPr>
          <p:cNvPr id="7" name="直接连接符 6"/>
          <p:cNvCxnSpPr/>
          <p:nvPr/>
        </p:nvCxnSpPr>
        <p:spPr>
          <a:xfrm>
            <a:off x="5693569" y="3571875"/>
            <a:ext cx="80486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4876800" y="2988094"/>
            <a:ext cx="2438400" cy="356781"/>
            <a:chOff x="4876800" y="3091269"/>
            <a:chExt cx="2438400" cy="356781"/>
          </a:xfrm>
        </p:grpSpPr>
        <p:sp>
          <p:nvSpPr>
            <p:cNvPr id="5" name="矩形 4"/>
            <p:cNvSpPr/>
            <p:nvPr/>
          </p:nvSpPr>
          <p:spPr>
            <a:xfrm>
              <a:off x="4876800" y="3094038"/>
              <a:ext cx="2438400" cy="35401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文本框 8"/>
            <p:cNvSpPr txBox="1"/>
            <p:nvPr/>
          </p:nvSpPr>
          <p:spPr>
            <a:xfrm>
              <a:off x="5439410" y="3091269"/>
              <a:ext cx="1313180" cy="338554"/>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white"/>
                  </a:solidFill>
                  <a:effectLst/>
                  <a:uLnTx/>
                  <a:uFillTx/>
                  <a:latin typeface="Arial"/>
                  <a:ea typeface="微软雅黑"/>
                  <a:cs typeface="+mn-cs"/>
                </a:rPr>
                <a:t>汇报人</a:t>
              </a:r>
              <a:r>
                <a:rPr kumimoji="0" lang="zh-CN" altLang="en-US" sz="1600" b="0" i="0" u="none" strike="noStrike" kern="1200" cap="none" spc="0" normalizeH="0" baseline="0" noProof="0" dirty="0" smtClean="0">
                  <a:ln>
                    <a:noFill/>
                  </a:ln>
                  <a:solidFill>
                    <a:prstClr val="white"/>
                  </a:solidFill>
                  <a:effectLst/>
                  <a:uLnTx/>
                  <a:uFillTx/>
                  <a:latin typeface="Arial"/>
                  <a:ea typeface="微软雅黑"/>
                  <a:cs typeface="+mn-cs"/>
                </a:rPr>
                <a:t>：</a:t>
              </a:r>
              <a:r>
                <a:rPr kumimoji="0" lang="en-US" altLang="zh-CN" sz="1600" b="0" i="0" u="none" strike="noStrike" kern="1200" cap="none" spc="0" normalizeH="0" baseline="0" noProof="0" dirty="0" smtClean="0">
                  <a:ln>
                    <a:noFill/>
                  </a:ln>
                  <a:solidFill>
                    <a:prstClr val="white"/>
                  </a:solidFill>
                  <a:effectLst/>
                  <a:uLnTx/>
                  <a:uFillTx/>
                  <a:latin typeface="Arial"/>
                  <a:ea typeface="微软雅黑"/>
                  <a:cs typeface="+mn-cs"/>
                </a:rPr>
                <a:t>xxx</a:t>
              </a:r>
              <a:endParaRPr kumimoji="0" lang="zh-CN" altLang="en-US" sz="1600" b="0" i="0" u="none" strike="noStrike" kern="1200" cap="none" spc="0" normalizeH="0" baseline="0" noProof="0" dirty="0">
                <a:ln>
                  <a:noFill/>
                </a:ln>
                <a:solidFill>
                  <a:prstClr val="white"/>
                </a:solidFill>
                <a:effectLst/>
                <a:uLnTx/>
                <a:uFillTx/>
                <a:latin typeface="Arial"/>
                <a:ea typeface="微软雅黑"/>
                <a:cs typeface="+mn-cs"/>
              </a:endParaRPr>
            </a:p>
          </p:txBody>
        </p:sp>
      </p:grpSp>
      <p:sp>
        <p:nvSpPr>
          <p:cNvPr id="10" name="文本框 9"/>
          <p:cNvSpPr txBox="1"/>
          <p:nvPr/>
        </p:nvSpPr>
        <p:spPr>
          <a:xfrm>
            <a:off x="3400425" y="3731464"/>
            <a:ext cx="5391150" cy="47833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14" name="Dustin O'Halloran - We Move Lightl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5418" y="-882535"/>
            <a:ext cx="609600" cy="609600"/>
          </a:xfrm>
          <a:prstGeom prst="rect">
            <a:avLst/>
          </a:prstGeom>
        </p:spPr>
      </p:pic>
    </p:spTree>
    <p:extLst>
      <p:ext uri="{BB962C8B-B14F-4D97-AF65-F5344CB8AC3E}">
        <p14:creationId xmlns:p14="http://schemas.microsoft.com/office/powerpoint/2010/main" val="3346834195"/>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anim calcmode="lin" valueType="num">
                                      <p:cBhvr>
                                        <p:cTn id="13" dur="500" fill="hold"/>
                                        <p:tgtEl>
                                          <p:spTgt spid="3"/>
                                        </p:tgtEl>
                                        <p:attrNameLst>
                                          <p:attrName>ppt_x</p:attrName>
                                        </p:attrNameLst>
                                      </p:cBhvr>
                                      <p:tavLst>
                                        <p:tav tm="0">
                                          <p:val>
                                            <p:fltVal val="0.5"/>
                                          </p:val>
                                        </p:tav>
                                        <p:tav tm="100000">
                                          <p:val>
                                            <p:strVal val="#ppt_x"/>
                                          </p:val>
                                        </p:tav>
                                      </p:tavLst>
                                    </p:anim>
                                    <p:anim calcmode="lin" valueType="num">
                                      <p:cBhvr>
                                        <p:cTn id="14" dur="500" fill="hold"/>
                                        <p:tgtEl>
                                          <p:spTgt spid="3"/>
                                        </p:tgtEl>
                                        <p:attrNameLst>
                                          <p:attrName>ppt_y</p:attrName>
                                        </p:attrNameLst>
                                      </p:cBhvr>
                                      <p:tavLst>
                                        <p:tav tm="0">
                                          <p:val>
                                            <p:fltVal val="0.5"/>
                                          </p:val>
                                        </p:tav>
                                        <p:tav tm="100000">
                                          <p:val>
                                            <p:strVal val="#ppt_y"/>
                                          </p:val>
                                        </p:tav>
                                      </p:tavLst>
                                    </p:anim>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6" presetClass="entr" presetSubtype="21"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par>
                          <p:cTn id="25" fill="hold">
                            <p:stCondLst>
                              <p:cond delay="2000"/>
                            </p:stCondLst>
                            <p:childTnLst>
                              <p:par>
                                <p:cTn id="26" presetID="14" presetClass="entr" presetSubtype="1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randombar(horizontal)">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9" repeatCount="indefinite" fill="hold" display="0">
                  <p:stCondLst>
                    <p:cond delay="indefinite"/>
                  </p:stCondLst>
                  <p:endCondLst>
                    <p:cond evt="onStopAudio" delay="0">
                      <p:tgtEl>
                        <p:sldTgt/>
                      </p:tgtEl>
                    </p:cond>
                  </p:endCondLst>
                </p:cTn>
                <p:tgtEl>
                  <p:spTgt spid="14"/>
                </p:tgtEl>
              </p:cMediaNode>
            </p:audio>
          </p:childTnLst>
        </p:cTn>
      </p:par>
    </p:tnLst>
    <p:bldLst>
      <p:bldP spid="3"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noEditPoints="1"/>
          </p:cNvSpPr>
          <p:nvPr/>
        </p:nvSpPr>
        <p:spPr bwMode="auto">
          <a:xfrm>
            <a:off x="575973" y="365125"/>
            <a:ext cx="597479" cy="644525"/>
          </a:xfrm>
          <a:custGeom>
            <a:avLst/>
            <a:gdLst>
              <a:gd name="T0" fmla="*/ 153 w 188"/>
              <a:gd name="T1" fmla="*/ 0 h 203"/>
              <a:gd name="T2" fmla="*/ 117 w 188"/>
              <a:gd name="T3" fmla="*/ 29 h 203"/>
              <a:gd name="T4" fmla="*/ 115 w 188"/>
              <a:gd name="T5" fmla="*/ 29 h 203"/>
              <a:gd name="T6" fmla="*/ 115 w 188"/>
              <a:gd name="T7" fmla="*/ 28 h 203"/>
              <a:gd name="T8" fmla="*/ 115 w 188"/>
              <a:gd name="T9" fmla="*/ 28 h 203"/>
              <a:gd name="T10" fmla="*/ 116 w 188"/>
              <a:gd name="T11" fmla="*/ 28 h 203"/>
              <a:gd name="T12" fmla="*/ 117 w 188"/>
              <a:gd name="T13" fmla="*/ 152 h 203"/>
              <a:gd name="T14" fmla="*/ 11 w 188"/>
              <a:gd name="T15" fmla="*/ 166 h 203"/>
              <a:gd name="T16" fmla="*/ 10 w 188"/>
              <a:gd name="T17" fmla="*/ 61 h 203"/>
              <a:gd name="T18" fmla="*/ 37 w 188"/>
              <a:gd name="T19" fmla="*/ 71 h 203"/>
              <a:gd name="T20" fmla="*/ 73 w 188"/>
              <a:gd name="T21" fmla="*/ 42 h 203"/>
              <a:gd name="T22" fmla="*/ 37 w 188"/>
              <a:gd name="T23" fmla="*/ 14 h 203"/>
              <a:gd name="T24" fmla="*/ 2 w 188"/>
              <a:gd name="T25" fmla="*/ 43 h 203"/>
              <a:gd name="T26" fmla="*/ 0 w 188"/>
              <a:gd name="T27" fmla="*/ 43 h 203"/>
              <a:gd name="T28" fmla="*/ 0 w 188"/>
              <a:gd name="T29" fmla="*/ 42 h 203"/>
              <a:gd name="T30" fmla="*/ 0 w 188"/>
              <a:gd name="T31" fmla="*/ 42 h 203"/>
              <a:gd name="T32" fmla="*/ 1 w 188"/>
              <a:gd name="T33" fmla="*/ 43 h 203"/>
              <a:gd name="T34" fmla="*/ 2 w 188"/>
              <a:gd name="T35" fmla="*/ 201 h 203"/>
              <a:gd name="T36" fmla="*/ 2 w 188"/>
              <a:gd name="T37" fmla="*/ 201 h 203"/>
              <a:gd name="T38" fmla="*/ 2 w 188"/>
              <a:gd name="T39" fmla="*/ 203 h 203"/>
              <a:gd name="T40" fmla="*/ 127 w 188"/>
              <a:gd name="T41" fmla="*/ 188 h 203"/>
              <a:gd name="T42" fmla="*/ 127 w 188"/>
              <a:gd name="T43" fmla="*/ 169 h 203"/>
              <a:gd name="T44" fmla="*/ 126 w 188"/>
              <a:gd name="T45" fmla="*/ 47 h 203"/>
              <a:gd name="T46" fmla="*/ 153 w 188"/>
              <a:gd name="T47" fmla="*/ 57 h 203"/>
              <a:gd name="T48" fmla="*/ 188 w 188"/>
              <a:gd name="T49" fmla="*/ 29 h 203"/>
              <a:gd name="T50" fmla="*/ 153 w 188"/>
              <a:gd name="T51" fmla="*/ 0 h 203"/>
              <a:gd name="T52" fmla="*/ 118 w 188"/>
              <a:gd name="T53" fmla="*/ 161 h 203"/>
              <a:gd name="T54" fmla="*/ 118 w 188"/>
              <a:gd name="T55" fmla="*/ 169 h 203"/>
              <a:gd name="T56" fmla="*/ 11 w 188"/>
              <a:gd name="T57" fmla="*/ 183 h 203"/>
              <a:gd name="T58" fmla="*/ 11 w 188"/>
              <a:gd name="T59" fmla="*/ 175 h 203"/>
              <a:gd name="T60" fmla="*/ 118 w 188"/>
              <a:gd name="T61" fmla="*/ 16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8" h="203">
                <a:moveTo>
                  <a:pt x="153" y="0"/>
                </a:moveTo>
                <a:cubicBezTo>
                  <a:pt x="133" y="0"/>
                  <a:pt x="118" y="11"/>
                  <a:pt x="117" y="29"/>
                </a:cubicBezTo>
                <a:cubicBezTo>
                  <a:pt x="115" y="29"/>
                  <a:pt x="115" y="29"/>
                  <a:pt x="115" y="29"/>
                </a:cubicBezTo>
                <a:cubicBezTo>
                  <a:pt x="115" y="28"/>
                  <a:pt x="115" y="28"/>
                  <a:pt x="115" y="28"/>
                </a:cubicBezTo>
                <a:cubicBezTo>
                  <a:pt x="115" y="28"/>
                  <a:pt x="115" y="28"/>
                  <a:pt x="115" y="28"/>
                </a:cubicBezTo>
                <a:cubicBezTo>
                  <a:pt x="116" y="28"/>
                  <a:pt x="116" y="28"/>
                  <a:pt x="116" y="28"/>
                </a:cubicBezTo>
                <a:cubicBezTo>
                  <a:pt x="117" y="152"/>
                  <a:pt x="117" y="152"/>
                  <a:pt x="117" y="152"/>
                </a:cubicBezTo>
                <a:cubicBezTo>
                  <a:pt x="11" y="166"/>
                  <a:pt x="11" y="166"/>
                  <a:pt x="11" y="166"/>
                </a:cubicBezTo>
                <a:cubicBezTo>
                  <a:pt x="10" y="61"/>
                  <a:pt x="10" y="61"/>
                  <a:pt x="10" y="61"/>
                </a:cubicBezTo>
                <a:cubicBezTo>
                  <a:pt x="17" y="67"/>
                  <a:pt x="26" y="71"/>
                  <a:pt x="37" y="71"/>
                </a:cubicBezTo>
                <a:cubicBezTo>
                  <a:pt x="57" y="71"/>
                  <a:pt x="73" y="58"/>
                  <a:pt x="73" y="42"/>
                </a:cubicBezTo>
                <a:cubicBezTo>
                  <a:pt x="73" y="26"/>
                  <a:pt x="57" y="14"/>
                  <a:pt x="37" y="14"/>
                </a:cubicBezTo>
                <a:cubicBezTo>
                  <a:pt x="18" y="14"/>
                  <a:pt x="2" y="29"/>
                  <a:pt x="2" y="43"/>
                </a:cubicBezTo>
                <a:cubicBezTo>
                  <a:pt x="0" y="43"/>
                  <a:pt x="0" y="43"/>
                  <a:pt x="0" y="43"/>
                </a:cubicBezTo>
                <a:cubicBezTo>
                  <a:pt x="0" y="42"/>
                  <a:pt x="0" y="42"/>
                  <a:pt x="0" y="42"/>
                </a:cubicBezTo>
                <a:cubicBezTo>
                  <a:pt x="0" y="42"/>
                  <a:pt x="0" y="42"/>
                  <a:pt x="0" y="42"/>
                </a:cubicBezTo>
                <a:cubicBezTo>
                  <a:pt x="1" y="43"/>
                  <a:pt x="1" y="43"/>
                  <a:pt x="1" y="43"/>
                </a:cubicBezTo>
                <a:cubicBezTo>
                  <a:pt x="2" y="201"/>
                  <a:pt x="2" y="201"/>
                  <a:pt x="2" y="201"/>
                </a:cubicBezTo>
                <a:cubicBezTo>
                  <a:pt x="2" y="201"/>
                  <a:pt x="2" y="201"/>
                  <a:pt x="2" y="201"/>
                </a:cubicBezTo>
                <a:cubicBezTo>
                  <a:pt x="2" y="203"/>
                  <a:pt x="2" y="203"/>
                  <a:pt x="2" y="203"/>
                </a:cubicBezTo>
                <a:cubicBezTo>
                  <a:pt x="127" y="188"/>
                  <a:pt x="127" y="188"/>
                  <a:pt x="127" y="188"/>
                </a:cubicBezTo>
                <a:cubicBezTo>
                  <a:pt x="127" y="169"/>
                  <a:pt x="127" y="169"/>
                  <a:pt x="127" y="169"/>
                </a:cubicBezTo>
                <a:cubicBezTo>
                  <a:pt x="126" y="47"/>
                  <a:pt x="126" y="47"/>
                  <a:pt x="126" y="47"/>
                </a:cubicBezTo>
                <a:cubicBezTo>
                  <a:pt x="133" y="53"/>
                  <a:pt x="142" y="57"/>
                  <a:pt x="153" y="57"/>
                </a:cubicBezTo>
                <a:cubicBezTo>
                  <a:pt x="173" y="57"/>
                  <a:pt x="188" y="45"/>
                  <a:pt x="188" y="29"/>
                </a:cubicBezTo>
                <a:cubicBezTo>
                  <a:pt x="188" y="13"/>
                  <a:pt x="173" y="0"/>
                  <a:pt x="153" y="0"/>
                </a:cubicBezTo>
                <a:close/>
                <a:moveTo>
                  <a:pt x="118" y="161"/>
                </a:moveTo>
                <a:cubicBezTo>
                  <a:pt x="118" y="169"/>
                  <a:pt x="118" y="169"/>
                  <a:pt x="118" y="169"/>
                </a:cubicBezTo>
                <a:cubicBezTo>
                  <a:pt x="11" y="183"/>
                  <a:pt x="11" y="183"/>
                  <a:pt x="11" y="183"/>
                </a:cubicBezTo>
                <a:cubicBezTo>
                  <a:pt x="11" y="175"/>
                  <a:pt x="11" y="175"/>
                  <a:pt x="11" y="175"/>
                </a:cubicBezTo>
                <a:lnTo>
                  <a:pt x="118" y="161"/>
                </a:lnTo>
                <a:close/>
              </a:path>
            </a:pathLst>
          </a:custGeom>
          <a:solidFill>
            <a:srgbClr val="FFFFFF"/>
          </a:solidFill>
          <a:ln>
            <a:noFill/>
          </a:ln>
          <a:effectLst>
            <a:outerShdw blurRad="292100" dist="38100" dir="2700000" algn="tl" rotWithShape="0">
              <a:prstClr val="black">
                <a:alpha val="8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7" name="组合 6"/>
          <p:cNvGrpSpPr/>
          <p:nvPr/>
        </p:nvGrpSpPr>
        <p:grpSpPr>
          <a:xfrm>
            <a:off x="1341578" y="365125"/>
            <a:ext cx="4886361" cy="761059"/>
            <a:chOff x="1341578" y="365125"/>
            <a:chExt cx="4886361" cy="761059"/>
          </a:xfrm>
        </p:grpSpPr>
        <p:sp>
          <p:nvSpPr>
            <p:cNvPr id="8" name="文本框 7"/>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9" name="矩形 8"/>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grpSp>
        <p:nvGrpSpPr>
          <p:cNvPr id="10" name="组合 9"/>
          <p:cNvGrpSpPr/>
          <p:nvPr/>
        </p:nvGrpSpPr>
        <p:grpSpPr>
          <a:xfrm>
            <a:off x="3182205" y="2091208"/>
            <a:ext cx="5822096" cy="563645"/>
            <a:chOff x="3182205" y="2091208"/>
            <a:chExt cx="5822096" cy="563645"/>
          </a:xfrm>
        </p:grpSpPr>
        <p:sp>
          <p:nvSpPr>
            <p:cNvPr id="13" name="MH_Other_2"/>
            <p:cNvSpPr/>
            <p:nvPr>
              <p:custDataLst>
                <p:tags r:id="rId7"/>
              </p:custDataLst>
            </p:nvPr>
          </p:nvSpPr>
          <p:spPr>
            <a:xfrm>
              <a:off x="3182205" y="2091208"/>
              <a:ext cx="563887" cy="563645"/>
            </a:xfrm>
            <a:prstGeom prst="roundRect">
              <a:avLst>
                <a:gd name="adj" fmla="val 6775"/>
              </a:avLst>
            </a:prstGeom>
            <a:solidFill>
              <a:schemeClr val="accent1"/>
            </a:solidFill>
            <a:ln w="12700" cap="flat" cmpd="sng" algn="ctr">
              <a:noFill/>
              <a:prstDash val="solid"/>
              <a:miter lim="800000"/>
            </a:ln>
            <a:effectLst/>
          </p:spPr>
          <p:txBody>
            <a:bodyPr rtlCol="0" anchor="ctr"/>
            <a:lstStyle/>
            <a:p>
              <a:pPr algn="ctr">
                <a:defRPr/>
              </a:pPr>
              <a:r>
                <a:rPr lang="en-US" altLang="zh-CN" sz="2000" kern="0" dirty="0">
                  <a:solidFill>
                    <a:srgbClr val="FFFFFF"/>
                  </a:solidFill>
                  <a:ea typeface="宋体" panose="02010600030101010101" pitchFamily="2" charset="-122"/>
                </a:rPr>
                <a:t>1</a:t>
              </a:r>
              <a:endParaRPr lang="zh-CN" altLang="en-US" sz="2000" kern="0" dirty="0">
                <a:solidFill>
                  <a:srgbClr val="FFFFFF"/>
                </a:solidFill>
                <a:ea typeface="宋体" panose="02010600030101010101" pitchFamily="2" charset="-122"/>
              </a:endParaRPr>
            </a:p>
          </p:txBody>
        </p:sp>
        <p:sp>
          <p:nvSpPr>
            <p:cNvPr id="12" name="MH_SubTitle_1"/>
            <p:cNvSpPr/>
            <p:nvPr>
              <p:custDataLst>
                <p:tags r:id="rId8"/>
              </p:custDataLst>
            </p:nvPr>
          </p:nvSpPr>
          <p:spPr>
            <a:xfrm>
              <a:off x="3187014" y="2091208"/>
              <a:ext cx="5817287" cy="563645"/>
            </a:xfrm>
            <a:prstGeom prst="roundRect">
              <a:avLst>
                <a:gd name="adj" fmla="val 6775"/>
              </a:avLst>
            </a:prstGeom>
            <a:noFill/>
            <a:ln w="28575" cap="flat" cmpd="sng" algn="ctr">
              <a:gradFill flip="none" rotWithShape="1">
                <a:gsLst>
                  <a:gs pos="0">
                    <a:srgbClr val="5B9BD5">
                      <a:lumMod val="5000"/>
                      <a:lumOff val="95000"/>
                    </a:srgbClr>
                  </a:gs>
                  <a:gs pos="100000">
                    <a:sysClr val="window" lastClr="FFFFFF">
                      <a:lumMod val="95000"/>
                    </a:sysClr>
                  </a:gs>
                </a:gsLst>
                <a:lin ang="13500000" scaled="1"/>
                <a:tileRect/>
              </a:gradFill>
              <a:prstDash val="solid"/>
              <a:miter lim="800000"/>
            </a:ln>
            <a:effectLst/>
          </p:spPr>
          <p:txBody>
            <a:bodyPr wrap="square" lIns="612000" rtlCol="0" anchor="ctr">
              <a:normAutofit/>
              <a:scene3d>
                <a:camera prst="orthographicFront"/>
                <a:lightRig rig="threePt" dir="t"/>
              </a:scene3d>
              <a:sp3d contourW="12700"/>
            </a:bodyPr>
            <a:lstStyle/>
            <a:p>
              <a:pPr lvl="0" algn="ctr"/>
              <a:r>
                <a:rPr lang="zh-CN" altLang="en-US" sz="2400" kern="0" dirty="0" smtClean="0">
                  <a:solidFill>
                    <a:schemeClr val="bg1"/>
                  </a:solidFill>
                </a:rPr>
                <a:t>标题文字添加此处</a:t>
              </a:r>
              <a:endParaRPr lang="zh-CN" altLang="en-US" sz="2400" kern="0" dirty="0">
                <a:solidFill>
                  <a:schemeClr val="bg1"/>
                </a:solidFill>
              </a:endParaRPr>
            </a:p>
          </p:txBody>
        </p:sp>
      </p:grpSp>
      <p:grpSp>
        <p:nvGrpSpPr>
          <p:cNvPr id="20" name="组合 19"/>
          <p:cNvGrpSpPr/>
          <p:nvPr/>
        </p:nvGrpSpPr>
        <p:grpSpPr>
          <a:xfrm>
            <a:off x="3182205" y="3040248"/>
            <a:ext cx="5822096" cy="572457"/>
            <a:chOff x="3182205" y="3040248"/>
            <a:chExt cx="5822096" cy="572457"/>
          </a:xfrm>
        </p:grpSpPr>
        <p:sp>
          <p:nvSpPr>
            <p:cNvPr id="15" name="MH_Other_4"/>
            <p:cNvSpPr/>
            <p:nvPr>
              <p:custDataLst>
                <p:tags r:id="rId5"/>
              </p:custDataLst>
            </p:nvPr>
          </p:nvSpPr>
          <p:spPr>
            <a:xfrm>
              <a:off x="3182205" y="3049060"/>
              <a:ext cx="563887" cy="563645"/>
            </a:xfrm>
            <a:prstGeom prst="roundRect">
              <a:avLst>
                <a:gd name="adj" fmla="val 6775"/>
              </a:avLst>
            </a:prstGeom>
            <a:solidFill>
              <a:schemeClr val="accent1"/>
            </a:solidFill>
            <a:ln w="12700" cap="flat" cmpd="sng" algn="ctr">
              <a:noFill/>
              <a:prstDash val="solid"/>
              <a:miter lim="800000"/>
            </a:ln>
            <a:effectLst/>
          </p:spPr>
          <p:txBody>
            <a:bodyPr rtlCol="0" anchor="ctr"/>
            <a:lstStyle/>
            <a:p>
              <a:pPr algn="ctr">
                <a:defRPr/>
              </a:pPr>
              <a:r>
                <a:rPr lang="en-US" altLang="zh-CN" sz="2000" kern="0" dirty="0">
                  <a:solidFill>
                    <a:srgbClr val="FFFFFF"/>
                  </a:solidFill>
                  <a:ea typeface="宋体" panose="02010600030101010101" pitchFamily="2" charset="-122"/>
                </a:rPr>
                <a:t>2</a:t>
              </a:r>
              <a:endParaRPr lang="zh-CN" altLang="en-US" sz="2000" kern="0" dirty="0">
                <a:solidFill>
                  <a:srgbClr val="FFFFFF"/>
                </a:solidFill>
                <a:ea typeface="宋体" panose="02010600030101010101" pitchFamily="2" charset="-122"/>
              </a:endParaRPr>
            </a:p>
          </p:txBody>
        </p:sp>
        <p:sp>
          <p:nvSpPr>
            <p:cNvPr id="14" name="MH_SubTitle_2"/>
            <p:cNvSpPr/>
            <p:nvPr>
              <p:custDataLst>
                <p:tags r:id="rId6"/>
              </p:custDataLst>
            </p:nvPr>
          </p:nvSpPr>
          <p:spPr>
            <a:xfrm>
              <a:off x="3187014" y="3040248"/>
              <a:ext cx="5817287" cy="563645"/>
            </a:xfrm>
            <a:prstGeom prst="roundRect">
              <a:avLst>
                <a:gd name="adj" fmla="val 6775"/>
              </a:avLst>
            </a:prstGeom>
            <a:noFill/>
            <a:ln w="28575" cap="flat" cmpd="sng" algn="ctr">
              <a:gradFill flip="none" rotWithShape="1">
                <a:gsLst>
                  <a:gs pos="0">
                    <a:srgbClr val="5B9BD5">
                      <a:lumMod val="5000"/>
                      <a:lumOff val="95000"/>
                    </a:srgbClr>
                  </a:gs>
                  <a:gs pos="100000">
                    <a:sysClr val="window" lastClr="FFFFFF">
                      <a:lumMod val="95000"/>
                    </a:sysClr>
                  </a:gs>
                </a:gsLst>
                <a:lin ang="13500000" scaled="1"/>
                <a:tileRect/>
              </a:gradFill>
              <a:prstDash val="solid"/>
              <a:miter lim="800000"/>
            </a:ln>
            <a:effectLst/>
          </p:spPr>
          <p:txBody>
            <a:bodyPr wrap="square" lIns="612000" rtlCol="0" anchor="ctr">
              <a:normAutofit/>
              <a:scene3d>
                <a:camera prst="orthographicFront"/>
                <a:lightRig rig="threePt" dir="t"/>
              </a:scene3d>
              <a:sp3d contourW="12700"/>
            </a:bodyPr>
            <a:lstStyle/>
            <a:p>
              <a:pPr lvl="0" algn="ctr"/>
              <a:r>
                <a:rPr lang="zh-CN" altLang="en-US" sz="2400" kern="0" dirty="0" smtClean="0">
                  <a:solidFill>
                    <a:schemeClr val="bg1"/>
                  </a:solidFill>
                </a:rPr>
                <a:t>标题文字添加此处</a:t>
              </a:r>
              <a:endParaRPr lang="zh-CN" altLang="en-US" sz="2400" kern="0" dirty="0">
                <a:solidFill>
                  <a:schemeClr val="bg1"/>
                </a:solidFill>
              </a:endParaRPr>
            </a:p>
          </p:txBody>
        </p:sp>
      </p:grpSp>
      <p:grpSp>
        <p:nvGrpSpPr>
          <p:cNvPr id="21" name="组合 20"/>
          <p:cNvGrpSpPr/>
          <p:nvPr/>
        </p:nvGrpSpPr>
        <p:grpSpPr>
          <a:xfrm>
            <a:off x="3182205" y="3989289"/>
            <a:ext cx="5822096" cy="563645"/>
            <a:chOff x="3182205" y="3989289"/>
            <a:chExt cx="5822096" cy="563645"/>
          </a:xfrm>
        </p:grpSpPr>
        <p:sp>
          <p:nvSpPr>
            <p:cNvPr id="17" name="MH_Other_6"/>
            <p:cNvSpPr/>
            <p:nvPr>
              <p:custDataLst>
                <p:tags r:id="rId3"/>
              </p:custDataLst>
            </p:nvPr>
          </p:nvSpPr>
          <p:spPr>
            <a:xfrm>
              <a:off x="3182205" y="3989289"/>
              <a:ext cx="563887" cy="563645"/>
            </a:xfrm>
            <a:prstGeom prst="roundRect">
              <a:avLst>
                <a:gd name="adj" fmla="val 6775"/>
              </a:avLst>
            </a:prstGeom>
            <a:solidFill>
              <a:schemeClr val="accent1"/>
            </a:solidFill>
            <a:ln w="12700" cap="flat" cmpd="sng" algn="ctr">
              <a:noFill/>
              <a:prstDash val="solid"/>
              <a:miter lim="800000"/>
            </a:ln>
            <a:effectLst/>
          </p:spPr>
          <p:txBody>
            <a:bodyPr rtlCol="0" anchor="ctr"/>
            <a:lstStyle/>
            <a:p>
              <a:pPr algn="ctr">
                <a:defRPr/>
              </a:pPr>
              <a:r>
                <a:rPr lang="en-US" altLang="zh-CN" sz="2000" kern="0" dirty="0">
                  <a:solidFill>
                    <a:srgbClr val="FFFFFF"/>
                  </a:solidFill>
                  <a:ea typeface="宋体" panose="02010600030101010101" pitchFamily="2" charset="-122"/>
                </a:rPr>
                <a:t>3</a:t>
              </a:r>
              <a:endParaRPr lang="zh-CN" altLang="en-US" sz="2000" kern="0" dirty="0">
                <a:solidFill>
                  <a:srgbClr val="FFFFFF"/>
                </a:solidFill>
                <a:ea typeface="宋体" panose="02010600030101010101" pitchFamily="2" charset="-122"/>
              </a:endParaRPr>
            </a:p>
          </p:txBody>
        </p:sp>
        <p:sp>
          <p:nvSpPr>
            <p:cNvPr id="16" name="MH_SubTitle_3"/>
            <p:cNvSpPr/>
            <p:nvPr>
              <p:custDataLst>
                <p:tags r:id="rId4"/>
              </p:custDataLst>
            </p:nvPr>
          </p:nvSpPr>
          <p:spPr>
            <a:xfrm>
              <a:off x="3187014" y="3989289"/>
              <a:ext cx="5817287" cy="563645"/>
            </a:xfrm>
            <a:prstGeom prst="roundRect">
              <a:avLst>
                <a:gd name="adj" fmla="val 6775"/>
              </a:avLst>
            </a:prstGeom>
            <a:noFill/>
            <a:ln w="28575" cap="flat" cmpd="sng" algn="ctr">
              <a:gradFill flip="none" rotWithShape="1">
                <a:gsLst>
                  <a:gs pos="0">
                    <a:srgbClr val="5B9BD5">
                      <a:lumMod val="5000"/>
                      <a:lumOff val="95000"/>
                    </a:srgbClr>
                  </a:gs>
                  <a:gs pos="100000">
                    <a:sysClr val="window" lastClr="FFFFFF">
                      <a:lumMod val="95000"/>
                    </a:sysClr>
                  </a:gs>
                </a:gsLst>
                <a:lin ang="13500000" scaled="1"/>
                <a:tileRect/>
              </a:gradFill>
              <a:prstDash val="solid"/>
              <a:miter lim="800000"/>
            </a:ln>
            <a:effectLst/>
          </p:spPr>
          <p:txBody>
            <a:bodyPr wrap="square" lIns="612000" rtlCol="0" anchor="ctr">
              <a:normAutofit/>
              <a:scene3d>
                <a:camera prst="orthographicFront"/>
                <a:lightRig rig="threePt" dir="t"/>
              </a:scene3d>
              <a:sp3d contourW="12700"/>
            </a:bodyPr>
            <a:lstStyle/>
            <a:p>
              <a:pPr lvl="0" algn="ctr"/>
              <a:r>
                <a:rPr lang="zh-CN" altLang="en-US" sz="2400" kern="0" dirty="0" smtClean="0">
                  <a:solidFill>
                    <a:schemeClr val="bg1"/>
                  </a:solidFill>
                </a:rPr>
                <a:t>标题文字添加此处</a:t>
              </a:r>
              <a:endParaRPr lang="zh-CN" altLang="en-US" sz="2400" kern="0" dirty="0">
                <a:solidFill>
                  <a:schemeClr val="bg1"/>
                </a:solidFill>
              </a:endParaRPr>
            </a:p>
          </p:txBody>
        </p:sp>
      </p:grpSp>
      <p:grpSp>
        <p:nvGrpSpPr>
          <p:cNvPr id="22" name="组合 21"/>
          <p:cNvGrpSpPr/>
          <p:nvPr/>
        </p:nvGrpSpPr>
        <p:grpSpPr>
          <a:xfrm>
            <a:off x="3182205" y="4938329"/>
            <a:ext cx="5822096" cy="563645"/>
            <a:chOff x="3182205" y="4938329"/>
            <a:chExt cx="5822096" cy="563645"/>
          </a:xfrm>
        </p:grpSpPr>
        <p:sp>
          <p:nvSpPr>
            <p:cNvPr id="19" name="MH_Other_8"/>
            <p:cNvSpPr/>
            <p:nvPr>
              <p:custDataLst>
                <p:tags r:id="rId1"/>
              </p:custDataLst>
            </p:nvPr>
          </p:nvSpPr>
          <p:spPr>
            <a:xfrm>
              <a:off x="3182205" y="4938329"/>
              <a:ext cx="563887" cy="563645"/>
            </a:xfrm>
            <a:prstGeom prst="roundRect">
              <a:avLst>
                <a:gd name="adj" fmla="val 6775"/>
              </a:avLst>
            </a:prstGeom>
            <a:solidFill>
              <a:schemeClr val="accent1"/>
            </a:solidFill>
            <a:ln w="12700" cap="flat" cmpd="sng" algn="ctr">
              <a:noFill/>
              <a:prstDash val="solid"/>
              <a:miter lim="800000"/>
            </a:ln>
            <a:effectLst/>
          </p:spPr>
          <p:txBody>
            <a:bodyPr rtlCol="0" anchor="ctr"/>
            <a:lstStyle/>
            <a:p>
              <a:pPr algn="ctr">
                <a:defRPr/>
              </a:pPr>
              <a:r>
                <a:rPr lang="en-US" altLang="zh-CN" sz="2000" kern="0" dirty="0">
                  <a:solidFill>
                    <a:srgbClr val="FFFFFF"/>
                  </a:solidFill>
                  <a:ea typeface="宋体" panose="02010600030101010101" pitchFamily="2" charset="-122"/>
                </a:rPr>
                <a:t>4</a:t>
              </a:r>
              <a:endParaRPr lang="zh-CN" altLang="en-US" sz="2000" kern="0" dirty="0">
                <a:solidFill>
                  <a:srgbClr val="FFFFFF"/>
                </a:solidFill>
                <a:ea typeface="宋体" panose="02010600030101010101" pitchFamily="2" charset="-122"/>
              </a:endParaRPr>
            </a:p>
          </p:txBody>
        </p:sp>
        <p:sp>
          <p:nvSpPr>
            <p:cNvPr id="18" name="MH_SubTitle_4"/>
            <p:cNvSpPr/>
            <p:nvPr>
              <p:custDataLst>
                <p:tags r:id="rId2"/>
              </p:custDataLst>
            </p:nvPr>
          </p:nvSpPr>
          <p:spPr>
            <a:xfrm>
              <a:off x="3187014" y="4938329"/>
              <a:ext cx="5817287" cy="563645"/>
            </a:xfrm>
            <a:prstGeom prst="roundRect">
              <a:avLst>
                <a:gd name="adj" fmla="val 6775"/>
              </a:avLst>
            </a:prstGeom>
            <a:noFill/>
            <a:ln w="28575" cap="flat" cmpd="sng" algn="ctr">
              <a:gradFill flip="none" rotWithShape="1">
                <a:gsLst>
                  <a:gs pos="0">
                    <a:srgbClr val="5B9BD5">
                      <a:lumMod val="5000"/>
                      <a:lumOff val="95000"/>
                    </a:srgbClr>
                  </a:gs>
                  <a:gs pos="100000">
                    <a:sysClr val="window" lastClr="FFFFFF">
                      <a:lumMod val="95000"/>
                    </a:sysClr>
                  </a:gs>
                </a:gsLst>
                <a:lin ang="13500000" scaled="1"/>
                <a:tileRect/>
              </a:gradFill>
              <a:prstDash val="solid"/>
              <a:miter lim="800000"/>
            </a:ln>
            <a:effectLst/>
          </p:spPr>
          <p:txBody>
            <a:bodyPr wrap="square" lIns="612000" rtlCol="0" anchor="ctr">
              <a:normAutofit/>
              <a:scene3d>
                <a:camera prst="orthographicFront"/>
                <a:lightRig rig="threePt" dir="t"/>
              </a:scene3d>
              <a:sp3d contourW="12700"/>
            </a:bodyPr>
            <a:lstStyle/>
            <a:p>
              <a:pPr lvl="0" algn="ctr"/>
              <a:r>
                <a:rPr lang="zh-CN" altLang="en-US" sz="2400" kern="0" dirty="0" smtClean="0">
                  <a:solidFill>
                    <a:schemeClr val="bg1"/>
                  </a:solidFill>
                </a:rPr>
                <a:t>标题文字添加此处</a:t>
              </a:r>
              <a:endParaRPr lang="zh-CN" altLang="en-US" sz="2400" kern="0" dirty="0">
                <a:solidFill>
                  <a:schemeClr val="bg1"/>
                </a:solidFill>
              </a:endParaRPr>
            </a:p>
          </p:txBody>
        </p:sp>
      </p:grpSp>
    </p:spTree>
    <p:extLst>
      <p:ext uri="{BB962C8B-B14F-4D97-AF65-F5344CB8AC3E}">
        <p14:creationId xmlns:p14="http://schemas.microsoft.com/office/powerpoint/2010/main" val="701902066"/>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ppt_x</p:attrName>
                                        </p:attrNameLst>
                                      </p:cBhvr>
                                      <p:tavLst>
                                        <p:tav tm="0">
                                          <p:val>
                                            <p:strVal val="#ppt_x-#ppt_w*1.125000"/>
                                          </p:val>
                                        </p:tav>
                                        <p:tav tm="100000">
                                          <p:val>
                                            <p:strVal val="#ppt_x"/>
                                          </p:val>
                                        </p:tav>
                                      </p:tavLst>
                                    </p:anim>
                                    <p:animEffect transition="in" filter="wipe(right)">
                                      <p:cBhvr>
                                        <p:cTn id="8" dur="500"/>
                                        <p:tgtEl>
                                          <p:spTgt spid="10"/>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p:tgtEl>
                                          <p:spTgt spid="20"/>
                                        </p:tgtEl>
                                        <p:attrNameLst>
                                          <p:attrName>ppt_x</p:attrName>
                                        </p:attrNameLst>
                                      </p:cBhvr>
                                      <p:tavLst>
                                        <p:tav tm="0">
                                          <p:val>
                                            <p:strVal val="#ppt_x-#ppt_w*1.125000"/>
                                          </p:val>
                                        </p:tav>
                                        <p:tav tm="100000">
                                          <p:val>
                                            <p:strVal val="#ppt_x"/>
                                          </p:val>
                                        </p:tav>
                                      </p:tavLst>
                                    </p:anim>
                                    <p:animEffect transition="in" filter="wipe(right)">
                                      <p:cBhvr>
                                        <p:cTn id="13" dur="500"/>
                                        <p:tgtEl>
                                          <p:spTgt spid="2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p:tgtEl>
                                          <p:spTgt spid="21"/>
                                        </p:tgtEl>
                                        <p:attrNameLst>
                                          <p:attrName>ppt_x</p:attrName>
                                        </p:attrNameLst>
                                      </p:cBhvr>
                                      <p:tavLst>
                                        <p:tav tm="0">
                                          <p:val>
                                            <p:strVal val="#ppt_x-#ppt_w*1.125000"/>
                                          </p:val>
                                        </p:tav>
                                        <p:tav tm="100000">
                                          <p:val>
                                            <p:strVal val="#ppt_x"/>
                                          </p:val>
                                        </p:tav>
                                      </p:tavLst>
                                    </p:anim>
                                    <p:animEffect transition="in" filter="wipe(right)">
                                      <p:cBhvr>
                                        <p:cTn id="18" dur="500"/>
                                        <p:tgtEl>
                                          <p:spTgt spid="21"/>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p:tgtEl>
                                          <p:spTgt spid="22"/>
                                        </p:tgtEl>
                                        <p:attrNameLst>
                                          <p:attrName>ppt_x</p:attrName>
                                        </p:attrNameLst>
                                      </p:cBhvr>
                                      <p:tavLst>
                                        <p:tav tm="0">
                                          <p:val>
                                            <p:strVal val="#ppt_x-#ppt_w*1.125000"/>
                                          </p:val>
                                        </p:tav>
                                        <p:tav tm="100000">
                                          <p:val>
                                            <p:strVal val="#ppt_x"/>
                                          </p:val>
                                        </p:tav>
                                      </p:tavLst>
                                    </p:anim>
                                    <p:animEffect transition="in" filter="wipe(right)">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2815" t="4084" r="2928" b="51367"/>
          <a:stretch/>
        </p:blipFill>
        <p:spPr>
          <a:xfrm>
            <a:off x="0" y="0"/>
            <a:ext cx="12192000" cy="3302000"/>
          </a:xfrm>
          <a:prstGeom prst="rect">
            <a:avLst/>
          </a:prstGeom>
        </p:spPr>
      </p:pic>
      <p:grpSp>
        <p:nvGrpSpPr>
          <p:cNvPr id="3" name="组合 2"/>
          <p:cNvGrpSpPr/>
          <p:nvPr/>
        </p:nvGrpSpPr>
        <p:grpSpPr>
          <a:xfrm>
            <a:off x="4973778" y="3400153"/>
            <a:ext cx="4886361" cy="761059"/>
            <a:chOff x="1341578" y="365125"/>
            <a:chExt cx="4886361" cy="761059"/>
          </a:xfrm>
        </p:grpSpPr>
        <p:sp>
          <p:nvSpPr>
            <p:cNvPr id="4" name="文本框 3"/>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5" name="矩形 4"/>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grpSp>
        <p:nvGrpSpPr>
          <p:cNvPr id="9" name="组合 8"/>
          <p:cNvGrpSpPr/>
          <p:nvPr/>
        </p:nvGrpSpPr>
        <p:grpSpPr>
          <a:xfrm>
            <a:off x="3403600" y="3145682"/>
            <a:ext cx="1270000" cy="1270000"/>
            <a:chOff x="3403600" y="3145682"/>
            <a:chExt cx="1270000" cy="1270000"/>
          </a:xfrm>
        </p:grpSpPr>
        <p:sp>
          <p:nvSpPr>
            <p:cNvPr id="6" name="椭圆 5"/>
            <p:cNvSpPr/>
            <p:nvPr/>
          </p:nvSpPr>
          <p:spPr>
            <a:xfrm>
              <a:off x="3403600" y="3145682"/>
              <a:ext cx="1270000" cy="127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3585318" y="3327400"/>
              <a:ext cx="906564" cy="906564"/>
            </a:xfrm>
            <a:prstGeom prst="ellipse">
              <a:avLst/>
            </a:prstGeom>
            <a:solidFill>
              <a:srgbClr val="00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01</a:t>
              </a:r>
              <a:endParaRPr lang="zh-CN" altLang="en-US" sz="3200" b="1" dirty="0"/>
            </a:p>
          </p:txBody>
        </p:sp>
      </p:grpSp>
    </p:spTree>
    <p:extLst>
      <p:ext uri="{BB962C8B-B14F-4D97-AF65-F5344CB8AC3E}">
        <p14:creationId xmlns:p14="http://schemas.microsoft.com/office/powerpoint/2010/main" val="3334405872"/>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6"/>
          <p:cNvSpPr>
            <a:spLocks noEditPoints="1"/>
          </p:cNvSpPr>
          <p:nvPr/>
        </p:nvSpPr>
        <p:spPr bwMode="auto">
          <a:xfrm>
            <a:off x="575973" y="365125"/>
            <a:ext cx="597479" cy="644525"/>
          </a:xfrm>
          <a:custGeom>
            <a:avLst/>
            <a:gdLst>
              <a:gd name="T0" fmla="*/ 153 w 188"/>
              <a:gd name="T1" fmla="*/ 0 h 203"/>
              <a:gd name="T2" fmla="*/ 117 w 188"/>
              <a:gd name="T3" fmla="*/ 29 h 203"/>
              <a:gd name="T4" fmla="*/ 115 w 188"/>
              <a:gd name="T5" fmla="*/ 29 h 203"/>
              <a:gd name="T6" fmla="*/ 115 w 188"/>
              <a:gd name="T7" fmla="*/ 28 h 203"/>
              <a:gd name="T8" fmla="*/ 115 w 188"/>
              <a:gd name="T9" fmla="*/ 28 h 203"/>
              <a:gd name="T10" fmla="*/ 116 w 188"/>
              <a:gd name="T11" fmla="*/ 28 h 203"/>
              <a:gd name="T12" fmla="*/ 117 w 188"/>
              <a:gd name="T13" fmla="*/ 152 h 203"/>
              <a:gd name="T14" fmla="*/ 11 w 188"/>
              <a:gd name="T15" fmla="*/ 166 h 203"/>
              <a:gd name="T16" fmla="*/ 10 w 188"/>
              <a:gd name="T17" fmla="*/ 61 h 203"/>
              <a:gd name="T18" fmla="*/ 37 w 188"/>
              <a:gd name="T19" fmla="*/ 71 h 203"/>
              <a:gd name="T20" fmla="*/ 73 w 188"/>
              <a:gd name="T21" fmla="*/ 42 h 203"/>
              <a:gd name="T22" fmla="*/ 37 w 188"/>
              <a:gd name="T23" fmla="*/ 14 h 203"/>
              <a:gd name="T24" fmla="*/ 2 w 188"/>
              <a:gd name="T25" fmla="*/ 43 h 203"/>
              <a:gd name="T26" fmla="*/ 0 w 188"/>
              <a:gd name="T27" fmla="*/ 43 h 203"/>
              <a:gd name="T28" fmla="*/ 0 w 188"/>
              <a:gd name="T29" fmla="*/ 42 h 203"/>
              <a:gd name="T30" fmla="*/ 0 w 188"/>
              <a:gd name="T31" fmla="*/ 42 h 203"/>
              <a:gd name="T32" fmla="*/ 1 w 188"/>
              <a:gd name="T33" fmla="*/ 43 h 203"/>
              <a:gd name="T34" fmla="*/ 2 w 188"/>
              <a:gd name="T35" fmla="*/ 201 h 203"/>
              <a:gd name="T36" fmla="*/ 2 w 188"/>
              <a:gd name="T37" fmla="*/ 201 h 203"/>
              <a:gd name="T38" fmla="*/ 2 w 188"/>
              <a:gd name="T39" fmla="*/ 203 h 203"/>
              <a:gd name="T40" fmla="*/ 127 w 188"/>
              <a:gd name="T41" fmla="*/ 188 h 203"/>
              <a:gd name="T42" fmla="*/ 127 w 188"/>
              <a:gd name="T43" fmla="*/ 169 h 203"/>
              <a:gd name="T44" fmla="*/ 126 w 188"/>
              <a:gd name="T45" fmla="*/ 47 h 203"/>
              <a:gd name="T46" fmla="*/ 153 w 188"/>
              <a:gd name="T47" fmla="*/ 57 h 203"/>
              <a:gd name="T48" fmla="*/ 188 w 188"/>
              <a:gd name="T49" fmla="*/ 29 h 203"/>
              <a:gd name="T50" fmla="*/ 153 w 188"/>
              <a:gd name="T51" fmla="*/ 0 h 203"/>
              <a:gd name="T52" fmla="*/ 118 w 188"/>
              <a:gd name="T53" fmla="*/ 161 h 203"/>
              <a:gd name="T54" fmla="*/ 118 w 188"/>
              <a:gd name="T55" fmla="*/ 169 h 203"/>
              <a:gd name="T56" fmla="*/ 11 w 188"/>
              <a:gd name="T57" fmla="*/ 183 h 203"/>
              <a:gd name="T58" fmla="*/ 11 w 188"/>
              <a:gd name="T59" fmla="*/ 175 h 203"/>
              <a:gd name="T60" fmla="*/ 118 w 188"/>
              <a:gd name="T61" fmla="*/ 16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8" h="203">
                <a:moveTo>
                  <a:pt x="153" y="0"/>
                </a:moveTo>
                <a:cubicBezTo>
                  <a:pt x="133" y="0"/>
                  <a:pt x="118" y="11"/>
                  <a:pt x="117" y="29"/>
                </a:cubicBezTo>
                <a:cubicBezTo>
                  <a:pt x="115" y="29"/>
                  <a:pt x="115" y="29"/>
                  <a:pt x="115" y="29"/>
                </a:cubicBezTo>
                <a:cubicBezTo>
                  <a:pt x="115" y="28"/>
                  <a:pt x="115" y="28"/>
                  <a:pt x="115" y="28"/>
                </a:cubicBezTo>
                <a:cubicBezTo>
                  <a:pt x="115" y="28"/>
                  <a:pt x="115" y="28"/>
                  <a:pt x="115" y="28"/>
                </a:cubicBezTo>
                <a:cubicBezTo>
                  <a:pt x="116" y="28"/>
                  <a:pt x="116" y="28"/>
                  <a:pt x="116" y="28"/>
                </a:cubicBezTo>
                <a:cubicBezTo>
                  <a:pt x="117" y="152"/>
                  <a:pt x="117" y="152"/>
                  <a:pt x="117" y="152"/>
                </a:cubicBezTo>
                <a:cubicBezTo>
                  <a:pt x="11" y="166"/>
                  <a:pt x="11" y="166"/>
                  <a:pt x="11" y="166"/>
                </a:cubicBezTo>
                <a:cubicBezTo>
                  <a:pt x="10" y="61"/>
                  <a:pt x="10" y="61"/>
                  <a:pt x="10" y="61"/>
                </a:cubicBezTo>
                <a:cubicBezTo>
                  <a:pt x="17" y="67"/>
                  <a:pt x="26" y="71"/>
                  <a:pt x="37" y="71"/>
                </a:cubicBezTo>
                <a:cubicBezTo>
                  <a:pt x="57" y="71"/>
                  <a:pt x="73" y="58"/>
                  <a:pt x="73" y="42"/>
                </a:cubicBezTo>
                <a:cubicBezTo>
                  <a:pt x="73" y="26"/>
                  <a:pt x="57" y="14"/>
                  <a:pt x="37" y="14"/>
                </a:cubicBezTo>
                <a:cubicBezTo>
                  <a:pt x="18" y="14"/>
                  <a:pt x="2" y="29"/>
                  <a:pt x="2" y="43"/>
                </a:cubicBezTo>
                <a:cubicBezTo>
                  <a:pt x="0" y="43"/>
                  <a:pt x="0" y="43"/>
                  <a:pt x="0" y="43"/>
                </a:cubicBezTo>
                <a:cubicBezTo>
                  <a:pt x="0" y="42"/>
                  <a:pt x="0" y="42"/>
                  <a:pt x="0" y="42"/>
                </a:cubicBezTo>
                <a:cubicBezTo>
                  <a:pt x="0" y="42"/>
                  <a:pt x="0" y="42"/>
                  <a:pt x="0" y="42"/>
                </a:cubicBezTo>
                <a:cubicBezTo>
                  <a:pt x="1" y="43"/>
                  <a:pt x="1" y="43"/>
                  <a:pt x="1" y="43"/>
                </a:cubicBezTo>
                <a:cubicBezTo>
                  <a:pt x="2" y="201"/>
                  <a:pt x="2" y="201"/>
                  <a:pt x="2" y="201"/>
                </a:cubicBezTo>
                <a:cubicBezTo>
                  <a:pt x="2" y="201"/>
                  <a:pt x="2" y="201"/>
                  <a:pt x="2" y="201"/>
                </a:cubicBezTo>
                <a:cubicBezTo>
                  <a:pt x="2" y="203"/>
                  <a:pt x="2" y="203"/>
                  <a:pt x="2" y="203"/>
                </a:cubicBezTo>
                <a:cubicBezTo>
                  <a:pt x="127" y="188"/>
                  <a:pt x="127" y="188"/>
                  <a:pt x="127" y="188"/>
                </a:cubicBezTo>
                <a:cubicBezTo>
                  <a:pt x="127" y="169"/>
                  <a:pt x="127" y="169"/>
                  <a:pt x="127" y="169"/>
                </a:cubicBezTo>
                <a:cubicBezTo>
                  <a:pt x="126" y="47"/>
                  <a:pt x="126" y="47"/>
                  <a:pt x="126" y="47"/>
                </a:cubicBezTo>
                <a:cubicBezTo>
                  <a:pt x="133" y="53"/>
                  <a:pt x="142" y="57"/>
                  <a:pt x="153" y="57"/>
                </a:cubicBezTo>
                <a:cubicBezTo>
                  <a:pt x="173" y="57"/>
                  <a:pt x="188" y="45"/>
                  <a:pt x="188" y="29"/>
                </a:cubicBezTo>
                <a:cubicBezTo>
                  <a:pt x="188" y="13"/>
                  <a:pt x="173" y="0"/>
                  <a:pt x="153" y="0"/>
                </a:cubicBezTo>
                <a:close/>
                <a:moveTo>
                  <a:pt x="118" y="161"/>
                </a:moveTo>
                <a:cubicBezTo>
                  <a:pt x="118" y="169"/>
                  <a:pt x="118" y="169"/>
                  <a:pt x="118" y="169"/>
                </a:cubicBezTo>
                <a:cubicBezTo>
                  <a:pt x="11" y="183"/>
                  <a:pt x="11" y="183"/>
                  <a:pt x="11" y="183"/>
                </a:cubicBezTo>
                <a:cubicBezTo>
                  <a:pt x="11" y="175"/>
                  <a:pt x="11" y="175"/>
                  <a:pt x="11" y="175"/>
                </a:cubicBezTo>
                <a:lnTo>
                  <a:pt x="118" y="161"/>
                </a:lnTo>
                <a:close/>
              </a:path>
            </a:pathLst>
          </a:custGeom>
          <a:solidFill>
            <a:srgbClr val="FFFFFF"/>
          </a:solidFill>
          <a:ln>
            <a:noFill/>
          </a:ln>
          <a:effectLst>
            <a:outerShdw blurRad="292100" dist="38100" dir="2700000" algn="tl" rotWithShape="0">
              <a:prstClr val="black">
                <a:alpha val="8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0" name="组合 19"/>
          <p:cNvGrpSpPr/>
          <p:nvPr/>
        </p:nvGrpSpPr>
        <p:grpSpPr>
          <a:xfrm>
            <a:off x="1341578" y="365125"/>
            <a:ext cx="4886361" cy="761059"/>
            <a:chOff x="1341578" y="365125"/>
            <a:chExt cx="4886361" cy="761059"/>
          </a:xfrm>
        </p:grpSpPr>
        <p:sp>
          <p:nvSpPr>
            <p:cNvPr id="21" name="文本框 20"/>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22" name="矩形 21"/>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grpSp>
        <p:nvGrpSpPr>
          <p:cNvPr id="23" name="组合 22"/>
          <p:cNvGrpSpPr/>
          <p:nvPr/>
        </p:nvGrpSpPr>
        <p:grpSpPr>
          <a:xfrm>
            <a:off x="1173452" y="4404388"/>
            <a:ext cx="3327636" cy="1220554"/>
            <a:chOff x="6562725" y="2887663"/>
            <a:chExt cx="3327636" cy="1220554"/>
          </a:xfrm>
        </p:grpSpPr>
        <p:sp>
          <p:nvSpPr>
            <p:cNvPr id="24" name="矩形 23"/>
            <p:cNvSpPr/>
            <p:nvPr/>
          </p:nvSpPr>
          <p:spPr>
            <a:xfrm>
              <a:off x="6562725" y="3240287"/>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5" name="矩形 24"/>
            <p:cNvSpPr/>
            <p:nvPr/>
          </p:nvSpPr>
          <p:spPr>
            <a:xfrm>
              <a:off x="6562725" y="2887663"/>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grpSp>
        <p:nvGrpSpPr>
          <p:cNvPr id="26" name="组合 25"/>
          <p:cNvGrpSpPr/>
          <p:nvPr/>
        </p:nvGrpSpPr>
        <p:grpSpPr>
          <a:xfrm>
            <a:off x="4615571" y="4404388"/>
            <a:ext cx="3327636" cy="1220554"/>
            <a:chOff x="6562725" y="2887663"/>
            <a:chExt cx="3327636" cy="1220554"/>
          </a:xfrm>
        </p:grpSpPr>
        <p:sp>
          <p:nvSpPr>
            <p:cNvPr id="27" name="矩形 26"/>
            <p:cNvSpPr/>
            <p:nvPr/>
          </p:nvSpPr>
          <p:spPr>
            <a:xfrm>
              <a:off x="6562725" y="3240287"/>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8" name="矩形 27"/>
            <p:cNvSpPr/>
            <p:nvPr/>
          </p:nvSpPr>
          <p:spPr>
            <a:xfrm>
              <a:off x="6562725" y="2887663"/>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grpSp>
        <p:nvGrpSpPr>
          <p:cNvPr id="29" name="组合 28"/>
          <p:cNvGrpSpPr/>
          <p:nvPr/>
        </p:nvGrpSpPr>
        <p:grpSpPr>
          <a:xfrm>
            <a:off x="8035760" y="4404388"/>
            <a:ext cx="3327636" cy="1220554"/>
            <a:chOff x="6562725" y="2887663"/>
            <a:chExt cx="3327636" cy="1220554"/>
          </a:xfrm>
        </p:grpSpPr>
        <p:sp>
          <p:nvSpPr>
            <p:cNvPr id="30" name="矩形 29"/>
            <p:cNvSpPr/>
            <p:nvPr/>
          </p:nvSpPr>
          <p:spPr>
            <a:xfrm>
              <a:off x="6562725" y="3240287"/>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1" name="矩形 30"/>
            <p:cNvSpPr/>
            <p:nvPr/>
          </p:nvSpPr>
          <p:spPr>
            <a:xfrm>
              <a:off x="6562725" y="2887663"/>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pic>
        <p:nvPicPr>
          <p:cNvPr id="6" name="图片占位符 5"/>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33" r="1633"/>
          <a:stretch>
            <a:fillRect/>
          </a:stretch>
        </p:blipFill>
        <p:spPr>
          <a:ln w="38100">
            <a:solidFill>
              <a:schemeClr val="accent1"/>
            </a:solidFill>
          </a:ln>
        </p:spPr>
      </p:pic>
      <p:pic>
        <p:nvPicPr>
          <p:cNvPr id="7" name="图片占位符 6"/>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589" r="1589"/>
          <a:stretch>
            <a:fillRect/>
          </a:stretch>
        </p:blipFill>
        <p:spPr>
          <a:ln w="38100">
            <a:solidFill>
              <a:schemeClr val="accent1"/>
            </a:solidFill>
          </a:ln>
        </p:spPr>
      </p:pic>
      <p:pic>
        <p:nvPicPr>
          <p:cNvPr id="9" name="图片占位符 8"/>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754" r="1754"/>
          <a:stretch>
            <a:fillRect/>
          </a:stretch>
        </p:blipFill>
        <p:spPr>
          <a:ln w="38100">
            <a:solidFill>
              <a:schemeClr val="accent1"/>
            </a:solidFill>
          </a:ln>
        </p:spPr>
      </p:pic>
    </p:spTree>
    <p:custDataLst>
      <p:tags r:id="rId1"/>
    </p:custDataLst>
    <p:extLst>
      <p:ext uri="{BB962C8B-B14F-4D97-AF65-F5344CB8AC3E}">
        <p14:creationId xmlns:p14="http://schemas.microsoft.com/office/powerpoint/2010/main" val="1951333193"/>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childTnLst>
                          </p:cTn>
                        </p:par>
                        <p:par>
                          <p:cTn id="23" fill="hold">
                            <p:stCondLst>
                              <p:cond delay="1000"/>
                            </p:stCondLst>
                            <p:childTnLst>
                              <p:par>
                                <p:cTn id="24" presetID="12" presetClass="entr" presetSubtype="1"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p:tgtEl>
                                          <p:spTgt spid="23"/>
                                        </p:tgtEl>
                                        <p:attrNameLst>
                                          <p:attrName>ppt_y</p:attrName>
                                        </p:attrNameLst>
                                      </p:cBhvr>
                                      <p:tavLst>
                                        <p:tav tm="0">
                                          <p:val>
                                            <p:strVal val="#ppt_y-#ppt_h*1.125000"/>
                                          </p:val>
                                        </p:tav>
                                        <p:tav tm="100000">
                                          <p:val>
                                            <p:strVal val="#ppt_y"/>
                                          </p:val>
                                        </p:tav>
                                      </p:tavLst>
                                    </p:anim>
                                    <p:animEffect transition="in" filter="wipe(down)">
                                      <p:cBhvr>
                                        <p:cTn id="27" dur="500"/>
                                        <p:tgtEl>
                                          <p:spTgt spid="23"/>
                                        </p:tgtEl>
                                      </p:cBhvr>
                                    </p:animEffect>
                                  </p:childTnLst>
                                </p:cTn>
                              </p:par>
                            </p:childTnLst>
                          </p:cTn>
                        </p:par>
                        <p:par>
                          <p:cTn id="28" fill="hold">
                            <p:stCondLst>
                              <p:cond delay="1500"/>
                            </p:stCondLst>
                            <p:childTnLst>
                              <p:par>
                                <p:cTn id="29" presetID="12" presetClass="entr" presetSubtype="1"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p:tgtEl>
                                          <p:spTgt spid="26"/>
                                        </p:tgtEl>
                                        <p:attrNameLst>
                                          <p:attrName>ppt_y</p:attrName>
                                        </p:attrNameLst>
                                      </p:cBhvr>
                                      <p:tavLst>
                                        <p:tav tm="0">
                                          <p:val>
                                            <p:strVal val="#ppt_y-#ppt_h*1.125000"/>
                                          </p:val>
                                        </p:tav>
                                        <p:tav tm="100000">
                                          <p:val>
                                            <p:strVal val="#ppt_y"/>
                                          </p:val>
                                        </p:tav>
                                      </p:tavLst>
                                    </p:anim>
                                    <p:animEffect transition="in" filter="wipe(down)">
                                      <p:cBhvr>
                                        <p:cTn id="32" dur="500"/>
                                        <p:tgtEl>
                                          <p:spTgt spid="26"/>
                                        </p:tgtEl>
                                      </p:cBhvr>
                                    </p:animEffect>
                                  </p:childTnLst>
                                </p:cTn>
                              </p:par>
                            </p:childTnLst>
                          </p:cTn>
                        </p:par>
                        <p:par>
                          <p:cTn id="33" fill="hold">
                            <p:stCondLst>
                              <p:cond delay="2000"/>
                            </p:stCondLst>
                            <p:childTnLst>
                              <p:par>
                                <p:cTn id="34" presetID="12" presetClass="entr" presetSubtype="1"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p:tgtEl>
                                          <p:spTgt spid="29"/>
                                        </p:tgtEl>
                                        <p:attrNameLst>
                                          <p:attrName>ppt_y</p:attrName>
                                        </p:attrNameLst>
                                      </p:cBhvr>
                                      <p:tavLst>
                                        <p:tav tm="0">
                                          <p:val>
                                            <p:strVal val="#ppt_y-#ppt_h*1.125000"/>
                                          </p:val>
                                        </p:tav>
                                        <p:tav tm="100000">
                                          <p:val>
                                            <p:strVal val="#ppt_y"/>
                                          </p:val>
                                        </p:tav>
                                      </p:tavLst>
                                    </p:anim>
                                    <p:animEffect transition="in" filter="wipe(down)">
                                      <p:cBhvr>
                                        <p:cTn id="3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6"/>
          <p:cNvSpPr>
            <a:spLocks noEditPoints="1"/>
          </p:cNvSpPr>
          <p:nvPr/>
        </p:nvSpPr>
        <p:spPr bwMode="auto">
          <a:xfrm>
            <a:off x="575973" y="365125"/>
            <a:ext cx="597479" cy="644525"/>
          </a:xfrm>
          <a:custGeom>
            <a:avLst/>
            <a:gdLst>
              <a:gd name="T0" fmla="*/ 153 w 188"/>
              <a:gd name="T1" fmla="*/ 0 h 203"/>
              <a:gd name="T2" fmla="*/ 117 w 188"/>
              <a:gd name="T3" fmla="*/ 29 h 203"/>
              <a:gd name="T4" fmla="*/ 115 w 188"/>
              <a:gd name="T5" fmla="*/ 29 h 203"/>
              <a:gd name="T6" fmla="*/ 115 w 188"/>
              <a:gd name="T7" fmla="*/ 28 h 203"/>
              <a:gd name="T8" fmla="*/ 115 w 188"/>
              <a:gd name="T9" fmla="*/ 28 h 203"/>
              <a:gd name="T10" fmla="*/ 116 w 188"/>
              <a:gd name="T11" fmla="*/ 28 h 203"/>
              <a:gd name="T12" fmla="*/ 117 w 188"/>
              <a:gd name="T13" fmla="*/ 152 h 203"/>
              <a:gd name="T14" fmla="*/ 11 w 188"/>
              <a:gd name="T15" fmla="*/ 166 h 203"/>
              <a:gd name="T16" fmla="*/ 10 w 188"/>
              <a:gd name="T17" fmla="*/ 61 h 203"/>
              <a:gd name="T18" fmla="*/ 37 w 188"/>
              <a:gd name="T19" fmla="*/ 71 h 203"/>
              <a:gd name="T20" fmla="*/ 73 w 188"/>
              <a:gd name="T21" fmla="*/ 42 h 203"/>
              <a:gd name="T22" fmla="*/ 37 w 188"/>
              <a:gd name="T23" fmla="*/ 14 h 203"/>
              <a:gd name="T24" fmla="*/ 2 w 188"/>
              <a:gd name="T25" fmla="*/ 43 h 203"/>
              <a:gd name="T26" fmla="*/ 0 w 188"/>
              <a:gd name="T27" fmla="*/ 43 h 203"/>
              <a:gd name="T28" fmla="*/ 0 w 188"/>
              <a:gd name="T29" fmla="*/ 42 h 203"/>
              <a:gd name="T30" fmla="*/ 0 w 188"/>
              <a:gd name="T31" fmla="*/ 42 h 203"/>
              <a:gd name="T32" fmla="*/ 1 w 188"/>
              <a:gd name="T33" fmla="*/ 43 h 203"/>
              <a:gd name="T34" fmla="*/ 2 w 188"/>
              <a:gd name="T35" fmla="*/ 201 h 203"/>
              <a:gd name="T36" fmla="*/ 2 w 188"/>
              <a:gd name="T37" fmla="*/ 201 h 203"/>
              <a:gd name="T38" fmla="*/ 2 w 188"/>
              <a:gd name="T39" fmla="*/ 203 h 203"/>
              <a:gd name="T40" fmla="*/ 127 w 188"/>
              <a:gd name="T41" fmla="*/ 188 h 203"/>
              <a:gd name="T42" fmla="*/ 127 w 188"/>
              <a:gd name="T43" fmla="*/ 169 h 203"/>
              <a:gd name="T44" fmla="*/ 126 w 188"/>
              <a:gd name="T45" fmla="*/ 47 h 203"/>
              <a:gd name="T46" fmla="*/ 153 w 188"/>
              <a:gd name="T47" fmla="*/ 57 h 203"/>
              <a:gd name="T48" fmla="*/ 188 w 188"/>
              <a:gd name="T49" fmla="*/ 29 h 203"/>
              <a:gd name="T50" fmla="*/ 153 w 188"/>
              <a:gd name="T51" fmla="*/ 0 h 203"/>
              <a:gd name="T52" fmla="*/ 118 w 188"/>
              <a:gd name="T53" fmla="*/ 161 h 203"/>
              <a:gd name="T54" fmla="*/ 118 w 188"/>
              <a:gd name="T55" fmla="*/ 169 h 203"/>
              <a:gd name="T56" fmla="*/ 11 w 188"/>
              <a:gd name="T57" fmla="*/ 183 h 203"/>
              <a:gd name="T58" fmla="*/ 11 w 188"/>
              <a:gd name="T59" fmla="*/ 175 h 203"/>
              <a:gd name="T60" fmla="*/ 118 w 188"/>
              <a:gd name="T61" fmla="*/ 16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8" h="203">
                <a:moveTo>
                  <a:pt x="153" y="0"/>
                </a:moveTo>
                <a:cubicBezTo>
                  <a:pt x="133" y="0"/>
                  <a:pt x="118" y="11"/>
                  <a:pt x="117" y="29"/>
                </a:cubicBezTo>
                <a:cubicBezTo>
                  <a:pt x="115" y="29"/>
                  <a:pt x="115" y="29"/>
                  <a:pt x="115" y="29"/>
                </a:cubicBezTo>
                <a:cubicBezTo>
                  <a:pt x="115" y="28"/>
                  <a:pt x="115" y="28"/>
                  <a:pt x="115" y="28"/>
                </a:cubicBezTo>
                <a:cubicBezTo>
                  <a:pt x="115" y="28"/>
                  <a:pt x="115" y="28"/>
                  <a:pt x="115" y="28"/>
                </a:cubicBezTo>
                <a:cubicBezTo>
                  <a:pt x="116" y="28"/>
                  <a:pt x="116" y="28"/>
                  <a:pt x="116" y="28"/>
                </a:cubicBezTo>
                <a:cubicBezTo>
                  <a:pt x="117" y="152"/>
                  <a:pt x="117" y="152"/>
                  <a:pt x="117" y="152"/>
                </a:cubicBezTo>
                <a:cubicBezTo>
                  <a:pt x="11" y="166"/>
                  <a:pt x="11" y="166"/>
                  <a:pt x="11" y="166"/>
                </a:cubicBezTo>
                <a:cubicBezTo>
                  <a:pt x="10" y="61"/>
                  <a:pt x="10" y="61"/>
                  <a:pt x="10" y="61"/>
                </a:cubicBezTo>
                <a:cubicBezTo>
                  <a:pt x="17" y="67"/>
                  <a:pt x="26" y="71"/>
                  <a:pt x="37" y="71"/>
                </a:cubicBezTo>
                <a:cubicBezTo>
                  <a:pt x="57" y="71"/>
                  <a:pt x="73" y="58"/>
                  <a:pt x="73" y="42"/>
                </a:cubicBezTo>
                <a:cubicBezTo>
                  <a:pt x="73" y="26"/>
                  <a:pt x="57" y="14"/>
                  <a:pt x="37" y="14"/>
                </a:cubicBezTo>
                <a:cubicBezTo>
                  <a:pt x="18" y="14"/>
                  <a:pt x="2" y="29"/>
                  <a:pt x="2" y="43"/>
                </a:cubicBezTo>
                <a:cubicBezTo>
                  <a:pt x="0" y="43"/>
                  <a:pt x="0" y="43"/>
                  <a:pt x="0" y="43"/>
                </a:cubicBezTo>
                <a:cubicBezTo>
                  <a:pt x="0" y="42"/>
                  <a:pt x="0" y="42"/>
                  <a:pt x="0" y="42"/>
                </a:cubicBezTo>
                <a:cubicBezTo>
                  <a:pt x="0" y="42"/>
                  <a:pt x="0" y="42"/>
                  <a:pt x="0" y="42"/>
                </a:cubicBezTo>
                <a:cubicBezTo>
                  <a:pt x="1" y="43"/>
                  <a:pt x="1" y="43"/>
                  <a:pt x="1" y="43"/>
                </a:cubicBezTo>
                <a:cubicBezTo>
                  <a:pt x="2" y="201"/>
                  <a:pt x="2" y="201"/>
                  <a:pt x="2" y="201"/>
                </a:cubicBezTo>
                <a:cubicBezTo>
                  <a:pt x="2" y="201"/>
                  <a:pt x="2" y="201"/>
                  <a:pt x="2" y="201"/>
                </a:cubicBezTo>
                <a:cubicBezTo>
                  <a:pt x="2" y="203"/>
                  <a:pt x="2" y="203"/>
                  <a:pt x="2" y="203"/>
                </a:cubicBezTo>
                <a:cubicBezTo>
                  <a:pt x="127" y="188"/>
                  <a:pt x="127" y="188"/>
                  <a:pt x="127" y="188"/>
                </a:cubicBezTo>
                <a:cubicBezTo>
                  <a:pt x="127" y="169"/>
                  <a:pt x="127" y="169"/>
                  <a:pt x="127" y="169"/>
                </a:cubicBezTo>
                <a:cubicBezTo>
                  <a:pt x="126" y="47"/>
                  <a:pt x="126" y="47"/>
                  <a:pt x="126" y="47"/>
                </a:cubicBezTo>
                <a:cubicBezTo>
                  <a:pt x="133" y="53"/>
                  <a:pt x="142" y="57"/>
                  <a:pt x="153" y="57"/>
                </a:cubicBezTo>
                <a:cubicBezTo>
                  <a:pt x="173" y="57"/>
                  <a:pt x="188" y="45"/>
                  <a:pt x="188" y="29"/>
                </a:cubicBezTo>
                <a:cubicBezTo>
                  <a:pt x="188" y="13"/>
                  <a:pt x="173" y="0"/>
                  <a:pt x="153" y="0"/>
                </a:cubicBezTo>
                <a:close/>
                <a:moveTo>
                  <a:pt x="118" y="161"/>
                </a:moveTo>
                <a:cubicBezTo>
                  <a:pt x="118" y="169"/>
                  <a:pt x="118" y="169"/>
                  <a:pt x="118" y="169"/>
                </a:cubicBezTo>
                <a:cubicBezTo>
                  <a:pt x="11" y="183"/>
                  <a:pt x="11" y="183"/>
                  <a:pt x="11" y="183"/>
                </a:cubicBezTo>
                <a:cubicBezTo>
                  <a:pt x="11" y="175"/>
                  <a:pt x="11" y="175"/>
                  <a:pt x="11" y="175"/>
                </a:cubicBezTo>
                <a:lnTo>
                  <a:pt x="118" y="161"/>
                </a:lnTo>
                <a:close/>
              </a:path>
            </a:pathLst>
          </a:custGeom>
          <a:solidFill>
            <a:srgbClr val="FFFFFF"/>
          </a:solidFill>
          <a:ln>
            <a:noFill/>
          </a:ln>
          <a:effectLst>
            <a:outerShdw blurRad="292100" dist="38100" dir="2700000" algn="tl" rotWithShape="0">
              <a:prstClr val="black">
                <a:alpha val="8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6" name="组合 15"/>
          <p:cNvGrpSpPr/>
          <p:nvPr/>
        </p:nvGrpSpPr>
        <p:grpSpPr>
          <a:xfrm>
            <a:off x="1341578" y="365125"/>
            <a:ext cx="4886361" cy="761059"/>
            <a:chOff x="1341578" y="365125"/>
            <a:chExt cx="4886361" cy="761059"/>
          </a:xfrm>
        </p:grpSpPr>
        <p:sp>
          <p:nvSpPr>
            <p:cNvPr id="17" name="文本框 16"/>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18" name="矩形 17"/>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grpSp>
        <p:nvGrpSpPr>
          <p:cNvPr id="27" name="组合 26"/>
          <p:cNvGrpSpPr/>
          <p:nvPr/>
        </p:nvGrpSpPr>
        <p:grpSpPr>
          <a:xfrm>
            <a:off x="1342800" y="1742499"/>
            <a:ext cx="2298303" cy="2121403"/>
            <a:chOff x="1342800" y="1742499"/>
            <a:chExt cx="2298303" cy="2121403"/>
          </a:xfrm>
        </p:grpSpPr>
        <p:sp>
          <p:nvSpPr>
            <p:cNvPr id="2" name="MH_Other_1"/>
            <p:cNvSpPr/>
            <p:nvPr>
              <p:custDataLst>
                <p:tags r:id="rId5"/>
              </p:custDataLst>
            </p:nvPr>
          </p:nvSpPr>
          <p:spPr bwMode="auto">
            <a:xfrm>
              <a:off x="1342800" y="1742499"/>
              <a:ext cx="2298303" cy="2121403"/>
            </a:xfrm>
            <a:prstGeom prst="rect">
              <a:avLst/>
            </a:prstGeom>
            <a:solidFill>
              <a:schemeClr val="accent1"/>
            </a:solidFill>
            <a:ln>
              <a:noFill/>
            </a:ln>
            <a:effectLst/>
          </p:spPr>
          <p:txBody>
            <a:bodyPr anchor="ctr"/>
            <a:lstStyle/>
            <a:p>
              <a:pPr algn="ctr">
                <a:defRPr/>
              </a:pPr>
              <a:endParaRPr lang="zh-CN" altLang="en-US">
                <a:solidFill>
                  <a:srgbClr val="FFFFFF"/>
                </a:solidFill>
              </a:endParaRPr>
            </a:p>
          </p:txBody>
        </p:sp>
        <p:sp>
          <p:nvSpPr>
            <p:cNvPr id="20" name="矩形 19"/>
            <p:cNvSpPr/>
            <p:nvPr/>
          </p:nvSpPr>
          <p:spPr>
            <a:xfrm>
              <a:off x="1503407" y="2110702"/>
              <a:ext cx="1977088"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29" name="组合 28"/>
          <p:cNvGrpSpPr/>
          <p:nvPr/>
        </p:nvGrpSpPr>
        <p:grpSpPr>
          <a:xfrm>
            <a:off x="6146592" y="1742499"/>
            <a:ext cx="2298303" cy="2121403"/>
            <a:chOff x="6146592" y="1742499"/>
            <a:chExt cx="2298303" cy="2121403"/>
          </a:xfrm>
        </p:grpSpPr>
        <p:sp>
          <p:nvSpPr>
            <p:cNvPr id="4" name="MH_Other_2"/>
            <p:cNvSpPr/>
            <p:nvPr>
              <p:custDataLst>
                <p:tags r:id="rId4"/>
              </p:custDataLst>
            </p:nvPr>
          </p:nvSpPr>
          <p:spPr bwMode="auto">
            <a:xfrm>
              <a:off x="6146592" y="1742499"/>
              <a:ext cx="2298303" cy="2121403"/>
            </a:xfrm>
            <a:prstGeom prst="rect">
              <a:avLst/>
            </a:prstGeom>
            <a:solidFill>
              <a:schemeClr val="accent1"/>
            </a:solidFill>
            <a:ln>
              <a:noFill/>
            </a:ln>
            <a:effectLst/>
          </p:spPr>
          <p:txBody>
            <a:bodyPr anchor="ctr"/>
            <a:lstStyle/>
            <a:p>
              <a:pPr algn="ctr">
                <a:defRPr/>
              </a:pPr>
              <a:endParaRPr lang="zh-CN" altLang="en-US">
                <a:solidFill>
                  <a:srgbClr val="FFFFFF"/>
                </a:solidFill>
              </a:endParaRPr>
            </a:p>
          </p:txBody>
        </p:sp>
        <p:sp>
          <p:nvSpPr>
            <p:cNvPr id="22" name="矩形 21"/>
            <p:cNvSpPr/>
            <p:nvPr/>
          </p:nvSpPr>
          <p:spPr>
            <a:xfrm>
              <a:off x="6307199" y="2110702"/>
              <a:ext cx="1977088"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28" name="组合 27"/>
          <p:cNvGrpSpPr/>
          <p:nvPr/>
        </p:nvGrpSpPr>
        <p:grpSpPr>
          <a:xfrm>
            <a:off x="3744697" y="3951362"/>
            <a:ext cx="2298303" cy="2121403"/>
            <a:chOff x="3744697" y="3951362"/>
            <a:chExt cx="2298303" cy="2121403"/>
          </a:xfrm>
        </p:grpSpPr>
        <p:sp>
          <p:nvSpPr>
            <p:cNvPr id="7" name="MH_Other_3"/>
            <p:cNvSpPr/>
            <p:nvPr>
              <p:custDataLst>
                <p:tags r:id="rId3"/>
              </p:custDataLst>
            </p:nvPr>
          </p:nvSpPr>
          <p:spPr bwMode="auto">
            <a:xfrm>
              <a:off x="3744697" y="3951362"/>
              <a:ext cx="2298303" cy="2121403"/>
            </a:xfrm>
            <a:prstGeom prst="rect">
              <a:avLst/>
            </a:prstGeom>
            <a:solidFill>
              <a:schemeClr val="accent1"/>
            </a:solidFill>
            <a:ln>
              <a:noFill/>
            </a:ln>
            <a:effectLst/>
          </p:spPr>
          <p:txBody>
            <a:bodyPr anchor="ctr"/>
            <a:lstStyle/>
            <a:p>
              <a:pPr algn="ctr">
                <a:defRPr/>
              </a:pPr>
              <a:endParaRPr lang="zh-CN" altLang="en-US">
                <a:solidFill>
                  <a:srgbClr val="FFFFFF"/>
                </a:solidFill>
              </a:endParaRPr>
            </a:p>
          </p:txBody>
        </p:sp>
        <p:sp>
          <p:nvSpPr>
            <p:cNvPr id="23" name="矩形 22"/>
            <p:cNvSpPr/>
            <p:nvPr/>
          </p:nvSpPr>
          <p:spPr>
            <a:xfrm>
              <a:off x="3905304" y="4319565"/>
              <a:ext cx="1977088"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30" name="组合 29"/>
          <p:cNvGrpSpPr/>
          <p:nvPr/>
        </p:nvGrpSpPr>
        <p:grpSpPr>
          <a:xfrm>
            <a:off x="8550897" y="3951362"/>
            <a:ext cx="2298303" cy="2121403"/>
            <a:chOff x="8550897" y="3951362"/>
            <a:chExt cx="2298303" cy="2121403"/>
          </a:xfrm>
        </p:grpSpPr>
        <p:sp>
          <p:nvSpPr>
            <p:cNvPr id="9" name="MH_Other_4"/>
            <p:cNvSpPr/>
            <p:nvPr>
              <p:custDataLst>
                <p:tags r:id="rId2"/>
              </p:custDataLst>
            </p:nvPr>
          </p:nvSpPr>
          <p:spPr bwMode="auto">
            <a:xfrm>
              <a:off x="8550897" y="3951362"/>
              <a:ext cx="2298303" cy="2121403"/>
            </a:xfrm>
            <a:prstGeom prst="rect">
              <a:avLst/>
            </a:prstGeom>
            <a:solidFill>
              <a:schemeClr val="accent1"/>
            </a:solidFill>
            <a:ln>
              <a:noFill/>
            </a:ln>
            <a:effectLst/>
          </p:spPr>
          <p:txBody>
            <a:bodyPr anchor="ctr"/>
            <a:lstStyle/>
            <a:p>
              <a:pPr algn="ctr">
                <a:defRPr/>
              </a:pPr>
              <a:endParaRPr lang="zh-CN" altLang="en-US">
                <a:solidFill>
                  <a:srgbClr val="FFFFFF"/>
                </a:solidFill>
              </a:endParaRPr>
            </a:p>
          </p:txBody>
        </p:sp>
        <p:sp>
          <p:nvSpPr>
            <p:cNvPr id="24" name="矩形 23"/>
            <p:cNvSpPr/>
            <p:nvPr/>
          </p:nvSpPr>
          <p:spPr>
            <a:xfrm>
              <a:off x="8711504" y="4319565"/>
              <a:ext cx="1977088"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pic>
        <p:nvPicPr>
          <p:cNvPr id="11" name="图片占位符 10"/>
          <p:cNvPicPr>
            <a:picLocks noGrp="1" noChangeAspect="1"/>
          </p:cNvPicPr>
          <p:nvPr>
            <p:ph type="pic" sz="quarter" idx="10"/>
          </p:nvPr>
        </p:nvPicPr>
        <p:blipFill>
          <a:blip r:embed="rId8" cstate="print">
            <a:extLst>
              <a:ext uri="{28A0092B-C50C-407E-A947-70E740481C1C}">
                <a14:useLocalDpi xmlns:a14="http://schemas.microsoft.com/office/drawing/2010/main" val="0"/>
              </a:ext>
            </a:extLst>
          </a:blip>
          <a:srcRect l="13839" r="13839"/>
          <a:stretch>
            <a:fillRect/>
          </a:stretch>
        </p:blipFill>
        <p:spPr/>
      </p:pic>
      <p:pic>
        <p:nvPicPr>
          <p:cNvPr id="12" name="图片占位符 11"/>
          <p:cNvPicPr>
            <a:picLocks noGrp="1" noChangeAspect="1"/>
          </p:cNvPicPr>
          <p:nvPr>
            <p:ph type="pic" sz="quarter" idx="11"/>
          </p:nvPr>
        </p:nvPicPr>
        <p:blipFill>
          <a:blip r:embed="rId9" cstate="print">
            <a:extLst>
              <a:ext uri="{28A0092B-C50C-407E-A947-70E740481C1C}">
                <a14:useLocalDpi xmlns:a14="http://schemas.microsoft.com/office/drawing/2010/main" val="0"/>
              </a:ext>
            </a:extLst>
          </a:blip>
          <a:srcRect l="13963" r="13963"/>
          <a:stretch>
            <a:fillRect/>
          </a:stretch>
        </p:blipFill>
        <p:spPr/>
      </p:pic>
      <p:pic>
        <p:nvPicPr>
          <p:cNvPr id="25" name="图片占位符 24"/>
          <p:cNvPicPr>
            <a:picLocks noGrp="1" noChangeAspect="1"/>
          </p:cNvPicPr>
          <p:nvPr>
            <p:ph type="pic" sz="quarter" idx="12"/>
          </p:nvPr>
        </p:nvPicPr>
        <p:blipFill>
          <a:blip r:embed="rId10" cstate="print">
            <a:extLst>
              <a:ext uri="{28A0092B-C50C-407E-A947-70E740481C1C}">
                <a14:useLocalDpi xmlns:a14="http://schemas.microsoft.com/office/drawing/2010/main" val="0"/>
              </a:ext>
            </a:extLst>
          </a:blip>
          <a:srcRect l="13848" r="13848"/>
          <a:stretch>
            <a:fillRect/>
          </a:stretch>
        </p:blipFill>
        <p:spPr/>
      </p:pic>
      <p:pic>
        <p:nvPicPr>
          <p:cNvPr id="26" name="图片占位符 25"/>
          <p:cNvPicPr>
            <a:picLocks noGrp="1" noChangeAspect="1"/>
          </p:cNvPicPr>
          <p:nvPr>
            <p:ph type="pic" sz="quarter" idx="13"/>
          </p:nvPr>
        </p:nvPicPr>
        <p:blipFill>
          <a:blip r:embed="rId11" cstate="print">
            <a:extLst>
              <a:ext uri="{28A0092B-C50C-407E-A947-70E740481C1C}">
                <a14:useLocalDpi xmlns:a14="http://schemas.microsoft.com/office/drawing/2010/main" val="0"/>
              </a:ext>
            </a:extLst>
          </a:blip>
          <a:srcRect t="3867" b="3867"/>
          <a:stretch>
            <a:fillRect/>
          </a:stretch>
        </p:blipFill>
        <p:spPr/>
      </p:pic>
    </p:spTree>
    <p:custDataLst>
      <p:tags r:id="rId1"/>
    </p:custDataLst>
    <p:extLst>
      <p:ext uri="{BB962C8B-B14F-4D97-AF65-F5344CB8AC3E}">
        <p14:creationId xmlns:p14="http://schemas.microsoft.com/office/powerpoint/2010/main" val="724374488"/>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Effect transition="in" filter="fade">
                                      <p:cBhvr>
                                        <p:cTn id="27" dur="500"/>
                                        <p:tgtEl>
                                          <p:spTgt spid="2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fltVal val="0"/>
                                          </p:val>
                                        </p:tav>
                                        <p:tav tm="100000">
                                          <p:val>
                                            <p:strVal val="#ppt_h"/>
                                          </p:val>
                                        </p:tav>
                                      </p:tavLst>
                                    </p:anim>
                                    <p:animEffect transition="in" filter="fade">
                                      <p:cBhvr>
                                        <p:cTn id="5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MH_Other_1"/>
          <p:cNvSpPr/>
          <p:nvPr>
            <p:custDataLst>
              <p:tags r:id="rId2"/>
            </p:custDataLst>
          </p:nvPr>
        </p:nvSpPr>
        <p:spPr>
          <a:xfrm>
            <a:off x="6540446" y="2220934"/>
            <a:ext cx="114300" cy="33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 name="组合 1"/>
          <p:cNvGrpSpPr/>
          <p:nvPr/>
        </p:nvGrpSpPr>
        <p:grpSpPr>
          <a:xfrm>
            <a:off x="1727199" y="1867990"/>
            <a:ext cx="3825589" cy="3842745"/>
            <a:chOff x="2946400" y="2501900"/>
            <a:chExt cx="2832100" cy="2844800"/>
          </a:xfrm>
        </p:grpSpPr>
        <p:sp>
          <p:nvSpPr>
            <p:cNvPr id="11" name="MH_SubTitle_1"/>
            <p:cNvSpPr/>
            <p:nvPr>
              <p:custDataLst>
                <p:tags r:id="rId3"/>
              </p:custDataLst>
            </p:nvPr>
          </p:nvSpPr>
          <p:spPr>
            <a:xfrm>
              <a:off x="2946400" y="2501900"/>
              <a:ext cx="2235200" cy="2235200"/>
            </a:xfrm>
            <a:prstGeom prst="ellipse">
              <a:avLst/>
            </a:prstGeom>
            <a:solidFill>
              <a:schemeClr val="accent1"/>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defRPr/>
              </a:pPr>
              <a:r>
                <a:rPr lang="zh-CN" altLang="en-US" sz="2400" dirty="0" smtClean="0">
                  <a:solidFill>
                    <a:srgbClr val="FFFFFF"/>
                  </a:solidFill>
                </a:rPr>
                <a:t>标题文字添加</a:t>
              </a:r>
              <a:endParaRPr lang="zh-CN" altLang="en-US" sz="2400" dirty="0">
                <a:solidFill>
                  <a:srgbClr val="FFFFFF"/>
                </a:solidFill>
              </a:endParaRPr>
            </a:p>
          </p:txBody>
        </p:sp>
        <p:sp>
          <p:nvSpPr>
            <p:cNvPr id="12" name="MH_SubTitle_2"/>
            <p:cNvSpPr/>
            <p:nvPr>
              <p:custDataLst>
                <p:tags r:id="rId4"/>
              </p:custDataLst>
            </p:nvPr>
          </p:nvSpPr>
          <p:spPr>
            <a:xfrm>
              <a:off x="4635500" y="2870200"/>
              <a:ext cx="1143000" cy="1143000"/>
            </a:xfrm>
            <a:prstGeom prst="ellipse">
              <a:avLst/>
            </a:prstGeom>
            <a:solidFill>
              <a:schemeClr val="accent1">
                <a:lumMod val="60000"/>
                <a:lumOff val="40000"/>
                <a:alpha val="80000"/>
              </a:schemeClr>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dirty="0" smtClean="0">
                  <a:solidFill>
                    <a:srgbClr val="FFFFFF"/>
                  </a:solidFill>
                </a:rPr>
                <a:t>标题文字添加</a:t>
              </a:r>
              <a:endParaRPr lang="zh-CN" altLang="en-US" dirty="0">
                <a:solidFill>
                  <a:srgbClr val="FFFFFF"/>
                </a:solidFill>
              </a:endParaRPr>
            </a:p>
          </p:txBody>
        </p:sp>
        <p:sp>
          <p:nvSpPr>
            <p:cNvPr id="13" name="MH_SubTitle_3"/>
            <p:cNvSpPr/>
            <p:nvPr>
              <p:custDataLst>
                <p:tags r:id="rId5"/>
              </p:custDataLst>
            </p:nvPr>
          </p:nvSpPr>
          <p:spPr>
            <a:xfrm>
              <a:off x="3886200" y="3695700"/>
              <a:ext cx="1651000" cy="1651000"/>
            </a:xfrm>
            <a:prstGeom prst="ellipse">
              <a:avLst/>
            </a:prstGeom>
            <a:solidFill>
              <a:schemeClr val="accent1">
                <a:lumMod val="75000"/>
                <a:alpha val="80000"/>
              </a:schemeClr>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sz="2000" dirty="0" smtClean="0">
                  <a:solidFill>
                    <a:srgbClr val="FFFFFF"/>
                  </a:solidFill>
                </a:rPr>
                <a:t>标题文字添加</a:t>
              </a:r>
              <a:endParaRPr lang="zh-CN" altLang="en-US" sz="2000" dirty="0">
                <a:solidFill>
                  <a:srgbClr val="FFFFFF"/>
                </a:solidFill>
              </a:endParaRPr>
            </a:p>
          </p:txBody>
        </p:sp>
      </p:grpSp>
      <p:sp>
        <p:nvSpPr>
          <p:cNvPr id="9" name="Freeform 6"/>
          <p:cNvSpPr>
            <a:spLocks noEditPoints="1"/>
          </p:cNvSpPr>
          <p:nvPr/>
        </p:nvSpPr>
        <p:spPr bwMode="auto">
          <a:xfrm>
            <a:off x="575973" y="365125"/>
            <a:ext cx="597479" cy="644525"/>
          </a:xfrm>
          <a:custGeom>
            <a:avLst/>
            <a:gdLst>
              <a:gd name="T0" fmla="*/ 153 w 188"/>
              <a:gd name="T1" fmla="*/ 0 h 203"/>
              <a:gd name="T2" fmla="*/ 117 w 188"/>
              <a:gd name="T3" fmla="*/ 29 h 203"/>
              <a:gd name="T4" fmla="*/ 115 w 188"/>
              <a:gd name="T5" fmla="*/ 29 h 203"/>
              <a:gd name="T6" fmla="*/ 115 w 188"/>
              <a:gd name="T7" fmla="*/ 28 h 203"/>
              <a:gd name="T8" fmla="*/ 115 w 188"/>
              <a:gd name="T9" fmla="*/ 28 h 203"/>
              <a:gd name="T10" fmla="*/ 116 w 188"/>
              <a:gd name="T11" fmla="*/ 28 h 203"/>
              <a:gd name="T12" fmla="*/ 117 w 188"/>
              <a:gd name="T13" fmla="*/ 152 h 203"/>
              <a:gd name="T14" fmla="*/ 11 w 188"/>
              <a:gd name="T15" fmla="*/ 166 h 203"/>
              <a:gd name="T16" fmla="*/ 10 w 188"/>
              <a:gd name="T17" fmla="*/ 61 h 203"/>
              <a:gd name="T18" fmla="*/ 37 w 188"/>
              <a:gd name="T19" fmla="*/ 71 h 203"/>
              <a:gd name="T20" fmla="*/ 73 w 188"/>
              <a:gd name="T21" fmla="*/ 42 h 203"/>
              <a:gd name="T22" fmla="*/ 37 w 188"/>
              <a:gd name="T23" fmla="*/ 14 h 203"/>
              <a:gd name="T24" fmla="*/ 2 w 188"/>
              <a:gd name="T25" fmla="*/ 43 h 203"/>
              <a:gd name="T26" fmla="*/ 0 w 188"/>
              <a:gd name="T27" fmla="*/ 43 h 203"/>
              <a:gd name="T28" fmla="*/ 0 w 188"/>
              <a:gd name="T29" fmla="*/ 42 h 203"/>
              <a:gd name="T30" fmla="*/ 0 w 188"/>
              <a:gd name="T31" fmla="*/ 42 h 203"/>
              <a:gd name="T32" fmla="*/ 1 w 188"/>
              <a:gd name="T33" fmla="*/ 43 h 203"/>
              <a:gd name="T34" fmla="*/ 2 w 188"/>
              <a:gd name="T35" fmla="*/ 201 h 203"/>
              <a:gd name="T36" fmla="*/ 2 w 188"/>
              <a:gd name="T37" fmla="*/ 201 h 203"/>
              <a:gd name="T38" fmla="*/ 2 w 188"/>
              <a:gd name="T39" fmla="*/ 203 h 203"/>
              <a:gd name="T40" fmla="*/ 127 w 188"/>
              <a:gd name="T41" fmla="*/ 188 h 203"/>
              <a:gd name="T42" fmla="*/ 127 w 188"/>
              <a:gd name="T43" fmla="*/ 169 h 203"/>
              <a:gd name="T44" fmla="*/ 126 w 188"/>
              <a:gd name="T45" fmla="*/ 47 h 203"/>
              <a:gd name="T46" fmla="*/ 153 w 188"/>
              <a:gd name="T47" fmla="*/ 57 h 203"/>
              <a:gd name="T48" fmla="*/ 188 w 188"/>
              <a:gd name="T49" fmla="*/ 29 h 203"/>
              <a:gd name="T50" fmla="*/ 153 w 188"/>
              <a:gd name="T51" fmla="*/ 0 h 203"/>
              <a:gd name="T52" fmla="*/ 118 w 188"/>
              <a:gd name="T53" fmla="*/ 161 h 203"/>
              <a:gd name="T54" fmla="*/ 118 w 188"/>
              <a:gd name="T55" fmla="*/ 169 h 203"/>
              <a:gd name="T56" fmla="*/ 11 w 188"/>
              <a:gd name="T57" fmla="*/ 183 h 203"/>
              <a:gd name="T58" fmla="*/ 11 w 188"/>
              <a:gd name="T59" fmla="*/ 175 h 203"/>
              <a:gd name="T60" fmla="*/ 118 w 188"/>
              <a:gd name="T61" fmla="*/ 16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8" h="203">
                <a:moveTo>
                  <a:pt x="153" y="0"/>
                </a:moveTo>
                <a:cubicBezTo>
                  <a:pt x="133" y="0"/>
                  <a:pt x="118" y="11"/>
                  <a:pt x="117" y="29"/>
                </a:cubicBezTo>
                <a:cubicBezTo>
                  <a:pt x="115" y="29"/>
                  <a:pt x="115" y="29"/>
                  <a:pt x="115" y="29"/>
                </a:cubicBezTo>
                <a:cubicBezTo>
                  <a:pt x="115" y="28"/>
                  <a:pt x="115" y="28"/>
                  <a:pt x="115" y="28"/>
                </a:cubicBezTo>
                <a:cubicBezTo>
                  <a:pt x="115" y="28"/>
                  <a:pt x="115" y="28"/>
                  <a:pt x="115" y="28"/>
                </a:cubicBezTo>
                <a:cubicBezTo>
                  <a:pt x="116" y="28"/>
                  <a:pt x="116" y="28"/>
                  <a:pt x="116" y="28"/>
                </a:cubicBezTo>
                <a:cubicBezTo>
                  <a:pt x="117" y="152"/>
                  <a:pt x="117" y="152"/>
                  <a:pt x="117" y="152"/>
                </a:cubicBezTo>
                <a:cubicBezTo>
                  <a:pt x="11" y="166"/>
                  <a:pt x="11" y="166"/>
                  <a:pt x="11" y="166"/>
                </a:cubicBezTo>
                <a:cubicBezTo>
                  <a:pt x="10" y="61"/>
                  <a:pt x="10" y="61"/>
                  <a:pt x="10" y="61"/>
                </a:cubicBezTo>
                <a:cubicBezTo>
                  <a:pt x="17" y="67"/>
                  <a:pt x="26" y="71"/>
                  <a:pt x="37" y="71"/>
                </a:cubicBezTo>
                <a:cubicBezTo>
                  <a:pt x="57" y="71"/>
                  <a:pt x="73" y="58"/>
                  <a:pt x="73" y="42"/>
                </a:cubicBezTo>
                <a:cubicBezTo>
                  <a:pt x="73" y="26"/>
                  <a:pt x="57" y="14"/>
                  <a:pt x="37" y="14"/>
                </a:cubicBezTo>
                <a:cubicBezTo>
                  <a:pt x="18" y="14"/>
                  <a:pt x="2" y="29"/>
                  <a:pt x="2" y="43"/>
                </a:cubicBezTo>
                <a:cubicBezTo>
                  <a:pt x="0" y="43"/>
                  <a:pt x="0" y="43"/>
                  <a:pt x="0" y="43"/>
                </a:cubicBezTo>
                <a:cubicBezTo>
                  <a:pt x="0" y="42"/>
                  <a:pt x="0" y="42"/>
                  <a:pt x="0" y="42"/>
                </a:cubicBezTo>
                <a:cubicBezTo>
                  <a:pt x="0" y="42"/>
                  <a:pt x="0" y="42"/>
                  <a:pt x="0" y="42"/>
                </a:cubicBezTo>
                <a:cubicBezTo>
                  <a:pt x="1" y="43"/>
                  <a:pt x="1" y="43"/>
                  <a:pt x="1" y="43"/>
                </a:cubicBezTo>
                <a:cubicBezTo>
                  <a:pt x="2" y="201"/>
                  <a:pt x="2" y="201"/>
                  <a:pt x="2" y="201"/>
                </a:cubicBezTo>
                <a:cubicBezTo>
                  <a:pt x="2" y="201"/>
                  <a:pt x="2" y="201"/>
                  <a:pt x="2" y="201"/>
                </a:cubicBezTo>
                <a:cubicBezTo>
                  <a:pt x="2" y="203"/>
                  <a:pt x="2" y="203"/>
                  <a:pt x="2" y="203"/>
                </a:cubicBezTo>
                <a:cubicBezTo>
                  <a:pt x="127" y="188"/>
                  <a:pt x="127" y="188"/>
                  <a:pt x="127" y="188"/>
                </a:cubicBezTo>
                <a:cubicBezTo>
                  <a:pt x="127" y="169"/>
                  <a:pt x="127" y="169"/>
                  <a:pt x="127" y="169"/>
                </a:cubicBezTo>
                <a:cubicBezTo>
                  <a:pt x="126" y="47"/>
                  <a:pt x="126" y="47"/>
                  <a:pt x="126" y="47"/>
                </a:cubicBezTo>
                <a:cubicBezTo>
                  <a:pt x="133" y="53"/>
                  <a:pt x="142" y="57"/>
                  <a:pt x="153" y="57"/>
                </a:cubicBezTo>
                <a:cubicBezTo>
                  <a:pt x="173" y="57"/>
                  <a:pt x="188" y="45"/>
                  <a:pt x="188" y="29"/>
                </a:cubicBezTo>
                <a:cubicBezTo>
                  <a:pt x="188" y="13"/>
                  <a:pt x="173" y="0"/>
                  <a:pt x="153" y="0"/>
                </a:cubicBezTo>
                <a:close/>
                <a:moveTo>
                  <a:pt x="118" y="161"/>
                </a:moveTo>
                <a:cubicBezTo>
                  <a:pt x="118" y="169"/>
                  <a:pt x="118" y="169"/>
                  <a:pt x="118" y="169"/>
                </a:cubicBezTo>
                <a:cubicBezTo>
                  <a:pt x="11" y="183"/>
                  <a:pt x="11" y="183"/>
                  <a:pt x="11" y="183"/>
                </a:cubicBezTo>
                <a:cubicBezTo>
                  <a:pt x="11" y="175"/>
                  <a:pt x="11" y="175"/>
                  <a:pt x="11" y="175"/>
                </a:cubicBezTo>
                <a:lnTo>
                  <a:pt x="118" y="161"/>
                </a:lnTo>
                <a:close/>
              </a:path>
            </a:pathLst>
          </a:custGeom>
          <a:solidFill>
            <a:srgbClr val="FFFFFF"/>
          </a:solidFill>
          <a:ln>
            <a:noFill/>
          </a:ln>
          <a:effectLst>
            <a:outerShdw blurRad="292100" dist="38100" dir="2700000" algn="tl" rotWithShape="0">
              <a:prstClr val="black">
                <a:alpha val="8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0" name="组合 9"/>
          <p:cNvGrpSpPr/>
          <p:nvPr/>
        </p:nvGrpSpPr>
        <p:grpSpPr>
          <a:xfrm>
            <a:off x="1341578" y="365125"/>
            <a:ext cx="4886361" cy="761059"/>
            <a:chOff x="1341578" y="365125"/>
            <a:chExt cx="4886361" cy="761059"/>
          </a:xfrm>
        </p:grpSpPr>
        <p:sp>
          <p:nvSpPr>
            <p:cNvPr id="14" name="文本框 13"/>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15" name="矩形 14"/>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grpSp>
        <p:nvGrpSpPr>
          <p:cNvPr id="16" name="组合 15"/>
          <p:cNvGrpSpPr/>
          <p:nvPr/>
        </p:nvGrpSpPr>
        <p:grpSpPr>
          <a:xfrm>
            <a:off x="7028126" y="2328279"/>
            <a:ext cx="3881173" cy="1220554"/>
            <a:chOff x="6562724" y="2887663"/>
            <a:chExt cx="3881173" cy="1220554"/>
          </a:xfrm>
        </p:grpSpPr>
        <p:sp>
          <p:nvSpPr>
            <p:cNvPr id="17" name="矩形 16"/>
            <p:cNvSpPr/>
            <p:nvPr/>
          </p:nvSpPr>
          <p:spPr>
            <a:xfrm>
              <a:off x="6562724" y="3240287"/>
              <a:ext cx="3881173"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18" name="矩形 17"/>
            <p:cNvSpPr/>
            <p:nvPr/>
          </p:nvSpPr>
          <p:spPr>
            <a:xfrm>
              <a:off x="6562725" y="2887663"/>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grpSp>
        <p:nvGrpSpPr>
          <p:cNvPr id="19" name="组合 18"/>
          <p:cNvGrpSpPr/>
          <p:nvPr/>
        </p:nvGrpSpPr>
        <p:grpSpPr>
          <a:xfrm>
            <a:off x="7028126" y="3998075"/>
            <a:ext cx="3881173" cy="1220554"/>
            <a:chOff x="6562724" y="2887663"/>
            <a:chExt cx="3881173" cy="1220554"/>
          </a:xfrm>
        </p:grpSpPr>
        <p:sp>
          <p:nvSpPr>
            <p:cNvPr id="20" name="矩形 19"/>
            <p:cNvSpPr/>
            <p:nvPr/>
          </p:nvSpPr>
          <p:spPr>
            <a:xfrm>
              <a:off x="6562724" y="3240287"/>
              <a:ext cx="3881173"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1" name="矩形 20"/>
            <p:cNvSpPr/>
            <p:nvPr/>
          </p:nvSpPr>
          <p:spPr>
            <a:xfrm>
              <a:off x="6562725" y="2887663"/>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spTree>
    <p:custDataLst>
      <p:tags r:id="rId1"/>
    </p:custDataLst>
    <p:extLst>
      <p:ext uri="{BB962C8B-B14F-4D97-AF65-F5344CB8AC3E}">
        <p14:creationId xmlns:p14="http://schemas.microsoft.com/office/powerpoint/2010/main" val="27230157"/>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par>
                          <p:cTn id="15" fill="hold">
                            <p:stCondLst>
                              <p:cond delay="1500"/>
                            </p:stCondLst>
                            <p:childTnLst>
                              <p:par>
                                <p:cTn id="16" presetID="12" presetClass="entr" presetSubtype="8"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p:tgtEl>
                                          <p:spTgt spid="16"/>
                                        </p:tgtEl>
                                        <p:attrNameLst>
                                          <p:attrName>ppt_x</p:attrName>
                                        </p:attrNameLst>
                                      </p:cBhvr>
                                      <p:tavLst>
                                        <p:tav tm="0">
                                          <p:val>
                                            <p:strVal val="#ppt_x-#ppt_w*1.125000"/>
                                          </p:val>
                                        </p:tav>
                                        <p:tav tm="100000">
                                          <p:val>
                                            <p:strVal val="#ppt_x"/>
                                          </p:val>
                                        </p:tav>
                                      </p:tavLst>
                                    </p:anim>
                                    <p:animEffect transition="in" filter="wipe(right)">
                                      <p:cBhvr>
                                        <p:cTn id="19" dur="500"/>
                                        <p:tgtEl>
                                          <p:spTgt spid="16"/>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p:tgtEl>
                                          <p:spTgt spid="19"/>
                                        </p:tgtEl>
                                        <p:attrNameLst>
                                          <p:attrName>ppt_x</p:attrName>
                                        </p:attrNameLst>
                                      </p:cBhvr>
                                      <p:tavLst>
                                        <p:tav tm="0">
                                          <p:val>
                                            <p:strVal val="#ppt_x-#ppt_w*1.125000"/>
                                          </p:val>
                                        </p:tav>
                                        <p:tav tm="100000">
                                          <p:val>
                                            <p:strVal val="#ppt_x"/>
                                          </p:val>
                                        </p:tav>
                                      </p:tavLst>
                                    </p:anim>
                                    <p:animEffect transition="in" filter="wipe(right)">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5780996" y="1689817"/>
            <a:ext cx="4843461" cy="4199091"/>
            <a:chOff x="5519739" y="2133600"/>
            <a:chExt cx="4319587" cy="3744913"/>
          </a:xfrm>
        </p:grpSpPr>
        <p:cxnSp>
          <p:nvCxnSpPr>
            <p:cNvPr id="45" name="MH_Other_1"/>
            <p:cNvCxnSpPr/>
            <p:nvPr>
              <p:custDataLst>
                <p:tags r:id="rId2"/>
              </p:custDataLst>
            </p:nvPr>
          </p:nvCxnSpPr>
          <p:spPr>
            <a:xfrm>
              <a:off x="5519739" y="3376613"/>
              <a:ext cx="4319587"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MH_Other_2"/>
            <p:cNvCxnSpPr/>
            <p:nvPr>
              <p:custDataLst>
                <p:tags r:id="rId3"/>
              </p:custDataLst>
            </p:nvPr>
          </p:nvCxnSpPr>
          <p:spPr>
            <a:xfrm>
              <a:off x="5519739" y="4002088"/>
              <a:ext cx="4319587"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8" name="MH_Other_3"/>
            <p:cNvCxnSpPr/>
            <p:nvPr>
              <p:custDataLst>
                <p:tags r:id="rId4"/>
              </p:custDataLst>
            </p:nvPr>
          </p:nvCxnSpPr>
          <p:spPr>
            <a:xfrm>
              <a:off x="5519739" y="4627563"/>
              <a:ext cx="4319587"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MH_Other_4"/>
            <p:cNvCxnSpPr/>
            <p:nvPr>
              <p:custDataLst>
                <p:tags r:id="rId5"/>
              </p:custDataLst>
            </p:nvPr>
          </p:nvCxnSpPr>
          <p:spPr>
            <a:xfrm>
              <a:off x="5519739" y="5253038"/>
              <a:ext cx="4319587"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3" name="MH_Other_5"/>
            <p:cNvCxnSpPr/>
            <p:nvPr>
              <p:custDataLst>
                <p:tags r:id="rId6"/>
              </p:custDataLst>
            </p:nvPr>
          </p:nvCxnSpPr>
          <p:spPr>
            <a:xfrm>
              <a:off x="5519739" y="5878513"/>
              <a:ext cx="4319587"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 name="MH_Text_1"/>
            <p:cNvSpPr/>
            <p:nvPr>
              <p:custDataLst>
                <p:tags r:id="rId7"/>
              </p:custDataLst>
            </p:nvPr>
          </p:nvSpPr>
          <p:spPr>
            <a:xfrm>
              <a:off x="5889625" y="2757489"/>
              <a:ext cx="647700" cy="1887537"/>
            </a:xfrm>
            <a:custGeom>
              <a:avLst/>
              <a:gdLst>
                <a:gd name="connsiteX0" fmla="*/ 0 w 720080"/>
                <a:gd name="connsiteY0" fmla="*/ 0 h 2304256"/>
                <a:gd name="connsiteX1" fmla="*/ 720080 w 720080"/>
                <a:gd name="connsiteY1" fmla="*/ 0 h 2304256"/>
                <a:gd name="connsiteX2" fmla="*/ 720080 w 720080"/>
                <a:gd name="connsiteY2" fmla="*/ 2184240 h 2304256"/>
                <a:gd name="connsiteX3" fmla="*/ 600064 w 720080"/>
                <a:gd name="connsiteY3" fmla="*/ 2304256 h 2304256"/>
                <a:gd name="connsiteX4" fmla="*/ 120016 w 720080"/>
                <a:gd name="connsiteY4" fmla="*/ 2304256 h 2304256"/>
                <a:gd name="connsiteX5" fmla="*/ 0 w 720080"/>
                <a:gd name="connsiteY5" fmla="*/ 2184240 h 2304256"/>
                <a:gd name="connsiteX6" fmla="*/ 0 w 720080"/>
                <a:gd name="connsiteY6" fmla="*/ 0 h 230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0080" h="2304256">
                  <a:moveTo>
                    <a:pt x="0" y="0"/>
                  </a:moveTo>
                  <a:lnTo>
                    <a:pt x="720080" y="0"/>
                  </a:lnTo>
                  <a:lnTo>
                    <a:pt x="720080" y="2184240"/>
                  </a:lnTo>
                  <a:cubicBezTo>
                    <a:pt x="720080" y="2250523"/>
                    <a:pt x="666347" y="2304256"/>
                    <a:pt x="600064" y="2304256"/>
                  </a:cubicBezTo>
                  <a:lnTo>
                    <a:pt x="120016" y="2304256"/>
                  </a:lnTo>
                  <a:cubicBezTo>
                    <a:pt x="53733" y="2304256"/>
                    <a:pt x="0" y="2250523"/>
                    <a:pt x="0" y="2184240"/>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44000" anchor="b"/>
            <a:lstStyle/>
            <a:p>
              <a:pPr algn="ctr">
                <a:defRPr/>
              </a:pPr>
              <a:r>
                <a:rPr lang="en-US" altLang="zh-CN" sz="2000" b="1" dirty="0">
                  <a:solidFill>
                    <a:srgbClr val="FFFFFF"/>
                  </a:solidFill>
                  <a:cs typeface="Verdana" panose="020B0604030504040204" pitchFamily="34" charset="0"/>
                </a:rPr>
                <a:t>60</a:t>
              </a:r>
              <a:r>
                <a:rPr lang="en-US" altLang="zh-CN" sz="1400" b="1" dirty="0">
                  <a:solidFill>
                    <a:srgbClr val="FFFFFF"/>
                  </a:solidFill>
                  <a:cs typeface="Verdana" panose="020B0604030504040204" pitchFamily="34" charset="0"/>
                </a:rPr>
                <a:t>%</a:t>
              </a:r>
              <a:endParaRPr lang="zh-CN" altLang="en-US" sz="2000" b="1" dirty="0">
                <a:solidFill>
                  <a:srgbClr val="FFFFFF"/>
                </a:solidFill>
                <a:cs typeface="Verdana" panose="020B0604030504040204" pitchFamily="34" charset="0"/>
              </a:endParaRPr>
            </a:p>
          </p:txBody>
        </p:sp>
        <p:sp>
          <p:nvSpPr>
            <p:cNvPr id="13" name="MH_Text_2"/>
            <p:cNvSpPr/>
            <p:nvPr>
              <p:custDataLst>
                <p:tags r:id="rId8"/>
              </p:custDataLst>
            </p:nvPr>
          </p:nvSpPr>
          <p:spPr>
            <a:xfrm>
              <a:off x="6897688" y="2757489"/>
              <a:ext cx="647700" cy="2693987"/>
            </a:xfrm>
            <a:custGeom>
              <a:avLst/>
              <a:gdLst>
                <a:gd name="connsiteX0" fmla="*/ 0 w 720080"/>
                <a:gd name="connsiteY0" fmla="*/ 0 h 2304256"/>
                <a:gd name="connsiteX1" fmla="*/ 720080 w 720080"/>
                <a:gd name="connsiteY1" fmla="*/ 0 h 2304256"/>
                <a:gd name="connsiteX2" fmla="*/ 720080 w 720080"/>
                <a:gd name="connsiteY2" fmla="*/ 2184240 h 2304256"/>
                <a:gd name="connsiteX3" fmla="*/ 600064 w 720080"/>
                <a:gd name="connsiteY3" fmla="*/ 2304256 h 2304256"/>
                <a:gd name="connsiteX4" fmla="*/ 120016 w 720080"/>
                <a:gd name="connsiteY4" fmla="*/ 2304256 h 2304256"/>
                <a:gd name="connsiteX5" fmla="*/ 0 w 720080"/>
                <a:gd name="connsiteY5" fmla="*/ 2184240 h 2304256"/>
                <a:gd name="connsiteX6" fmla="*/ 0 w 720080"/>
                <a:gd name="connsiteY6" fmla="*/ 0 h 230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0080" h="2304256">
                  <a:moveTo>
                    <a:pt x="0" y="0"/>
                  </a:moveTo>
                  <a:lnTo>
                    <a:pt x="720080" y="0"/>
                  </a:lnTo>
                  <a:lnTo>
                    <a:pt x="720080" y="2184240"/>
                  </a:lnTo>
                  <a:cubicBezTo>
                    <a:pt x="720080" y="2250523"/>
                    <a:pt x="666347" y="2304256"/>
                    <a:pt x="600064" y="2304256"/>
                  </a:cubicBezTo>
                  <a:lnTo>
                    <a:pt x="120016" y="2304256"/>
                  </a:lnTo>
                  <a:cubicBezTo>
                    <a:pt x="53733" y="2304256"/>
                    <a:pt x="0" y="2250523"/>
                    <a:pt x="0" y="2184240"/>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44000" anchor="b"/>
            <a:lstStyle/>
            <a:p>
              <a:pPr algn="ctr">
                <a:defRPr/>
              </a:pPr>
              <a:r>
                <a:rPr lang="en-US" altLang="zh-CN" sz="2000" b="1">
                  <a:solidFill>
                    <a:srgbClr val="FFFFFF"/>
                  </a:solidFill>
                  <a:cs typeface="Verdana" panose="020B0604030504040204" pitchFamily="34" charset="0"/>
                </a:rPr>
                <a:t>85</a:t>
              </a:r>
              <a:r>
                <a:rPr lang="en-US" altLang="zh-CN" sz="1400" b="1">
                  <a:solidFill>
                    <a:srgbClr val="FFFFFF"/>
                  </a:solidFill>
                  <a:cs typeface="Verdana" panose="020B0604030504040204" pitchFamily="34" charset="0"/>
                </a:rPr>
                <a:t>%</a:t>
              </a:r>
              <a:endParaRPr lang="zh-CN" altLang="en-US" sz="2000" b="1">
                <a:solidFill>
                  <a:srgbClr val="FFFFFF"/>
                </a:solidFill>
                <a:cs typeface="Verdana" panose="020B0604030504040204" pitchFamily="34" charset="0"/>
              </a:endParaRPr>
            </a:p>
          </p:txBody>
        </p:sp>
        <p:sp>
          <p:nvSpPr>
            <p:cNvPr id="12" name="MH_Text_3"/>
            <p:cNvSpPr/>
            <p:nvPr>
              <p:custDataLst>
                <p:tags r:id="rId9"/>
              </p:custDataLst>
            </p:nvPr>
          </p:nvSpPr>
          <p:spPr>
            <a:xfrm>
              <a:off x="7905750" y="2757488"/>
              <a:ext cx="647700" cy="2297112"/>
            </a:xfrm>
            <a:custGeom>
              <a:avLst/>
              <a:gdLst>
                <a:gd name="connsiteX0" fmla="*/ 0 w 720080"/>
                <a:gd name="connsiteY0" fmla="*/ 0 h 2304256"/>
                <a:gd name="connsiteX1" fmla="*/ 720080 w 720080"/>
                <a:gd name="connsiteY1" fmla="*/ 0 h 2304256"/>
                <a:gd name="connsiteX2" fmla="*/ 720080 w 720080"/>
                <a:gd name="connsiteY2" fmla="*/ 2184240 h 2304256"/>
                <a:gd name="connsiteX3" fmla="*/ 600064 w 720080"/>
                <a:gd name="connsiteY3" fmla="*/ 2304256 h 2304256"/>
                <a:gd name="connsiteX4" fmla="*/ 120016 w 720080"/>
                <a:gd name="connsiteY4" fmla="*/ 2304256 h 2304256"/>
                <a:gd name="connsiteX5" fmla="*/ 0 w 720080"/>
                <a:gd name="connsiteY5" fmla="*/ 2184240 h 2304256"/>
                <a:gd name="connsiteX6" fmla="*/ 0 w 720080"/>
                <a:gd name="connsiteY6" fmla="*/ 0 h 230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0080" h="2304256">
                  <a:moveTo>
                    <a:pt x="0" y="0"/>
                  </a:moveTo>
                  <a:lnTo>
                    <a:pt x="720080" y="0"/>
                  </a:lnTo>
                  <a:lnTo>
                    <a:pt x="720080" y="2184240"/>
                  </a:lnTo>
                  <a:cubicBezTo>
                    <a:pt x="720080" y="2250523"/>
                    <a:pt x="666347" y="2304256"/>
                    <a:pt x="600064" y="2304256"/>
                  </a:cubicBezTo>
                  <a:lnTo>
                    <a:pt x="120016" y="2304256"/>
                  </a:lnTo>
                  <a:cubicBezTo>
                    <a:pt x="53733" y="2304256"/>
                    <a:pt x="0" y="2250523"/>
                    <a:pt x="0" y="2184240"/>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44000" anchor="b"/>
            <a:lstStyle/>
            <a:p>
              <a:pPr algn="ctr">
                <a:defRPr/>
              </a:pPr>
              <a:r>
                <a:rPr lang="en-US" altLang="zh-CN" sz="2000" b="1">
                  <a:solidFill>
                    <a:srgbClr val="FFFFFF"/>
                  </a:solidFill>
                  <a:cs typeface="Verdana" panose="020B0604030504040204" pitchFamily="34" charset="0"/>
                </a:rPr>
                <a:t>71</a:t>
              </a:r>
              <a:r>
                <a:rPr lang="en-US" altLang="zh-CN" sz="1400" b="1">
                  <a:solidFill>
                    <a:srgbClr val="FFFFFF"/>
                  </a:solidFill>
                  <a:cs typeface="Verdana" panose="020B0604030504040204" pitchFamily="34" charset="0"/>
                </a:rPr>
                <a:t>%</a:t>
              </a:r>
              <a:endParaRPr lang="zh-CN" altLang="en-US" sz="2000" b="1">
                <a:solidFill>
                  <a:srgbClr val="FFFFFF"/>
                </a:solidFill>
                <a:cs typeface="Verdana" panose="020B0604030504040204" pitchFamily="34" charset="0"/>
              </a:endParaRPr>
            </a:p>
          </p:txBody>
        </p:sp>
        <p:sp>
          <p:nvSpPr>
            <p:cNvPr id="11" name="MH_Text_4"/>
            <p:cNvSpPr/>
            <p:nvPr>
              <p:custDataLst>
                <p:tags r:id="rId10"/>
              </p:custDataLst>
            </p:nvPr>
          </p:nvSpPr>
          <p:spPr>
            <a:xfrm>
              <a:off x="8913813" y="2757488"/>
              <a:ext cx="647700" cy="1574800"/>
            </a:xfrm>
            <a:custGeom>
              <a:avLst/>
              <a:gdLst>
                <a:gd name="connsiteX0" fmla="*/ 0 w 720080"/>
                <a:gd name="connsiteY0" fmla="*/ 0 h 2304256"/>
                <a:gd name="connsiteX1" fmla="*/ 720080 w 720080"/>
                <a:gd name="connsiteY1" fmla="*/ 0 h 2304256"/>
                <a:gd name="connsiteX2" fmla="*/ 720080 w 720080"/>
                <a:gd name="connsiteY2" fmla="*/ 2184240 h 2304256"/>
                <a:gd name="connsiteX3" fmla="*/ 600064 w 720080"/>
                <a:gd name="connsiteY3" fmla="*/ 2304256 h 2304256"/>
                <a:gd name="connsiteX4" fmla="*/ 120016 w 720080"/>
                <a:gd name="connsiteY4" fmla="*/ 2304256 h 2304256"/>
                <a:gd name="connsiteX5" fmla="*/ 0 w 720080"/>
                <a:gd name="connsiteY5" fmla="*/ 2184240 h 2304256"/>
                <a:gd name="connsiteX6" fmla="*/ 0 w 720080"/>
                <a:gd name="connsiteY6" fmla="*/ 0 h 230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0080" h="2304256">
                  <a:moveTo>
                    <a:pt x="0" y="0"/>
                  </a:moveTo>
                  <a:lnTo>
                    <a:pt x="720080" y="0"/>
                  </a:lnTo>
                  <a:lnTo>
                    <a:pt x="720080" y="2184240"/>
                  </a:lnTo>
                  <a:cubicBezTo>
                    <a:pt x="720080" y="2250523"/>
                    <a:pt x="666347" y="2304256"/>
                    <a:pt x="600064" y="2304256"/>
                  </a:cubicBezTo>
                  <a:lnTo>
                    <a:pt x="120016" y="2304256"/>
                  </a:lnTo>
                  <a:cubicBezTo>
                    <a:pt x="53733" y="2304256"/>
                    <a:pt x="0" y="2250523"/>
                    <a:pt x="0" y="2184240"/>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44000" anchor="b"/>
            <a:lstStyle/>
            <a:p>
              <a:pPr algn="ctr">
                <a:defRPr/>
              </a:pPr>
              <a:r>
                <a:rPr lang="en-US" altLang="zh-CN" sz="2000" b="1">
                  <a:solidFill>
                    <a:srgbClr val="FFFFFF"/>
                  </a:solidFill>
                  <a:cs typeface="Verdana" panose="020B0604030504040204" pitchFamily="34" charset="0"/>
                </a:rPr>
                <a:t>50</a:t>
              </a:r>
              <a:r>
                <a:rPr lang="en-US" altLang="zh-CN" sz="1400" b="1">
                  <a:solidFill>
                    <a:srgbClr val="FFFFFF"/>
                  </a:solidFill>
                  <a:cs typeface="Verdana" panose="020B0604030504040204" pitchFamily="34" charset="0"/>
                </a:rPr>
                <a:t>%</a:t>
              </a:r>
              <a:endParaRPr lang="zh-CN" altLang="en-US" b="1">
                <a:solidFill>
                  <a:srgbClr val="FFFFFF"/>
                </a:solidFill>
                <a:cs typeface="Verdana" panose="020B0604030504040204" pitchFamily="34" charset="0"/>
              </a:endParaRPr>
            </a:p>
          </p:txBody>
        </p:sp>
        <p:cxnSp>
          <p:nvCxnSpPr>
            <p:cNvPr id="58" name="MH_Other_6"/>
            <p:cNvCxnSpPr/>
            <p:nvPr>
              <p:custDataLst>
                <p:tags r:id="rId11"/>
              </p:custDataLst>
            </p:nvPr>
          </p:nvCxnSpPr>
          <p:spPr>
            <a:xfrm>
              <a:off x="5519739" y="2757488"/>
              <a:ext cx="4319587" cy="0"/>
            </a:xfrm>
            <a:prstGeom prst="line">
              <a:avLst/>
            </a:prstGeom>
            <a:ln w="38100">
              <a:solidFill>
                <a:schemeClr val="bg1"/>
              </a:solidFill>
              <a:prstDash val="solid"/>
            </a:ln>
            <a:effectLst>
              <a:outerShdw blurRad="25400" dist="25400" dir="5400000" algn="t"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cxnSp>
        <p:sp>
          <p:nvSpPr>
            <p:cNvPr id="18" name="MH_SubTitle_1"/>
            <p:cNvSpPr/>
            <p:nvPr>
              <p:custDataLst>
                <p:tags r:id="rId12"/>
              </p:custDataLst>
            </p:nvPr>
          </p:nvSpPr>
          <p:spPr>
            <a:xfrm>
              <a:off x="5807075" y="2133600"/>
              <a:ext cx="812800" cy="6286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en-US" altLang="zh-CN" sz="1600" dirty="0">
                  <a:solidFill>
                    <a:schemeClr val="bg1"/>
                  </a:solidFill>
                  <a:cs typeface="Verdana" panose="020B0604030504040204" pitchFamily="34" charset="0"/>
                </a:rPr>
                <a:t>AMET</a:t>
              </a:r>
              <a:endParaRPr lang="zh-CN" altLang="en-US" sz="1600" dirty="0">
                <a:solidFill>
                  <a:schemeClr val="bg1"/>
                </a:solidFill>
                <a:cs typeface="Verdana" panose="020B0604030504040204" pitchFamily="34" charset="0"/>
              </a:endParaRPr>
            </a:p>
          </p:txBody>
        </p:sp>
        <p:sp>
          <p:nvSpPr>
            <p:cNvPr id="19" name="MH_SubTitle_2"/>
            <p:cNvSpPr/>
            <p:nvPr>
              <p:custDataLst>
                <p:tags r:id="rId13"/>
              </p:custDataLst>
            </p:nvPr>
          </p:nvSpPr>
          <p:spPr>
            <a:xfrm>
              <a:off x="6815138" y="2133600"/>
              <a:ext cx="812800" cy="6286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en-US" altLang="zh-CN" sz="1600">
                  <a:solidFill>
                    <a:schemeClr val="bg1"/>
                  </a:solidFill>
                  <a:cs typeface="Verdana" panose="020B0604030504040204" pitchFamily="34" charset="0"/>
                </a:rPr>
                <a:t>AMET</a:t>
              </a:r>
              <a:endParaRPr lang="zh-CN" altLang="en-US" sz="1600">
                <a:solidFill>
                  <a:schemeClr val="bg1"/>
                </a:solidFill>
                <a:cs typeface="Verdana" panose="020B0604030504040204" pitchFamily="34" charset="0"/>
              </a:endParaRPr>
            </a:p>
          </p:txBody>
        </p:sp>
        <p:sp>
          <p:nvSpPr>
            <p:cNvPr id="24" name="MH_SubTitle_3"/>
            <p:cNvSpPr/>
            <p:nvPr>
              <p:custDataLst>
                <p:tags r:id="rId14"/>
              </p:custDataLst>
            </p:nvPr>
          </p:nvSpPr>
          <p:spPr>
            <a:xfrm>
              <a:off x="7823200" y="2133600"/>
              <a:ext cx="812800" cy="6286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en-US" altLang="zh-CN" sz="1600">
                  <a:solidFill>
                    <a:schemeClr val="bg1"/>
                  </a:solidFill>
                  <a:cs typeface="Verdana" panose="020B0604030504040204" pitchFamily="34" charset="0"/>
                </a:rPr>
                <a:t>AMET</a:t>
              </a:r>
              <a:endParaRPr lang="zh-CN" altLang="en-US" sz="1600">
                <a:solidFill>
                  <a:schemeClr val="bg1"/>
                </a:solidFill>
                <a:cs typeface="Verdana" panose="020B0604030504040204" pitchFamily="34" charset="0"/>
              </a:endParaRPr>
            </a:p>
          </p:txBody>
        </p:sp>
        <p:sp>
          <p:nvSpPr>
            <p:cNvPr id="25" name="MH_SubTitle_4"/>
            <p:cNvSpPr/>
            <p:nvPr>
              <p:custDataLst>
                <p:tags r:id="rId15"/>
              </p:custDataLst>
            </p:nvPr>
          </p:nvSpPr>
          <p:spPr>
            <a:xfrm>
              <a:off x="8831263" y="2133600"/>
              <a:ext cx="812800" cy="6286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en-US" altLang="zh-CN" sz="1600">
                  <a:solidFill>
                    <a:schemeClr val="bg1"/>
                  </a:solidFill>
                  <a:cs typeface="Verdana" panose="020B0604030504040204" pitchFamily="34" charset="0"/>
                </a:rPr>
                <a:t>AMET</a:t>
              </a:r>
              <a:endParaRPr lang="zh-CN" altLang="en-US" sz="1600">
                <a:solidFill>
                  <a:schemeClr val="bg1"/>
                </a:solidFill>
                <a:cs typeface="Verdana" panose="020B0604030504040204" pitchFamily="34" charset="0"/>
              </a:endParaRPr>
            </a:p>
          </p:txBody>
        </p:sp>
      </p:grpSp>
      <p:sp>
        <p:nvSpPr>
          <p:cNvPr id="20" name="Freeform 6"/>
          <p:cNvSpPr>
            <a:spLocks noEditPoints="1"/>
          </p:cNvSpPr>
          <p:nvPr/>
        </p:nvSpPr>
        <p:spPr bwMode="auto">
          <a:xfrm>
            <a:off x="575973" y="365125"/>
            <a:ext cx="597479" cy="644525"/>
          </a:xfrm>
          <a:custGeom>
            <a:avLst/>
            <a:gdLst>
              <a:gd name="T0" fmla="*/ 153 w 188"/>
              <a:gd name="T1" fmla="*/ 0 h 203"/>
              <a:gd name="T2" fmla="*/ 117 w 188"/>
              <a:gd name="T3" fmla="*/ 29 h 203"/>
              <a:gd name="T4" fmla="*/ 115 w 188"/>
              <a:gd name="T5" fmla="*/ 29 h 203"/>
              <a:gd name="T6" fmla="*/ 115 w 188"/>
              <a:gd name="T7" fmla="*/ 28 h 203"/>
              <a:gd name="T8" fmla="*/ 115 w 188"/>
              <a:gd name="T9" fmla="*/ 28 h 203"/>
              <a:gd name="T10" fmla="*/ 116 w 188"/>
              <a:gd name="T11" fmla="*/ 28 h 203"/>
              <a:gd name="T12" fmla="*/ 117 w 188"/>
              <a:gd name="T13" fmla="*/ 152 h 203"/>
              <a:gd name="T14" fmla="*/ 11 w 188"/>
              <a:gd name="T15" fmla="*/ 166 h 203"/>
              <a:gd name="T16" fmla="*/ 10 w 188"/>
              <a:gd name="T17" fmla="*/ 61 h 203"/>
              <a:gd name="T18" fmla="*/ 37 w 188"/>
              <a:gd name="T19" fmla="*/ 71 h 203"/>
              <a:gd name="T20" fmla="*/ 73 w 188"/>
              <a:gd name="T21" fmla="*/ 42 h 203"/>
              <a:gd name="T22" fmla="*/ 37 w 188"/>
              <a:gd name="T23" fmla="*/ 14 h 203"/>
              <a:gd name="T24" fmla="*/ 2 w 188"/>
              <a:gd name="T25" fmla="*/ 43 h 203"/>
              <a:gd name="T26" fmla="*/ 0 w 188"/>
              <a:gd name="T27" fmla="*/ 43 h 203"/>
              <a:gd name="T28" fmla="*/ 0 w 188"/>
              <a:gd name="T29" fmla="*/ 42 h 203"/>
              <a:gd name="T30" fmla="*/ 0 w 188"/>
              <a:gd name="T31" fmla="*/ 42 h 203"/>
              <a:gd name="T32" fmla="*/ 1 w 188"/>
              <a:gd name="T33" fmla="*/ 43 h 203"/>
              <a:gd name="T34" fmla="*/ 2 w 188"/>
              <a:gd name="T35" fmla="*/ 201 h 203"/>
              <a:gd name="T36" fmla="*/ 2 w 188"/>
              <a:gd name="T37" fmla="*/ 201 h 203"/>
              <a:gd name="T38" fmla="*/ 2 w 188"/>
              <a:gd name="T39" fmla="*/ 203 h 203"/>
              <a:gd name="T40" fmla="*/ 127 w 188"/>
              <a:gd name="T41" fmla="*/ 188 h 203"/>
              <a:gd name="T42" fmla="*/ 127 w 188"/>
              <a:gd name="T43" fmla="*/ 169 h 203"/>
              <a:gd name="T44" fmla="*/ 126 w 188"/>
              <a:gd name="T45" fmla="*/ 47 h 203"/>
              <a:gd name="T46" fmla="*/ 153 w 188"/>
              <a:gd name="T47" fmla="*/ 57 h 203"/>
              <a:gd name="T48" fmla="*/ 188 w 188"/>
              <a:gd name="T49" fmla="*/ 29 h 203"/>
              <a:gd name="T50" fmla="*/ 153 w 188"/>
              <a:gd name="T51" fmla="*/ 0 h 203"/>
              <a:gd name="T52" fmla="*/ 118 w 188"/>
              <a:gd name="T53" fmla="*/ 161 h 203"/>
              <a:gd name="T54" fmla="*/ 118 w 188"/>
              <a:gd name="T55" fmla="*/ 169 h 203"/>
              <a:gd name="T56" fmla="*/ 11 w 188"/>
              <a:gd name="T57" fmla="*/ 183 h 203"/>
              <a:gd name="T58" fmla="*/ 11 w 188"/>
              <a:gd name="T59" fmla="*/ 175 h 203"/>
              <a:gd name="T60" fmla="*/ 118 w 188"/>
              <a:gd name="T61" fmla="*/ 16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8" h="203">
                <a:moveTo>
                  <a:pt x="153" y="0"/>
                </a:moveTo>
                <a:cubicBezTo>
                  <a:pt x="133" y="0"/>
                  <a:pt x="118" y="11"/>
                  <a:pt x="117" y="29"/>
                </a:cubicBezTo>
                <a:cubicBezTo>
                  <a:pt x="115" y="29"/>
                  <a:pt x="115" y="29"/>
                  <a:pt x="115" y="29"/>
                </a:cubicBezTo>
                <a:cubicBezTo>
                  <a:pt x="115" y="28"/>
                  <a:pt x="115" y="28"/>
                  <a:pt x="115" y="28"/>
                </a:cubicBezTo>
                <a:cubicBezTo>
                  <a:pt x="115" y="28"/>
                  <a:pt x="115" y="28"/>
                  <a:pt x="115" y="28"/>
                </a:cubicBezTo>
                <a:cubicBezTo>
                  <a:pt x="116" y="28"/>
                  <a:pt x="116" y="28"/>
                  <a:pt x="116" y="28"/>
                </a:cubicBezTo>
                <a:cubicBezTo>
                  <a:pt x="117" y="152"/>
                  <a:pt x="117" y="152"/>
                  <a:pt x="117" y="152"/>
                </a:cubicBezTo>
                <a:cubicBezTo>
                  <a:pt x="11" y="166"/>
                  <a:pt x="11" y="166"/>
                  <a:pt x="11" y="166"/>
                </a:cubicBezTo>
                <a:cubicBezTo>
                  <a:pt x="10" y="61"/>
                  <a:pt x="10" y="61"/>
                  <a:pt x="10" y="61"/>
                </a:cubicBezTo>
                <a:cubicBezTo>
                  <a:pt x="17" y="67"/>
                  <a:pt x="26" y="71"/>
                  <a:pt x="37" y="71"/>
                </a:cubicBezTo>
                <a:cubicBezTo>
                  <a:pt x="57" y="71"/>
                  <a:pt x="73" y="58"/>
                  <a:pt x="73" y="42"/>
                </a:cubicBezTo>
                <a:cubicBezTo>
                  <a:pt x="73" y="26"/>
                  <a:pt x="57" y="14"/>
                  <a:pt x="37" y="14"/>
                </a:cubicBezTo>
                <a:cubicBezTo>
                  <a:pt x="18" y="14"/>
                  <a:pt x="2" y="29"/>
                  <a:pt x="2" y="43"/>
                </a:cubicBezTo>
                <a:cubicBezTo>
                  <a:pt x="0" y="43"/>
                  <a:pt x="0" y="43"/>
                  <a:pt x="0" y="43"/>
                </a:cubicBezTo>
                <a:cubicBezTo>
                  <a:pt x="0" y="42"/>
                  <a:pt x="0" y="42"/>
                  <a:pt x="0" y="42"/>
                </a:cubicBezTo>
                <a:cubicBezTo>
                  <a:pt x="0" y="42"/>
                  <a:pt x="0" y="42"/>
                  <a:pt x="0" y="42"/>
                </a:cubicBezTo>
                <a:cubicBezTo>
                  <a:pt x="1" y="43"/>
                  <a:pt x="1" y="43"/>
                  <a:pt x="1" y="43"/>
                </a:cubicBezTo>
                <a:cubicBezTo>
                  <a:pt x="2" y="201"/>
                  <a:pt x="2" y="201"/>
                  <a:pt x="2" y="201"/>
                </a:cubicBezTo>
                <a:cubicBezTo>
                  <a:pt x="2" y="201"/>
                  <a:pt x="2" y="201"/>
                  <a:pt x="2" y="201"/>
                </a:cubicBezTo>
                <a:cubicBezTo>
                  <a:pt x="2" y="203"/>
                  <a:pt x="2" y="203"/>
                  <a:pt x="2" y="203"/>
                </a:cubicBezTo>
                <a:cubicBezTo>
                  <a:pt x="127" y="188"/>
                  <a:pt x="127" y="188"/>
                  <a:pt x="127" y="188"/>
                </a:cubicBezTo>
                <a:cubicBezTo>
                  <a:pt x="127" y="169"/>
                  <a:pt x="127" y="169"/>
                  <a:pt x="127" y="169"/>
                </a:cubicBezTo>
                <a:cubicBezTo>
                  <a:pt x="126" y="47"/>
                  <a:pt x="126" y="47"/>
                  <a:pt x="126" y="47"/>
                </a:cubicBezTo>
                <a:cubicBezTo>
                  <a:pt x="133" y="53"/>
                  <a:pt x="142" y="57"/>
                  <a:pt x="153" y="57"/>
                </a:cubicBezTo>
                <a:cubicBezTo>
                  <a:pt x="173" y="57"/>
                  <a:pt x="188" y="45"/>
                  <a:pt x="188" y="29"/>
                </a:cubicBezTo>
                <a:cubicBezTo>
                  <a:pt x="188" y="13"/>
                  <a:pt x="173" y="0"/>
                  <a:pt x="153" y="0"/>
                </a:cubicBezTo>
                <a:close/>
                <a:moveTo>
                  <a:pt x="118" y="161"/>
                </a:moveTo>
                <a:cubicBezTo>
                  <a:pt x="118" y="169"/>
                  <a:pt x="118" y="169"/>
                  <a:pt x="118" y="169"/>
                </a:cubicBezTo>
                <a:cubicBezTo>
                  <a:pt x="11" y="183"/>
                  <a:pt x="11" y="183"/>
                  <a:pt x="11" y="183"/>
                </a:cubicBezTo>
                <a:cubicBezTo>
                  <a:pt x="11" y="175"/>
                  <a:pt x="11" y="175"/>
                  <a:pt x="11" y="175"/>
                </a:cubicBezTo>
                <a:lnTo>
                  <a:pt x="118" y="161"/>
                </a:lnTo>
                <a:close/>
              </a:path>
            </a:pathLst>
          </a:custGeom>
          <a:solidFill>
            <a:srgbClr val="FFFFFF"/>
          </a:solidFill>
          <a:ln>
            <a:noFill/>
          </a:ln>
          <a:effectLst>
            <a:outerShdw blurRad="292100" dist="38100" dir="2700000" algn="tl" rotWithShape="0">
              <a:prstClr val="black">
                <a:alpha val="8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 name="组合 20"/>
          <p:cNvGrpSpPr/>
          <p:nvPr/>
        </p:nvGrpSpPr>
        <p:grpSpPr>
          <a:xfrm>
            <a:off x="1341578" y="365125"/>
            <a:ext cx="4886361" cy="761059"/>
            <a:chOff x="1341578" y="365125"/>
            <a:chExt cx="4886361" cy="761059"/>
          </a:xfrm>
        </p:grpSpPr>
        <p:sp>
          <p:nvSpPr>
            <p:cNvPr id="22" name="文本框 21"/>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23" name="矩形 22"/>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grpSp>
        <p:nvGrpSpPr>
          <p:cNvPr id="26" name="组合 25"/>
          <p:cNvGrpSpPr/>
          <p:nvPr/>
        </p:nvGrpSpPr>
        <p:grpSpPr>
          <a:xfrm>
            <a:off x="1545034" y="2389369"/>
            <a:ext cx="3327636" cy="1220554"/>
            <a:chOff x="6562725" y="2887663"/>
            <a:chExt cx="3327636" cy="1220554"/>
          </a:xfrm>
        </p:grpSpPr>
        <p:sp>
          <p:nvSpPr>
            <p:cNvPr id="27" name="矩形 26"/>
            <p:cNvSpPr/>
            <p:nvPr/>
          </p:nvSpPr>
          <p:spPr>
            <a:xfrm>
              <a:off x="6562725" y="3240287"/>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8" name="矩形 27"/>
            <p:cNvSpPr/>
            <p:nvPr/>
          </p:nvSpPr>
          <p:spPr>
            <a:xfrm>
              <a:off x="6562725" y="2887663"/>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grpSp>
        <p:nvGrpSpPr>
          <p:cNvPr id="29" name="组合 28"/>
          <p:cNvGrpSpPr/>
          <p:nvPr/>
        </p:nvGrpSpPr>
        <p:grpSpPr>
          <a:xfrm>
            <a:off x="1545034" y="4163260"/>
            <a:ext cx="3327636" cy="1220554"/>
            <a:chOff x="6562725" y="2887663"/>
            <a:chExt cx="3327636" cy="1220554"/>
          </a:xfrm>
        </p:grpSpPr>
        <p:sp>
          <p:nvSpPr>
            <p:cNvPr id="30" name="矩形 29"/>
            <p:cNvSpPr/>
            <p:nvPr/>
          </p:nvSpPr>
          <p:spPr>
            <a:xfrm>
              <a:off x="6562725" y="3240287"/>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1" name="矩形 30"/>
            <p:cNvSpPr/>
            <p:nvPr/>
          </p:nvSpPr>
          <p:spPr>
            <a:xfrm>
              <a:off x="6562725" y="2887663"/>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spTree>
    <p:custDataLst>
      <p:tags r:id="rId1"/>
    </p:custDataLst>
    <p:extLst>
      <p:ext uri="{BB962C8B-B14F-4D97-AF65-F5344CB8AC3E}">
        <p14:creationId xmlns:p14="http://schemas.microsoft.com/office/powerpoint/2010/main" val="1977944755"/>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1000" fill="hold"/>
                                        <p:tgtEl>
                                          <p:spTgt spid="26"/>
                                        </p:tgtEl>
                                        <p:attrNameLst>
                                          <p:attrName>ppt_w</p:attrName>
                                        </p:attrNameLst>
                                      </p:cBhvr>
                                      <p:tavLst>
                                        <p:tav tm="0">
                                          <p:val>
                                            <p:fltVal val="0"/>
                                          </p:val>
                                        </p:tav>
                                        <p:tav tm="100000">
                                          <p:val>
                                            <p:strVal val="#ppt_w"/>
                                          </p:val>
                                        </p:tav>
                                      </p:tavLst>
                                    </p:anim>
                                    <p:anim calcmode="lin" valueType="num">
                                      <p:cBhvr>
                                        <p:cTn id="14" dur="1000" fill="hold"/>
                                        <p:tgtEl>
                                          <p:spTgt spid="26"/>
                                        </p:tgtEl>
                                        <p:attrNameLst>
                                          <p:attrName>ppt_h</p:attrName>
                                        </p:attrNameLst>
                                      </p:cBhvr>
                                      <p:tavLst>
                                        <p:tav tm="0">
                                          <p:val>
                                            <p:fltVal val="0"/>
                                          </p:val>
                                        </p:tav>
                                        <p:tav tm="100000">
                                          <p:val>
                                            <p:strVal val="#ppt_h"/>
                                          </p:val>
                                        </p:tav>
                                      </p:tavLst>
                                    </p:anim>
                                    <p:anim calcmode="lin" valueType="num">
                                      <p:cBhvr>
                                        <p:cTn id="15" dur="1000" fill="hold"/>
                                        <p:tgtEl>
                                          <p:spTgt spid="26"/>
                                        </p:tgtEl>
                                        <p:attrNameLst>
                                          <p:attrName>style.rotation</p:attrName>
                                        </p:attrNameLst>
                                      </p:cBhvr>
                                      <p:tavLst>
                                        <p:tav tm="0">
                                          <p:val>
                                            <p:fltVal val="90"/>
                                          </p:val>
                                        </p:tav>
                                        <p:tav tm="100000">
                                          <p:val>
                                            <p:fltVal val="0"/>
                                          </p:val>
                                        </p:tav>
                                      </p:tavLst>
                                    </p:anim>
                                    <p:animEffect transition="in" filter="fade">
                                      <p:cBhvr>
                                        <p:cTn id="16" dur="1000"/>
                                        <p:tgtEl>
                                          <p:spTgt spid="26"/>
                                        </p:tgtEl>
                                      </p:cBhvr>
                                    </p:animEffect>
                                  </p:childTnLst>
                                </p:cTn>
                              </p:par>
                            </p:childTnLst>
                          </p:cTn>
                        </p:par>
                        <p:par>
                          <p:cTn id="17" fill="hold">
                            <p:stCondLst>
                              <p:cond delay="2000"/>
                            </p:stCondLst>
                            <p:childTnLst>
                              <p:par>
                                <p:cTn id="18" presetID="31" presetClass="entr" presetSubtype="0"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1000" fill="hold"/>
                                        <p:tgtEl>
                                          <p:spTgt spid="29"/>
                                        </p:tgtEl>
                                        <p:attrNameLst>
                                          <p:attrName>ppt_w</p:attrName>
                                        </p:attrNameLst>
                                      </p:cBhvr>
                                      <p:tavLst>
                                        <p:tav tm="0">
                                          <p:val>
                                            <p:fltVal val="0"/>
                                          </p:val>
                                        </p:tav>
                                        <p:tav tm="100000">
                                          <p:val>
                                            <p:strVal val="#ppt_w"/>
                                          </p:val>
                                        </p:tav>
                                      </p:tavLst>
                                    </p:anim>
                                    <p:anim calcmode="lin" valueType="num">
                                      <p:cBhvr>
                                        <p:cTn id="21" dur="1000" fill="hold"/>
                                        <p:tgtEl>
                                          <p:spTgt spid="29"/>
                                        </p:tgtEl>
                                        <p:attrNameLst>
                                          <p:attrName>ppt_h</p:attrName>
                                        </p:attrNameLst>
                                      </p:cBhvr>
                                      <p:tavLst>
                                        <p:tav tm="0">
                                          <p:val>
                                            <p:fltVal val="0"/>
                                          </p:val>
                                        </p:tav>
                                        <p:tav tm="100000">
                                          <p:val>
                                            <p:strVal val="#ppt_h"/>
                                          </p:val>
                                        </p:tav>
                                      </p:tavLst>
                                    </p:anim>
                                    <p:anim calcmode="lin" valueType="num">
                                      <p:cBhvr>
                                        <p:cTn id="22" dur="1000" fill="hold"/>
                                        <p:tgtEl>
                                          <p:spTgt spid="29"/>
                                        </p:tgtEl>
                                        <p:attrNameLst>
                                          <p:attrName>style.rotation</p:attrName>
                                        </p:attrNameLst>
                                      </p:cBhvr>
                                      <p:tavLst>
                                        <p:tav tm="0">
                                          <p:val>
                                            <p:fltVal val="90"/>
                                          </p:val>
                                        </p:tav>
                                        <p:tav tm="100000">
                                          <p:val>
                                            <p:fltVal val="0"/>
                                          </p:val>
                                        </p:tav>
                                      </p:tavLst>
                                    </p:anim>
                                    <p:animEffect transition="in" filter="fade">
                                      <p:cBhvr>
                                        <p:cTn id="23"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noEditPoints="1"/>
          </p:cNvSpPr>
          <p:nvPr/>
        </p:nvSpPr>
        <p:spPr bwMode="auto">
          <a:xfrm>
            <a:off x="575973" y="365125"/>
            <a:ext cx="597479" cy="644525"/>
          </a:xfrm>
          <a:custGeom>
            <a:avLst/>
            <a:gdLst>
              <a:gd name="T0" fmla="*/ 153 w 188"/>
              <a:gd name="T1" fmla="*/ 0 h 203"/>
              <a:gd name="T2" fmla="*/ 117 w 188"/>
              <a:gd name="T3" fmla="*/ 29 h 203"/>
              <a:gd name="T4" fmla="*/ 115 w 188"/>
              <a:gd name="T5" fmla="*/ 29 h 203"/>
              <a:gd name="T6" fmla="*/ 115 w 188"/>
              <a:gd name="T7" fmla="*/ 28 h 203"/>
              <a:gd name="T8" fmla="*/ 115 w 188"/>
              <a:gd name="T9" fmla="*/ 28 h 203"/>
              <a:gd name="T10" fmla="*/ 116 w 188"/>
              <a:gd name="T11" fmla="*/ 28 h 203"/>
              <a:gd name="T12" fmla="*/ 117 w 188"/>
              <a:gd name="T13" fmla="*/ 152 h 203"/>
              <a:gd name="T14" fmla="*/ 11 w 188"/>
              <a:gd name="T15" fmla="*/ 166 h 203"/>
              <a:gd name="T16" fmla="*/ 10 w 188"/>
              <a:gd name="T17" fmla="*/ 61 h 203"/>
              <a:gd name="T18" fmla="*/ 37 w 188"/>
              <a:gd name="T19" fmla="*/ 71 h 203"/>
              <a:gd name="T20" fmla="*/ 73 w 188"/>
              <a:gd name="T21" fmla="*/ 42 h 203"/>
              <a:gd name="T22" fmla="*/ 37 w 188"/>
              <a:gd name="T23" fmla="*/ 14 h 203"/>
              <a:gd name="T24" fmla="*/ 2 w 188"/>
              <a:gd name="T25" fmla="*/ 43 h 203"/>
              <a:gd name="T26" fmla="*/ 0 w 188"/>
              <a:gd name="T27" fmla="*/ 43 h 203"/>
              <a:gd name="T28" fmla="*/ 0 w 188"/>
              <a:gd name="T29" fmla="*/ 42 h 203"/>
              <a:gd name="T30" fmla="*/ 0 w 188"/>
              <a:gd name="T31" fmla="*/ 42 h 203"/>
              <a:gd name="T32" fmla="*/ 1 w 188"/>
              <a:gd name="T33" fmla="*/ 43 h 203"/>
              <a:gd name="T34" fmla="*/ 2 w 188"/>
              <a:gd name="T35" fmla="*/ 201 h 203"/>
              <a:gd name="T36" fmla="*/ 2 w 188"/>
              <a:gd name="T37" fmla="*/ 201 h 203"/>
              <a:gd name="T38" fmla="*/ 2 w 188"/>
              <a:gd name="T39" fmla="*/ 203 h 203"/>
              <a:gd name="T40" fmla="*/ 127 w 188"/>
              <a:gd name="T41" fmla="*/ 188 h 203"/>
              <a:gd name="T42" fmla="*/ 127 w 188"/>
              <a:gd name="T43" fmla="*/ 169 h 203"/>
              <a:gd name="T44" fmla="*/ 126 w 188"/>
              <a:gd name="T45" fmla="*/ 47 h 203"/>
              <a:gd name="T46" fmla="*/ 153 w 188"/>
              <a:gd name="T47" fmla="*/ 57 h 203"/>
              <a:gd name="T48" fmla="*/ 188 w 188"/>
              <a:gd name="T49" fmla="*/ 29 h 203"/>
              <a:gd name="T50" fmla="*/ 153 w 188"/>
              <a:gd name="T51" fmla="*/ 0 h 203"/>
              <a:gd name="T52" fmla="*/ 118 w 188"/>
              <a:gd name="T53" fmla="*/ 161 h 203"/>
              <a:gd name="T54" fmla="*/ 118 w 188"/>
              <a:gd name="T55" fmla="*/ 169 h 203"/>
              <a:gd name="T56" fmla="*/ 11 w 188"/>
              <a:gd name="T57" fmla="*/ 183 h 203"/>
              <a:gd name="T58" fmla="*/ 11 w 188"/>
              <a:gd name="T59" fmla="*/ 175 h 203"/>
              <a:gd name="T60" fmla="*/ 118 w 188"/>
              <a:gd name="T61" fmla="*/ 16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8" h="203">
                <a:moveTo>
                  <a:pt x="153" y="0"/>
                </a:moveTo>
                <a:cubicBezTo>
                  <a:pt x="133" y="0"/>
                  <a:pt x="118" y="11"/>
                  <a:pt x="117" y="29"/>
                </a:cubicBezTo>
                <a:cubicBezTo>
                  <a:pt x="115" y="29"/>
                  <a:pt x="115" y="29"/>
                  <a:pt x="115" y="29"/>
                </a:cubicBezTo>
                <a:cubicBezTo>
                  <a:pt x="115" y="28"/>
                  <a:pt x="115" y="28"/>
                  <a:pt x="115" y="28"/>
                </a:cubicBezTo>
                <a:cubicBezTo>
                  <a:pt x="115" y="28"/>
                  <a:pt x="115" y="28"/>
                  <a:pt x="115" y="28"/>
                </a:cubicBezTo>
                <a:cubicBezTo>
                  <a:pt x="116" y="28"/>
                  <a:pt x="116" y="28"/>
                  <a:pt x="116" y="28"/>
                </a:cubicBezTo>
                <a:cubicBezTo>
                  <a:pt x="117" y="152"/>
                  <a:pt x="117" y="152"/>
                  <a:pt x="117" y="152"/>
                </a:cubicBezTo>
                <a:cubicBezTo>
                  <a:pt x="11" y="166"/>
                  <a:pt x="11" y="166"/>
                  <a:pt x="11" y="166"/>
                </a:cubicBezTo>
                <a:cubicBezTo>
                  <a:pt x="10" y="61"/>
                  <a:pt x="10" y="61"/>
                  <a:pt x="10" y="61"/>
                </a:cubicBezTo>
                <a:cubicBezTo>
                  <a:pt x="17" y="67"/>
                  <a:pt x="26" y="71"/>
                  <a:pt x="37" y="71"/>
                </a:cubicBezTo>
                <a:cubicBezTo>
                  <a:pt x="57" y="71"/>
                  <a:pt x="73" y="58"/>
                  <a:pt x="73" y="42"/>
                </a:cubicBezTo>
                <a:cubicBezTo>
                  <a:pt x="73" y="26"/>
                  <a:pt x="57" y="14"/>
                  <a:pt x="37" y="14"/>
                </a:cubicBezTo>
                <a:cubicBezTo>
                  <a:pt x="18" y="14"/>
                  <a:pt x="2" y="29"/>
                  <a:pt x="2" y="43"/>
                </a:cubicBezTo>
                <a:cubicBezTo>
                  <a:pt x="0" y="43"/>
                  <a:pt x="0" y="43"/>
                  <a:pt x="0" y="43"/>
                </a:cubicBezTo>
                <a:cubicBezTo>
                  <a:pt x="0" y="42"/>
                  <a:pt x="0" y="42"/>
                  <a:pt x="0" y="42"/>
                </a:cubicBezTo>
                <a:cubicBezTo>
                  <a:pt x="0" y="42"/>
                  <a:pt x="0" y="42"/>
                  <a:pt x="0" y="42"/>
                </a:cubicBezTo>
                <a:cubicBezTo>
                  <a:pt x="1" y="43"/>
                  <a:pt x="1" y="43"/>
                  <a:pt x="1" y="43"/>
                </a:cubicBezTo>
                <a:cubicBezTo>
                  <a:pt x="2" y="201"/>
                  <a:pt x="2" y="201"/>
                  <a:pt x="2" y="201"/>
                </a:cubicBezTo>
                <a:cubicBezTo>
                  <a:pt x="2" y="201"/>
                  <a:pt x="2" y="201"/>
                  <a:pt x="2" y="201"/>
                </a:cubicBezTo>
                <a:cubicBezTo>
                  <a:pt x="2" y="203"/>
                  <a:pt x="2" y="203"/>
                  <a:pt x="2" y="203"/>
                </a:cubicBezTo>
                <a:cubicBezTo>
                  <a:pt x="127" y="188"/>
                  <a:pt x="127" y="188"/>
                  <a:pt x="127" y="188"/>
                </a:cubicBezTo>
                <a:cubicBezTo>
                  <a:pt x="127" y="169"/>
                  <a:pt x="127" y="169"/>
                  <a:pt x="127" y="169"/>
                </a:cubicBezTo>
                <a:cubicBezTo>
                  <a:pt x="126" y="47"/>
                  <a:pt x="126" y="47"/>
                  <a:pt x="126" y="47"/>
                </a:cubicBezTo>
                <a:cubicBezTo>
                  <a:pt x="133" y="53"/>
                  <a:pt x="142" y="57"/>
                  <a:pt x="153" y="57"/>
                </a:cubicBezTo>
                <a:cubicBezTo>
                  <a:pt x="173" y="57"/>
                  <a:pt x="188" y="45"/>
                  <a:pt x="188" y="29"/>
                </a:cubicBezTo>
                <a:cubicBezTo>
                  <a:pt x="188" y="13"/>
                  <a:pt x="173" y="0"/>
                  <a:pt x="153" y="0"/>
                </a:cubicBezTo>
                <a:close/>
                <a:moveTo>
                  <a:pt x="118" y="161"/>
                </a:moveTo>
                <a:cubicBezTo>
                  <a:pt x="118" y="169"/>
                  <a:pt x="118" y="169"/>
                  <a:pt x="118" y="169"/>
                </a:cubicBezTo>
                <a:cubicBezTo>
                  <a:pt x="11" y="183"/>
                  <a:pt x="11" y="183"/>
                  <a:pt x="11" y="183"/>
                </a:cubicBezTo>
                <a:cubicBezTo>
                  <a:pt x="11" y="175"/>
                  <a:pt x="11" y="175"/>
                  <a:pt x="11" y="175"/>
                </a:cubicBezTo>
                <a:lnTo>
                  <a:pt x="118" y="161"/>
                </a:lnTo>
                <a:close/>
              </a:path>
            </a:pathLst>
          </a:custGeom>
          <a:solidFill>
            <a:srgbClr val="FFFFFF"/>
          </a:solidFill>
          <a:ln>
            <a:noFill/>
          </a:ln>
          <a:effectLst>
            <a:outerShdw blurRad="292100" dist="38100" dir="2700000" algn="tl" rotWithShape="0">
              <a:prstClr val="black">
                <a:alpha val="8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8" name="组合 7"/>
          <p:cNvGrpSpPr/>
          <p:nvPr/>
        </p:nvGrpSpPr>
        <p:grpSpPr>
          <a:xfrm>
            <a:off x="1341578" y="365125"/>
            <a:ext cx="4886361" cy="761059"/>
            <a:chOff x="1341578" y="365125"/>
            <a:chExt cx="4886361" cy="761059"/>
          </a:xfrm>
        </p:grpSpPr>
        <p:sp>
          <p:nvSpPr>
            <p:cNvPr id="9" name="文本框 8"/>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10" name="矩形 9"/>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grpSp>
        <p:nvGrpSpPr>
          <p:cNvPr id="6" name="组合 5"/>
          <p:cNvGrpSpPr/>
          <p:nvPr/>
        </p:nvGrpSpPr>
        <p:grpSpPr>
          <a:xfrm>
            <a:off x="7749150" y="2067425"/>
            <a:ext cx="3568139" cy="3443876"/>
            <a:chOff x="7749150" y="2067425"/>
            <a:chExt cx="3568139" cy="3443876"/>
          </a:xfrm>
        </p:grpSpPr>
        <p:sp>
          <p:nvSpPr>
            <p:cNvPr id="29" name="MH_SubTitle_1"/>
            <p:cNvSpPr/>
            <p:nvPr>
              <p:custDataLst>
                <p:tags r:id="rId2"/>
              </p:custDataLst>
            </p:nvPr>
          </p:nvSpPr>
          <p:spPr>
            <a:xfrm>
              <a:off x="7749150" y="2067425"/>
              <a:ext cx="3568139" cy="34438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anchor="ctr"/>
            <a:lstStyle/>
            <a:p>
              <a:pPr>
                <a:lnSpc>
                  <a:spcPct val="150000"/>
                </a:lnSpc>
                <a:defRPr/>
              </a:pPr>
              <a:endParaRPr lang="zh-CN" altLang="en-US" sz="1050" dirty="0">
                <a:solidFill>
                  <a:srgbClr val="FFFFFF"/>
                </a:solidFill>
              </a:endParaRPr>
            </a:p>
          </p:txBody>
        </p:sp>
        <p:grpSp>
          <p:nvGrpSpPr>
            <p:cNvPr id="11" name="组合 10"/>
            <p:cNvGrpSpPr/>
            <p:nvPr/>
          </p:nvGrpSpPr>
          <p:grpSpPr>
            <a:xfrm>
              <a:off x="7831300" y="2773363"/>
              <a:ext cx="3327636" cy="1737619"/>
              <a:chOff x="6562725" y="2887663"/>
              <a:chExt cx="3327636" cy="1737619"/>
            </a:xfrm>
          </p:grpSpPr>
          <p:sp>
            <p:nvSpPr>
              <p:cNvPr id="12" name="矩形 11"/>
              <p:cNvSpPr/>
              <p:nvPr/>
            </p:nvSpPr>
            <p:spPr>
              <a:xfrm>
                <a:off x="6562725" y="3240287"/>
                <a:ext cx="3327636" cy="138499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rPr>
                  <a:t>用户可以在投影仪或者计算机上进行演示也可以将演示文稿打印出来制作成</a:t>
                </a:r>
                <a:r>
                  <a:rPr lang="zh-CN" altLang="en-US" sz="1400" dirty="0" smtClean="0">
                    <a:solidFill>
                      <a:schemeClr val="bg1"/>
                    </a:solidFill>
                  </a:rPr>
                  <a:t>胶用户可以在投影仪或者计算机上进行演示也可以将演示文稿打印出来制作成胶片以便应用到更广泛的领域中</a:t>
                </a:r>
                <a:endParaRPr lang="zh-CN" altLang="en-US" sz="1400" dirty="0">
                  <a:solidFill>
                    <a:schemeClr val="bg1"/>
                  </a:solidFill>
                </a:endParaRPr>
              </a:p>
            </p:txBody>
          </p:sp>
          <p:sp>
            <p:nvSpPr>
              <p:cNvPr id="13" name="矩形 12"/>
              <p:cNvSpPr/>
              <p:nvPr/>
            </p:nvSpPr>
            <p:spPr>
              <a:xfrm>
                <a:off x="7648387" y="2887663"/>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rPr>
                  <a:t>标题文字添加</a:t>
                </a:r>
              </a:p>
            </p:txBody>
          </p:sp>
        </p:grpSp>
      </p:grpSp>
      <p:pic>
        <p:nvPicPr>
          <p:cNvPr id="5" name="图片占位符 4"/>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t="12413" b="12413"/>
          <a:stretch>
            <a:fillRect/>
          </a:stretch>
        </p:blipFill>
        <p:spPr/>
      </p:pic>
    </p:spTree>
    <p:custDataLst>
      <p:tags r:id="rId1"/>
    </p:custDataLst>
    <p:extLst>
      <p:ext uri="{BB962C8B-B14F-4D97-AF65-F5344CB8AC3E}">
        <p14:creationId xmlns:p14="http://schemas.microsoft.com/office/powerpoint/2010/main" val="3177377940"/>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2815" t="4084" r="2928" b="51367"/>
          <a:stretch/>
        </p:blipFill>
        <p:spPr>
          <a:xfrm>
            <a:off x="0" y="0"/>
            <a:ext cx="12192000" cy="3302000"/>
          </a:xfrm>
          <a:prstGeom prst="rect">
            <a:avLst/>
          </a:prstGeom>
        </p:spPr>
      </p:pic>
      <p:grpSp>
        <p:nvGrpSpPr>
          <p:cNvPr id="3" name="组合 2"/>
          <p:cNvGrpSpPr/>
          <p:nvPr/>
        </p:nvGrpSpPr>
        <p:grpSpPr>
          <a:xfrm>
            <a:off x="4973778" y="3400153"/>
            <a:ext cx="4886361" cy="761059"/>
            <a:chOff x="1341578" y="365125"/>
            <a:chExt cx="4886361" cy="761059"/>
          </a:xfrm>
        </p:grpSpPr>
        <p:sp>
          <p:nvSpPr>
            <p:cNvPr id="4" name="文本框 3"/>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5" name="矩形 4"/>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grpSp>
        <p:nvGrpSpPr>
          <p:cNvPr id="9" name="组合 8"/>
          <p:cNvGrpSpPr/>
          <p:nvPr/>
        </p:nvGrpSpPr>
        <p:grpSpPr>
          <a:xfrm>
            <a:off x="3403600" y="3145682"/>
            <a:ext cx="1270000" cy="1270000"/>
            <a:chOff x="3403600" y="3145682"/>
            <a:chExt cx="1270000" cy="1270000"/>
          </a:xfrm>
        </p:grpSpPr>
        <p:sp>
          <p:nvSpPr>
            <p:cNvPr id="6" name="椭圆 5"/>
            <p:cNvSpPr/>
            <p:nvPr/>
          </p:nvSpPr>
          <p:spPr>
            <a:xfrm>
              <a:off x="3403600" y="3145682"/>
              <a:ext cx="1270000" cy="127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3585318" y="3327400"/>
              <a:ext cx="906564" cy="906564"/>
            </a:xfrm>
            <a:prstGeom prst="ellipse">
              <a:avLst/>
            </a:prstGeom>
            <a:solidFill>
              <a:srgbClr val="00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02</a:t>
              </a:r>
              <a:endParaRPr lang="zh-CN" altLang="en-US" sz="3200" b="1" dirty="0"/>
            </a:p>
          </p:txBody>
        </p:sp>
      </p:grpSp>
    </p:spTree>
    <p:extLst>
      <p:ext uri="{BB962C8B-B14F-4D97-AF65-F5344CB8AC3E}">
        <p14:creationId xmlns:p14="http://schemas.microsoft.com/office/powerpoint/2010/main" val="1473931041"/>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6"/>
          <p:cNvSpPr>
            <a:spLocks noEditPoints="1"/>
          </p:cNvSpPr>
          <p:nvPr/>
        </p:nvSpPr>
        <p:spPr bwMode="auto">
          <a:xfrm>
            <a:off x="575973" y="365125"/>
            <a:ext cx="597479" cy="644525"/>
          </a:xfrm>
          <a:custGeom>
            <a:avLst/>
            <a:gdLst>
              <a:gd name="T0" fmla="*/ 153 w 188"/>
              <a:gd name="T1" fmla="*/ 0 h 203"/>
              <a:gd name="T2" fmla="*/ 117 w 188"/>
              <a:gd name="T3" fmla="*/ 29 h 203"/>
              <a:gd name="T4" fmla="*/ 115 w 188"/>
              <a:gd name="T5" fmla="*/ 29 h 203"/>
              <a:gd name="T6" fmla="*/ 115 w 188"/>
              <a:gd name="T7" fmla="*/ 28 h 203"/>
              <a:gd name="T8" fmla="*/ 115 w 188"/>
              <a:gd name="T9" fmla="*/ 28 h 203"/>
              <a:gd name="T10" fmla="*/ 116 w 188"/>
              <a:gd name="T11" fmla="*/ 28 h 203"/>
              <a:gd name="T12" fmla="*/ 117 w 188"/>
              <a:gd name="T13" fmla="*/ 152 h 203"/>
              <a:gd name="T14" fmla="*/ 11 w 188"/>
              <a:gd name="T15" fmla="*/ 166 h 203"/>
              <a:gd name="T16" fmla="*/ 10 w 188"/>
              <a:gd name="T17" fmla="*/ 61 h 203"/>
              <a:gd name="T18" fmla="*/ 37 w 188"/>
              <a:gd name="T19" fmla="*/ 71 h 203"/>
              <a:gd name="T20" fmla="*/ 73 w 188"/>
              <a:gd name="T21" fmla="*/ 42 h 203"/>
              <a:gd name="T22" fmla="*/ 37 w 188"/>
              <a:gd name="T23" fmla="*/ 14 h 203"/>
              <a:gd name="T24" fmla="*/ 2 w 188"/>
              <a:gd name="T25" fmla="*/ 43 h 203"/>
              <a:gd name="T26" fmla="*/ 0 w 188"/>
              <a:gd name="T27" fmla="*/ 43 h 203"/>
              <a:gd name="T28" fmla="*/ 0 w 188"/>
              <a:gd name="T29" fmla="*/ 42 h 203"/>
              <a:gd name="T30" fmla="*/ 0 w 188"/>
              <a:gd name="T31" fmla="*/ 42 h 203"/>
              <a:gd name="T32" fmla="*/ 1 w 188"/>
              <a:gd name="T33" fmla="*/ 43 h 203"/>
              <a:gd name="T34" fmla="*/ 2 w 188"/>
              <a:gd name="T35" fmla="*/ 201 h 203"/>
              <a:gd name="T36" fmla="*/ 2 w 188"/>
              <a:gd name="T37" fmla="*/ 201 h 203"/>
              <a:gd name="T38" fmla="*/ 2 w 188"/>
              <a:gd name="T39" fmla="*/ 203 h 203"/>
              <a:gd name="T40" fmla="*/ 127 w 188"/>
              <a:gd name="T41" fmla="*/ 188 h 203"/>
              <a:gd name="T42" fmla="*/ 127 w 188"/>
              <a:gd name="T43" fmla="*/ 169 h 203"/>
              <a:gd name="T44" fmla="*/ 126 w 188"/>
              <a:gd name="T45" fmla="*/ 47 h 203"/>
              <a:gd name="T46" fmla="*/ 153 w 188"/>
              <a:gd name="T47" fmla="*/ 57 h 203"/>
              <a:gd name="T48" fmla="*/ 188 w 188"/>
              <a:gd name="T49" fmla="*/ 29 h 203"/>
              <a:gd name="T50" fmla="*/ 153 w 188"/>
              <a:gd name="T51" fmla="*/ 0 h 203"/>
              <a:gd name="T52" fmla="*/ 118 w 188"/>
              <a:gd name="T53" fmla="*/ 161 h 203"/>
              <a:gd name="T54" fmla="*/ 118 w 188"/>
              <a:gd name="T55" fmla="*/ 169 h 203"/>
              <a:gd name="T56" fmla="*/ 11 w 188"/>
              <a:gd name="T57" fmla="*/ 183 h 203"/>
              <a:gd name="T58" fmla="*/ 11 w 188"/>
              <a:gd name="T59" fmla="*/ 175 h 203"/>
              <a:gd name="T60" fmla="*/ 118 w 188"/>
              <a:gd name="T61" fmla="*/ 16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8" h="203">
                <a:moveTo>
                  <a:pt x="153" y="0"/>
                </a:moveTo>
                <a:cubicBezTo>
                  <a:pt x="133" y="0"/>
                  <a:pt x="118" y="11"/>
                  <a:pt x="117" y="29"/>
                </a:cubicBezTo>
                <a:cubicBezTo>
                  <a:pt x="115" y="29"/>
                  <a:pt x="115" y="29"/>
                  <a:pt x="115" y="29"/>
                </a:cubicBezTo>
                <a:cubicBezTo>
                  <a:pt x="115" y="28"/>
                  <a:pt x="115" y="28"/>
                  <a:pt x="115" y="28"/>
                </a:cubicBezTo>
                <a:cubicBezTo>
                  <a:pt x="115" y="28"/>
                  <a:pt x="115" y="28"/>
                  <a:pt x="115" y="28"/>
                </a:cubicBezTo>
                <a:cubicBezTo>
                  <a:pt x="116" y="28"/>
                  <a:pt x="116" y="28"/>
                  <a:pt x="116" y="28"/>
                </a:cubicBezTo>
                <a:cubicBezTo>
                  <a:pt x="117" y="152"/>
                  <a:pt x="117" y="152"/>
                  <a:pt x="117" y="152"/>
                </a:cubicBezTo>
                <a:cubicBezTo>
                  <a:pt x="11" y="166"/>
                  <a:pt x="11" y="166"/>
                  <a:pt x="11" y="166"/>
                </a:cubicBezTo>
                <a:cubicBezTo>
                  <a:pt x="10" y="61"/>
                  <a:pt x="10" y="61"/>
                  <a:pt x="10" y="61"/>
                </a:cubicBezTo>
                <a:cubicBezTo>
                  <a:pt x="17" y="67"/>
                  <a:pt x="26" y="71"/>
                  <a:pt x="37" y="71"/>
                </a:cubicBezTo>
                <a:cubicBezTo>
                  <a:pt x="57" y="71"/>
                  <a:pt x="73" y="58"/>
                  <a:pt x="73" y="42"/>
                </a:cubicBezTo>
                <a:cubicBezTo>
                  <a:pt x="73" y="26"/>
                  <a:pt x="57" y="14"/>
                  <a:pt x="37" y="14"/>
                </a:cubicBezTo>
                <a:cubicBezTo>
                  <a:pt x="18" y="14"/>
                  <a:pt x="2" y="29"/>
                  <a:pt x="2" y="43"/>
                </a:cubicBezTo>
                <a:cubicBezTo>
                  <a:pt x="0" y="43"/>
                  <a:pt x="0" y="43"/>
                  <a:pt x="0" y="43"/>
                </a:cubicBezTo>
                <a:cubicBezTo>
                  <a:pt x="0" y="42"/>
                  <a:pt x="0" y="42"/>
                  <a:pt x="0" y="42"/>
                </a:cubicBezTo>
                <a:cubicBezTo>
                  <a:pt x="0" y="42"/>
                  <a:pt x="0" y="42"/>
                  <a:pt x="0" y="42"/>
                </a:cubicBezTo>
                <a:cubicBezTo>
                  <a:pt x="1" y="43"/>
                  <a:pt x="1" y="43"/>
                  <a:pt x="1" y="43"/>
                </a:cubicBezTo>
                <a:cubicBezTo>
                  <a:pt x="2" y="201"/>
                  <a:pt x="2" y="201"/>
                  <a:pt x="2" y="201"/>
                </a:cubicBezTo>
                <a:cubicBezTo>
                  <a:pt x="2" y="201"/>
                  <a:pt x="2" y="201"/>
                  <a:pt x="2" y="201"/>
                </a:cubicBezTo>
                <a:cubicBezTo>
                  <a:pt x="2" y="203"/>
                  <a:pt x="2" y="203"/>
                  <a:pt x="2" y="203"/>
                </a:cubicBezTo>
                <a:cubicBezTo>
                  <a:pt x="127" y="188"/>
                  <a:pt x="127" y="188"/>
                  <a:pt x="127" y="188"/>
                </a:cubicBezTo>
                <a:cubicBezTo>
                  <a:pt x="127" y="169"/>
                  <a:pt x="127" y="169"/>
                  <a:pt x="127" y="169"/>
                </a:cubicBezTo>
                <a:cubicBezTo>
                  <a:pt x="126" y="47"/>
                  <a:pt x="126" y="47"/>
                  <a:pt x="126" y="47"/>
                </a:cubicBezTo>
                <a:cubicBezTo>
                  <a:pt x="133" y="53"/>
                  <a:pt x="142" y="57"/>
                  <a:pt x="153" y="57"/>
                </a:cubicBezTo>
                <a:cubicBezTo>
                  <a:pt x="173" y="57"/>
                  <a:pt x="188" y="45"/>
                  <a:pt x="188" y="29"/>
                </a:cubicBezTo>
                <a:cubicBezTo>
                  <a:pt x="188" y="13"/>
                  <a:pt x="173" y="0"/>
                  <a:pt x="153" y="0"/>
                </a:cubicBezTo>
                <a:close/>
                <a:moveTo>
                  <a:pt x="118" y="161"/>
                </a:moveTo>
                <a:cubicBezTo>
                  <a:pt x="118" y="169"/>
                  <a:pt x="118" y="169"/>
                  <a:pt x="118" y="169"/>
                </a:cubicBezTo>
                <a:cubicBezTo>
                  <a:pt x="11" y="183"/>
                  <a:pt x="11" y="183"/>
                  <a:pt x="11" y="183"/>
                </a:cubicBezTo>
                <a:cubicBezTo>
                  <a:pt x="11" y="175"/>
                  <a:pt x="11" y="175"/>
                  <a:pt x="11" y="175"/>
                </a:cubicBezTo>
                <a:lnTo>
                  <a:pt x="118" y="161"/>
                </a:lnTo>
                <a:close/>
              </a:path>
            </a:pathLst>
          </a:custGeom>
          <a:solidFill>
            <a:srgbClr val="FFFFFF"/>
          </a:solidFill>
          <a:ln>
            <a:noFill/>
          </a:ln>
          <a:effectLst>
            <a:outerShdw blurRad="292100" dist="38100" dir="2700000" algn="tl" rotWithShape="0">
              <a:prstClr val="black">
                <a:alpha val="8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2" name="组合 11"/>
          <p:cNvGrpSpPr/>
          <p:nvPr/>
        </p:nvGrpSpPr>
        <p:grpSpPr>
          <a:xfrm>
            <a:off x="1341578" y="365125"/>
            <a:ext cx="4886361" cy="761059"/>
            <a:chOff x="1341578" y="365125"/>
            <a:chExt cx="4886361" cy="761059"/>
          </a:xfrm>
        </p:grpSpPr>
        <p:sp>
          <p:nvSpPr>
            <p:cNvPr id="13" name="文本框 12"/>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14" name="矩形 13"/>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grpSp>
        <p:nvGrpSpPr>
          <p:cNvPr id="2" name="组合 1"/>
          <p:cNvGrpSpPr/>
          <p:nvPr/>
        </p:nvGrpSpPr>
        <p:grpSpPr>
          <a:xfrm>
            <a:off x="1030105" y="1586675"/>
            <a:ext cx="7412233" cy="962022"/>
            <a:chOff x="1601404" y="1586675"/>
            <a:chExt cx="7412233" cy="962022"/>
          </a:xfrm>
        </p:grpSpPr>
        <p:sp>
          <p:nvSpPr>
            <p:cNvPr id="37" name="MH_Other_3"/>
            <p:cNvSpPr/>
            <p:nvPr>
              <p:custDataLst>
                <p:tags r:id="rId5"/>
              </p:custDataLst>
            </p:nvPr>
          </p:nvSpPr>
          <p:spPr>
            <a:xfrm>
              <a:off x="1601404" y="1618193"/>
              <a:ext cx="859478" cy="898986"/>
            </a:xfrm>
            <a:custGeom>
              <a:avLst/>
              <a:gdLst>
                <a:gd name="connsiteX0" fmla="*/ 363896 w 859478"/>
                <a:gd name="connsiteY0" fmla="*/ 635242 h 898986"/>
                <a:gd name="connsiteX1" fmla="*/ 364175 w 859478"/>
                <a:gd name="connsiteY1" fmla="*/ 635715 h 898986"/>
                <a:gd name="connsiteX2" fmla="*/ 363321 w 859478"/>
                <a:gd name="connsiteY2" fmla="*/ 635786 h 898986"/>
                <a:gd name="connsiteX3" fmla="*/ 319499 w 859478"/>
                <a:gd name="connsiteY3" fmla="*/ 193576 h 898986"/>
                <a:gd name="connsiteX4" fmla="*/ 445499 w 859478"/>
                <a:gd name="connsiteY4" fmla="*/ 319576 h 898986"/>
                <a:gd name="connsiteX5" fmla="*/ 386326 w 859478"/>
                <a:gd name="connsiteY5" fmla="*/ 423685 h 898986"/>
                <a:gd name="connsiteX6" fmla="*/ 842760 w 859478"/>
                <a:gd name="connsiteY6" fmla="*/ 853783 h 898986"/>
                <a:gd name="connsiteX7" fmla="*/ 843163 w 859478"/>
                <a:gd name="connsiteY7" fmla="*/ 854132 h 898986"/>
                <a:gd name="connsiteX8" fmla="*/ 843164 w 859478"/>
                <a:gd name="connsiteY8" fmla="*/ 854344 h 898986"/>
                <a:gd name="connsiteX9" fmla="*/ 859478 w 859478"/>
                <a:gd name="connsiteY9" fmla="*/ 870289 h 898986"/>
                <a:gd name="connsiteX10" fmla="*/ 859151 w 859478"/>
                <a:gd name="connsiteY10" fmla="*/ 878542 h 898986"/>
                <a:gd name="connsiteX11" fmla="*/ 843258 w 859478"/>
                <a:gd name="connsiteY11" fmla="*/ 895919 h 898986"/>
                <a:gd name="connsiteX12" fmla="*/ 843261 w 859478"/>
                <a:gd name="connsiteY12" fmla="*/ 896816 h 898986"/>
                <a:gd name="connsiteX13" fmla="*/ 838411 w 859478"/>
                <a:gd name="connsiteY13" fmla="*/ 898508 h 898986"/>
                <a:gd name="connsiteX14" fmla="*/ 831716 w 859478"/>
                <a:gd name="connsiteY14" fmla="*/ 898986 h 898986"/>
                <a:gd name="connsiteX15" fmla="*/ 825815 w 859478"/>
                <a:gd name="connsiteY15" fmla="*/ 898975 h 898986"/>
                <a:gd name="connsiteX16" fmla="*/ 826029 w 859478"/>
                <a:gd name="connsiteY16" fmla="*/ 898359 h 898986"/>
                <a:gd name="connsiteX17" fmla="*/ 342098 w 859478"/>
                <a:gd name="connsiteY17" fmla="*/ 441014 h 898986"/>
                <a:gd name="connsiteX18" fmla="*/ 319499 w 859478"/>
                <a:gd name="connsiteY18" fmla="*/ 445576 h 898986"/>
                <a:gd name="connsiteX19" fmla="*/ 193499 w 859478"/>
                <a:gd name="connsiteY19" fmla="*/ 319576 h 898986"/>
                <a:gd name="connsiteX20" fmla="*/ 319499 w 859478"/>
                <a:gd name="connsiteY20" fmla="*/ 193576 h 898986"/>
                <a:gd name="connsiteX21" fmla="*/ 326209 w 859478"/>
                <a:gd name="connsiteY21" fmla="*/ 59 h 898986"/>
                <a:gd name="connsiteX22" fmla="*/ 450124 w 859478"/>
                <a:gd name="connsiteY22" fmla="*/ 27812 h 898986"/>
                <a:gd name="connsiteX23" fmla="*/ 611910 w 859478"/>
                <a:gd name="connsiteY23" fmla="*/ 450121 h 898986"/>
                <a:gd name="connsiteX24" fmla="*/ 565579 w 859478"/>
                <a:gd name="connsiteY24" fmla="*/ 521625 h 898986"/>
                <a:gd name="connsiteX25" fmla="*/ 566370 w 859478"/>
                <a:gd name="connsiteY25" fmla="*/ 522243 h 898986"/>
                <a:gd name="connsiteX26" fmla="*/ 566132 w 859478"/>
                <a:gd name="connsiteY26" fmla="*/ 522686 h 898986"/>
                <a:gd name="connsiteX27" fmla="*/ 562970 w 859478"/>
                <a:gd name="connsiteY27" fmla="*/ 524854 h 898986"/>
                <a:gd name="connsiteX28" fmla="*/ 560270 w 859478"/>
                <a:gd name="connsiteY28" fmla="*/ 528197 h 898986"/>
                <a:gd name="connsiteX29" fmla="*/ 555540 w 859478"/>
                <a:gd name="connsiteY29" fmla="*/ 530089 h 898986"/>
                <a:gd name="connsiteX30" fmla="*/ 555458 w 859478"/>
                <a:gd name="connsiteY30" fmla="*/ 530005 h 898986"/>
                <a:gd name="connsiteX31" fmla="*/ 536326 w 859478"/>
                <a:gd name="connsiteY31" fmla="*/ 530978 h 898986"/>
                <a:gd name="connsiteX32" fmla="*/ 530653 w 859478"/>
                <a:gd name="connsiteY32" fmla="*/ 526545 h 898986"/>
                <a:gd name="connsiteX33" fmla="*/ 531487 w 859478"/>
                <a:gd name="connsiteY33" fmla="*/ 495619 h 898986"/>
                <a:gd name="connsiteX34" fmla="*/ 531860 w 859478"/>
                <a:gd name="connsiteY34" fmla="*/ 495281 h 898986"/>
                <a:gd name="connsiteX35" fmla="*/ 532622 w 859478"/>
                <a:gd name="connsiteY35" fmla="*/ 495877 h 898986"/>
                <a:gd name="connsiteX36" fmla="*/ 533871 w 859478"/>
                <a:gd name="connsiteY36" fmla="*/ 492173 h 898986"/>
                <a:gd name="connsiteX37" fmla="*/ 571724 w 859478"/>
                <a:gd name="connsiteY37" fmla="*/ 432198 h 898986"/>
                <a:gd name="connsiteX38" fmla="*/ 432200 w 859478"/>
                <a:gd name="connsiteY38" fmla="*/ 67997 h 898986"/>
                <a:gd name="connsiteX39" fmla="*/ 67999 w 859478"/>
                <a:gd name="connsiteY39" fmla="*/ 207522 h 898986"/>
                <a:gd name="connsiteX40" fmla="*/ 207524 w 859478"/>
                <a:gd name="connsiteY40" fmla="*/ 571722 h 898986"/>
                <a:gd name="connsiteX41" fmla="*/ 338507 w 859478"/>
                <a:gd name="connsiteY41" fmla="*/ 593680 h 898986"/>
                <a:gd name="connsiteX42" fmla="*/ 338624 w 859478"/>
                <a:gd name="connsiteY42" fmla="*/ 594059 h 898986"/>
                <a:gd name="connsiteX43" fmla="*/ 367005 w 859478"/>
                <a:gd name="connsiteY43" fmla="*/ 604375 h 898986"/>
                <a:gd name="connsiteX44" fmla="*/ 369105 w 859478"/>
                <a:gd name="connsiteY44" fmla="*/ 611261 h 898986"/>
                <a:gd name="connsiteX45" fmla="*/ 351561 w 859478"/>
                <a:gd name="connsiteY45" fmla="*/ 635489 h 898986"/>
                <a:gd name="connsiteX46" fmla="*/ 351951 w 859478"/>
                <a:gd name="connsiteY46" fmla="*/ 636738 h 898986"/>
                <a:gd name="connsiteX47" fmla="*/ 189600 w 859478"/>
                <a:gd name="connsiteY47" fmla="*/ 611908 h 898986"/>
                <a:gd name="connsiteX48" fmla="*/ 27814 w 859478"/>
                <a:gd name="connsiteY48" fmla="*/ 189598 h 898986"/>
                <a:gd name="connsiteX49" fmla="*/ 326209 w 859478"/>
                <a:gd name="connsiteY49" fmla="*/ 59 h 898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59478" h="898986">
                  <a:moveTo>
                    <a:pt x="363896" y="635242"/>
                  </a:moveTo>
                  <a:lnTo>
                    <a:pt x="364175" y="635715"/>
                  </a:lnTo>
                  <a:lnTo>
                    <a:pt x="363321" y="635786"/>
                  </a:lnTo>
                  <a:close/>
                  <a:moveTo>
                    <a:pt x="319499" y="193576"/>
                  </a:moveTo>
                  <a:cubicBezTo>
                    <a:pt x="389087" y="193576"/>
                    <a:pt x="445499" y="249988"/>
                    <a:pt x="445499" y="319576"/>
                  </a:cubicBezTo>
                  <a:cubicBezTo>
                    <a:pt x="445499" y="364088"/>
                    <a:pt x="422419" y="403208"/>
                    <a:pt x="386326" y="423685"/>
                  </a:cubicBezTo>
                  <a:cubicBezTo>
                    <a:pt x="451395" y="638245"/>
                    <a:pt x="625844" y="802592"/>
                    <a:pt x="842760" y="853783"/>
                  </a:cubicBezTo>
                  <a:lnTo>
                    <a:pt x="843163" y="854132"/>
                  </a:lnTo>
                  <a:lnTo>
                    <a:pt x="843164" y="854344"/>
                  </a:lnTo>
                  <a:cubicBezTo>
                    <a:pt x="852413" y="855501"/>
                    <a:pt x="858536" y="862058"/>
                    <a:pt x="859478" y="870289"/>
                  </a:cubicBezTo>
                  <a:lnTo>
                    <a:pt x="859151" y="878542"/>
                  </a:lnTo>
                  <a:cubicBezTo>
                    <a:pt x="857669" y="886298"/>
                    <a:pt x="851830" y="893093"/>
                    <a:pt x="843258" y="895919"/>
                  </a:cubicBezTo>
                  <a:lnTo>
                    <a:pt x="843261" y="896816"/>
                  </a:lnTo>
                  <a:cubicBezTo>
                    <a:pt x="841520" y="897167"/>
                    <a:pt x="839915" y="897771"/>
                    <a:pt x="838411" y="898508"/>
                  </a:cubicBezTo>
                  <a:lnTo>
                    <a:pt x="831716" y="898986"/>
                  </a:lnTo>
                  <a:lnTo>
                    <a:pt x="825815" y="898975"/>
                  </a:lnTo>
                  <a:lnTo>
                    <a:pt x="826029" y="898359"/>
                  </a:lnTo>
                  <a:cubicBezTo>
                    <a:pt x="596597" y="842323"/>
                    <a:pt x="412291" y="668133"/>
                    <a:pt x="342098" y="441014"/>
                  </a:cubicBezTo>
                  <a:cubicBezTo>
                    <a:pt x="335079" y="444854"/>
                    <a:pt x="327373" y="445576"/>
                    <a:pt x="319499" y="445576"/>
                  </a:cubicBezTo>
                  <a:cubicBezTo>
                    <a:pt x="249911" y="445576"/>
                    <a:pt x="193499" y="389164"/>
                    <a:pt x="193499" y="319576"/>
                  </a:cubicBezTo>
                  <a:cubicBezTo>
                    <a:pt x="193499" y="249988"/>
                    <a:pt x="249911" y="193576"/>
                    <a:pt x="319499" y="193576"/>
                  </a:cubicBezTo>
                  <a:close/>
                  <a:moveTo>
                    <a:pt x="326209" y="59"/>
                  </a:moveTo>
                  <a:cubicBezTo>
                    <a:pt x="367741" y="864"/>
                    <a:pt x="409801" y="9826"/>
                    <a:pt x="450124" y="27812"/>
                  </a:cubicBezTo>
                  <a:cubicBezTo>
                    <a:pt x="611418" y="99753"/>
                    <a:pt x="683852" y="288828"/>
                    <a:pt x="611910" y="450121"/>
                  </a:cubicBezTo>
                  <a:cubicBezTo>
                    <a:pt x="599958" y="476919"/>
                    <a:pt x="584772" y="501264"/>
                    <a:pt x="565579" y="521625"/>
                  </a:cubicBezTo>
                  <a:lnTo>
                    <a:pt x="566370" y="522243"/>
                  </a:lnTo>
                  <a:cubicBezTo>
                    <a:pt x="566335" y="522424"/>
                    <a:pt x="566234" y="522555"/>
                    <a:pt x="566132" y="522686"/>
                  </a:cubicBezTo>
                  <a:lnTo>
                    <a:pt x="562970" y="524854"/>
                  </a:lnTo>
                  <a:lnTo>
                    <a:pt x="560270" y="528197"/>
                  </a:lnTo>
                  <a:lnTo>
                    <a:pt x="555540" y="530089"/>
                  </a:lnTo>
                  <a:lnTo>
                    <a:pt x="555458" y="530005"/>
                  </a:lnTo>
                  <a:cubicBezTo>
                    <a:pt x="549399" y="534107"/>
                    <a:pt x="542150" y="534282"/>
                    <a:pt x="536326" y="530978"/>
                  </a:cubicBezTo>
                  <a:lnTo>
                    <a:pt x="530653" y="526545"/>
                  </a:lnTo>
                  <a:cubicBezTo>
                    <a:pt x="523362" y="518882"/>
                    <a:pt x="523638" y="505665"/>
                    <a:pt x="531487" y="495619"/>
                  </a:cubicBezTo>
                  <a:lnTo>
                    <a:pt x="531860" y="495281"/>
                  </a:lnTo>
                  <a:lnTo>
                    <a:pt x="532622" y="495877"/>
                  </a:lnTo>
                  <a:cubicBezTo>
                    <a:pt x="532182" y="494244"/>
                    <a:pt x="532942" y="493224"/>
                    <a:pt x="533871" y="492173"/>
                  </a:cubicBezTo>
                  <a:cubicBezTo>
                    <a:pt x="549297" y="474728"/>
                    <a:pt x="561803" y="454442"/>
                    <a:pt x="571724" y="432198"/>
                  </a:cubicBezTo>
                  <a:cubicBezTo>
                    <a:pt x="633767" y="293098"/>
                    <a:pt x="571300" y="130039"/>
                    <a:pt x="432200" y="67997"/>
                  </a:cubicBezTo>
                  <a:cubicBezTo>
                    <a:pt x="293100" y="5955"/>
                    <a:pt x="130042" y="68422"/>
                    <a:pt x="67999" y="207522"/>
                  </a:cubicBezTo>
                  <a:cubicBezTo>
                    <a:pt x="5957" y="346622"/>
                    <a:pt x="68425" y="509680"/>
                    <a:pt x="207524" y="571722"/>
                  </a:cubicBezTo>
                  <a:cubicBezTo>
                    <a:pt x="250168" y="590742"/>
                    <a:pt x="295063" y="598061"/>
                    <a:pt x="338507" y="593680"/>
                  </a:cubicBezTo>
                  <a:lnTo>
                    <a:pt x="338624" y="594059"/>
                  </a:lnTo>
                  <a:cubicBezTo>
                    <a:pt x="350524" y="590511"/>
                    <a:pt x="362560" y="595008"/>
                    <a:pt x="367005" y="604375"/>
                  </a:cubicBezTo>
                  <a:lnTo>
                    <a:pt x="369105" y="611261"/>
                  </a:lnTo>
                  <a:cubicBezTo>
                    <a:pt x="370632" y="621434"/>
                    <a:pt x="363284" y="631799"/>
                    <a:pt x="351561" y="635489"/>
                  </a:cubicBezTo>
                  <a:lnTo>
                    <a:pt x="351951" y="636738"/>
                  </a:lnTo>
                  <a:cubicBezTo>
                    <a:pt x="298368" y="643565"/>
                    <a:pt x="242490" y="635498"/>
                    <a:pt x="189600" y="611908"/>
                  </a:cubicBezTo>
                  <a:cubicBezTo>
                    <a:pt x="28306" y="539967"/>
                    <a:pt x="-44128" y="350892"/>
                    <a:pt x="27814" y="189598"/>
                  </a:cubicBezTo>
                  <a:cubicBezTo>
                    <a:pt x="81770" y="68628"/>
                    <a:pt x="201614" y="-2359"/>
                    <a:pt x="326209" y="5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0" rIns="288000" bIns="252000" rtlCol="0" anchor="ctr">
              <a:noAutofit/>
            </a:bodyPr>
            <a:lstStyle/>
            <a:p>
              <a:pPr algn="ctr"/>
              <a:r>
                <a:rPr lang="en-US" altLang="zh-CN" sz="1400" dirty="0">
                  <a:solidFill>
                    <a:srgbClr val="FFFFFF"/>
                  </a:solidFill>
                  <a:latin typeface="微软雅黑" panose="020B0503020204020204" pitchFamily="34" charset="-122"/>
                  <a:ea typeface="微软雅黑" panose="020B0503020204020204" pitchFamily="34" charset="-122"/>
                </a:rPr>
                <a:t>1</a:t>
              </a:r>
              <a:endParaRPr lang="zh-CN" altLang="en-US" sz="1400" dirty="0">
                <a:solidFill>
                  <a:srgbClr val="FFFFFF"/>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2540424" y="1586675"/>
              <a:ext cx="6473213" cy="962022"/>
              <a:chOff x="6562724" y="2887663"/>
              <a:chExt cx="6473213" cy="962022"/>
            </a:xfrm>
          </p:grpSpPr>
          <p:sp>
            <p:nvSpPr>
              <p:cNvPr id="18" name="矩形 17"/>
              <p:cNvSpPr/>
              <p:nvPr/>
            </p:nvSpPr>
            <p:spPr>
              <a:xfrm>
                <a:off x="6562724" y="3240287"/>
                <a:ext cx="6473213"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19" name="矩形 18"/>
              <p:cNvSpPr/>
              <p:nvPr/>
            </p:nvSpPr>
            <p:spPr>
              <a:xfrm>
                <a:off x="6562725" y="2887663"/>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grpSp>
      <p:grpSp>
        <p:nvGrpSpPr>
          <p:cNvPr id="4" name="组合 3"/>
          <p:cNvGrpSpPr/>
          <p:nvPr/>
        </p:nvGrpSpPr>
        <p:grpSpPr>
          <a:xfrm>
            <a:off x="1030105" y="3873250"/>
            <a:ext cx="7504588" cy="962022"/>
            <a:chOff x="2011389" y="3873250"/>
            <a:chExt cx="7504588" cy="962022"/>
          </a:xfrm>
        </p:grpSpPr>
        <p:sp>
          <p:nvSpPr>
            <p:cNvPr id="23" name="MH_Other_1"/>
            <p:cNvSpPr/>
            <p:nvPr>
              <p:custDataLst>
                <p:tags r:id="rId4"/>
              </p:custDataLst>
            </p:nvPr>
          </p:nvSpPr>
          <p:spPr bwMode="auto">
            <a:xfrm>
              <a:off x="2011389" y="3924523"/>
              <a:ext cx="898986" cy="859477"/>
            </a:xfrm>
            <a:custGeom>
              <a:avLst/>
              <a:gdLst>
                <a:gd name="connsiteX0" fmla="*/ 635786 w 898986"/>
                <a:gd name="connsiteY0" fmla="*/ 363320 h 859477"/>
                <a:gd name="connsiteX1" fmla="*/ 635715 w 898986"/>
                <a:gd name="connsiteY1" fmla="*/ 364174 h 859477"/>
                <a:gd name="connsiteX2" fmla="*/ 635242 w 898986"/>
                <a:gd name="connsiteY2" fmla="*/ 363895 h 859477"/>
                <a:gd name="connsiteX3" fmla="*/ 319576 w 898986"/>
                <a:gd name="connsiteY3" fmla="*/ 193498 h 859477"/>
                <a:gd name="connsiteX4" fmla="*/ 445576 w 898986"/>
                <a:gd name="connsiteY4" fmla="*/ 319498 h 859477"/>
                <a:gd name="connsiteX5" fmla="*/ 441014 w 898986"/>
                <a:gd name="connsiteY5" fmla="*/ 342097 h 859477"/>
                <a:gd name="connsiteX6" fmla="*/ 898359 w 898986"/>
                <a:gd name="connsiteY6" fmla="*/ 826028 h 859477"/>
                <a:gd name="connsiteX7" fmla="*/ 898975 w 898986"/>
                <a:gd name="connsiteY7" fmla="*/ 825814 h 859477"/>
                <a:gd name="connsiteX8" fmla="*/ 898986 w 898986"/>
                <a:gd name="connsiteY8" fmla="*/ 831715 h 859477"/>
                <a:gd name="connsiteX9" fmla="*/ 898508 w 898986"/>
                <a:gd name="connsiteY9" fmla="*/ 838410 h 859477"/>
                <a:gd name="connsiteX10" fmla="*/ 896816 w 898986"/>
                <a:gd name="connsiteY10" fmla="*/ 843260 h 859477"/>
                <a:gd name="connsiteX11" fmla="*/ 895919 w 898986"/>
                <a:gd name="connsiteY11" fmla="*/ 843257 h 859477"/>
                <a:gd name="connsiteX12" fmla="*/ 878542 w 898986"/>
                <a:gd name="connsiteY12" fmla="*/ 859150 h 859477"/>
                <a:gd name="connsiteX13" fmla="*/ 870289 w 898986"/>
                <a:gd name="connsiteY13" fmla="*/ 859477 h 859477"/>
                <a:gd name="connsiteX14" fmla="*/ 854344 w 898986"/>
                <a:gd name="connsiteY14" fmla="*/ 843163 h 859477"/>
                <a:gd name="connsiteX15" fmla="*/ 854132 w 898986"/>
                <a:gd name="connsiteY15" fmla="*/ 843162 h 859477"/>
                <a:gd name="connsiteX16" fmla="*/ 853783 w 898986"/>
                <a:gd name="connsiteY16" fmla="*/ 842759 h 859477"/>
                <a:gd name="connsiteX17" fmla="*/ 423685 w 898986"/>
                <a:gd name="connsiteY17" fmla="*/ 386325 h 859477"/>
                <a:gd name="connsiteX18" fmla="*/ 319576 w 898986"/>
                <a:gd name="connsiteY18" fmla="*/ 445498 h 859477"/>
                <a:gd name="connsiteX19" fmla="*/ 193576 w 898986"/>
                <a:gd name="connsiteY19" fmla="*/ 319498 h 859477"/>
                <a:gd name="connsiteX20" fmla="*/ 319576 w 898986"/>
                <a:gd name="connsiteY20" fmla="*/ 193498 h 859477"/>
                <a:gd name="connsiteX21" fmla="*/ 313513 w 898986"/>
                <a:gd name="connsiteY21" fmla="*/ 59 h 859477"/>
                <a:gd name="connsiteX22" fmla="*/ 611908 w 898986"/>
                <a:gd name="connsiteY22" fmla="*/ 189599 h 859477"/>
                <a:gd name="connsiteX23" fmla="*/ 636738 w 898986"/>
                <a:gd name="connsiteY23" fmla="*/ 351950 h 859477"/>
                <a:gd name="connsiteX24" fmla="*/ 635489 w 898986"/>
                <a:gd name="connsiteY24" fmla="*/ 351560 h 859477"/>
                <a:gd name="connsiteX25" fmla="*/ 611261 w 898986"/>
                <a:gd name="connsiteY25" fmla="*/ 369104 h 859477"/>
                <a:gd name="connsiteX26" fmla="*/ 604375 w 898986"/>
                <a:gd name="connsiteY26" fmla="*/ 367004 h 859477"/>
                <a:gd name="connsiteX27" fmla="*/ 594059 w 898986"/>
                <a:gd name="connsiteY27" fmla="*/ 338623 h 859477"/>
                <a:gd name="connsiteX28" fmla="*/ 593680 w 898986"/>
                <a:gd name="connsiteY28" fmla="*/ 338506 h 859477"/>
                <a:gd name="connsiteX29" fmla="*/ 571722 w 898986"/>
                <a:gd name="connsiteY29" fmla="*/ 207523 h 859477"/>
                <a:gd name="connsiteX30" fmla="*/ 207522 w 898986"/>
                <a:gd name="connsiteY30" fmla="*/ 67998 h 859477"/>
                <a:gd name="connsiteX31" fmla="*/ 67997 w 898986"/>
                <a:gd name="connsiteY31" fmla="*/ 432199 h 859477"/>
                <a:gd name="connsiteX32" fmla="*/ 432198 w 898986"/>
                <a:gd name="connsiteY32" fmla="*/ 571723 h 859477"/>
                <a:gd name="connsiteX33" fmla="*/ 492173 w 898986"/>
                <a:gd name="connsiteY33" fmla="*/ 533870 h 859477"/>
                <a:gd name="connsiteX34" fmla="*/ 495877 w 898986"/>
                <a:gd name="connsiteY34" fmla="*/ 532621 h 859477"/>
                <a:gd name="connsiteX35" fmla="*/ 495281 w 898986"/>
                <a:gd name="connsiteY35" fmla="*/ 531859 h 859477"/>
                <a:gd name="connsiteX36" fmla="*/ 495619 w 898986"/>
                <a:gd name="connsiteY36" fmla="*/ 531486 h 859477"/>
                <a:gd name="connsiteX37" fmla="*/ 526545 w 898986"/>
                <a:gd name="connsiteY37" fmla="*/ 530652 h 859477"/>
                <a:gd name="connsiteX38" fmla="*/ 530978 w 898986"/>
                <a:gd name="connsiteY38" fmla="*/ 536325 h 859477"/>
                <a:gd name="connsiteX39" fmla="*/ 530005 w 898986"/>
                <a:gd name="connsiteY39" fmla="*/ 555457 h 859477"/>
                <a:gd name="connsiteX40" fmla="*/ 530089 w 898986"/>
                <a:gd name="connsiteY40" fmla="*/ 555539 h 859477"/>
                <a:gd name="connsiteX41" fmla="*/ 528197 w 898986"/>
                <a:gd name="connsiteY41" fmla="*/ 560269 h 859477"/>
                <a:gd name="connsiteX42" fmla="*/ 524854 w 898986"/>
                <a:gd name="connsiteY42" fmla="*/ 562969 h 859477"/>
                <a:gd name="connsiteX43" fmla="*/ 522686 w 898986"/>
                <a:gd name="connsiteY43" fmla="*/ 566131 h 859477"/>
                <a:gd name="connsiteX44" fmla="*/ 522243 w 898986"/>
                <a:gd name="connsiteY44" fmla="*/ 566369 h 859477"/>
                <a:gd name="connsiteX45" fmla="*/ 521625 w 898986"/>
                <a:gd name="connsiteY45" fmla="*/ 565578 h 859477"/>
                <a:gd name="connsiteX46" fmla="*/ 450121 w 898986"/>
                <a:gd name="connsiteY46" fmla="*/ 611909 h 859477"/>
                <a:gd name="connsiteX47" fmla="*/ 27812 w 898986"/>
                <a:gd name="connsiteY47" fmla="*/ 450123 h 859477"/>
                <a:gd name="connsiteX48" fmla="*/ 59 w 898986"/>
                <a:gd name="connsiteY48" fmla="*/ 326208 h 859477"/>
                <a:gd name="connsiteX49" fmla="*/ 189598 w 898986"/>
                <a:gd name="connsiteY49" fmla="*/ 27813 h 859477"/>
                <a:gd name="connsiteX50" fmla="*/ 313513 w 898986"/>
                <a:gd name="connsiteY50" fmla="*/ 59 h 859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898986" h="859477">
                  <a:moveTo>
                    <a:pt x="635786" y="363320"/>
                  </a:moveTo>
                  <a:lnTo>
                    <a:pt x="635715" y="364174"/>
                  </a:lnTo>
                  <a:lnTo>
                    <a:pt x="635242" y="363895"/>
                  </a:lnTo>
                  <a:close/>
                  <a:moveTo>
                    <a:pt x="319576" y="193498"/>
                  </a:moveTo>
                  <a:cubicBezTo>
                    <a:pt x="389164" y="193498"/>
                    <a:pt x="445576" y="249910"/>
                    <a:pt x="445576" y="319498"/>
                  </a:cubicBezTo>
                  <a:cubicBezTo>
                    <a:pt x="445576" y="327372"/>
                    <a:pt x="444854" y="335078"/>
                    <a:pt x="441014" y="342097"/>
                  </a:cubicBezTo>
                  <a:cubicBezTo>
                    <a:pt x="668133" y="412290"/>
                    <a:pt x="842323" y="596596"/>
                    <a:pt x="898359" y="826028"/>
                  </a:cubicBezTo>
                  <a:lnTo>
                    <a:pt x="898975" y="825814"/>
                  </a:lnTo>
                  <a:lnTo>
                    <a:pt x="898986" y="831715"/>
                  </a:lnTo>
                  <a:lnTo>
                    <a:pt x="898508" y="838410"/>
                  </a:lnTo>
                  <a:cubicBezTo>
                    <a:pt x="897771" y="839914"/>
                    <a:pt x="897167" y="841519"/>
                    <a:pt x="896816" y="843260"/>
                  </a:cubicBezTo>
                  <a:lnTo>
                    <a:pt x="895919" y="843257"/>
                  </a:lnTo>
                  <a:cubicBezTo>
                    <a:pt x="893093" y="851829"/>
                    <a:pt x="886298" y="857668"/>
                    <a:pt x="878542" y="859150"/>
                  </a:cubicBezTo>
                  <a:lnTo>
                    <a:pt x="870289" y="859477"/>
                  </a:lnTo>
                  <a:cubicBezTo>
                    <a:pt x="862058" y="858535"/>
                    <a:pt x="855501" y="852412"/>
                    <a:pt x="854344" y="843163"/>
                  </a:cubicBezTo>
                  <a:lnTo>
                    <a:pt x="854132" y="843162"/>
                  </a:lnTo>
                  <a:lnTo>
                    <a:pt x="853783" y="842759"/>
                  </a:lnTo>
                  <a:cubicBezTo>
                    <a:pt x="802592" y="625843"/>
                    <a:pt x="638245" y="451394"/>
                    <a:pt x="423685" y="386325"/>
                  </a:cubicBezTo>
                  <a:cubicBezTo>
                    <a:pt x="403208" y="422418"/>
                    <a:pt x="364088" y="445498"/>
                    <a:pt x="319576" y="445498"/>
                  </a:cubicBezTo>
                  <a:cubicBezTo>
                    <a:pt x="249988" y="445498"/>
                    <a:pt x="193576" y="389086"/>
                    <a:pt x="193576" y="319498"/>
                  </a:cubicBezTo>
                  <a:cubicBezTo>
                    <a:pt x="193576" y="249910"/>
                    <a:pt x="249988" y="193498"/>
                    <a:pt x="319576" y="193498"/>
                  </a:cubicBezTo>
                  <a:close/>
                  <a:moveTo>
                    <a:pt x="313513" y="59"/>
                  </a:moveTo>
                  <a:cubicBezTo>
                    <a:pt x="438109" y="-2358"/>
                    <a:pt x="557952" y="68628"/>
                    <a:pt x="611908" y="189599"/>
                  </a:cubicBezTo>
                  <a:cubicBezTo>
                    <a:pt x="635498" y="242489"/>
                    <a:pt x="643565" y="298367"/>
                    <a:pt x="636738" y="351950"/>
                  </a:cubicBezTo>
                  <a:lnTo>
                    <a:pt x="635489" y="351560"/>
                  </a:lnTo>
                  <a:cubicBezTo>
                    <a:pt x="631799" y="363283"/>
                    <a:pt x="621434" y="370631"/>
                    <a:pt x="611261" y="369104"/>
                  </a:cubicBezTo>
                  <a:lnTo>
                    <a:pt x="604375" y="367004"/>
                  </a:lnTo>
                  <a:cubicBezTo>
                    <a:pt x="595008" y="362559"/>
                    <a:pt x="590511" y="350523"/>
                    <a:pt x="594059" y="338623"/>
                  </a:cubicBezTo>
                  <a:lnTo>
                    <a:pt x="593680" y="338506"/>
                  </a:lnTo>
                  <a:cubicBezTo>
                    <a:pt x="598061" y="295062"/>
                    <a:pt x="590742" y="250167"/>
                    <a:pt x="571722" y="207523"/>
                  </a:cubicBezTo>
                  <a:cubicBezTo>
                    <a:pt x="509680" y="68424"/>
                    <a:pt x="346622" y="5956"/>
                    <a:pt x="207522" y="67998"/>
                  </a:cubicBezTo>
                  <a:cubicBezTo>
                    <a:pt x="68422" y="130041"/>
                    <a:pt x="5955" y="293099"/>
                    <a:pt x="67997" y="432199"/>
                  </a:cubicBezTo>
                  <a:cubicBezTo>
                    <a:pt x="130039" y="571299"/>
                    <a:pt x="293098" y="633766"/>
                    <a:pt x="432198" y="571723"/>
                  </a:cubicBezTo>
                  <a:cubicBezTo>
                    <a:pt x="454442" y="561802"/>
                    <a:pt x="474728" y="549296"/>
                    <a:pt x="492173" y="533870"/>
                  </a:cubicBezTo>
                  <a:cubicBezTo>
                    <a:pt x="493224" y="532941"/>
                    <a:pt x="494244" y="532181"/>
                    <a:pt x="495877" y="532621"/>
                  </a:cubicBezTo>
                  <a:lnTo>
                    <a:pt x="495281" y="531859"/>
                  </a:lnTo>
                  <a:lnTo>
                    <a:pt x="495619" y="531486"/>
                  </a:lnTo>
                  <a:cubicBezTo>
                    <a:pt x="505665" y="523637"/>
                    <a:pt x="518882" y="523361"/>
                    <a:pt x="526545" y="530652"/>
                  </a:cubicBezTo>
                  <a:lnTo>
                    <a:pt x="530978" y="536325"/>
                  </a:lnTo>
                  <a:cubicBezTo>
                    <a:pt x="534282" y="542149"/>
                    <a:pt x="534107" y="549398"/>
                    <a:pt x="530005" y="555457"/>
                  </a:cubicBezTo>
                  <a:lnTo>
                    <a:pt x="530089" y="555539"/>
                  </a:lnTo>
                  <a:lnTo>
                    <a:pt x="528197" y="560269"/>
                  </a:lnTo>
                  <a:lnTo>
                    <a:pt x="524854" y="562969"/>
                  </a:lnTo>
                  <a:lnTo>
                    <a:pt x="522686" y="566131"/>
                  </a:lnTo>
                  <a:cubicBezTo>
                    <a:pt x="522555" y="566233"/>
                    <a:pt x="522424" y="566334"/>
                    <a:pt x="522243" y="566369"/>
                  </a:cubicBezTo>
                  <a:lnTo>
                    <a:pt x="521625" y="565578"/>
                  </a:lnTo>
                  <a:cubicBezTo>
                    <a:pt x="501264" y="584771"/>
                    <a:pt x="476919" y="599957"/>
                    <a:pt x="450121" y="611909"/>
                  </a:cubicBezTo>
                  <a:cubicBezTo>
                    <a:pt x="288828" y="683851"/>
                    <a:pt x="99753" y="611417"/>
                    <a:pt x="27812" y="450123"/>
                  </a:cubicBezTo>
                  <a:cubicBezTo>
                    <a:pt x="9826" y="409800"/>
                    <a:pt x="864" y="367740"/>
                    <a:pt x="59" y="326208"/>
                  </a:cubicBezTo>
                  <a:cubicBezTo>
                    <a:pt x="-2359" y="201613"/>
                    <a:pt x="68628" y="81769"/>
                    <a:pt x="189598" y="27813"/>
                  </a:cubicBezTo>
                  <a:cubicBezTo>
                    <a:pt x="229921" y="9827"/>
                    <a:pt x="271981" y="865"/>
                    <a:pt x="313513" y="59"/>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rIns="360000" bIns="252000" rtlCol="0" anchor="ctr"/>
            <a:lstStyle/>
            <a:p>
              <a:pPr algn="ctr">
                <a:lnSpc>
                  <a:spcPct val="150000"/>
                </a:lnSpc>
              </a:pPr>
              <a:r>
                <a:rPr lang="en-US" altLang="zh-CN" sz="1400" dirty="0">
                  <a:solidFill>
                    <a:srgbClr val="FFFFFF"/>
                  </a:solidFill>
                  <a:latin typeface="微软雅黑" panose="020B0503020204020204" pitchFamily="34" charset="-122"/>
                  <a:ea typeface="微软雅黑" panose="020B0503020204020204" pitchFamily="34" charset="-122"/>
                </a:rPr>
                <a:t>3</a:t>
              </a:r>
              <a:endParaRPr lang="zh-CN" altLang="en-US" sz="1400" dirty="0">
                <a:solidFill>
                  <a:srgbClr val="FFFFFF"/>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3042764" y="3873250"/>
              <a:ext cx="6473213" cy="962022"/>
              <a:chOff x="6562724" y="2887663"/>
              <a:chExt cx="6473213" cy="962022"/>
            </a:xfrm>
          </p:grpSpPr>
          <p:sp>
            <p:nvSpPr>
              <p:cNvPr id="21" name="矩形 20"/>
              <p:cNvSpPr/>
              <p:nvPr/>
            </p:nvSpPr>
            <p:spPr>
              <a:xfrm>
                <a:off x="6562724" y="3240287"/>
                <a:ext cx="6473213"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2" name="矩形 21"/>
              <p:cNvSpPr/>
              <p:nvPr/>
            </p:nvSpPr>
            <p:spPr>
              <a:xfrm>
                <a:off x="6562725" y="2887663"/>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grpSp>
      <p:grpSp>
        <p:nvGrpSpPr>
          <p:cNvPr id="3" name="组合 2"/>
          <p:cNvGrpSpPr/>
          <p:nvPr/>
        </p:nvGrpSpPr>
        <p:grpSpPr>
          <a:xfrm>
            <a:off x="3482381" y="2708322"/>
            <a:ext cx="7484834" cy="962022"/>
            <a:chOff x="2460882" y="2708322"/>
            <a:chExt cx="7484834" cy="962022"/>
          </a:xfrm>
        </p:grpSpPr>
        <p:sp>
          <p:nvSpPr>
            <p:cNvPr id="16" name="MH_Other_2"/>
            <p:cNvSpPr/>
            <p:nvPr>
              <p:custDataLst>
                <p:tags r:id="rId3"/>
              </p:custDataLst>
            </p:nvPr>
          </p:nvSpPr>
          <p:spPr>
            <a:xfrm flipH="1">
              <a:off x="9086238" y="2771358"/>
              <a:ext cx="859478" cy="898986"/>
            </a:xfrm>
            <a:custGeom>
              <a:avLst/>
              <a:gdLst>
                <a:gd name="connsiteX0" fmla="*/ 363896 w 859478"/>
                <a:gd name="connsiteY0" fmla="*/ 635242 h 898986"/>
                <a:gd name="connsiteX1" fmla="*/ 364175 w 859478"/>
                <a:gd name="connsiteY1" fmla="*/ 635715 h 898986"/>
                <a:gd name="connsiteX2" fmla="*/ 363321 w 859478"/>
                <a:gd name="connsiteY2" fmla="*/ 635786 h 898986"/>
                <a:gd name="connsiteX3" fmla="*/ 319499 w 859478"/>
                <a:gd name="connsiteY3" fmla="*/ 193576 h 898986"/>
                <a:gd name="connsiteX4" fmla="*/ 445499 w 859478"/>
                <a:gd name="connsiteY4" fmla="*/ 319576 h 898986"/>
                <a:gd name="connsiteX5" fmla="*/ 386326 w 859478"/>
                <a:gd name="connsiteY5" fmla="*/ 423685 h 898986"/>
                <a:gd name="connsiteX6" fmla="*/ 842760 w 859478"/>
                <a:gd name="connsiteY6" fmla="*/ 853783 h 898986"/>
                <a:gd name="connsiteX7" fmla="*/ 843163 w 859478"/>
                <a:gd name="connsiteY7" fmla="*/ 854132 h 898986"/>
                <a:gd name="connsiteX8" fmla="*/ 843164 w 859478"/>
                <a:gd name="connsiteY8" fmla="*/ 854344 h 898986"/>
                <a:gd name="connsiteX9" fmla="*/ 859478 w 859478"/>
                <a:gd name="connsiteY9" fmla="*/ 870289 h 898986"/>
                <a:gd name="connsiteX10" fmla="*/ 859151 w 859478"/>
                <a:gd name="connsiteY10" fmla="*/ 878542 h 898986"/>
                <a:gd name="connsiteX11" fmla="*/ 843258 w 859478"/>
                <a:gd name="connsiteY11" fmla="*/ 895919 h 898986"/>
                <a:gd name="connsiteX12" fmla="*/ 843261 w 859478"/>
                <a:gd name="connsiteY12" fmla="*/ 896816 h 898986"/>
                <a:gd name="connsiteX13" fmla="*/ 838411 w 859478"/>
                <a:gd name="connsiteY13" fmla="*/ 898508 h 898986"/>
                <a:gd name="connsiteX14" fmla="*/ 831716 w 859478"/>
                <a:gd name="connsiteY14" fmla="*/ 898986 h 898986"/>
                <a:gd name="connsiteX15" fmla="*/ 825815 w 859478"/>
                <a:gd name="connsiteY15" fmla="*/ 898975 h 898986"/>
                <a:gd name="connsiteX16" fmla="*/ 826029 w 859478"/>
                <a:gd name="connsiteY16" fmla="*/ 898359 h 898986"/>
                <a:gd name="connsiteX17" fmla="*/ 342098 w 859478"/>
                <a:gd name="connsiteY17" fmla="*/ 441014 h 898986"/>
                <a:gd name="connsiteX18" fmla="*/ 319499 w 859478"/>
                <a:gd name="connsiteY18" fmla="*/ 445576 h 898986"/>
                <a:gd name="connsiteX19" fmla="*/ 193499 w 859478"/>
                <a:gd name="connsiteY19" fmla="*/ 319576 h 898986"/>
                <a:gd name="connsiteX20" fmla="*/ 319499 w 859478"/>
                <a:gd name="connsiteY20" fmla="*/ 193576 h 898986"/>
                <a:gd name="connsiteX21" fmla="*/ 326209 w 859478"/>
                <a:gd name="connsiteY21" fmla="*/ 59 h 898986"/>
                <a:gd name="connsiteX22" fmla="*/ 450124 w 859478"/>
                <a:gd name="connsiteY22" fmla="*/ 27812 h 898986"/>
                <a:gd name="connsiteX23" fmla="*/ 611910 w 859478"/>
                <a:gd name="connsiteY23" fmla="*/ 450121 h 898986"/>
                <a:gd name="connsiteX24" fmla="*/ 565579 w 859478"/>
                <a:gd name="connsiteY24" fmla="*/ 521625 h 898986"/>
                <a:gd name="connsiteX25" fmla="*/ 566370 w 859478"/>
                <a:gd name="connsiteY25" fmla="*/ 522243 h 898986"/>
                <a:gd name="connsiteX26" fmla="*/ 566132 w 859478"/>
                <a:gd name="connsiteY26" fmla="*/ 522686 h 898986"/>
                <a:gd name="connsiteX27" fmla="*/ 562970 w 859478"/>
                <a:gd name="connsiteY27" fmla="*/ 524854 h 898986"/>
                <a:gd name="connsiteX28" fmla="*/ 560270 w 859478"/>
                <a:gd name="connsiteY28" fmla="*/ 528197 h 898986"/>
                <a:gd name="connsiteX29" fmla="*/ 555540 w 859478"/>
                <a:gd name="connsiteY29" fmla="*/ 530089 h 898986"/>
                <a:gd name="connsiteX30" fmla="*/ 555458 w 859478"/>
                <a:gd name="connsiteY30" fmla="*/ 530005 h 898986"/>
                <a:gd name="connsiteX31" fmla="*/ 536326 w 859478"/>
                <a:gd name="connsiteY31" fmla="*/ 530978 h 898986"/>
                <a:gd name="connsiteX32" fmla="*/ 530653 w 859478"/>
                <a:gd name="connsiteY32" fmla="*/ 526545 h 898986"/>
                <a:gd name="connsiteX33" fmla="*/ 531487 w 859478"/>
                <a:gd name="connsiteY33" fmla="*/ 495619 h 898986"/>
                <a:gd name="connsiteX34" fmla="*/ 531860 w 859478"/>
                <a:gd name="connsiteY34" fmla="*/ 495281 h 898986"/>
                <a:gd name="connsiteX35" fmla="*/ 532622 w 859478"/>
                <a:gd name="connsiteY35" fmla="*/ 495877 h 898986"/>
                <a:gd name="connsiteX36" fmla="*/ 533871 w 859478"/>
                <a:gd name="connsiteY36" fmla="*/ 492173 h 898986"/>
                <a:gd name="connsiteX37" fmla="*/ 571724 w 859478"/>
                <a:gd name="connsiteY37" fmla="*/ 432198 h 898986"/>
                <a:gd name="connsiteX38" fmla="*/ 432200 w 859478"/>
                <a:gd name="connsiteY38" fmla="*/ 67997 h 898986"/>
                <a:gd name="connsiteX39" fmla="*/ 67999 w 859478"/>
                <a:gd name="connsiteY39" fmla="*/ 207522 h 898986"/>
                <a:gd name="connsiteX40" fmla="*/ 207524 w 859478"/>
                <a:gd name="connsiteY40" fmla="*/ 571722 h 898986"/>
                <a:gd name="connsiteX41" fmla="*/ 338507 w 859478"/>
                <a:gd name="connsiteY41" fmla="*/ 593680 h 898986"/>
                <a:gd name="connsiteX42" fmla="*/ 338624 w 859478"/>
                <a:gd name="connsiteY42" fmla="*/ 594059 h 898986"/>
                <a:gd name="connsiteX43" fmla="*/ 367005 w 859478"/>
                <a:gd name="connsiteY43" fmla="*/ 604375 h 898986"/>
                <a:gd name="connsiteX44" fmla="*/ 369105 w 859478"/>
                <a:gd name="connsiteY44" fmla="*/ 611261 h 898986"/>
                <a:gd name="connsiteX45" fmla="*/ 351561 w 859478"/>
                <a:gd name="connsiteY45" fmla="*/ 635489 h 898986"/>
                <a:gd name="connsiteX46" fmla="*/ 351951 w 859478"/>
                <a:gd name="connsiteY46" fmla="*/ 636738 h 898986"/>
                <a:gd name="connsiteX47" fmla="*/ 189600 w 859478"/>
                <a:gd name="connsiteY47" fmla="*/ 611908 h 898986"/>
                <a:gd name="connsiteX48" fmla="*/ 27814 w 859478"/>
                <a:gd name="connsiteY48" fmla="*/ 189598 h 898986"/>
                <a:gd name="connsiteX49" fmla="*/ 326209 w 859478"/>
                <a:gd name="connsiteY49" fmla="*/ 59 h 898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59478" h="898986">
                  <a:moveTo>
                    <a:pt x="363896" y="635242"/>
                  </a:moveTo>
                  <a:lnTo>
                    <a:pt x="364175" y="635715"/>
                  </a:lnTo>
                  <a:lnTo>
                    <a:pt x="363321" y="635786"/>
                  </a:lnTo>
                  <a:close/>
                  <a:moveTo>
                    <a:pt x="319499" y="193576"/>
                  </a:moveTo>
                  <a:cubicBezTo>
                    <a:pt x="389087" y="193576"/>
                    <a:pt x="445499" y="249988"/>
                    <a:pt x="445499" y="319576"/>
                  </a:cubicBezTo>
                  <a:cubicBezTo>
                    <a:pt x="445499" y="364088"/>
                    <a:pt x="422419" y="403208"/>
                    <a:pt x="386326" y="423685"/>
                  </a:cubicBezTo>
                  <a:cubicBezTo>
                    <a:pt x="451395" y="638245"/>
                    <a:pt x="625844" y="802592"/>
                    <a:pt x="842760" y="853783"/>
                  </a:cubicBezTo>
                  <a:lnTo>
                    <a:pt x="843163" y="854132"/>
                  </a:lnTo>
                  <a:lnTo>
                    <a:pt x="843164" y="854344"/>
                  </a:lnTo>
                  <a:cubicBezTo>
                    <a:pt x="852413" y="855501"/>
                    <a:pt x="858536" y="862058"/>
                    <a:pt x="859478" y="870289"/>
                  </a:cubicBezTo>
                  <a:lnTo>
                    <a:pt x="859151" y="878542"/>
                  </a:lnTo>
                  <a:cubicBezTo>
                    <a:pt x="857669" y="886298"/>
                    <a:pt x="851830" y="893093"/>
                    <a:pt x="843258" y="895919"/>
                  </a:cubicBezTo>
                  <a:lnTo>
                    <a:pt x="843261" y="896816"/>
                  </a:lnTo>
                  <a:cubicBezTo>
                    <a:pt x="841520" y="897167"/>
                    <a:pt x="839915" y="897771"/>
                    <a:pt x="838411" y="898508"/>
                  </a:cubicBezTo>
                  <a:lnTo>
                    <a:pt x="831716" y="898986"/>
                  </a:lnTo>
                  <a:lnTo>
                    <a:pt x="825815" y="898975"/>
                  </a:lnTo>
                  <a:lnTo>
                    <a:pt x="826029" y="898359"/>
                  </a:lnTo>
                  <a:cubicBezTo>
                    <a:pt x="596597" y="842323"/>
                    <a:pt x="412291" y="668133"/>
                    <a:pt x="342098" y="441014"/>
                  </a:cubicBezTo>
                  <a:cubicBezTo>
                    <a:pt x="335079" y="444854"/>
                    <a:pt x="327373" y="445576"/>
                    <a:pt x="319499" y="445576"/>
                  </a:cubicBezTo>
                  <a:cubicBezTo>
                    <a:pt x="249911" y="445576"/>
                    <a:pt x="193499" y="389164"/>
                    <a:pt x="193499" y="319576"/>
                  </a:cubicBezTo>
                  <a:cubicBezTo>
                    <a:pt x="193499" y="249988"/>
                    <a:pt x="249911" y="193576"/>
                    <a:pt x="319499" y="193576"/>
                  </a:cubicBezTo>
                  <a:close/>
                  <a:moveTo>
                    <a:pt x="326209" y="59"/>
                  </a:moveTo>
                  <a:cubicBezTo>
                    <a:pt x="367741" y="864"/>
                    <a:pt x="409801" y="9826"/>
                    <a:pt x="450124" y="27812"/>
                  </a:cubicBezTo>
                  <a:cubicBezTo>
                    <a:pt x="611418" y="99753"/>
                    <a:pt x="683852" y="288828"/>
                    <a:pt x="611910" y="450121"/>
                  </a:cubicBezTo>
                  <a:cubicBezTo>
                    <a:pt x="599958" y="476919"/>
                    <a:pt x="584772" y="501264"/>
                    <a:pt x="565579" y="521625"/>
                  </a:cubicBezTo>
                  <a:lnTo>
                    <a:pt x="566370" y="522243"/>
                  </a:lnTo>
                  <a:cubicBezTo>
                    <a:pt x="566335" y="522424"/>
                    <a:pt x="566234" y="522555"/>
                    <a:pt x="566132" y="522686"/>
                  </a:cubicBezTo>
                  <a:lnTo>
                    <a:pt x="562970" y="524854"/>
                  </a:lnTo>
                  <a:lnTo>
                    <a:pt x="560270" y="528197"/>
                  </a:lnTo>
                  <a:lnTo>
                    <a:pt x="555540" y="530089"/>
                  </a:lnTo>
                  <a:lnTo>
                    <a:pt x="555458" y="530005"/>
                  </a:lnTo>
                  <a:cubicBezTo>
                    <a:pt x="549399" y="534107"/>
                    <a:pt x="542150" y="534282"/>
                    <a:pt x="536326" y="530978"/>
                  </a:cubicBezTo>
                  <a:lnTo>
                    <a:pt x="530653" y="526545"/>
                  </a:lnTo>
                  <a:cubicBezTo>
                    <a:pt x="523362" y="518882"/>
                    <a:pt x="523638" y="505665"/>
                    <a:pt x="531487" y="495619"/>
                  </a:cubicBezTo>
                  <a:lnTo>
                    <a:pt x="531860" y="495281"/>
                  </a:lnTo>
                  <a:lnTo>
                    <a:pt x="532622" y="495877"/>
                  </a:lnTo>
                  <a:cubicBezTo>
                    <a:pt x="532182" y="494244"/>
                    <a:pt x="532942" y="493224"/>
                    <a:pt x="533871" y="492173"/>
                  </a:cubicBezTo>
                  <a:cubicBezTo>
                    <a:pt x="549297" y="474728"/>
                    <a:pt x="561803" y="454442"/>
                    <a:pt x="571724" y="432198"/>
                  </a:cubicBezTo>
                  <a:cubicBezTo>
                    <a:pt x="633767" y="293098"/>
                    <a:pt x="571300" y="130039"/>
                    <a:pt x="432200" y="67997"/>
                  </a:cubicBezTo>
                  <a:cubicBezTo>
                    <a:pt x="293100" y="5955"/>
                    <a:pt x="130042" y="68422"/>
                    <a:pt x="67999" y="207522"/>
                  </a:cubicBezTo>
                  <a:cubicBezTo>
                    <a:pt x="5957" y="346622"/>
                    <a:pt x="68425" y="509680"/>
                    <a:pt x="207524" y="571722"/>
                  </a:cubicBezTo>
                  <a:cubicBezTo>
                    <a:pt x="250168" y="590742"/>
                    <a:pt x="295063" y="598061"/>
                    <a:pt x="338507" y="593680"/>
                  </a:cubicBezTo>
                  <a:lnTo>
                    <a:pt x="338624" y="594059"/>
                  </a:lnTo>
                  <a:cubicBezTo>
                    <a:pt x="350524" y="590511"/>
                    <a:pt x="362560" y="595008"/>
                    <a:pt x="367005" y="604375"/>
                  </a:cubicBezTo>
                  <a:lnTo>
                    <a:pt x="369105" y="611261"/>
                  </a:lnTo>
                  <a:cubicBezTo>
                    <a:pt x="370632" y="621434"/>
                    <a:pt x="363284" y="631799"/>
                    <a:pt x="351561" y="635489"/>
                  </a:cubicBezTo>
                  <a:lnTo>
                    <a:pt x="351951" y="636738"/>
                  </a:lnTo>
                  <a:cubicBezTo>
                    <a:pt x="298368" y="643565"/>
                    <a:pt x="242490" y="635498"/>
                    <a:pt x="189600" y="611908"/>
                  </a:cubicBezTo>
                  <a:cubicBezTo>
                    <a:pt x="28306" y="539967"/>
                    <a:pt x="-44128" y="350892"/>
                    <a:pt x="27814" y="189598"/>
                  </a:cubicBezTo>
                  <a:cubicBezTo>
                    <a:pt x="81770" y="68628"/>
                    <a:pt x="201614" y="-2359"/>
                    <a:pt x="326209" y="5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16000" tIns="0" rIns="0" bIns="252000" rtlCol="0" anchor="ctr">
              <a:noAutofit/>
            </a:bodyPr>
            <a:lstStyle/>
            <a:p>
              <a:pPr algn="ctr"/>
              <a:r>
                <a:rPr lang="en-US" altLang="zh-CN" sz="1400" dirty="0">
                  <a:solidFill>
                    <a:srgbClr val="FFFFFF"/>
                  </a:solidFill>
                  <a:latin typeface="微软雅黑" panose="020B0503020204020204" pitchFamily="34" charset="-122"/>
                  <a:ea typeface="微软雅黑" panose="020B0503020204020204" pitchFamily="34" charset="-122"/>
                </a:rPr>
                <a:t>2</a:t>
              </a:r>
              <a:endParaRPr lang="zh-CN" altLang="en-US" sz="1400" dirty="0">
                <a:solidFill>
                  <a:srgbClr val="FFFFFF"/>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2460882" y="2708322"/>
              <a:ext cx="6473213" cy="962022"/>
              <a:chOff x="6562724" y="2887663"/>
              <a:chExt cx="6473213" cy="962022"/>
            </a:xfrm>
          </p:grpSpPr>
          <p:sp>
            <p:nvSpPr>
              <p:cNvPr id="27" name="矩形 26"/>
              <p:cNvSpPr/>
              <p:nvPr/>
            </p:nvSpPr>
            <p:spPr>
              <a:xfrm>
                <a:off x="6562724" y="3240287"/>
                <a:ext cx="6473213"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8" name="矩形 27"/>
              <p:cNvSpPr/>
              <p:nvPr/>
            </p:nvSpPr>
            <p:spPr>
              <a:xfrm>
                <a:off x="10793963" y="2887663"/>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rPr>
                  <a:t>标题文字添加</a:t>
                </a:r>
              </a:p>
            </p:txBody>
          </p:sp>
        </p:grpSp>
      </p:grpSp>
      <p:grpSp>
        <p:nvGrpSpPr>
          <p:cNvPr id="5" name="组合 4"/>
          <p:cNvGrpSpPr/>
          <p:nvPr/>
        </p:nvGrpSpPr>
        <p:grpSpPr>
          <a:xfrm>
            <a:off x="3424670" y="5006660"/>
            <a:ext cx="7542545" cy="962022"/>
            <a:chOff x="2676525" y="5006660"/>
            <a:chExt cx="7542545" cy="962022"/>
          </a:xfrm>
        </p:grpSpPr>
        <p:sp>
          <p:nvSpPr>
            <p:cNvPr id="9" name="MH_Other_4"/>
            <p:cNvSpPr/>
            <p:nvPr>
              <p:custDataLst>
                <p:tags r:id="rId2"/>
              </p:custDataLst>
            </p:nvPr>
          </p:nvSpPr>
          <p:spPr>
            <a:xfrm flipH="1">
              <a:off x="9359592" y="5038178"/>
              <a:ext cx="859478" cy="898986"/>
            </a:xfrm>
            <a:custGeom>
              <a:avLst/>
              <a:gdLst>
                <a:gd name="connsiteX0" fmla="*/ 363896 w 859478"/>
                <a:gd name="connsiteY0" fmla="*/ 635242 h 898986"/>
                <a:gd name="connsiteX1" fmla="*/ 364175 w 859478"/>
                <a:gd name="connsiteY1" fmla="*/ 635715 h 898986"/>
                <a:gd name="connsiteX2" fmla="*/ 363321 w 859478"/>
                <a:gd name="connsiteY2" fmla="*/ 635786 h 898986"/>
                <a:gd name="connsiteX3" fmla="*/ 319499 w 859478"/>
                <a:gd name="connsiteY3" fmla="*/ 193576 h 898986"/>
                <a:gd name="connsiteX4" fmla="*/ 445499 w 859478"/>
                <a:gd name="connsiteY4" fmla="*/ 319576 h 898986"/>
                <a:gd name="connsiteX5" fmla="*/ 386326 w 859478"/>
                <a:gd name="connsiteY5" fmla="*/ 423685 h 898986"/>
                <a:gd name="connsiteX6" fmla="*/ 842760 w 859478"/>
                <a:gd name="connsiteY6" fmla="*/ 853783 h 898986"/>
                <a:gd name="connsiteX7" fmla="*/ 843163 w 859478"/>
                <a:gd name="connsiteY7" fmla="*/ 854132 h 898986"/>
                <a:gd name="connsiteX8" fmla="*/ 843164 w 859478"/>
                <a:gd name="connsiteY8" fmla="*/ 854344 h 898986"/>
                <a:gd name="connsiteX9" fmla="*/ 859478 w 859478"/>
                <a:gd name="connsiteY9" fmla="*/ 870289 h 898986"/>
                <a:gd name="connsiteX10" fmla="*/ 859151 w 859478"/>
                <a:gd name="connsiteY10" fmla="*/ 878542 h 898986"/>
                <a:gd name="connsiteX11" fmla="*/ 843258 w 859478"/>
                <a:gd name="connsiteY11" fmla="*/ 895919 h 898986"/>
                <a:gd name="connsiteX12" fmla="*/ 843261 w 859478"/>
                <a:gd name="connsiteY12" fmla="*/ 896816 h 898986"/>
                <a:gd name="connsiteX13" fmla="*/ 838411 w 859478"/>
                <a:gd name="connsiteY13" fmla="*/ 898508 h 898986"/>
                <a:gd name="connsiteX14" fmla="*/ 831716 w 859478"/>
                <a:gd name="connsiteY14" fmla="*/ 898986 h 898986"/>
                <a:gd name="connsiteX15" fmla="*/ 825815 w 859478"/>
                <a:gd name="connsiteY15" fmla="*/ 898975 h 898986"/>
                <a:gd name="connsiteX16" fmla="*/ 826029 w 859478"/>
                <a:gd name="connsiteY16" fmla="*/ 898359 h 898986"/>
                <a:gd name="connsiteX17" fmla="*/ 342098 w 859478"/>
                <a:gd name="connsiteY17" fmla="*/ 441014 h 898986"/>
                <a:gd name="connsiteX18" fmla="*/ 319499 w 859478"/>
                <a:gd name="connsiteY18" fmla="*/ 445576 h 898986"/>
                <a:gd name="connsiteX19" fmla="*/ 193499 w 859478"/>
                <a:gd name="connsiteY19" fmla="*/ 319576 h 898986"/>
                <a:gd name="connsiteX20" fmla="*/ 319499 w 859478"/>
                <a:gd name="connsiteY20" fmla="*/ 193576 h 898986"/>
                <a:gd name="connsiteX21" fmla="*/ 326209 w 859478"/>
                <a:gd name="connsiteY21" fmla="*/ 59 h 898986"/>
                <a:gd name="connsiteX22" fmla="*/ 450124 w 859478"/>
                <a:gd name="connsiteY22" fmla="*/ 27812 h 898986"/>
                <a:gd name="connsiteX23" fmla="*/ 611910 w 859478"/>
                <a:gd name="connsiteY23" fmla="*/ 450121 h 898986"/>
                <a:gd name="connsiteX24" fmla="*/ 565579 w 859478"/>
                <a:gd name="connsiteY24" fmla="*/ 521625 h 898986"/>
                <a:gd name="connsiteX25" fmla="*/ 566370 w 859478"/>
                <a:gd name="connsiteY25" fmla="*/ 522243 h 898986"/>
                <a:gd name="connsiteX26" fmla="*/ 566132 w 859478"/>
                <a:gd name="connsiteY26" fmla="*/ 522686 h 898986"/>
                <a:gd name="connsiteX27" fmla="*/ 562970 w 859478"/>
                <a:gd name="connsiteY27" fmla="*/ 524854 h 898986"/>
                <a:gd name="connsiteX28" fmla="*/ 560270 w 859478"/>
                <a:gd name="connsiteY28" fmla="*/ 528197 h 898986"/>
                <a:gd name="connsiteX29" fmla="*/ 555540 w 859478"/>
                <a:gd name="connsiteY29" fmla="*/ 530089 h 898986"/>
                <a:gd name="connsiteX30" fmla="*/ 555458 w 859478"/>
                <a:gd name="connsiteY30" fmla="*/ 530005 h 898986"/>
                <a:gd name="connsiteX31" fmla="*/ 536326 w 859478"/>
                <a:gd name="connsiteY31" fmla="*/ 530978 h 898986"/>
                <a:gd name="connsiteX32" fmla="*/ 530653 w 859478"/>
                <a:gd name="connsiteY32" fmla="*/ 526545 h 898986"/>
                <a:gd name="connsiteX33" fmla="*/ 531487 w 859478"/>
                <a:gd name="connsiteY33" fmla="*/ 495619 h 898986"/>
                <a:gd name="connsiteX34" fmla="*/ 531860 w 859478"/>
                <a:gd name="connsiteY34" fmla="*/ 495281 h 898986"/>
                <a:gd name="connsiteX35" fmla="*/ 532622 w 859478"/>
                <a:gd name="connsiteY35" fmla="*/ 495877 h 898986"/>
                <a:gd name="connsiteX36" fmla="*/ 533871 w 859478"/>
                <a:gd name="connsiteY36" fmla="*/ 492173 h 898986"/>
                <a:gd name="connsiteX37" fmla="*/ 571724 w 859478"/>
                <a:gd name="connsiteY37" fmla="*/ 432198 h 898986"/>
                <a:gd name="connsiteX38" fmla="*/ 432200 w 859478"/>
                <a:gd name="connsiteY38" fmla="*/ 67997 h 898986"/>
                <a:gd name="connsiteX39" fmla="*/ 67999 w 859478"/>
                <a:gd name="connsiteY39" fmla="*/ 207522 h 898986"/>
                <a:gd name="connsiteX40" fmla="*/ 207524 w 859478"/>
                <a:gd name="connsiteY40" fmla="*/ 571722 h 898986"/>
                <a:gd name="connsiteX41" fmla="*/ 338507 w 859478"/>
                <a:gd name="connsiteY41" fmla="*/ 593680 h 898986"/>
                <a:gd name="connsiteX42" fmla="*/ 338624 w 859478"/>
                <a:gd name="connsiteY42" fmla="*/ 594059 h 898986"/>
                <a:gd name="connsiteX43" fmla="*/ 367005 w 859478"/>
                <a:gd name="connsiteY43" fmla="*/ 604375 h 898986"/>
                <a:gd name="connsiteX44" fmla="*/ 369105 w 859478"/>
                <a:gd name="connsiteY44" fmla="*/ 611261 h 898986"/>
                <a:gd name="connsiteX45" fmla="*/ 351561 w 859478"/>
                <a:gd name="connsiteY45" fmla="*/ 635489 h 898986"/>
                <a:gd name="connsiteX46" fmla="*/ 351951 w 859478"/>
                <a:gd name="connsiteY46" fmla="*/ 636738 h 898986"/>
                <a:gd name="connsiteX47" fmla="*/ 189600 w 859478"/>
                <a:gd name="connsiteY47" fmla="*/ 611908 h 898986"/>
                <a:gd name="connsiteX48" fmla="*/ 27814 w 859478"/>
                <a:gd name="connsiteY48" fmla="*/ 189598 h 898986"/>
                <a:gd name="connsiteX49" fmla="*/ 326209 w 859478"/>
                <a:gd name="connsiteY49" fmla="*/ 59 h 898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859478" h="898986">
                  <a:moveTo>
                    <a:pt x="363896" y="635242"/>
                  </a:moveTo>
                  <a:lnTo>
                    <a:pt x="364175" y="635715"/>
                  </a:lnTo>
                  <a:lnTo>
                    <a:pt x="363321" y="635786"/>
                  </a:lnTo>
                  <a:close/>
                  <a:moveTo>
                    <a:pt x="319499" y="193576"/>
                  </a:moveTo>
                  <a:cubicBezTo>
                    <a:pt x="389087" y="193576"/>
                    <a:pt x="445499" y="249988"/>
                    <a:pt x="445499" y="319576"/>
                  </a:cubicBezTo>
                  <a:cubicBezTo>
                    <a:pt x="445499" y="364088"/>
                    <a:pt x="422419" y="403208"/>
                    <a:pt x="386326" y="423685"/>
                  </a:cubicBezTo>
                  <a:cubicBezTo>
                    <a:pt x="451395" y="638245"/>
                    <a:pt x="625844" y="802592"/>
                    <a:pt x="842760" y="853783"/>
                  </a:cubicBezTo>
                  <a:lnTo>
                    <a:pt x="843163" y="854132"/>
                  </a:lnTo>
                  <a:lnTo>
                    <a:pt x="843164" y="854344"/>
                  </a:lnTo>
                  <a:cubicBezTo>
                    <a:pt x="852413" y="855501"/>
                    <a:pt x="858536" y="862058"/>
                    <a:pt x="859478" y="870289"/>
                  </a:cubicBezTo>
                  <a:lnTo>
                    <a:pt x="859151" y="878542"/>
                  </a:lnTo>
                  <a:cubicBezTo>
                    <a:pt x="857669" y="886298"/>
                    <a:pt x="851830" y="893093"/>
                    <a:pt x="843258" y="895919"/>
                  </a:cubicBezTo>
                  <a:lnTo>
                    <a:pt x="843261" y="896816"/>
                  </a:lnTo>
                  <a:cubicBezTo>
                    <a:pt x="841520" y="897167"/>
                    <a:pt x="839915" y="897771"/>
                    <a:pt x="838411" y="898508"/>
                  </a:cubicBezTo>
                  <a:lnTo>
                    <a:pt x="831716" y="898986"/>
                  </a:lnTo>
                  <a:lnTo>
                    <a:pt x="825815" y="898975"/>
                  </a:lnTo>
                  <a:lnTo>
                    <a:pt x="826029" y="898359"/>
                  </a:lnTo>
                  <a:cubicBezTo>
                    <a:pt x="596597" y="842323"/>
                    <a:pt x="412291" y="668133"/>
                    <a:pt x="342098" y="441014"/>
                  </a:cubicBezTo>
                  <a:cubicBezTo>
                    <a:pt x="335079" y="444854"/>
                    <a:pt x="327373" y="445576"/>
                    <a:pt x="319499" y="445576"/>
                  </a:cubicBezTo>
                  <a:cubicBezTo>
                    <a:pt x="249911" y="445576"/>
                    <a:pt x="193499" y="389164"/>
                    <a:pt x="193499" y="319576"/>
                  </a:cubicBezTo>
                  <a:cubicBezTo>
                    <a:pt x="193499" y="249988"/>
                    <a:pt x="249911" y="193576"/>
                    <a:pt x="319499" y="193576"/>
                  </a:cubicBezTo>
                  <a:close/>
                  <a:moveTo>
                    <a:pt x="326209" y="59"/>
                  </a:moveTo>
                  <a:cubicBezTo>
                    <a:pt x="367741" y="864"/>
                    <a:pt x="409801" y="9826"/>
                    <a:pt x="450124" y="27812"/>
                  </a:cubicBezTo>
                  <a:cubicBezTo>
                    <a:pt x="611418" y="99753"/>
                    <a:pt x="683852" y="288828"/>
                    <a:pt x="611910" y="450121"/>
                  </a:cubicBezTo>
                  <a:cubicBezTo>
                    <a:pt x="599958" y="476919"/>
                    <a:pt x="584772" y="501264"/>
                    <a:pt x="565579" y="521625"/>
                  </a:cubicBezTo>
                  <a:lnTo>
                    <a:pt x="566370" y="522243"/>
                  </a:lnTo>
                  <a:cubicBezTo>
                    <a:pt x="566335" y="522424"/>
                    <a:pt x="566234" y="522555"/>
                    <a:pt x="566132" y="522686"/>
                  </a:cubicBezTo>
                  <a:lnTo>
                    <a:pt x="562970" y="524854"/>
                  </a:lnTo>
                  <a:lnTo>
                    <a:pt x="560270" y="528197"/>
                  </a:lnTo>
                  <a:lnTo>
                    <a:pt x="555540" y="530089"/>
                  </a:lnTo>
                  <a:lnTo>
                    <a:pt x="555458" y="530005"/>
                  </a:lnTo>
                  <a:cubicBezTo>
                    <a:pt x="549399" y="534107"/>
                    <a:pt x="542150" y="534282"/>
                    <a:pt x="536326" y="530978"/>
                  </a:cubicBezTo>
                  <a:lnTo>
                    <a:pt x="530653" y="526545"/>
                  </a:lnTo>
                  <a:cubicBezTo>
                    <a:pt x="523362" y="518882"/>
                    <a:pt x="523638" y="505665"/>
                    <a:pt x="531487" y="495619"/>
                  </a:cubicBezTo>
                  <a:lnTo>
                    <a:pt x="531860" y="495281"/>
                  </a:lnTo>
                  <a:lnTo>
                    <a:pt x="532622" y="495877"/>
                  </a:lnTo>
                  <a:cubicBezTo>
                    <a:pt x="532182" y="494244"/>
                    <a:pt x="532942" y="493224"/>
                    <a:pt x="533871" y="492173"/>
                  </a:cubicBezTo>
                  <a:cubicBezTo>
                    <a:pt x="549297" y="474728"/>
                    <a:pt x="561803" y="454442"/>
                    <a:pt x="571724" y="432198"/>
                  </a:cubicBezTo>
                  <a:cubicBezTo>
                    <a:pt x="633767" y="293098"/>
                    <a:pt x="571300" y="130039"/>
                    <a:pt x="432200" y="67997"/>
                  </a:cubicBezTo>
                  <a:cubicBezTo>
                    <a:pt x="293100" y="5955"/>
                    <a:pt x="130042" y="68422"/>
                    <a:pt x="67999" y="207522"/>
                  </a:cubicBezTo>
                  <a:cubicBezTo>
                    <a:pt x="5957" y="346622"/>
                    <a:pt x="68425" y="509680"/>
                    <a:pt x="207524" y="571722"/>
                  </a:cubicBezTo>
                  <a:cubicBezTo>
                    <a:pt x="250168" y="590742"/>
                    <a:pt x="295063" y="598061"/>
                    <a:pt x="338507" y="593680"/>
                  </a:cubicBezTo>
                  <a:lnTo>
                    <a:pt x="338624" y="594059"/>
                  </a:lnTo>
                  <a:cubicBezTo>
                    <a:pt x="350524" y="590511"/>
                    <a:pt x="362560" y="595008"/>
                    <a:pt x="367005" y="604375"/>
                  </a:cubicBezTo>
                  <a:lnTo>
                    <a:pt x="369105" y="611261"/>
                  </a:lnTo>
                  <a:cubicBezTo>
                    <a:pt x="370632" y="621434"/>
                    <a:pt x="363284" y="631799"/>
                    <a:pt x="351561" y="635489"/>
                  </a:cubicBezTo>
                  <a:lnTo>
                    <a:pt x="351951" y="636738"/>
                  </a:lnTo>
                  <a:cubicBezTo>
                    <a:pt x="298368" y="643565"/>
                    <a:pt x="242490" y="635498"/>
                    <a:pt x="189600" y="611908"/>
                  </a:cubicBezTo>
                  <a:cubicBezTo>
                    <a:pt x="28306" y="539967"/>
                    <a:pt x="-44128" y="350892"/>
                    <a:pt x="27814" y="189598"/>
                  </a:cubicBezTo>
                  <a:cubicBezTo>
                    <a:pt x="81770" y="68628"/>
                    <a:pt x="201614" y="-2359"/>
                    <a:pt x="326209" y="5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16000" tIns="0" rIns="0" bIns="252000" rtlCol="0" anchor="ctr">
              <a:noAutofit/>
            </a:bodyPr>
            <a:lstStyle/>
            <a:p>
              <a:pPr algn="ctr"/>
              <a:r>
                <a:rPr lang="en-US" altLang="zh-CN" sz="1400" dirty="0">
                  <a:solidFill>
                    <a:srgbClr val="FFFFFF"/>
                  </a:solidFill>
                  <a:latin typeface="微软雅黑" panose="020B0503020204020204" pitchFamily="34" charset="-122"/>
                  <a:ea typeface="微软雅黑" panose="020B0503020204020204" pitchFamily="34" charset="-122"/>
                </a:rPr>
                <a:t>4</a:t>
              </a:r>
              <a:endParaRPr lang="zh-CN" altLang="en-US" sz="1400" dirty="0">
                <a:solidFill>
                  <a:srgbClr val="FFFFFF"/>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2676525" y="5006660"/>
              <a:ext cx="6473213" cy="962022"/>
              <a:chOff x="6562724" y="2887663"/>
              <a:chExt cx="6473213" cy="962022"/>
            </a:xfrm>
          </p:grpSpPr>
          <p:sp>
            <p:nvSpPr>
              <p:cNvPr id="30" name="矩形 29"/>
              <p:cNvSpPr/>
              <p:nvPr/>
            </p:nvSpPr>
            <p:spPr>
              <a:xfrm>
                <a:off x="6562724" y="3240287"/>
                <a:ext cx="6473213"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1" name="矩形 30"/>
              <p:cNvSpPr/>
              <p:nvPr/>
            </p:nvSpPr>
            <p:spPr>
              <a:xfrm>
                <a:off x="10793963" y="2887663"/>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rPr>
                  <a:t>标题文字添加</a:t>
                </a:r>
              </a:p>
            </p:txBody>
          </p:sp>
        </p:grpSp>
      </p:grpSp>
    </p:spTree>
    <p:custDataLst>
      <p:tags r:id="rId1"/>
    </p:custDataLst>
    <p:extLst>
      <p:ext uri="{BB962C8B-B14F-4D97-AF65-F5344CB8AC3E}">
        <p14:creationId xmlns:p14="http://schemas.microsoft.com/office/powerpoint/2010/main" val="3254023751"/>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ppt_x</p:attrName>
                                        </p:attrNameLst>
                                      </p:cBhvr>
                                      <p:tavLst>
                                        <p:tav tm="0">
                                          <p:val>
                                            <p:strVal val="#ppt_x+#ppt_w*1.125000"/>
                                          </p:val>
                                        </p:tav>
                                        <p:tav tm="100000">
                                          <p:val>
                                            <p:strVal val="#ppt_x"/>
                                          </p:val>
                                        </p:tav>
                                      </p:tavLst>
                                    </p:anim>
                                    <p:animEffect transition="in" filter="wipe(left)">
                                      <p:cBhvr>
                                        <p:cTn id="13" dur="500"/>
                                        <p:tgtEl>
                                          <p:spTgt spid="3"/>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left)">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462202" y="2311116"/>
            <a:ext cx="9267596" cy="2956494"/>
            <a:chOff x="2668589" y="2806701"/>
            <a:chExt cx="7021512" cy="2239963"/>
          </a:xfrm>
        </p:grpSpPr>
        <p:sp>
          <p:nvSpPr>
            <p:cNvPr id="4" name="MH_SubTitle_1"/>
            <p:cNvSpPr/>
            <p:nvPr>
              <p:custDataLst>
                <p:tags r:id="rId2"/>
              </p:custDataLst>
            </p:nvPr>
          </p:nvSpPr>
          <p:spPr>
            <a:xfrm>
              <a:off x="2668589" y="3711575"/>
              <a:ext cx="1584325" cy="433388"/>
            </a:xfrm>
            <a:prstGeom prst="roundRect">
              <a:avLst>
                <a:gd name="adj" fmla="val 10053"/>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scene3d>
                <a:camera prst="orthographicFront"/>
                <a:lightRig rig="threePt" dir="t"/>
              </a:scene3d>
              <a:sp3d contourW="12700"/>
            </a:bodyPr>
            <a:lstStyle/>
            <a:p>
              <a:pPr algn="ctr">
                <a:defRPr/>
              </a:pPr>
              <a:r>
                <a:rPr lang="zh-CN" altLang="en-US" dirty="0" smtClean="0">
                  <a:solidFill>
                    <a:srgbClr val="FFFFFF"/>
                  </a:solidFill>
                </a:rPr>
                <a:t>标题文字添加</a:t>
              </a:r>
              <a:r>
                <a:rPr lang="en-US" altLang="zh-CN" dirty="0" smtClean="0">
                  <a:solidFill>
                    <a:srgbClr val="FFFFFF"/>
                  </a:solidFill>
                </a:rPr>
                <a:t> </a:t>
              </a:r>
              <a:endParaRPr lang="zh-CN" altLang="en-US" dirty="0">
                <a:solidFill>
                  <a:srgbClr val="FFFFFF"/>
                </a:solidFill>
              </a:endParaRPr>
            </a:p>
          </p:txBody>
        </p:sp>
        <p:sp>
          <p:nvSpPr>
            <p:cNvPr id="5" name="MH_SubTitle_2"/>
            <p:cNvSpPr/>
            <p:nvPr>
              <p:custDataLst>
                <p:tags r:id="rId3"/>
              </p:custDataLst>
            </p:nvPr>
          </p:nvSpPr>
          <p:spPr>
            <a:xfrm>
              <a:off x="4478339" y="3711575"/>
              <a:ext cx="1584325" cy="433388"/>
            </a:xfrm>
            <a:prstGeom prst="roundRect">
              <a:avLst>
                <a:gd name="adj" fmla="val 100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scene3d>
                <a:camera prst="orthographicFront"/>
                <a:lightRig rig="threePt" dir="t"/>
              </a:scene3d>
              <a:sp3d contourW="12700"/>
            </a:bodyPr>
            <a:lstStyle/>
            <a:p>
              <a:pPr algn="ctr">
                <a:defRPr/>
              </a:pPr>
              <a:r>
                <a:rPr lang="zh-CN" altLang="en-US" dirty="0" smtClean="0">
                  <a:solidFill>
                    <a:srgbClr val="FFFFFF"/>
                  </a:solidFill>
                </a:rPr>
                <a:t>标题文字添加</a:t>
              </a:r>
              <a:r>
                <a:rPr lang="en-US" altLang="zh-CN" dirty="0" smtClean="0">
                  <a:solidFill>
                    <a:srgbClr val="FFFFFF"/>
                  </a:solidFill>
                </a:rPr>
                <a:t> </a:t>
              </a:r>
              <a:endParaRPr lang="zh-CN" altLang="en-US" dirty="0">
                <a:solidFill>
                  <a:srgbClr val="FFFFFF"/>
                </a:solidFill>
              </a:endParaRPr>
            </a:p>
          </p:txBody>
        </p:sp>
        <p:sp>
          <p:nvSpPr>
            <p:cNvPr id="6" name="MH_SubTitle_3"/>
            <p:cNvSpPr/>
            <p:nvPr>
              <p:custDataLst>
                <p:tags r:id="rId4"/>
              </p:custDataLst>
            </p:nvPr>
          </p:nvSpPr>
          <p:spPr>
            <a:xfrm>
              <a:off x="6291264" y="3711575"/>
              <a:ext cx="1584325" cy="433388"/>
            </a:xfrm>
            <a:prstGeom prst="roundRect">
              <a:avLst>
                <a:gd name="adj" fmla="val 10053"/>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scene3d>
                <a:camera prst="orthographicFront"/>
                <a:lightRig rig="threePt" dir="t"/>
              </a:scene3d>
              <a:sp3d contourW="12700"/>
            </a:bodyPr>
            <a:lstStyle/>
            <a:p>
              <a:pPr algn="ctr">
                <a:defRPr/>
              </a:pPr>
              <a:r>
                <a:rPr lang="zh-CN" altLang="en-US" dirty="0" smtClean="0">
                  <a:solidFill>
                    <a:srgbClr val="FFFFFF"/>
                  </a:solidFill>
                </a:rPr>
                <a:t>标题文字添加</a:t>
              </a:r>
              <a:r>
                <a:rPr lang="en-US" altLang="zh-CN" dirty="0" smtClean="0">
                  <a:solidFill>
                    <a:srgbClr val="FFFFFF"/>
                  </a:solidFill>
                </a:rPr>
                <a:t> </a:t>
              </a:r>
              <a:endParaRPr lang="zh-CN" altLang="en-US" dirty="0">
                <a:solidFill>
                  <a:srgbClr val="FFFFFF"/>
                </a:solidFill>
              </a:endParaRPr>
            </a:p>
          </p:txBody>
        </p:sp>
        <p:sp>
          <p:nvSpPr>
            <p:cNvPr id="7" name="MH_SubTitle_4"/>
            <p:cNvSpPr/>
            <p:nvPr>
              <p:custDataLst>
                <p:tags r:id="rId5"/>
              </p:custDataLst>
            </p:nvPr>
          </p:nvSpPr>
          <p:spPr>
            <a:xfrm>
              <a:off x="8105776" y="3711575"/>
              <a:ext cx="1584325" cy="433388"/>
            </a:xfrm>
            <a:prstGeom prst="roundRect">
              <a:avLst>
                <a:gd name="adj" fmla="val 1005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scene3d>
                <a:camera prst="orthographicFront"/>
                <a:lightRig rig="threePt" dir="t"/>
              </a:scene3d>
              <a:sp3d contourW="12700"/>
            </a:bodyPr>
            <a:lstStyle/>
            <a:p>
              <a:pPr algn="ctr">
                <a:defRPr/>
              </a:pPr>
              <a:r>
                <a:rPr lang="zh-CN" altLang="en-US" dirty="0" smtClean="0">
                  <a:solidFill>
                    <a:srgbClr val="FFFFFF"/>
                  </a:solidFill>
                </a:rPr>
                <a:t>标题文字添加</a:t>
              </a:r>
              <a:r>
                <a:rPr lang="en-US" altLang="zh-CN" dirty="0" smtClean="0">
                  <a:solidFill>
                    <a:srgbClr val="FFFFFF"/>
                  </a:solidFill>
                </a:rPr>
                <a:t> </a:t>
              </a:r>
              <a:endParaRPr lang="zh-CN" altLang="en-US" dirty="0">
                <a:solidFill>
                  <a:srgbClr val="FFFFFF"/>
                </a:solidFill>
              </a:endParaRPr>
            </a:p>
          </p:txBody>
        </p:sp>
        <p:sp>
          <p:nvSpPr>
            <p:cNvPr id="41" name="MH_Other_1"/>
            <p:cNvSpPr/>
            <p:nvPr>
              <p:custDataLst>
                <p:tags r:id="rId6"/>
              </p:custDataLst>
            </p:nvPr>
          </p:nvSpPr>
          <p:spPr>
            <a:xfrm>
              <a:off x="2792414" y="2806701"/>
              <a:ext cx="649287" cy="790575"/>
            </a:xfrm>
            <a:custGeom>
              <a:avLst/>
              <a:gdLst>
                <a:gd name="connsiteX0" fmla="*/ 324036 w 648072"/>
                <a:gd name="connsiteY0" fmla="*/ 0 h 791728"/>
                <a:gd name="connsiteX1" fmla="*/ 648072 w 648072"/>
                <a:gd name="connsiteY1" fmla="*/ 324036 h 791728"/>
                <a:gd name="connsiteX2" fmla="*/ 389341 w 648072"/>
                <a:gd name="connsiteY2" fmla="*/ 641489 h 791728"/>
                <a:gd name="connsiteX3" fmla="*/ 388468 w 648072"/>
                <a:gd name="connsiteY3" fmla="*/ 641577 h 791728"/>
                <a:gd name="connsiteX4" fmla="*/ 324036 w 648072"/>
                <a:gd name="connsiteY4" fmla="*/ 791728 h 791728"/>
                <a:gd name="connsiteX5" fmla="*/ 259605 w 648072"/>
                <a:gd name="connsiteY5" fmla="*/ 641577 h 791728"/>
                <a:gd name="connsiteX6" fmla="*/ 258732 w 648072"/>
                <a:gd name="connsiteY6" fmla="*/ 641489 h 791728"/>
                <a:gd name="connsiteX7" fmla="*/ 0 w 648072"/>
                <a:gd name="connsiteY7" fmla="*/ 324036 h 791728"/>
                <a:gd name="connsiteX8" fmla="*/ 324036 w 648072"/>
                <a:gd name="connsiteY8" fmla="*/ 0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072" h="791728">
                  <a:moveTo>
                    <a:pt x="324036" y="0"/>
                  </a:moveTo>
                  <a:cubicBezTo>
                    <a:pt x="502996" y="0"/>
                    <a:pt x="648072" y="145076"/>
                    <a:pt x="648072" y="324036"/>
                  </a:cubicBezTo>
                  <a:cubicBezTo>
                    <a:pt x="648072" y="480626"/>
                    <a:pt x="536998" y="611274"/>
                    <a:pt x="389341" y="641489"/>
                  </a:cubicBezTo>
                  <a:lnTo>
                    <a:pt x="388468" y="641577"/>
                  </a:lnTo>
                  <a:lnTo>
                    <a:pt x="324036" y="791728"/>
                  </a:lnTo>
                  <a:lnTo>
                    <a:pt x="259605" y="641577"/>
                  </a:lnTo>
                  <a:lnTo>
                    <a:pt x="258732" y="641489"/>
                  </a:lnTo>
                  <a:cubicBezTo>
                    <a:pt x="111074" y="611274"/>
                    <a:pt x="0" y="480626"/>
                    <a:pt x="0" y="324036"/>
                  </a:cubicBezTo>
                  <a:cubicBezTo>
                    <a:pt x="0" y="145076"/>
                    <a:pt x="145076" y="0"/>
                    <a:pt x="324036"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scene3d>
                <a:camera prst="orthographicFront"/>
                <a:lightRig rig="threePt" dir="t"/>
              </a:scene3d>
              <a:sp3d contourW="12700"/>
            </a:bodyPr>
            <a:lstStyle/>
            <a:p>
              <a:pPr algn="ctr">
                <a:defRPr/>
              </a:pPr>
              <a:r>
                <a:rPr lang="en-US" altLang="zh-CN" sz="2800">
                  <a:solidFill>
                    <a:srgbClr val="FFFFFF"/>
                  </a:solidFill>
                </a:rPr>
                <a:t>A</a:t>
              </a:r>
              <a:endParaRPr lang="zh-CN" altLang="en-US" sz="2800">
                <a:solidFill>
                  <a:srgbClr val="FFFFFF"/>
                </a:solidFill>
              </a:endParaRPr>
            </a:p>
          </p:txBody>
        </p:sp>
        <p:sp>
          <p:nvSpPr>
            <p:cNvPr id="42" name="MH_Other_2"/>
            <p:cNvSpPr/>
            <p:nvPr>
              <p:custDataLst>
                <p:tags r:id="rId7"/>
              </p:custDataLst>
            </p:nvPr>
          </p:nvSpPr>
          <p:spPr>
            <a:xfrm>
              <a:off x="6400800" y="2806701"/>
              <a:ext cx="649288" cy="790575"/>
            </a:xfrm>
            <a:custGeom>
              <a:avLst/>
              <a:gdLst>
                <a:gd name="connsiteX0" fmla="*/ 324036 w 648072"/>
                <a:gd name="connsiteY0" fmla="*/ 0 h 791728"/>
                <a:gd name="connsiteX1" fmla="*/ 648072 w 648072"/>
                <a:gd name="connsiteY1" fmla="*/ 324036 h 791728"/>
                <a:gd name="connsiteX2" fmla="*/ 389341 w 648072"/>
                <a:gd name="connsiteY2" fmla="*/ 641489 h 791728"/>
                <a:gd name="connsiteX3" fmla="*/ 388468 w 648072"/>
                <a:gd name="connsiteY3" fmla="*/ 641577 h 791728"/>
                <a:gd name="connsiteX4" fmla="*/ 324036 w 648072"/>
                <a:gd name="connsiteY4" fmla="*/ 791728 h 791728"/>
                <a:gd name="connsiteX5" fmla="*/ 259605 w 648072"/>
                <a:gd name="connsiteY5" fmla="*/ 641577 h 791728"/>
                <a:gd name="connsiteX6" fmla="*/ 258732 w 648072"/>
                <a:gd name="connsiteY6" fmla="*/ 641489 h 791728"/>
                <a:gd name="connsiteX7" fmla="*/ 0 w 648072"/>
                <a:gd name="connsiteY7" fmla="*/ 324036 h 791728"/>
                <a:gd name="connsiteX8" fmla="*/ 324036 w 648072"/>
                <a:gd name="connsiteY8" fmla="*/ 0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072" h="791728">
                  <a:moveTo>
                    <a:pt x="324036" y="0"/>
                  </a:moveTo>
                  <a:cubicBezTo>
                    <a:pt x="502996" y="0"/>
                    <a:pt x="648072" y="145076"/>
                    <a:pt x="648072" y="324036"/>
                  </a:cubicBezTo>
                  <a:cubicBezTo>
                    <a:pt x="648072" y="480626"/>
                    <a:pt x="536998" y="611274"/>
                    <a:pt x="389341" y="641489"/>
                  </a:cubicBezTo>
                  <a:lnTo>
                    <a:pt x="388468" y="641577"/>
                  </a:lnTo>
                  <a:lnTo>
                    <a:pt x="324036" y="791728"/>
                  </a:lnTo>
                  <a:lnTo>
                    <a:pt x="259605" y="641577"/>
                  </a:lnTo>
                  <a:lnTo>
                    <a:pt x="258732" y="641489"/>
                  </a:lnTo>
                  <a:cubicBezTo>
                    <a:pt x="111074" y="611274"/>
                    <a:pt x="0" y="480626"/>
                    <a:pt x="0" y="324036"/>
                  </a:cubicBezTo>
                  <a:cubicBezTo>
                    <a:pt x="0" y="145076"/>
                    <a:pt x="145076" y="0"/>
                    <a:pt x="324036"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scene3d>
                <a:camera prst="orthographicFront"/>
                <a:lightRig rig="threePt" dir="t"/>
              </a:scene3d>
              <a:sp3d contourW="12700"/>
            </a:bodyPr>
            <a:lstStyle/>
            <a:p>
              <a:pPr algn="ctr">
                <a:defRPr/>
              </a:pPr>
              <a:r>
                <a:rPr lang="en-US" altLang="zh-CN" sz="2800">
                  <a:solidFill>
                    <a:srgbClr val="FFFFFF"/>
                  </a:solidFill>
                </a:rPr>
                <a:t>C</a:t>
              </a:r>
              <a:endParaRPr lang="zh-CN" altLang="en-US" sz="2800">
                <a:solidFill>
                  <a:srgbClr val="FFFFFF"/>
                </a:solidFill>
              </a:endParaRPr>
            </a:p>
          </p:txBody>
        </p:sp>
        <p:sp>
          <p:nvSpPr>
            <p:cNvPr id="51" name="MH_Other_3"/>
            <p:cNvSpPr/>
            <p:nvPr>
              <p:custDataLst>
                <p:tags r:id="rId8"/>
              </p:custDataLst>
            </p:nvPr>
          </p:nvSpPr>
          <p:spPr>
            <a:xfrm>
              <a:off x="4597400" y="4254501"/>
              <a:ext cx="647700" cy="792163"/>
            </a:xfrm>
            <a:custGeom>
              <a:avLst/>
              <a:gdLst>
                <a:gd name="connsiteX0" fmla="*/ 324036 w 648072"/>
                <a:gd name="connsiteY0" fmla="*/ 0 h 791728"/>
                <a:gd name="connsiteX1" fmla="*/ 388468 w 648072"/>
                <a:gd name="connsiteY1" fmla="*/ 150151 h 791728"/>
                <a:gd name="connsiteX2" fmla="*/ 389341 w 648072"/>
                <a:gd name="connsiteY2" fmla="*/ 150239 h 791728"/>
                <a:gd name="connsiteX3" fmla="*/ 648072 w 648072"/>
                <a:gd name="connsiteY3" fmla="*/ 467692 h 791728"/>
                <a:gd name="connsiteX4" fmla="*/ 324036 w 648072"/>
                <a:gd name="connsiteY4" fmla="*/ 791728 h 791728"/>
                <a:gd name="connsiteX5" fmla="*/ 0 w 648072"/>
                <a:gd name="connsiteY5" fmla="*/ 467692 h 791728"/>
                <a:gd name="connsiteX6" fmla="*/ 258732 w 648072"/>
                <a:gd name="connsiteY6" fmla="*/ 150239 h 791728"/>
                <a:gd name="connsiteX7" fmla="*/ 259605 w 648072"/>
                <a:gd name="connsiteY7" fmla="*/ 150151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8072" h="791728">
                  <a:moveTo>
                    <a:pt x="324036" y="0"/>
                  </a:moveTo>
                  <a:lnTo>
                    <a:pt x="388468" y="150151"/>
                  </a:lnTo>
                  <a:lnTo>
                    <a:pt x="389341" y="150239"/>
                  </a:lnTo>
                  <a:cubicBezTo>
                    <a:pt x="536998" y="180454"/>
                    <a:pt x="648072" y="311102"/>
                    <a:pt x="648072" y="467692"/>
                  </a:cubicBezTo>
                  <a:cubicBezTo>
                    <a:pt x="648072" y="646652"/>
                    <a:pt x="502996" y="791728"/>
                    <a:pt x="324036" y="791728"/>
                  </a:cubicBezTo>
                  <a:cubicBezTo>
                    <a:pt x="145076" y="791728"/>
                    <a:pt x="0" y="646652"/>
                    <a:pt x="0" y="467692"/>
                  </a:cubicBezTo>
                  <a:cubicBezTo>
                    <a:pt x="0" y="311102"/>
                    <a:pt x="111074" y="180454"/>
                    <a:pt x="258732" y="150239"/>
                  </a:cubicBezTo>
                  <a:lnTo>
                    <a:pt x="259605" y="1501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4000" rIns="0" bIns="0" anchor="ctr">
              <a:scene3d>
                <a:camera prst="orthographicFront"/>
                <a:lightRig rig="threePt" dir="t"/>
              </a:scene3d>
              <a:sp3d contourW="12700"/>
            </a:bodyPr>
            <a:lstStyle/>
            <a:p>
              <a:pPr algn="ctr">
                <a:defRPr/>
              </a:pPr>
              <a:r>
                <a:rPr lang="en-US" altLang="zh-CN" sz="2800">
                  <a:solidFill>
                    <a:srgbClr val="FFFFFF"/>
                  </a:solidFill>
                </a:rPr>
                <a:t>B</a:t>
              </a:r>
              <a:endParaRPr lang="zh-CN" altLang="en-US" sz="2800">
                <a:solidFill>
                  <a:srgbClr val="FFFFFF"/>
                </a:solidFill>
              </a:endParaRPr>
            </a:p>
          </p:txBody>
        </p:sp>
        <p:sp>
          <p:nvSpPr>
            <p:cNvPr id="52" name="MH_Other_4"/>
            <p:cNvSpPr/>
            <p:nvPr>
              <p:custDataLst>
                <p:tags r:id="rId9"/>
              </p:custDataLst>
            </p:nvPr>
          </p:nvSpPr>
          <p:spPr>
            <a:xfrm>
              <a:off x="8205788" y="4254501"/>
              <a:ext cx="647700" cy="792163"/>
            </a:xfrm>
            <a:custGeom>
              <a:avLst/>
              <a:gdLst>
                <a:gd name="connsiteX0" fmla="*/ 324036 w 648072"/>
                <a:gd name="connsiteY0" fmla="*/ 0 h 791728"/>
                <a:gd name="connsiteX1" fmla="*/ 388468 w 648072"/>
                <a:gd name="connsiteY1" fmla="*/ 150152 h 791728"/>
                <a:gd name="connsiteX2" fmla="*/ 389341 w 648072"/>
                <a:gd name="connsiteY2" fmla="*/ 150240 h 791728"/>
                <a:gd name="connsiteX3" fmla="*/ 648072 w 648072"/>
                <a:gd name="connsiteY3" fmla="*/ 467692 h 791728"/>
                <a:gd name="connsiteX4" fmla="*/ 324036 w 648072"/>
                <a:gd name="connsiteY4" fmla="*/ 791728 h 791728"/>
                <a:gd name="connsiteX5" fmla="*/ 0 w 648072"/>
                <a:gd name="connsiteY5" fmla="*/ 467692 h 791728"/>
                <a:gd name="connsiteX6" fmla="*/ 258732 w 648072"/>
                <a:gd name="connsiteY6" fmla="*/ 150240 h 791728"/>
                <a:gd name="connsiteX7" fmla="*/ 259605 w 648072"/>
                <a:gd name="connsiteY7" fmla="*/ 150152 h 791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8072" h="791728">
                  <a:moveTo>
                    <a:pt x="324036" y="0"/>
                  </a:moveTo>
                  <a:lnTo>
                    <a:pt x="388468" y="150152"/>
                  </a:lnTo>
                  <a:lnTo>
                    <a:pt x="389341" y="150240"/>
                  </a:lnTo>
                  <a:cubicBezTo>
                    <a:pt x="536998" y="180455"/>
                    <a:pt x="648072" y="311102"/>
                    <a:pt x="648072" y="467692"/>
                  </a:cubicBezTo>
                  <a:cubicBezTo>
                    <a:pt x="648072" y="646652"/>
                    <a:pt x="502996" y="791728"/>
                    <a:pt x="324036" y="791728"/>
                  </a:cubicBezTo>
                  <a:cubicBezTo>
                    <a:pt x="145076" y="791728"/>
                    <a:pt x="0" y="646652"/>
                    <a:pt x="0" y="467692"/>
                  </a:cubicBezTo>
                  <a:cubicBezTo>
                    <a:pt x="0" y="311102"/>
                    <a:pt x="111074" y="180455"/>
                    <a:pt x="258732" y="150240"/>
                  </a:cubicBezTo>
                  <a:lnTo>
                    <a:pt x="259605" y="1501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4000" rIns="0" bIns="0" anchor="ctr">
              <a:scene3d>
                <a:camera prst="orthographicFront"/>
                <a:lightRig rig="threePt" dir="t"/>
              </a:scene3d>
              <a:sp3d contourW="12700"/>
            </a:bodyPr>
            <a:lstStyle/>
            <a:p>
              <a:pPr algn="ctr">
                <a:defRPr/>
              </a:pPr>
              <a:r>
                <a:rPr lang="en-US" altLang="zh-CN" sz="2800">
                  <a:solidFill>
                    <a:srgbClr val="FFFFFF"/>
                  </a:solidFill>
                </a:rPr>
                <a:t>D</a:t>
              </a:r>
              <a:endParaRPr lang="zh-CN" altLang="en-US" sz="2800">
                <a:solidFill>
                  <a:srgbClr val="FFFFFF"/>
                </a:solidFill>
              </a:endParaRPr>
            </a:p>
          </p:txBody>
        </p:sp>
      </p:grpSp>
      <p:sp>
        <p:nvSpPr>
          <p:cNvPr id="16" name="Freeform 6"/>
          <p:cNvSpPr>
            <a:spLocks noEditPoints="1"/>
          </p:cNvSpPr>
          <p:nvPr/>
        </p:nvSpPr>
        <p:spPr bwMode="auto">
          <a:xfrm>
            <a:off x="575973" y="365125"/>
            <a:ext cx="597479" cy="644525"/>
          </a:xfrm>
          <a:custGeom>
            <a:avLst/>
            <a:gdLst>
              <a:gd name="T0" fmla="*/ 153 w 188"/>
              <a:gd name="T1" fmla="*/ 0 h 203"/>
              <a:gd name="T2" fmla="*/ 117 w 188"/>
              <a:gd name="T3" fmla="*/ 29 h 203"/>
              <a:gd name="T4" fmla="*/ 115 w 188"/>
              <a:gd name="T5" fmla="*/ 29 h 203"/>
              <a:gd name="T6" fmla="*/ 115 w 188"/>
              <a:gd name="T7" fmla="*/ 28 h 203"/>
              <a:gd name="T8" fmla="*/ 115 w 188"/>
              <a:gd name="T9" fmla="*/ 28 h 203"/>
              <a:gd name="T10" fmla="*/ 116 w 188"/>
              <a:gd name="T11" fmla="*/ 28 h 203"/>
              <a:gd name="T12" fmla="*/ 117 w 188"/>
              <a:gd name="T13" fmla="*/ 152 h 203"/>
              <a:gd name="T14" fmla="*/ 11 w 188"/>
              <a:gd name="T15" fmla="*/ 166 h 203"/>
              <a:gd name="T16" fmla="*/ 10 w 188"/>
              <a:gd name="T17" fmla="*/ 61 h 203"/>
              <a:gd name="T18" fmla="*/ 37 w 188"/>
              <a:gd name="T19" fmla="*/ 71 h 203"/>
              <a:gd name="T20" fmla="*/ 73 w 188"/>
              <a:gd name="T21" fmla="*/ 42 h 203"/>
              <a:gd name="T22" fmla="*/ 37 w 188"/>
              <a:gd name="T23" fmla="*/ 14 h 203"/>
              <a:gd name="T24" fmla="*/ 2 w 188"/>
              <a:gd name="T25" fmla="*/ 43 h 203"/>
              <a:gd name="T26" fmla="*/ 0 w 188"/>
              <a:gd name="T27" fmla="*/ 43 h 203"/>
              <a:gd name="T28" fmla="*/ 0 w 188"/>
              <a:gd name="T29" fmla="*/ 42 h 203"/>
              <a:gd name="T30" fmla="*/ 0 w 188"/>
              <a:gd name="T31" fmla="*/ 42 h 203"/>
              <a:gd name="T32" fmla="*/ 1 w 188"/>
              <a:gd name="T33" fmla="*/ 43 h 203"/>
              <a:gd name="T34" fmla="*/ 2 w 188"/>
              <a:gd name="T35" fmla="*/ 201 h 203"/>
              <a:gd name="T36" fmla="*/ 2 w 188"/>
              <a:gd name="T37" fmla="*/ 201 h 203"/>
              <a:gd name="T38" fmla="*/ 2 w 188"/>
              <a:gd name="T39" fmla="*/ 203 h 203"/>
              <a:gd name="T40" fmla="*/ 127 w 188"/>
              <a:gd name="T41" fmla="*/ 188 h 203"/>
              <a:gd name="T42" fmla="*/ 127 w 188"/>
              <a:gd name="T43" fmla="*/ 169 h 203"/>
              <a:gd name="T44" fmla="*/ 126 w 188"/>
              <a:gd name="T45" fmla="*/ 47 h 203"/>
              <a:gd name="T46" fmla="*/ 153 w 188"/>
              <a:gd name="T47" fmla="*/ 57 h 203"/>
              <a:gd name="T48" fmla="*/ 188 w 188"/>
              <a:gd name="T49" fmla="*/ 29 h 203"/>
              <a:gd name="T50" fmla="*/ 153 w 188"/>
              <a:gd name="T51" fmla="*/ 0 h 203"/>
              <a:gd name="T52" fmla="*/ 118 w 188"/>
              <a:gd name="T53" fmla="*/ 161 h 203"/>
              <a:gd name="T54" fmla="*/ 118 w 188"/>
              <a:gd name="T55" fmla="*/ 169 h 203"/>
              <a:gd name="T56" fmla="*/ 11 w 188"/>
              <a:gd name="T57" fmla="*/ 183 h 203"/>
              <a:gd name="T58" fmla="*/ 11 w 188"/>
              <a:gd name="T59" fmla="*/ 175 h 203"/>
              <a:gd name="T60" fmla="*/ 118 w 188"/>
              <a:gd name="T61" fmla="*/ 16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8" h="203">
                <a:moveTo>
                  <a:pt x="153" y="0"/>
                </a:moveTo>
                <a:cubicBezTo>
                  <a:pt x="133" y="0"/>
                  <a:pt x="118" y="11"/>
                  <a:pt x="117" y="29"/>
                </a:cubicBezTo>
                <a:cubicBezTo>
                  <a:pt x="115" y="29"/>
                  <a:pt x="115" y="29"/>
                  <a:pt x="115" y="29"/>
                </a:cubicBezTo>
                <a:cubicBezTo>
                  <a:pt x="115" y="28"/>
                  <a:pt x="115" y="28"/>
                  <a:pt x="115" y="28"/>
                </a:cubicBezTo>
                <a:cubicBezTo>
                  <a:pt x="115" y="28"/>
                  <a:pt x="115" y="28"/>
                  <a:pt x="115" y="28"/>
                </a:cubicBezTo>
                <a:cubicBezTo>
                  <a:pt x="116" y="28"/>
                  <a:pt x="116" y="28"/>
                  <a:pt x="116" y="28"/>
                </a:cubicBezTo>
                <a:cubicBezTo>
                  <a:pt x="117" y="152"/>
                  <a:pt x="117" y="152"/>
                  <a:pt x="117" y="152"/>
                </a:cubicBezTo>
                <a:cubicBezTo>
                  <a:pt x="11" y="166"/>
                  <a:pt x="11" y="166"/>
                  <a:pt x="11" y="166"/>
                </a:cubicBezTo>
                <a:cubicBezTo>
                  <a:pt x="10" y="61"/>
                  <a:pt x="10" y="61"/>
                  <a:pt x="10" y="61"/>
                </a:cubicBezTo>
                <a:cubicBezTo>
                  <a:pt x="17" y="67"/>
                  <a:pt x="26" y="71"/>
                  <a:pt x="37" y="71"/>
                </a:cubicBezTo>
                <a:cubicBezTo>
                  <a:pt x="57" y="71"/>
                  <a:pt x="73" y="58"/>
                  <a:pt x="73" y="42"/>
                </a:cubicBezTo>
                <a:cubicBezTo>
                  <a:pt x="73" y="26"/>
                  <a:pt x="57" y="14"/>
                  <a:pt x="37" y="14"/>
                </a:cubicBezTo>
                <a:cubicBezTo>
                  <a:pt x="18" y="14"/>
                  <a:pt x="2" y="29"/>
                  <a:pt x="2" y="43"/>
                </a:cubicBezTo>
                <a:cubicBezTo>
                  <a:pt x="0" y="43"/>
                  <a:pt x="0" y="43"/>
                  <a:pt x="0" y="43"/>
                </a:cubicBezTo>
                <a:cubicBezTo>
                  <a:pt x="0" y="42"/>
                  <a:pt x="0" y="42"/>
                  <a:pt x="0" y="42"/>
                </a:cubicBezTo>
                <a:cubicBezTo>
                  <a:pt x="0" y="42"/>
                  <a:pt x="0" y="42"/>
                  <a:pt x="0" y="42"/>
                </a:cubicBezTo>
                <a:cubicBezTo>
                  <a:pt x="1" y="43"/>
                  <a:pt x="1" y="43"/>
                  <a:pt x="1" y="43"/>
                </a:cubicBezTo>
                <a:cubicBezTo>
                  <a:pt x="2" y="201"/>
                  <a:pt x="2" y="201"/>
                  <a:pt x="2" y="201"/>
                </a:cubicBezTo>
                <a:cubicBezTo>
                  <a:pt x="2" y="201"/>
                  <a:pt x="2" y="201"/>
                  <a:pt x="2" y="201"/>
                </a:cubicBezTo>
                <a:cubicBezTo>
                  <a:pt x="2" y="203"/>
                  <a:pt x="2" y="203"/>
                  <a:pt x="2" y="203"/>
                </a:cubicBezTo>
                <a:cubicBezTo>
                  <a:pt x="127" y="188"/>
                  <a:pt x="127" y="188"/>
                  <a:pt x="127" y="188"/>
                </a:cubicBezTo>
                <a:cubicBezTo>
                  <a:pt x="127" y="169"/>
                  <a:pt x="127" y="169"/>
                  <a:pt x="127" y="169"/>
                </a:cubicBezTo>
                <a:cubicBezTo>
                  <a:pt x="126" y="47"/>
                  <a:pt x="126" y="47"/>
                  <a:pt x="126" y="47"/>
                </a:cubicBezTo>
                <a:cubicBezTo>
                  <a:pt x="133" y="53"/>
                  <a:pt x="142" y="57"/>
                  <a:pt x="153" y="57"/>
                </a:cubicBezTo>
                <a:cubicBezTo>
                  <a:pt x="173" y="57"/>
                  <a:pt x="188" y="45"/>
                  <a:pt x="188" y="29"/>
                </a:cubicBezTo>
                <a:cubicBezTo>
                  <a:pt x="188" y="13"/>
                  <a:pt x="173" y="0"/>
                  <a:pt x="153" y="0"/>
                </a:cubicBezTo>
                <a:close/>
                <a:moveTo>
                  <a:pt x="118" y="161"/>
                </a:moveTo>
                <a:cubicBezTo>
                  <a:pt x="118" y="169"/>
                  <a:pt x="118" y="169"/>
                  <a:pt x="118" y="169"/>
                </a:cubicBezTo>
                <a:cubicBezTo>
                  <a:pt x="11" y="183"/>
                  <a:pt x="11" y="183"/>
                  <a:pt x="11" y="183"/>
                </a:cubicBezTo>
                <a:cubicBezTo>
                  <a:pt x="11" y="175"/>
                  <a:pt x="11" y="175"/>
                  <a:pt x="11" y="175"/>
                </a:cubicBezTo>
                <a:lnTo>
                  <a:pt x="118" y="161"/>
                </a:lnTo>
                <a:close/>
              </a:path>
            </a:pathLst>
          </a:custGeom>
          <a:solidFill>
            <a:srgbClr val="FFFFFF"/>
          </a:solidFill>
          <a:ln>
            <a:noFill/>
          </a:ln>
          <a:effectLst>
            <a:outerShdw blurRad="292100" dist="38100" dir="2700000" algn="tl" rotWithShape="0">
              <a:prstClr val="black">
                <a:alpha val="8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7" name="组合 16"/>
          <p:cNvGrpSpPr/>
          <p:nvPr/>
        </p:nvGrpSpPr>
        <p:grpSpPr>
          <a:xfrm>
            <a:off x="1341578" y="365125"/>
            <a:ext cx="4886361" cy="761059"/>
            <a:chOff x="1341578" y="365125"/>
            <a:chExt cx="4886361" cy="761059"/>
          </a:xfrm>
        </p:grpSpPr>
        <p:sp>
          <p:nvSpPr>
            <p:cNvPr id="18" name="文本框 17"/>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19" name="矩形 18"/>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sp>
        <p:nvSpPr>
          <p:cNvPr id="21" name="矩形 20"/>
          <p:cNvSpPr/>
          <p:nvPr/>
        </p:nvSpPr>
        <p:spPr>
          <a:xfrm>
            <a:off x="1462202" y="4399680"/>
            <a:ext cx="2091129"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a:t>
            </a:r>
            <a:r>
              <a:rPr lang="zh-CN" altLang="en-US" sz="1400" dirty="0" smtClean="0">
                <a:solidFill>
                  <a:schemeClr val="bg1"/>
                </a:solidFill>
              </a:rPr>
              <a:t>出来</a:t>
            </a:r>
            <a:endParaRPr lang="zh-CN" altLang="en-US" sz="1400" dirty="0">
              <a:solidFill>
                <a:schemeClr val="bg1"/>
              </a:solidFill>
            </a:endParaRPr>
          </a:p>
        </p:txBody>
      </p:sp>
      <p:sp>
        <p:nvSpPr>
          <p:cNvPr id="23" name="矩形 22"/>
          <p:cNvSpPr/>
          <p:nvPr/>
        </p:nvSpPr>
        <p:spPr>
          <a:xfrm>
            <a:off x="6227939" y="4399680"/>
            <a:ext cx="2091129"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a:t>
            </a:r>
            <a:r>
              <a:rPr lang="zh-CN" altLang="en-US" sz="1400" dirty="0" smtClean="0">
                <a:solidFill>
                  <a:schemeClr val="bg1"/>
                </a:solidFill>
              </a:rPr>
              <a:t>出来</a:t>
            </a:r>
            <a:endParaRPr lang="zh-CN" altLang="en-US" sz="1400" dirty="0">
              <a:solidFill>
                <a:schemeClr val="bg1"/>
              </a:solidFill>
            </a:endParaRPr>
          </a:p>
        </p:txBody>
      </p:sp>
      <p:sp>
        <p:nvSpPr>
          <p:cNvPr id="24" name="矩形 23"/>
          <p:cNvSpPr/>
          <p:nvPr/>
        </p:nvSpPr>
        <p:spPr>
          <a:xfrm>
            <a:off x="3817338" y="2461254"/>
            <a:ext cx="2091129"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a:t>
            </a:r>
            <a:r>
              <a:rPr lang="zh-CN" altLang="en-US" sz="1400" dirty="0" smtClean="0">
                <a:solidFill>
                  <a:schemeClr val="bg1"/>
                </a:solidFill>
              </a:rPr>
              <a:t>出来</a:t>
            </a:r>
            <a:endParaRPr lang="zh-CN" altLang="en-US" sz="1400" dirty="0">
              <a:solidFill>
                <a:schemeClr val="bg1"/>
              </a:solidFill>
            </a:endParaRPr>
          </a:p>
        </p:txBody>
      </p:sp>
      <p:sp>
        <p:nvSpPr>
          <p:cNvPr id="25" name="矩形 24"/>
          <p:cNvSpPr/>
          <p:nvPr/>
        </p:nvSpPr>
        <p:spPr>
          <a:xfrm>
            <a:off x="8638668" y="2461254"/>
            <a:ext cx="2091129"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a:t>
            </a:r>
            <a:r>
              <a:rPr lang="zh-CN" altLang="en-US" sz="1400" dirty="0" smtClean="0">
                <a:solidFill>
                  <a:schemeClr val="bg1"/>
                </a:solidFill>
              </a:rPr>
              <a:t>出来</a:t>
            </a:r>
            <a:endParaRPr lang="zh-CN" altLang="en-US" sz="1400" dirty="0">
              <a:solidFill>
                <a:schemeClr val="bg1"/>
              </a:solidFill>
            </a:endParaRPr>
          </a:p>
        </p:txBody>
      </p:sp>
    </p:spTree>
    <p:custDataLst>
      <p:tags r:id="rId1"/>
    </p:custDataLst>
    <p:extLst>
      <p:ext uri="{BB962C8B-B14F-4D97-AF65-F5344CB8AC3E}">
        <p14:creationId xmlns:p14="http://schemas.microsoft.com/office/powerpoint/2010/main" val="694655939"/>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4" grpId="0"/>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169035" y="2167869"/>
            <a:ext cx="9853930" cy="3237108"/>
            <a:chOff x="2092325" y="3171821"/>
            <a:chExt cx="8007350" cy="2630493"/>
          </a:xfrm>
        </p:grpSpPr>
        <p:sp>
          <p:nvSpPr>
            <p:cNvPr id="26" name="MH_SubTitle_1"/>
            <p:cNvSpPr/>
            <p:nvPr>
              <p:custDataLst>
                <p:tags r:id="rId2"/>
              </p:custDataLst>
            </p:nvPr>
          </p:nvSpPr>
          <p:spPr>
            <a:xfrm>
              <a:off x="2092325" y="3173410"/>
              <a:ext cx="1797050" cy="433387"/>
            </a:xfrm>
            <a:prstGeom prst="rect">
              <a:avLst/>
            </a:prstGeom>
            <a:solidFill>
              <a:schemeClr val="accent1"/>
            </a:solidFill>
            <a:ln w="12700" cap="flat" cmpd="sng" algn="ctr">
              <a:noFill/>
              <a:prstDash val="solid"/>
              <a:miter lim="800000"/>
            </a:ln>
            <a:effectLst/>
          </p:spPr>
          <p:txBody>
            <a:bodyPr anchor="ctr"/>
            <a:lstStyle/>
            <a:p>
              <a:pPr algn="just">
                <a:defRPr/>
              </a:pPr>
              <a:endParaRPr lang="en-US" altLang="zh-CN" sz="1600" kern="0" dirty="0">
                <a:solidFill>
                  <a:srgbClr val="FFFFFF"/>
                </a:solidFill>
              </a:endParaRPr>
            </a:p>
          </p:txBody>
        </p:sp>
        <p:sp>
          <p:nvSpPr>
            <p:cNvPr id="27" name="MH_Other_1"/>
            <p:cNvSpPr/>
            <p:nvPr>
              <p:custDataLst>
                <p:tags r:id="rId3"/>
              </p:custDataLst>
            </p:nvPr>
          </p:nvSpPr>
          <p:spPr>
            <a:xfrm flipH="1" flipV="1">
              <a:off x="2092325" y="3605209"/>
              <a:ext cx="185738" cy="130175"/>
            </a:xfrm>
            <a:prstGeom prst="rtTriangle">
              <a:avLst/>
            </a:prstGeom>
            <a:solidFill>
              <a:schemeClr val="accent1">
                <a:lumMod val="75000"/>
              </a:schemeClr>
            </a:solidFill>
            <a:ln w="12700" cap="flat" cmpd="sng" algn="ctr">
              <a:noFill/>
              <a:prstDash val="solid"/>
              <a:miter lim="800000"/>
            </a:ln>
            <a:effectLst/>
          </p:spPr>
          <p:txBody>
            <a:bodyPr anchor="ctr"/>
            <a:lstStyle/>
            <a:p>
              <a:pPr algn="ctr">
                <a:defRPr/>
              </a:pPr>
              <a:endParaRPr lang="zh-CN" altLang="en-US" sz="1050" kern="0">
                <a:solidFill>
                  <a:prstClr val="white"/>
                </a:solidFill>
                <a:latin typeface="+mn-ea"/>
              </a:endParaRPr>
            </a:p>
          </p:txBody>
        </p:sp>
        <p:sp>
          <p:nvSpPr>
            <p:cNvPr id="29" name="MH_SubTitle_3"/>
            <p:cNvSpPr/>
            <p:nvPr>
              <p:custDataLst>
                <p:tags r:id="rId4"/>
              </p:custDataLst>
            </p:nvPr>
          </p:nvSpPr>
          <p:spPr>
            <a:xfrm>
              <a:off x="6269038" y="3171821"/>
              <a:ext cx="1797050" cy="434975"/>
            </a:xfrm>
            <a:prstGeom prst="rect">
              <a:avLst/>
            </a:prstGeom>
            <a:solidFill>
              <a:schemeClr val="accent1"/>
            </a:solidFill>
            <a:ln w="12700" cap="flat" cmpd="sng" algn="ctr">
              <a:noFill/>
              <a:prstDash val="solid"/>
              <a:miter lim="800000"/>
            </a:ln>
            <a:effectLst/>
          </p:spPr>
          <p:txBody>
            <a:bodyPr anchor="ctr"/>
            <a:lstStyle/>
            <a:p>
              <a:pPr algn="just">
                <a:defRPr/>
              </a:pPr>
              <a:endParaRPr lang="en-US" altLang="zh-CN" sz="1600" kern="0" dirty="0">
                <a:solidFill>
                  <a:srgbClr val="FFFFFF"/>
                </a:solidFill>
              </a:endParaRPr>
            </a:p>
          </p:txBody>
        </p:sp>
        <p:sp>
          <p:nvSpPr>
            <p:cNvPr id="30" name="MH_Other_2"/>
            <p:cNvSpPr/>
            <p:nvPr>
              <p:custDataLst>
                <p:tags r:id="rId5"/>
              </p:custDataLst>
            </p:nvPr>
          </p:nvSpPr>
          <p:spPr>
            <a:xfrm flipH="1" flipV="1">
              <a:off x="6269039" y="3605209"/>
              <a:ext cx="185737" cy="130175"/>
            </a:xfrm>
            <a:prstGeom prst="rtTriangle">
              <a:avLst/>
            </a:prstGeom>
            <a:solidFill>
              <a:schemeClr val="accent1">
                <a:lumMod val="75000"/>
              </a:schemeClr>
            </a:solidFill>
            <a:ln w="12700" cap="flat" cmpd="sng" algn="ctr">
              <a:noFill/>
              <a:prstDash val="solid"/>
              <a:miter lim="800000"/>
            </a:ln>
            <a:effectLst/>
          </p:spPr>
          <p:txBody>
            <a:bodyPr anchor="ctr"/>
            <a:lstStyle/>
            <a:p>
              <a:pPr algn="ctr">
                <a:defRPr/>
              </a:pPr>
              <a:endParaRPr lang="zh-CN" altLang="en-US" sz="1050" kern="0">
                <a:solidFill>
                  <a:prstClr val="white"/>
                </a:solidFill>
                <a:latin typeface="+mn-ea"/>
              </a:endParaRPr>
            </a:p>
          </p:txBody>
        </p:sp>
        <p:sp>
          <p:nvSpPr>
            <p:cNvPr id="32" name="MH_SubTitle_2"/>
            <p:cNvSpPr/>
            <p:nvPr>
              <p:custDataLst>
                <p:tags r:id="rId6"/>
              </p:custDataLst>
            </p:nvPr>
          </p:nvSpPr>
          <p:spPr>
            <a:xfrm>
              <a:off x="4195763" y="5367339"/>
              <a:ext cx="1795462" cy="434975"/>
            </a:xfrm>
            <a:prstGeom prst="rect">
              <a:avLst/>
            </a:prstGeom>
            <a:solidFill>
              <a:schemeClr val="accent1"/>
            </a:solidFill>
            <a:ln w="12700" cap="flat" cmpd="sng" algn="ctr">
              <a:noFill/>
              <a:prstDash val="solid"/>
              <a:miter lim="800000"/>
            </a:ln>
            <a:effectLst/>
          </p:spPr>
          <p:txBody>
            <a:bodyPr anchor="ctr"/>
            <a:lstStyle/>
            <a:p>
              <a:pPr algn="just">
                <a:defRPr/>
              </a:pPr>
              <a:endParaRPr lang="en-US" altLang="zh-CN" sz="1600" kern="0" dirty="0">
                <a:solidFill>
                  <a:srgbClr val="FFFFFF"/>
                </a:solidFill>
              </a:endParaRPr>
            </a:p>
          </p:txBody>
        </p:sp>
        <p:sp>
          <p:nvSpPr>
            <p:cNvPr id="33" name="MH_Other_3"/>
            <p:cNvSpPr/>
            <p:nvPr>
              <p:custDataLst>
                <p:tags r:id="rId7"/>
              </p:custDataLst>
            </p:nvPr>
          </p:nvSpPr>
          <p:spPr>
            <a:xfrm flipH="1">
              <a:off x="4195763" y="5237164"/>
              <a:ext cx="182562" cy="130175"/>
            </a:xfrm>
            <a:prstGeom prst="rtTriangle">
              <a:avLst/>
            </a:prstGeom>
            <a:solidFill>
              <a:schemeClr val="accent1">
                <a:lumMod val="75000"/>
              </a:schemeClr>
            </a:solidFill>
            <a:ln w="12700" cap="flat" cmpd="sng" algn="ctr">
              <a:noFill/>
              <a:prstDash val="solid"/>
              <a:miter lim="800000"/>
            </a:ln>
            <a:effectLst/>
          </p:spPr>
          <p:txBody>
            <a:bodyPr anchor="ctr"/>
            <a:lstStyle/>
            <a:p>
              <a:pPr algn="ctr">
                <a:defRPr/>
              </a:pPr>
              <a:endParaRPr lang="zh-CN" altLang="en-US" sz="1600" kern="0">
                <a:solidFill>
                  <a:prstClr val="white"/>
                </a:solidFill>
                <a:latin typeface="+mn-ea"/>
              </a:endParaRPr>
            </a:p>
          </p:txBody>
        </p:sp>
        <p:sp>
          <p:nvSpPr>
            <p:cNvPr id="35" name="MH_SubTitle_4"/>
            <p:cNvSpPr/>
            <p:nvPr>
              <p:custDataLst>
                <p:tags r:id="rId8"/>
              </p:custDataLst>
            </p:nvPr>
          </p:nvSpPr>
          <p:spPr>
            <a:xfrm>
              <a:off x="8302625" y="5367339"/>
              <a:ext cx="1797050" cy="434975"/>
            </a:xfrm>
            <a:prstGeom prst="rect">
              <a:avLst/>
            </a:prstGeom>
            <a:solidFill>
              <a:schemeClr val="accent1"/>
            </a:solidFill>
            <a:ln w="12700" cap="flat" cmpd="sng" algn="ctr">
              <a:noFill/>
              <a:prstDash val="solid"/>
              <a:miter lim="800000"/>
            </a:ln>
            <a:effectLst/>
          </p:spPr>
          <p:txBody>
            <a:bodyPr anchor="ctr"/>
            <a:lstStyle/>
            <a:p>
              <a:pPr algn="just">
                <a:defRPr/>
              </a:pPr>
              <a:endParaRPr lang="en-US" altLang="zh-CN" sz="1600" kern="0" dirty="0">
                <a:solidFill>
                  <a:srgbClr val="FFFFFF"/>
                </a:solidFill>
              </a:endParaRPr>
            </a:p>
          </p:txBody>
        </p:sp>
        <p:sp>
          <p:nvSpPr>
            <p:cNvPr id="36" name="MH_Other_4"/>
            <p:cNvSpPr/>
            <p:nvPr>
              <p:custDataLst>
                <p:tags r:id="rId9"/>
              </p:custDataLst>
            </p:nvPr>
          </p:nvSpPr>
          <p:spPr>
            <a:xfrm flipH="1">
              <a:off x="8302625" y="5237164"/>
              <a:ext cx="184150" cy="130175"/>
            </a:xfrm>
            <a:prstGeom prst="rtTriangle">
              <a:avLst/>
            </a:prstGeom>
            <a:solidFill>
              <a:schemeClr val="accent1">
                <a:lumMod val="75000"/>
              </a:schemeClr>
            </a:solidFill>
            <a:ln w="12700" cap="flat" cmpd="sng" algn="ctr">
              <a:noFill/>
              <a:prstDash val="solid"/>
              <a:miter lim="800000"/>
            </a:ln>
            <a:effectLst/>
          </p:spPr>
          <p:txBody>
            <a:bodyPr anchor="ctr"/>
            <a:lstStyle/>
            <a:p>
              <a:pPr algn="ctr">
                <a:defRPr/>
              </a:pPr>
              <a:endParaRPr lang="zh-CN" altLang="en-US" sz="1600" kern="0">
                <a:solidFill>
                  <a:prstClr val="white"/>
                </a:solidFill>
                <a:latin typeface="+mn-ea"/>
              </a:endParaRPr>
            </a:p>
          </p:txBody>
        </p:sp>
      </p:grpSp>
      <p:sp>
        <p:nvSpPr>
          <p:cNvPr id="17" name="Freeform 6"/>
          <p:cNvSpPr>
            <a:spLocks noEditPoints="1"/>
          </p:cNvSpPr>
          <p:nvPr/>
        </p:nvSpPr>
        <p:spPr bwMode="auto">
          <a:xfrm>
            <a:off x="575973" y="365125"/>
            <a:ext cx="597479" cy="644525"/>
          </a:xfrm>
          <a:custGeom>
            <a:avLst/>
            <a:gdLst>
              <a:gd name="T0" fmla="*/ 153 w 188"/>
              <a:gd name="T1" fmla="*/ 0 h 203"/>
              <a:gd name="T2" fmla="*/ 117 w 188"/>
              <a:gd name="T3" fmla="*/ 29 h 203"/>
              <a:gd name="T4" fmla="*/ 115 w 188"/>
              <a:gd name="T5" fmla="*/ 29 h 203"/>
              <a:gd name="T6" fmla="*/ 115 w 188"/>
              <a:gd name="T7" fmla="*/ 28 h 203"/>
              <a:gd name="T8" fmla="*/ 115 w 188"/>
              <a:gd name="T9" fmla="*/ 28 h 203"/>
              <a:gd name="T10" fmla="*/ 116 w 188"/>
              <a:gd name="T11" fmla="*/ 28 h 203"/>
              <a:gd name="T12" fmla="*/ 117 w 188"/>
              <a:gd name="T13" fmla="*/ 152 h 203"/>
              <a:gd name="T14" fmla="*/ 11 w 188"/>
              <a:gd name="T15" fmla="*/ 166 h 203"/>
              <a:gd name="T16" fmla="*/ 10 w 188"/>
              <a:gd name="T17" fmla="*/ 61 h 203"/>
              <a:gd name="T18" fmla="*/ 37 w 188"/>
              <a:gd name="T19" fmla="*/ 71 h 203"/>
              <a:gd name="T20" fmla="*/ 73 w 188"/>
              <a:gd name="T21" fmla="*/ 42 h 203"/>
              <a:gd name="T22" fmla="*/ 37 w 188"/>
              <a:gd name="T23" fmla="*/ 14 h 203"/>
              <a:gd name="T24" fmla="*/ 2 w 188"/>
              <a:gd name="T25" fmla="*/ 43 h 203"/>
              <a:gd name="T26" fmla="*/ 0 w 188"/>
              <a:gd name="T27" fmla="*/ 43 h 203"/>
              <a:gd name="T28" fmla="*/ 0 w 188"/>
              <a:gd name="T29" fmla="*/ 42 h 203"/>
              <a:gd name="T30" fmla="*/ 0 w 188"/>
              <a:gd name="T31" fmla="*/ 42 h 203"/>
              <a:gd name="T32" fmla="*/ 1 w 188"/>
              <a:gd name="T33" fmla="*/ 43 h 203"/>
              <a:gd name="T34" fmla="*/ 2 w 188"/>
              <a:gd name="T35" fmla="*/ 201 h 203"/>
              <a:gd name="T36" fmla="*/ 2 w 188"/>
              <a:gd name="T37" fmla="*/ 201 h 203"/>
              <a:gd name="T38" fmla="*/ 2 w 188"/>
              <a:gd name="T39" fmla="*/ 203 h 203"/>
              <a:gd name="T40" fmla="*/ 127 w 188"/>
              <a:gd name="T41" fmla="*/ 188 h 203"/>
              <a:gd name="T42" fmla="*/ 127 w 188"/>
              <a:gd name="T43" fmla="*/ 169 h 203"/>
              <a:gd name="T44" fmla="*/ 126 w 188"/>
              <a:gd name="T45" fmla="*/ 47 h 203"/>
              <a:gd name="T46" fmla="*/ 153 w 188"/>
              <a:gd name="T47" fmla="*/ 57 h 203"/>
              <a:gd name="T48" fmla="*/ 188 w 188"/>
              <a:gd name="T49" fmla="*/ 29 h 203"/>
              <a:gd name="T50" fmla="*/ 153 w 188"/>
              <a:gd name="T51" fmla="*/ 0 h 203"/>
              <a:gd name="T52" fmla="*/ 118 w 188"/>
              <a:gd name="T53" fmla="*/ 161 h 203"/>
              <a:gd name="T54" fmla="*/ 118 w 188"/>
              <a:gd name="T55" fmla="*/ 169 h 203"/>
              <a:gd name="T56" fmla="*/ 11 w 188"/>
              <a:gd name="T57" fmla="*/ 183 h 203"/>
              <a:gd name="T58" fmla="*/ 11 w 188"/>
              <a:gd name="T59" fmla="*/ 175 h 203"/>
              <a:gd name="T60" fmla="*/ 118 w 188"/>
              <a:gd name="T61" fmla="*/ 16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8" h="203">
                <a:moveTo>
                  <a:pt x="153" y="0"/>
                </a:moveTo>
                <a:cubicBezTo>
                  <a:pt x="133" y="0"/>
                  <a:pt x="118" y="11"/>
                  <a:pt x="117" y="29"/>
                </a:cubicBezTo>
                <a:cubicBezTo>
                  <a:pt x="115" y="29"/>
                  <a:pt x="115" y="29"/>
                  <a:pt x="115" y="29"/>
                </a:cubicBezTo>
                <a:cubicBezTo>
                  <a:pt x="115" y="28"/>
                  <a:pt x="115" y="28"/>
                  <a:pt x="115" y="28"/>
                </a:cubicBezTo>
                <a:cubicBezTo>
                  <a:pt x="115" y="28"/>
                  <a:pt x="115" y="28"/>
                  <a:pt x="115" y="28"/>
                </a:cubicBezTo>
                <a:cubicBezTo>
                  <a:pt x="116" y="28"/>
                  <a:pt x="116" y="28"/>
                  <a:pt x="116" y="28"/>
                </a:cubicBezTo>
                <a:cubicBezTo>
                  <a:pt x="117" y="152"/>
                  <a:pt x="117" y="152"/>
                  <a:pt x="117" y="152"/>
                </a:cubicBezTo>
                <a:cubicBezTo>
                  <a:pt x="11" y="166"/>
                  <a:pt x="11" y="166"/>
                  <a:pt x="11" y="166"/>
                </a:cubicBezTo>
                <a:cubicBezTo>
                  <a:pt x="10" y="61"/>
                  <a:pt x="10" y="61"/>
                  <a:pt x="10" y="61"/>
                </a:cubicBezTo>
                <a:cubicBezTo>
                  <a:pt x="17" y="67"/>
                  <a:pt x="26" y="71"/>
                  <a:pt x="37" y="71"/>
                </a:cubicBezTo>
                <a:cubicBezTo>
                  <a:pt x="57" y="71"/>
                  <a:pt x="73" y="58"/>
                  <a:pt x="73" y="42"/>
                </a:cubicBezTo>
                <a:cubicBezTo>
                  <a:pt x="73" y="26"/>
                  <a:pt x="57" y="14"/>
                  <a:pt x="37" y="14"/>
                </a:cubicBezTo>
                <a:cubicBezTo>
                  <a:pt x="18" y="14"/>
                  <a:pt x="2" y="29"/>
                  <a:pt x="2" y="43"/>
                </a:cubicBezTo>
                <a:cubicBezTo>
                  <a:pt x="0" y="43"/>
                  <a:pt x="0" y="43"/>
                  <a:pt x="0" y="43"/>
                </a:cubicBezTo>
                <a:cubicBezTo>
                  <a:pt x="0" y="42"/>
                  <a:pt x="0" y="42"/>
                  <a:pt x="0" y="42"/>
                </a:cubicBezTo>
                <a:cubicBezTo>
                  <a:pt x="0" y="42"/>
                  <a:pt x="0" y="42"/>
                  <a:pt x="0" y="42"/>
                </a:cubicBezTo>
                <a:cubicBezTo>
                  <a:pt x="1" y="43"/>
                  <a:pt x="1" y="43"/>
                  <a:pt x="1" y="43"/>
                </a:cubicBezTo>
                <a:cubicBezTo>
                  <a:pt x="2" y="201"/>
                  <a:pt x="2" y="201"/>
                  <a:pt x="2" y="201"/>
                </a:cubicBezTo>
                <a:cubicBezTo>
                  <a:pt x="2" y="201"/>
                  <a:pt x="2" y="201"/>
                  <a:pt x="2" y="201"/>
                </a:cubicBezTo>
                <a:cubicBezTo>
                  <a:pt x="2" y="203"/>
                  <a:pt x="2" y="203"/>
                  <a:pt x="2" y="203"/>
                </a:cubicBezTo>
                <a:cubicBezTo>
                  <a:pt x="127" y="188"/>
                  <a:pt x="127" y="188"/>
                  <a:pt x="127" y="188"/>
                </a:cubicBezTo>
                <a:cubicBezTo>
                  <a:pt x="127" y="169"/>
                  <a:pt x="127" y="169"/>
                  <a:pt x="127" y="169"/>
                </a:cubicBezTo>
                <a:cubicBezTo>
                  <a:pt x="126" y="47"/>
                  <a:pt x="126" y="47"/>
                  <a:pt x="126" y="47"/>
                </a:cubicBezTo>
                <a:cubicBezTo>
                  <a:pt x="133" y="53"/>
                  <a:pt x="142" y="57"/>
                  <a:pt x="153" y="57"/>
                </a:cubicBezTo>
                <a:cubicBezTo>
                  <a:pt x="173" y="57"/>
                  <a:pt x="188" y="45"/>
                  <a:pt x="188" y="29"/>
                </a:cubicBezTo>
                <a:cubicBezTo>
                  <a:pt x="188" y="13"/>
                  <a:pt x="173" y="0"/>
                  <a:pt x="153" y="0"/>
                </a:cubicBezTo>
                <a:close/>
                <a:moveTo>
                  <a:pt x="118" y="161"/>
                </a:moveTo>
                <a:cubicBezTo>
                  <a:pt x="118" y="169"/>
                  <a:pt x="118" y="169"/>
                  <a:pt x="118" y="169"/>
                </a:cubicBezTo>
                <a:cubicBezTo>
                  <a:pt x="11" y="183"/>
                  <a:pt x="11" y="183"/>
                  <a:pt x="11" y="183"/>
                </a:cubicBezTo>
                <a:cubicBezTo>
                  <a:pt x="11" y="175"/>
                  <a:pt x="11" y="175"/>
                  <a:pt x="11" y="175"/>
                </a:cubicBezTo>
                <a:lnTo>
                  <a:pt x="118" y="161"/>
                </a:lnTo>
                <a:close/>
              </a:path>
            </a:pathLst>
          </a:custGeom>
          <a:solidFill>
            <a:srgbClr val="FFFFFF"/>
          </a:solidFill>
          <a:ln>
            <a:noFill/>
          </a:ln>
          <a:effectLst>
            <a:outerShdw blurRad="292100" dist="38100" dir="2700000" algn="tl" rotWithShape="0">
              <a:prstClr val="black">
                <a:alpha val="8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8" name="组合 17"/>
          <p:cNvGrpSpPr/>
          <p:nvPr/>
        </p:nvGrpSpPr>
        <p:grpSpPr>
          <a:xfrm>
            <a:off x="1341578" y="365125"/>
            <a:ext cx="4886361" cy="761059"/>
            <a:chOff x="1341578" y="365125"/>
            <a:chExt cx="4886361" cy="761059"/>
          </a:xfrm>
        </p:grpSpPr>
        <p:sp>
          <p:nvSpPr>
            <p:cNvPr id="19" name="文本框 18"/>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20" name="矩形 19"/>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sp>
        <p:nvSpPr>
          <p:cNvPr id="23" name="矩形 22"/>
          <p:cNvSpPr/>
          <p:nvPr/>
        </p:nvSpPr>
        <p:spPr>
          <a:xfrm>
            <a:off x="1151230" y="2228040"/>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24" name="矩形 23"/>
          <p:cNvSpPr/>
          <p:nvPr/>
        </p:nvSpPr>
        <p:spPr>
          <a:xfrm>
            <a:off x="6308942" y="2228040"/>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25" name="矩形 24"/>
          <p:cNvSpPr/>
          <p:nvPr/>
        </p:nvSpPr>
        <p:spPr>
          <a:xfrm>
            <a:off x="3744848" y="4944808"/>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28" name="矩形 27"/>
          <p:cNvSpPr/>
          <p:nvPr/>
        </p:nvSpPr>
        <p:spPr>
          <a:xfrm>
            <a:off x="8796243" y="4944808"/>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pic>
        <p:nvPicPr>
          <p:cNvPr id="7" name="图片占位符 6"/>
          <p:cNvPicPr>
            <a:picLocks noGrp="1" noChangeAspect="1"/>
          </p:cNvPicPr>
          <p:nvPr>
            <p:ph type="pic" sz="quarter" idx="10"/>
          </p:nvPr>
        </p:nvPicPr>
        <p:blipFill>
          <a:blip r:embed="rId12" cstate="print">
            <a:extLst>
              <a:ext uri="{28A0092B-C50C-407E-A947-70E740481C1C}">
                <a14:useLocalDpi xmlns:a14="http://schemas.microsoft.com/office/drawing/2010/main" val="0"/>
              </a:ext>
            </a:extLst>
          </a:blip>
          <a:srcRect l="15824" r="15824"/>
          <a:stretch>
            <a:fillRect/>
          </a:stretch>
        </p:blipFill>
        <p:spPr/>
      </p:pic>
      <p:pic>
        <p:nvPicPr>
          <p:cNvPr id="8" name="图片占位符 7"/>
          <p:cNvPicPr>
            <a:picLocks noGrp="1" noChangeAspect="1"/>
          </p:cNvPicPr>
          <p:nvPr>
            <p:ph type="pic" sz="quarter" idx="11"/>
          </p:nvPr>
        </p:nvPicPr>
        <p:blipFill>
          <a:blip r:embed="rId13" cstate="print">
            <a:extLst>
              <a:ext uri="{28A0092B-C50C-407E-A947-70E740481C1C}">
                <a14:useLocalDpi xmlns:a14="http://schemas.microsoft.com/office/drawing/2010/main" val="0"/>
              </a:ext>
            </a:extLst>
          </a:blip>
          <a:srcRect l="15740" r="15740"/>
          <a:stretch>
            <a:fillRect/>
          </a:stretch>
        </p:blipFill>
        <p:spPr/>
      </p:pic>
      <p:pic>
        <p:nvPicPr>
          <p:cNvPr id="9" name="图片占位符 8"/>
          <p:cNvPicPr>
            <a:picLocks noGrp="1" noChangeAspect="1"/>
          </p:cNvPicPr>
          <p:nvPr>
            <p:ph type="pic" sz="quarter" idx="12"/>
          </p:nvPr>
        </p:nvPicPr>
        <p:blipFill>
          <a:blip r:embed="rId14" cstate="print">
            <a:extLst>
              <a:ext uri="{28A0092B-C50C-407E-A947-70E740481C1C}">
                <a14:useLocalDpi xmlns:a14="http://schemas.microsoft.com/office/drawing/2010/main" val="0"/>
              </a:ext>
            </a:extLst>
          </a:blip>
          <a:srcRect l="15824" r="15824"/>
          <a:stretch>
            <a:fillRect/>
          </a:stretch>
        </p:blipFill>
        <p:spPr/>
      </p:pic>
      <p:pic>
        <p:nvPicPr>
          <p:cNvPr id="10" name="图片占位符 9"/>
          <p:cNvPicPr>
            <a:picLocks noGrp="1" noChangeAspect="1"/>
          </p:cNvPicPr>
          <p:nvPr>
            <p:ph type="pic" sz="quarter" idx="13"/>
          </p:nvPr>
        </p:nvPicPr>
        <p:blipFill>
          <a:blip r:embed="rId15" cstate="print">
            <a:extLst>
              <a:ext uri="{28A0092B-C50C-407E-A947-70E740481C1C}">
                <a14:useLocalDpi xmlns:a14="http://schemas.microsoft.com/office/drawing/2010/main" val="0"/>
              </a:ext>
            </a:extLst>
          </a:blip>
          <a:srcRect t="1402" b="1402"/>
          <a:stretch>
            <a:fillRect/>
          </a:stretch>
        </p:blipFill>
        <p:spPr/>
      </p:pic>
    </p:spTree>
    <p:custDataLst>
      <p:tags r:id="rId1"/>
    </p:custDataLst>
    <p:extLst>
      <p:ext uri="{BB962C8B-B14F-4D97-AF65-F5344CB8AC3E}">
        <p14:creationId xmlns:p14="http://schemas.microsoft.com/office/powerpoint/2010/main" val="2307646903"/>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H_Other_1"/>
          <p:cNvSpPr/>
          <p:nvPr>
            <p:custDataLst>
              <p:tags r:id="rId2"/>
            </p:custDataLst>
          </p:nvPr>
        </p:nvSpPr>
        <p:spPr bwMode="auto">
          <a:xfrm rot="18169033">
            <a:off x="1678495" y="3003539"/>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pic>
        <p:nvPicPr>
          <p:cNvPr id="34" name="图片占位符 33"/>
          <p:cNvPicPr>
            <a:picLocks noGrp="1" noChangeAspect="1"/>
          </p:cNvPicPr>
          <p:nvPr>
            <p:ph type="pic" sz="quarter" idx="11"/>
          </p:nvPr>
        </p:nvPicPr>
        <p:blipFill>
          <a:blip r:embed="rId9" cstate="print">
            <a:extLst>
              <a:ext uri="{28A0092B-C50C-407E-A947-70E740481C1C}">
                <a14:useLocalDpi xmlns:a14="http://schemas.microsoft.com/office/drawing/2010/main" val="0"/>
              </a:ext>
            </a:extLst>
          </a:blip>
          <a:srcRect l="15475" r="15475"/>
          <a:stretch>
            <a:fillRect/>
          </a:stretch>
        </p:blipFill>
        <p:spPr/>
      </p:pic>
      <p:sp>
        <p:nvSpPr>
          <p:cNvPr id="6" name="MH_Other_2"/>
          <p:cNvSpPr/>
          <p:nvPr>
            <p:custDataLst>
              <p:tags r:id="rId3"/>
            </p:custDataLst>
          </p:nvPr>
        </p:nvSpPr>
        <p:spPr bwMode="auto">
          <a:xfrm rot="20147881">
            <a:off x="2025509" y="2172316"/>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pic>
        <p:nvPicPr>
          <p:cNvPr id="29" name="图片占位符 28"/>
          <p:cNvPicPr>
            <a:picLocks noGrp="1" noChangeAspect="1"/>
          </p:cNvPicPr>
          <p:nvPr>
            <p:ph type="pic" sz="quarter" idx="12"/>
          </p:nvPr>
        </p:nvPicPr>
        <p:blipFill>
          <a:blip r:embed="rId10" cstate="print">
            <a:extLst>
              <a:ext uri="{28A0092B-C50C-407E-A947-70E740481C1C}">
                <a14:useLocalDpi xmlns:a14="http://schemas.microsoft.com/office/drawing/2010/main" val="0"/>
              </a:ext>
            </a:extLst>
          </a:blip>
          <a:srcRect l="18743" r="18743"/>
          <a:stretch>
            <a:fillRect/>
          </a:stretch>
        </p:blipFill>
        <p:spPr/>
      </p:pic>
      <p:sp>
        <p:nvSpPr>
          <p:cNvPr id="9" name="MH_Other_3"/>
          <p:cNvSpPr/>
          <p:nvPr>
            <p:custDataLst>
              <p:tags r:id="rId4"/>
            </p:custDataLst>
          </p:nvPr>
        </p:nvSpPr>
        <p:spPr bwMode="auto">
          <a:xfrm rot="119492">
            <a:off x="3087313" y="1691767"/>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pic>
        <p:nvPicPr>
          <p:cNvPr id="28" name="图片占位符 27"/>
          <p:cNvPicPr>
            <a:picLocks noGrp="1" noChangeAspect="1"/>
          </p:cNvPicPr>
          <p:nvPr>
            <p:ph type="pic" sz="quarter" idx="13"/>
          </p:nvPr>
        </p:nvPicPr>
        <p:blipFill>
          <a:blip r:embed="rId11" cstate="print">
            <a:extLst>
              <a:ext uri="{28A0092B-C50C-407E-A947-70E740481C1C}">
                <a14:useLocalDpi xmlns:a14="http://schemas.microsoft.com/office/drawing/2010/main" val="0"/>
              </a:ext>
            </a:extLst>
          </a:blip>
          <a:srcRect l="21627" r="21627"/>
          <a:stretch>
            <a:fillRect/>
          </a:stretch>
        </p:blipFill>
        <p:spPr/>
      </p:pic>
      <p:sp>
        <p:nvSpPr>
          <p:cNvPr id="18" name="Freeform 6"/>
          <p:cNvSpPr>
            <a:spLocks noEditPoints="1"/>
          </p:cNvSpPr>
          <p:nvPr/>
        </p:nvSpPr>
        <p:spPr bwMode="auto">
          <a:xfrm>
            <a:off x="575973" y="365125"/>
            <a:ext cx="597479" cy="644525"/>
          </a:xfrm>
          <a:custGeom>
            <a:avLst/>
            <a:gdLst>
              <a:gd name="T0" fmla="*/ 153 w 188"/>
              <a:gd name="T1" fmla="*/ 0 h 203"/>
              <a:gd name="T2" fmla="*/ 117 w 188"/>
              <a:gd name="T3" fmla="*/ 29 h 203"/>
              <a:gd name="T4" fmla="*/ 115 w 188"/>
              <a:gd name="T5" fmla="*/ 29 h 203"/>
              <a:gd name="T6" fmla="*/ 115 w 188"/>
              <a:gd name="T7" fmla="*/ 28 h 203"/>
              <a:gd name="T8" fmla="*/ 115 w 188"/>
              <a:gd name="T9" fmla="*/ 28 h 203"/>
              <a:gd name="T10" fmla="*/ 116 w 188"/>
              <a:gd name="T11" fmla="*/ 28 h 203"/>
              <a:gd name="T12" fmla="*/ 117 w 188"/>
              <a:gd name="T13" fmla="*/ 152 h 203"/>
              <a:gd name="T14" fmla="*/ 11 w 188"/>
              <a:gd name="T15" fmla="*/ 166 h 203"/>
              <a:gd name="T16" fmla="*/ 10 w 188"/>
              <a:gd name="T17" fmla="*/ 61 h 203"/>
              <a:gd name="T18" fmla="*/ 37 w 188"/>
              <a:gd name="T19" fmla="*/ 71 h 203"/>
              <a:gd name="T20" fmla="*/ 73 w 188"/>
              <a:gd name="T21" fmla="*/ 42 h 203"/>
              <a:gd name="T22" fmla="*/ 37 w 188"/>
              <a:gd name="T23" fmla="*/ 14 h 203"/>
              <a:gd name="T24" fmla="*/ 2 w 188"/>
              <a:gd name="T25" fmla="*/ 43 h 203"/>
              <a:gd name="T26" fmla="*/ 0 w 188"/>
              <a:gd name="T27" fmla="*/ 43 h 203"/>
              <a:gd name="T28" fmla="*/ 0 w 188"/>
              <a:gd name="T29" fmla="*/ 42 h 203"/>
              <a:gd name="T30" fmla="*/ 0 w 188"/>
              <a:gd name="T31" fmla="*/ 42 h 203"/>
              <a:gd name="T32" fmla="*/ 1 w 188"/>
              <a:gd name="T33" fmla="*/ 43 h 203"/>
              <a:gd name="T34" fmla="*/ 2 w 188"/>
              <a:gd name="T35" fmla="*/ 201 h 203"/>
              <a:gd name="T36" fmla="*/ 2 w 188"/>
              <a:gd name="T37" fmla="*/ 201 h 203"/>
              <a:gd name="T38" fmla="*/ 2 w 188"/>
              <a:gd name="T39" fmla="*/ 203 h 203"/>
              <a:gd name="T40" fmla="*/ 127 w 188"/>
              <a:gd name="T41" fmla="*/ 188 h 203"/>
              <a:gd name="T42" fmla="*/ 127 w 188"/>
              <a:gd name="T43" fmla="*/ 169 h 203"/>
              <a:gd name="T44" fmla="*/ 126 w 188"/>
              <a:gd name="T45" fmla="*/ 47 h 203"/>
              <a:gd name="T46" fmla="*/ 153 w 188"/>
              <a:gd name="T47" fmla="*/ 57 h 203"/>
              <a:gd name="T48" fmla="*/ 188 w 188"/>
              <a:gd name="T49" fmla="*/ 29 h 203"/>
              <a:gd name="T50" fmla="*/ 153 w 188"/>
              <a:gd name="T51" fmla="*/ 0 h 203"/>
              <a:gd name="T52" fmla="*/ 118 w 188"/>
              <a:gd name="T53" fmla="*/ 161 h 203"/>
              <a:gd name="T54" fmla="*/ 118 w 188"/>
              <a:gd name="T55" fmla="*/ 169 h 203"/>
              <a:gd name="T56" fmla="*/ 11 w 188"/>
              <a:gd name="T57" fmla="*/ 183 h 203"/>
              <a:gd name="T58" fmla="*/ 11 w 188"/>
              <a:gd name="T59" fmla="*/ 175 h 203"/>
              <a:gd name="T60" fmla="*/ 118 w 188"/>
              <a:gd name="T61" fmla="*/ 16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8" h="203">
                <a:moveTo>
                  <a:pt x="153" y="0"/>
                </a:moveTo>
                <a:cubicBezTo>
                  <a:pt x="133" y="0"/>
                  <a:pt x="118" y="11"/>
                  <a:pt x="117" y="29"/>
                </a:cubicBezTo>
                <a:cubicBezTo>
                  <a:pt x="115" y="29"/>
                  <a:pt x="115" y="29"/>
                  <a:pt x="115" y="29"/>
                </a:cubicBezTo>
                <a:cubicBezTo>
                  <a:pt x="115" y="28"/>
                  <a:pt x="115" y="28"/>
                  <a:pt x="115" y="28"/>
                </a:cubicBezTo>
                <a:cubicBezTo>
                  <a:pt x="115" y="28"/>
                  <a:pt x="115" y="28"/>
                  <a:pt x="115" y="28"/>
                </a:cubicBezTo>
                <a:cubicBezTo>
                  <a:pt x="116" y="28"/>
                  <a:pt x="116" y="28"/>
                  <a:pt x="116" y="28"/>
                </a:cubicBezTo>
                <a:cubicBezTo>
                  <a:pt x="117" y="152"/>
                  <a:pt x="117" y="152"/>
                  <a:pt x="117" y="152"/>
                </a:cubicBezTo>
                <a:cubicBezTo>
                  <a:pt x="11" y="166"/>
                  <a:pt x="11" y="166"/>
                  <a:pt x="11" y="166"/>
                </a:cubicBezTo>
                <a:cubicBezTo>
                  <a:pt x="10" y="61"/>
                  <a:pt x="10" y="61"/>
                  <a:pt x="10" y="61"/>
                </a:cubicBezTo>
                <a:cubicBezTo>
                  <a:pt x="17" y="67"/>
                  <a:pt x="26" y="71"/>
                  <a:pt x="37" y="71"/>
                </a:cubicBezTo>
                <a:cubicBezTo>
                  <a:pt x="57" y="71"/>
                  <a:pt x="73" y="58"/>
                  <a:pt x="73" y="42"/>
                </a:cubicBezTo>
                <a:cubicBezTo>
                  <a:pt x="73" y="26"/>
                  <a:pt x="57" y="14"/>
                  <a:pt x="37" y="14"/>
                </a:cubicBezTo>
                <a:cubicBezTo>
                  <a:pt x="18" y="14"/>
                  <a:pt x="2" y="29"/>
                  <a:pt x="2" y="43"/>
                </a:cubicBezTo>
                <a:cubicBezTo>
                  <a:pt x="0" y="43"/>
                  <a:pt x="0" y="43"/>
                  <a:pt x="0" y="43"/>
                </a:cubicBezTo>
                <a:cubicBezTo>
                  <a:pt x="0" y="42"/>
                  <a:pt x="0" y="42"/>
                  <a:pt x="0" y="42"/>
                </a:cubicBezTo>
                <a:cubicBezTo>
                  <a:pt x="0" y="42"/>
                  <a:pt x="0" y="42"/>
                  <a:pt x="0" y="42"/>
                </a:cubicBezTo>
                <a:cubicBezTo>
                  <a:pt x="1" y="43"/>
                  <a:pt x="1" y="43"/>
                  <a:pt x="1" y="43"/>
                </a:cubicBezTo>
                <a:cubicBezTo>
                  <a:pt x="2" y="201"/>
                  <a:pt x="2" y="201"/>
                  <a:pt x="2" y="201"/>
                </a:cubicBezTo>
                <a:cubicBezTo>
                  <a:pt x="2" y="201"/>
                  <a:pt x="2" y="201"/>
                  <a:pt x="2" y="201"/>
                </a:cubicBezTo>
                <a:cubicBezTo>
                  <a:pt x="2" y="203"/>
                  <a:pt x="2" y="203"/>
                  <a:pt x="2" y="203"/>
                </a:cubicBezTo>
                <a:cubicBezTo>
                  <a:pt x="127" y="188"/>
                  <a:pt x="127" y="188"/>
                  <a:pt x="127" y="188"/>
                </a:cubicBezTo>
                <a:cubicBezTo>
                  <a:pt x="127" y="169"/>
                  <a:pt x="127" y="169"/>
                  <a:pt x="127" y="169"/>
                </a:cubicBezTo>
                <a:cubicBezTo>
                  <a:pt x="126" y="47"/>
                  <a:pt x="126" y="47"/>
                  <a:pt x="126" y="47"/>
                </a:cubicBezTo>
                <a:cubicBezTo>
                  <a:pt x="133" y="53"/>
                  <a:pt x="142" y="57"/>
                  <a:pt x="153" y="57"/>
                </a:cubicBezTo>
                <a:cubicBezTo>
                  <a:pt x="173" y="57"/>
                  <a:pt x="188" y="45"/>
                  <a:pt x="188" y="29"/>
                </a:cubicBezTo>
                <a:cubicBezTo>
                  <a:pt x="188" y="13"/>
                  <a:pt x="173" y="0"/>
                  <a:pt x="153" y="0"/>
                </a:cubicBezTo>
                <a:close/>
                <a:moveTo>
                  <a:pt x="118" y="161"/>
                </a:moveTo>
                <a:cubicBezTo>
                  <a:pt x="118" y="169"/>
                  <a:pt x="118" y="169"/>
                  <a:pt x="118" y="169"/>
                </a:cubicBezTo>
                <a:cubicBezTo>
                  <a:pt x="11" y="183"/>
                  <a:pt x="11" y="183"/>
                  <a:pt x="11" y="183"/>
                </a:cubicBezTo>
                <a:cubicBezTo>
                  <a:pt x="11" y="175"/>
                  <a:pt x="11" y="175"/>
                  <a:pt x="11" y="175"/>
                </a:cubicBezTo>
                <a:lnTo>
                  <a:pt x="118" y="161"/>
                </a:lnTo>
                <a:close/>
              </a:path>
            </a:pathLst>
          </a:custGeom>
          <a:solidFill>
            <a:srgbClr val="FFFFFF"/>
          </a:solidFill>
          <a:ln>
            <a:noFill/>
          </a:ln>
          <a:effectLst>
            <a:outerShdw blurRad="292100" dist="38100" dir="2700000" algn="tl" rotWithShape="0">
              <a:prstClr val="black">
                <a:alpha val="8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9" name="组合 18"/>
          <p:cNvGrpSpPr/>
          <p:nvPr/>
        </p:nvGrpSpPr>
        <p:grpSpPr>
          <a:xfrm>
            <a:off x="1341578" y="365125"/>
            <a:ext cx="4886361" cy="761059"/>
            <a:chOff x="1341578" y="365125"/>
            <a:chExt cx="4886361" cy="761059"/>
          </a:xfrm>
        </p:grpSpPr>
        <p:sp>
          <p:nvSpPr>
            <p:cNvPr id="20" name="文本框 19"/>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21" name="矩形 20"/>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grpSp>
        <p:nvGrpSpPr>
          <p:cNvPr id="22" name="组合 21"/>
          <p:cNvGrpSpPr/>
          <p:nvPr/>
        </p:nvGrpSpPr>
        <p:grpSpPr>
          <a:xfrm>
            <a:off x="7463351" y="4247214"/>
            <a:ext cx="3327636" cy="1220554"/>
            <a:chOff x="6562725" y="2887663"/>
            <a:chExt cx="3327636" cy="1220554"/>
          </a:xfrm>
        </p:grpSpPr>
        <p:sp>
          <p:nvSpPr>
            <p:cNvPr id="23" name="矩形 22"/>
            <p:cNvSpPr/>
            <p:nvPr/>
          </p:nvSpPr>
          <p:spPr>
            <a:xfrm>
              <a:off x="6562725" y="3240287"/>
              <a:ext cx="3327636"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4" name="矩形 23"/>
            <p:cNvSpPr/>
            <p:nvPr/>
          </p:nvSpPr>
          <p:spPr>
            <a:xfrm>
              <a:off x="7648387" y="2887663"/>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rPr>
                <a:t>标题文字添加</a:t>
              </a:r>
            </a:p>
          </p:txBody>
        </p:sp>
      </p:grpSp>
      <p:sp>
        <p:nvSpPr>
          <p:cNvPr id="12" name="MH_Other_4"/>
          <p:cNvSpPr/>
          <p:nvPr>
            <p:custDataLst>
              <p:tags r:id="rId5"/>
            </p:custDataLst>
          </p:nvPr>
        </p:nvSpPr>
        <p:spPr bwMode="auto">
          <a:xfrm rot="2300446">
            <a:off x="4042669" y="2039516"/>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pic>
        <p:nvPicPr>
          <p:cNvPr id="27" name="图片占位符 26"/>
          <p:cNvPicPr>
            <a:picLocks noGrp="1" noChangeAspect="1"/>
          </p:cNvPicPr>
          <p:nvPr>
            <p:ph type="pic" sz="quarter" idx="14"/>
          </p:nvPr>
        </p:nvPicPr>
        <p:blipFill>
          <a:blip r:embed="rId12" cstate="print">
            <a:extLst>
              <a:ext uri="{28A0092B-C50C-407E-A947-70E740481C1C}">
                <a14:useLocalDpi xmlns:a14="http://schemas.microsoft.com/office/drawing/2010/main" val="0"/>
              </a:ext>
            </a:extLst>
          </a:blip>
          <a:srcRect l="1000" r="1000"/>
          <a:stretch>
            <a:fillRect/>
          </a:stretch>
        </p:blipFill>
        <p:spPr/>
      </p:pic>
      <p:sp>
        <p:nvSpPr>
          <p:cNvPr id="15" name="MH_Other_5"/>
          <p:cNvSpPr/>
          <p:nvPr>
            <p:custDataLst>
              <p:tags r:id="rId6"/>
            </p:custDataLst>
          </p:nvPr>
        </p:nvSpPr>
        <p:spPr bwMode="auto">
          <a:xfrm rot="4150311">
            <a:off x="4772573" y="2545687"/>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pic>
        <p:nvPicPr>
          <p:cNvPr id="26" name="图片占位符 25"/>
          <p:cNvPicPr>
            <a:picLocks noGrp="1" noChangeAspect="1"/>
          </p:cNvPicPr>
          <p:nvPr>
            <p:ph type="pic" sz="quarter" idx="10"/>
          </p:nvPr>
        </p:nvPicPr>
        <p:blipFill>
          <a:blip r:embed="rId13" cstate="print">
            <a:extLst>
              <a:ext uri="{28A0092B-C50C-407E-A947-70E740481C1C}">
                <a14:useLocalDpi xmlns:a14="http://schemas.microsoft.com/office/drawing/2010/main" val="0"/>
              </a:ext>
            </a:extLst>
          </a:blip>
          <a:srcRect l="13966" r="13966"/>
          <a:stretch>
            <a:fillRect/>
          </a:stretch>
        </p:blipFill>
        <p:spPr/>
      </p:pic>
    </p:spTree>
    <p:custDataLst>
      <p:tags r:id="rId1"/>
    </p:custDataLst>
    <p:extLst>
      <p:ext uri="{BB962C8B-B14F-4D97-AF65-F5344CB8AC3E}">
        <p14:creationId xmlns:p14="http://schemas.microsoft.com/office/powerpoint/2010/main" val="3971638697"/>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1000" fill="hold"/>
                                        <p:tgtEl>
                                          <p:spTgt spid="34"/>
                                        </p:tgtEl>
                                        <p:attrNameLst>
                                          <p:attrName>ppt_w</p:attrName>
                                        </p:attrNameLst>
                                      </p:cBhvr>
                                      <p:tavLst>
                                        <p:tav tm="0">
                                          <p:val>
                                            <p:fltVal val="0"/>
                                          </p:val>
                                        </p:tav>
                                        <p:tav tm="100000">
                                          <p:val>
                                            <p:strVal val="#ppt_w"/>
                                          </p:val>
                                        </p:tav>
                                      </p:tavLst>
                                    </p:anim>
                                    <p:anim calcmode="lin" valueType="num">
                                      <p:cBhvr>
                                        <p:cTn id="14" dur="1000" fill="hold"/>
                                        <p:tgtEl>
                                          <p:spTgt spid="34"/>
                                        </p:tgtEl>
                                        <p:attrNameLst>
                                          <p:attrName>ppt_h</p:attrName>
                                        </p:attrNameLst>
                                      </p:cBhvr>
                                      <p:tavLst>
                                        <p:tav tm="0">
                                          <p:val>
                                            <p:fltVal val="0"/>
                                          </p:val>
                                        </p:tav>
                                        <p:tav tm="100000">
                                          <p:val>
                                            <p:strVal val="#ppt_h"/>
                                          </p:val>
                                        </p:tav>
                                      </p:tavLst>
                                    </p:anim>
                                    <p:anim calcmode="lin" valueType="num">
                                      <p:cBhvr>
                                        <p:cTn id="15" dur="1000" fill="hold"/>
                                        <p:tgtEl>
                                          <p:spTgt spid="34"/>
                                        </p:tgtEl>
                                        <p:attrNameLst>
                                          <p:attrName>style.rotation</p:attrName>
                                        </p:attrNameLst>
                                      </p:cBhvr>
                                      <p:tavLst>
                                        <p:tav tm="0">
                                          <p:val>
                                            <p:fltVal val="90"/>
                                          </p:val>
                                        </p:tav>
                                        <p:tav tm="100000">
                                          <p:val>
                                            <p:fltVal val="0"/>
                                          </p:val>
                                        </p:tav>
                                      </p:tavLst>
                                    </p:anim>
                                    <p:animEffect transition="in" filter="fade">
                                      <p:cBhvr>
                                        <p:cTn id="16" dur="1000"/>
                                        <p:tgtEl>
                                          <p:spTgt spid="3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1000" fill="hold"/>
                                        <p:tgtEl>
                                          <p:spTgt spid="29"/>
                                        </p:tgtEl>
                                        <p:attrNameLst>
                                          <p:attrName>ppt_w</p:attrName>
                                        </p:attrNameLst>
                                      </p:cBhvr>
                                      <p:tavLst>
                                        <p:tav tm="0">
                                          <p:val>
                                            <p:fltVal val="0"/>
                                          </p:val>
                                        </p:tav>
                                        <p:tav tm="100000">
                                          <p:val>
                                            <p:strVal val="#ppt_w"/>
                                          </p:val>
                                        </p:tav>
                                      </p:tavLst>
                                    </p:anim>
                                    <p:anim calcmode="lin" valueType="num">
                                      <p:cBhvr>
                                        <p:cTn id="26" dur="1000" fill="hold"/>
                                        <p:tgtEl>
                                          <p:spTgt spid="29"/>
                                        </p:tgtEl>
                                        <p:attrNameLst>
                                          <p:attrName>ppt_h</p:attrName>
                                        </p:attrNameLst>
                                      </p:cBhvr>
                                      <p:tavLst>
                                        <p:tav tm="0">
                                          <p:val>
                                            <p:fltVal val="0"/>
                                          </p:val>
                                        </p:tav>
                                        <p:tav tm="100000">
                                          <p:val>
                                            <p:strVal val="#ppt_h"/>
                                          </p:val>
                                        </p:tav>
                                      </p:tavLst>
                                    </p:anim>
                                    <p:anim calcmode="lin" valueType="num">
                                      <p:cBhvr>
                                        <p:cTn id="27" dur="1000" fill="hold"/>
                                        <p:tgtEl>
                                          <p:spTgt spid="29"/>
                                        </p:tgtEl>
                                        <p:attrNameLst>
                                          <p:attrName>style.rotation</p:attrName>
                                        </p:attrNameLst>
                                      </p:cBhvr>
                                      <p:tavLst>
                                        <p:tav tm="0">
                                          <p:val>
                                            <p:fltVal val="90"/>
                                          </p:val>
                                        </p:tav>
                                        <p:tav tm="100000">
                                          <p:val>
                                            <p:fltVal val="0"/>
                                          </p:val>
                                        </p:tav>
                                      </p:tavLst>
                                    </p:anim>
                                    <p:animEffect transition="in" filter="fade">
                                      <p:cBhvr>
                                        <p:cTn id="28" dur="1000"/>
                                        <p:tgtEl>
                                          <p:spTgt spid="29"/>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par>
                                <p:cTn id="35" presetID="31"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1000" fill="hold"/>
                                        <p:tgtEl>
                                          <p:spTgt spid="28"/>
                                        </p:tgtEl>
                                        <p:attrNameLst>
                                          <p:attrName>ppt_w</p:attrName>
                                        </p:attrNameLst>
                                      </p:cBhvr>
                                      <p:tavLst>
                                        <p:tav tm="0">
                                          <p:val>
                                            <p:fltVal val="0"/>
                                          </p:val>
                                        </p:tav>
                                        <p:tav tm="100000">
                                          <p:val>
                                            <p:strVal val="#ppt_w"/>
                                          </p:val>
                                        </p:tav>
                                      </p:tavLst>
                                    </p:anim>
                                    <p:anim calcmode="lin" valueType="num">
                                      <p:cBhvr>
                                        <p:cTn id="38" dur="1000" fill="hold"/>
                                        <p:tgtEl>
                                          <p:spTgt spid="28"/>
                                        </p:tgtEl>
                                        <p:attrNameLst>
                                          <p:attrName>ppt_h</p:attrName>
                                        </p:attrNameLst>
                                      </p:cBhvr>
                                      <p:tavLst>
                                        <p:tav tm="0">
                                          <p:val>
                                            <p:fltVal val="0"/>
                                          </p:val>
                                        </p:tav>
                                        <p:tav tm="100000">
                                          <p:val>
                                            <p:strVal val="#ppt_h"/>
                                          </p:val>
                                        </p:tav>
                                      </p:tavLst>
                                    </p:anim>
                                    <p:anim calcmode="lin" valueType="num">
                                      <p:cBhvr>
                                        <p:cTn id="39" dur="1000" fill="hold"/>
                                        <p:tgtEl>
                                          <p:spTgt spid="28"/>
                                        </p:tgtEl>
                                        <p:attrNameLst>
                                          <p:attrName>style.rotation</p:attrName>
                                        </p:attrNameLst>
                                      </p:cBhvr>
                                      <p:tavLst>
                                        <p:tav tm="0">
                                          <p:val>
                                            <p:fltVal val="90"/>
                                          </p:val>
                                        </p:tav>
                                        <p:tav tm="100000">
                                          <p:val>
                                            <p:fltVal val="0"/>
                                          </p:val>
                                        </p:tav>
                                      </p:tavLst>
                                    </p:anim>
                                    <p:animEffect transition="in" filter="fade">
                                      <p:cBhvr>
                                        <p:cTn id="40" dur="1000"/>
                                        <p:tgtEl>
                                          <p:spTgt spid="28"/>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1000" fill="hold"/>
                                        <p:tgtEl>
                                          <p:spTgt spid="12"/>
                                        </p:tgtEl>
                                        <p:attrNameLst>
                                          <p:attrName>ppt_w</p:attrName>
                                        </p:attrNameLst>
                                      </p:cBhvr>
                                      <p:tavLst>
                                        <p:tav tm="0">
                                          <p:val>
                                            <p:fltVal val="0"/>
                                          </p:val>
                                        </p:tav>
                                        <p:tav tm="100000">
                                          <p:val>
                                            <p:strVal val="#ppt_w"/>
                                          </p:val>
                                        </p:tav>
                                      </p:tavLst>
                                    </p:anim>
                                    <p:anim calcmode="lin" valueType="num">
                                      <p:cBhvr>
                                        <p:cTn id="44" dur="1000" fill="hold"/>
                                        <p:tgtEl>
                                          <p:spTgt spid="12"/>
                                        </p:tgtEl>
                                        <p:attrNameLst>
                                          <p:attrName>ppt_h</p:attrName>
                                        </p:attrNameLst>
                                      </p:cBhvr>
                                      <p:tavLst>
                                        <p:tav tm="0">
                                          <p:val>
                                            <p:fltVal val="0"/>
                                          </p:val>
                                        </p:tav>
                                        <p:tav tm="100000">
                                          <p:val>
                                            <p:strVal val="#ppt_h"/>
                                          </p:val>
                                        </p:tav>
                                      </p:tavLst>
                                    </p:anim>
                                    <p:anim calcmode="lin" valueType="num">
                                      <p:cBhvr>
                                        <p:cTn id="45" dur="1000" fill="hold"/>
                                        <p:tgtEl>
                                          <p:spTgt spid="12"/>
                                        </p:tgtEl>
                                        <p:attrNameLst>
                                          <p:attrName>style.rotation</p:attrName>
                                        </p:attrNameLst>
                                      </p:cBhvr>
                                      <p:tavLst>
                                        <p:tav tm="0">
                                          <p:val>
                                            <p:fltVal val="90"/>
                                          </p:val>
                                        </p:tav>
                                        <p:tav tm="100000">
                                          <p:val>
                                            <p:fltVal val="0"/>
                                          </p:val>
                                        </p:tav>
                                      </p:tavLst>
                                    </p:anim>
                                    <p:animEffect transition="in" filter="fade">
                                      <p:cBhvr>
                                        <p:cTn id="46" dur="1000"/>
                                        <p:tgtEl>
                                          <p:spTgt spid="12"/>
                                        </p:tgtEl>
                                      </p:cBhvr>
                                    </p:animEffect>
                                  </p:childTnLst>
                                </p:cTn>
                              </p:par>
                              <p:par>
                                <p:cTn id="47" presetID="31" presetClass="entr" presetSubtype="0"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p:cTn id="49" dur="1000" fill="hold"/>
                                        <p:tgtEl>
                                          <p:spTgt spid="27"/>
                                        </p:tgtEl>
                                        <p:attrNameLst>
                                          <p:attrName>ppt_w</p:attrName>
                                        </p:attrNameLst>
                                      </p:cBhvr>
                                      <p:tavLst>
                                        <p:tav tm="0">
                                          <p:val>
                                            <p:fltVal val="0"/>
                                          </p:val>
                                        </p:tav>
                                        <p:tav tm="100000">
                                          <p:val>
                                            <p:strVal val="#ppt_w"/>
                                          </p:val>
                                        </p:tav>
                                      </p:tavLst>
                                    </p:anim>
                                    <p:anim calcmode="lin" valueType="num">
                                      <p:cBhvr>
                                        <p:cTn id="50" dur="1000" fill="hold"/>
                                        <p:tgtEl>
                                          <p:spTgt spid="27"/>
                                        </p:tgtEl>
                                        <p:attrNameLst>
                                          <p:attrName>ppt_h</p:attrName>
                                        </p:attrNameLst>
                                      </p:cBhvr>
                                      <p:tavLst>
                                        <p:tav tm="0">
                                          <p:val>
                                            <p:fltVal val="0"/>
                                          </p:val>
                                        </p:tav>
                                        <p:tav tm="100000">
                                          <p:val>
                                            <p:strVal val="#ppt_h"/>
                                          </p:val>
                                        </p:tav>
                                      </p:tavLst>
                                    </p:anim>
                                    <p:anim calcmode="lin" valueType="num">
                                      <p:cBhvr>
                                        <p:cTn id="51" dur="1000" fill="hold"/>
                                        <p:tgtEl>
                                          <p:spTgt spid="27"/>
                                        </p:tgtEl>
                                        <p:attrNameLst>
                                          <p:attrName>style.rotation</p:attrName>
                                        </p:attrNameLst>
                                      </p:cBhvr>
                                      <p:tavLst>
                                        <p:tav tm="0">
                                          <p:val>
                                            <p:fltVal val="90"/>
                                          </p:val>
                                        </p:tav>
                                        <p:tav tm="100000">
                                          <p:val>
                                            <p:fltVal val="0"/>
                                          </p:val>
                                        </p:tav>
                                      </p:tavLst>
                                    </p:anim>
                                    <p:animEffect transition="in" filter="fade">
                                      <p:cBhvr>
                                        <p:cTn id="52" dur="1000"/>
                                        <p:tgtEl>
                                          <p:spTgt spid="27"/>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1000" fill="hold"/>
                                        <p:tgtEl>
                                          <p:spTgt spid="15"/>
                                        </p:tgtEl>
                                        <p:attrNameLst>
                                          <p:attrName>ppt_w</p:attrName>
                                        </p:attrNameLst>
                                      </p:cBhvr>
                                      <p:tavLst>
                                        <p:tav tm="0">
                                          <p:val>
                                            <p:fltVal val="0"/>
                                          </p:val>
                                        </p:tav>
                                        <p:tav tm="100000">
                                          <p:val>
                                            <p:strVal val="#ppt_w"/>
                                          </p:val>
                                        </p:tav>
                                      </p:tavLst>
                                    </p:anim>
                                    <p:anim calcmode="lin" valueType="num">
                                      <p:cBhvr>
                                        <p:cTn id="56" dur="1000" fill="hold"/>
                                        <p:tgtEl>
                                          <p:spTgt spid="15"/>
                                        </p:tgtEl>
                                        <p:attrNameLst>
                                          <p:attrName>ppt_h</p:attrName>
                                        </p:attrNameLst>
                                      </p:cBhvr>
                                      <p:tavLst>
                                        <p:tav tm="0">
                                          <p:val>
                                            <p:fltVal val="0"/>
                                          </p:val>
                                        </p:tav>
                                        <p:tav tm="100000">
                                          <p:val>
                                            <p:strVal val="#ppt_h"/>
                                          </p:val>
                                        </p:tav>
                                      </p:tavLst>
                                    </p:anim>
                                    <p:anim calcmode="lin" valueType="num">
                                      <p:cBhvr>
                                        <p:cTn id="57" dur="1000" fill="hold"/>
                                        <p:tgtEl>
                                          <p:spTgt spid="15"/>
                                        </p:tgtEl>
                                        <p:attrNameLst>
                                          <p:attrName>style.rotation</p:attrName>
                                        </p:attrNameLst>
                                      </p:cBhvr>
                                      <p:tavLst>
                                        <p:tav tm="0">
                                          <p:val>
                                            <p:fltVal val="90"/>
                                          </p:val>
                                        </p:tav>
                                        <p:tav tm="100000">
                                          <p:val>
                                            <p:fltVal val="0"/>
                                          </p:val>
                                        </p:tav>
                                      </p:tavLst>
                                    </p:anim>
                                    <p:animEffect transition="in" filter="fade">
                                      <p:cBhvr>
                                        <p:cTn id="58" dur="1000"/>
                                        <p:tgtEl>
                                          <p:spTgt spid="15"/>
                                        </p:tgtEl>
                                      </p:cBhvr>
                                    </p:animEffect>
                                  </p:childTnLst>
                                </p:cTn>
                              </p:par>
                              <p:par>
                                <p:cTn id="59" presetID="31" presetClass="entr" presetSubtype="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1000" fill="hold"/>
                                        <p:tgtEl>
                                          <p:spTgt spid="26"/>
                                        </p:tgtEl>
                                        <p:attrNameLst>
                                          <p:attrName>ppt_w</p:attrName>
                                        </p:attrNameLst>
                                      </p:cBhvr>
                                      <p:tavLst>
                                        <p:tav tm="0">
                                          <p:val>
                                            <p:fltVal val="0"/>
                                          </p:val>
                                        </p:tav>
                                        <p:tav tm="100000">
                                          <p:val>
                                            <p:strVal val="#ppt_w"/>
                                          </p:val>
                                        </p:tav>
                                      </p:tavLst>
                                    </p:anim>
                                    <p:anim calcmode="lin" valueType="num">
                                      <p:cBhvr>
                                        <p:cTn id="62" dur="1000" fill="hold"/>
                                        <p:tgtEl>
                                          <p:spTgt spid="26"/>
                                        </p:tgtEl>
                                        <p:attrNameLst>
                                          <p:attrName>ppt_h</p:attrName>
                                        </p:attrNameLst>
                                      </p:cBhvr>
                                      <p:tavLst>
                                        <p:tav tm="0">
                                          <p:val>
                                            <p:fltVal val="0"/>
                                          </p:val>
                                        </p:tav>
                                        <p:tav tm="100000">
                                          <p:val>
                                            <p:strVal val="#ppt_h"/>
                                          </p:val>
                                        </p:tav>
                                      </p:tavLst>
                                    </p:anim>
                                    <p:anim calcmode="lin" valueType="num">
                                      <p:cBhvr>
                                        <p:cTn id="63" dur="1000" fill="hold"/>
                                        <p:tgtEl>
                                          <p:spTgt spid="26"/>
                                        </p:tgtEl>
                                        <p:attrNameLst>
                                          <p:attrName>style.rotation</p:attrName>
                                        </p:attrNameLst>
                                      </p:cBhvr>
                                      <p:tavLst>
                                        <p:tav tm="0">
                                          <p:val>
                                            <p:fltVal val="90"/>
                                          </p:val>
                                        </p:tav>
                                        <p:tav tm="100000">
                                          <p:val>
                                            <p:fltVal val="0"/>
                                          </p:val>
                                        </p:tav>
                                      </p:tavLst>
                                    </p:anim>
                                    <p:animEffect transition="in" filter="fade">
                                      <p:cBhvr>
                                        <p:cTn id="64" dur="1000"/>
                                        <p:tgtEl>
                                          <p:spTgt spid="26"/>
                                        </p:tgtEl>
                                      </p:cBhvr>
                                    </p:animEffect>
                                  </p:childTnLst>
                                </p:cTn>
                              </p:par>
                            </p:childTnLst>
                          </p:cTn>
                        </p:par>
                        <p:par>
                          <p:cTn id="65" fill="hold">
                            <p:stCondLst>
                              <p:cond delay="1000"/>
                            </p:stCondLst>
                            <p:childTnLst>
                              <p:par>
                                <p:cTn id="66" presetID="2" presetClass="entr" presetSubtype="2" fill="hold" nodeType="afterEffect">
                                  <p:stCondLst>
                                    <p:cond delay="0"/>
                                  </p:stCondLst>
                                  <p:childTnLst>
                                    <p:set>
                                      <p:cBhvr>
                                        <p:cTn id="67" dur="1" fill="hold">
                                          <p:stCondLst>
                                            <p:cond delay="0"/>
                                          </p:stCondLst>
                                        </p:cTn>
                                        <p:tgtEl>
                                          <p:spTgt spid="22"/>
                                        </p:tgtEl>
                                        <p:attrNameLst>
                                          <p:attrName>style.visibility</p:attrName>
                                        </p:attrNameLst>
                                      </p:cBhvr>
                                      <p:to>
                                        <p:strVal val="visible"/>
                                      </p:to>
                                    </p:set>
                                    <p:anim calcmode="lin" valueType="num">
                                      <p:cBhvr additive="base">
                                        <p:cTn id="68" dur="500" fill="hold"/>
                                        <p:tgtEl>
                                          <p:spTgt spid="22"/>
                                        </p:tgtEl>
                                        <p:attrNameLst>
                                          <p:attrName>ppt_x</p:attrName>
                                        </p:attrNameLst>
                                      </p:cBhvr>
                                      <p:tavLst>
                                        <p:tav tm="0">
                                          <p:val>
                                            <p:strVal val="1+#ppt_w/2"/>
                                          </p:val>
                                        </p:tav>
                                        <p:tav tm="100000">
                                          <p:val>
                                            <p:strVal val="#ppt_x"/>
                                          </p:val>
                                        </p:tav>
                                      </p:tavLst>
                                    </p:anim>
                                    <p:anim calcmode="lin" valueType="num">
                                      <p:cBhvr additive="base">
                                        <p:cTn id="69"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9" grpId="0" animBg="1"/>
      <p:bldP spid="12"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2815" t="4084" r="2928" b="51367"/>
          <a:stretch/>
        </p:blipFill>
        <p:spPr>
          <a:xfrm>
            <a:off x="0" y="0"/>
            <a:ext cx="12192000" cy="3302000"/>
          </a:xfrm>
          <a:prstGeom prst="rect">
            <a:avLst/>
          </a:prstGeom>
        </p:spPr>
      </p:pic>
      <p:grpSp>
        <p:nvGrpSpPr>
          <p:cNvPr id="3" name="组合 2"/>
          <p:cNvGrpSpPr/>
          <p:nvPr/>
        </p:nvGrpSpPr>
        <p:grpSpPr>
          <a:xfrm>
            <a:off x="4973778" y="3400153"/>
            <a:ext cx="4886361" cy="761059"/>
            <a:chOff x="1341578" y="365125"/>
            <a:chExt cx="4886361" cy="761059"/>
          </a:xfrm>
        </p:grpSpPr>
        <p:sp>
          <p:nvSpPr>
            <p:cNvPr id="4" name="文本框 3"/>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5" name="矩形 4"/>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grpSp>
        <p:nvGrpSpPr>
          <p:cNvPr id="9" name="组合 8"/>
          <p:cNvGrpSpPr/>
          <p:nvPr/>
        </p:nvGrpSpPr>
        <p:grpSpPr>
          <a:xfrm>
            <a:off x="3403600" y="3145682"/>
            <a:ext cx="1270000" cy="1270000"/>
            <a:chOff x="3403600" y="3145682"/>
            <a:chExt cx="1270000" cy="1270000"/>
          </a:xfrm>
        </p:grpSpPr>
        <p:sp>
          <p:nvSpPr>
            <p:cNvPr id="6" name="椭圆 5"/>
            <p:cNvSpPr/>
            <p:nvPr/>
          </p:nvSpPr>
          <p:spPr>
            <a:xfrm>
              <a:off x="3403600" y="3145682"/>
              <a:ext cx="1270000" cy="127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3585318" y="3327400"/>
              <a:ext cx="906564" cy="906564"/>
            </a:xfrm>
            <a:prstGeom prst="ellipse">
              <a:avLst/>
            </a:prstGeom>
            <a:solidFill>
              <a:srgbClr val="00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03</a:t>
              </a:r>
              <a:endParaRPr lang="zh-CN" altLang="en-US" sz="3200" b="1" dirty="0"/>
            </a:p>
          </p:txBody>
        </p:sp>
      </p:grpSp>
    </p:spTree>
    <p:extLst>
      <p:ext uri="{BB962C8B-B14F-4D97-AF65-F5344CB8AC3E}">
        <p14:creationId xmlns:p14="http://schemas.microsoft.com/office/powerpoint/2010/main" val="3907004435"/>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874713" y="2086460"/>
            <a:ext cx="5553455" cy="5826185"/>
            <a:chOff x="2647116" y="2667420"/>
            <a:chExt cx="4363287" cy="4577568"/>
          </a:xfrm>
        </p:grpSpPr>
        <p:cxnSp>
          <p:nvCxnSpPr>
            <p:cNvPr id="6" name="MH_Other_3"/>
            <p:cNvCxnSpPr/>
            <p:nvPr>
              <p:custDataLst>
                <p:tags r:id="rId2"/>
              </p:custDataLst>
            </p:nvPr>
          </p:nvCxnSpPr>
          <p:spPr>
            <a:xfrm flipV="1">
              <a:off x="6268994" y="3418492"/>
              <a:ext cx="741406" cy="1"/>
            </a:xfrm>
            <a:prstGeom prst="straightConnector1">
              <a:avLst/>
            </a:prstGeom>
            <a:ln>
              <a:solidFill>
                <a:schemeClr val="accent1">
                  <a:lumMod val="60000"/>
                  <a:lumOff val="4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2" name="MH_Other_4"/>
            <p:cNvCxnSpPr/>
            <p:nvPr>
              <p:custDataLst>
                <p:tags r:id="rId3"/>
              </p:custDataLst>
            </p:nvPr>
          </p:nvCxnSpPr>
          <p:spPr>
            <a:xfrm>
              <a:off x="5752452" y="4002220"/>
              <a:ext cx="1257951" cy="1"/>
            </a:xfrm>
            <a:prstGeom prst="straightConnector1">
              <a:avLst/>
            </a:prstGeom>
            <a:ln>
              <a:solidFill>
                <a:schemeClr val="accent1">
                  <a:lumMod val="60000"/>
                  <a:lumOff val="4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4" name="MH_Other_5"/>
            <p:cNvCxnSpPr/>
            <p:nvPr>
              <p:custDataLst>
                <p:tags r:id="rId4"/>
              </p:custDataLst>
            </p:nvPr>
          </p:nvCxnSpPr>
          <p:spPr>
            <a:xfrm>
              <a:off x="5140414" y="4581501"/>
              <a:ext cx="1869989" cy="1"/>
            </a:xfrm>
            <a:prstGeom prst="straightConnector1">
              <a:avLst/>
            </a:prstGeom>
            <a:ln>
              <a:solidFill>
                <a:schemeClr val="accent1">
                  <a:lumMod val="60000"/>
                  <a:lumOff val="4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 name="MH_Other_1"/>
            <p:cNvSpPr/>
            <p:nvPr>
              <p:custDataLst>
                <p:tags r:id="rId5"/>
              </p:custDataLst>
            </p:nvPr>
          </p:nvSpPr>
          <p:spPr bwMode="auto">
            <a:xfrm>
              <a:off x="3585131" y="3418490"/>
              <a:ext cx="2392181" cy="898308"/>
            </a:xfrm>
            <a:custGeom>
              <a:avLst/>
              <a:gdLst/>
              <a:ahLst/>
              <a:cxnLst/>
              <a:rect l="l" t="t" r="r" b="b"/>
              <a:pathLst>
                <a:path w="2293239" h="861550">
                  <a:moveTo>
                    <a:pt x="1151254" y="0"/>
                  </a:moveTo>
                  <a:cubicBezTo>
                    <a:pt x="1596892" y="0"/>
                    <a:pt x="2000503" y="179939"/>
                    <a:pt x="2293239" y="471281"/>
                  </a:cubicBezTo>
                  <a:lnTo>
                    <a:pt x="1912493" y="852027"/>
                  </a:lnTo>
                  <a:cubicBezTo>
                    <a:pt x="1717198" y="658127"/>
                    <a:pt x="1448201" y="538456"/>
                    <a:pt x="1151254" y="538456"/>
                  </a:cubicBezTo>
                  <a:cubicBezTo>
                    <a:pt x="849526" y="538456"/>
                    <a:pt x="576656" y="662012"/>
                    <a:pt x="380746" y="861550"/>
                  </a:cubicBezTo>
                  <a:lnTo>
                    <a:pt x="0" y="480804"/>
                  </a:lnTo>
                  <a:cubicBezTo>
                    <a:pt x="293352" y="183820"/>
                    <a:pt x="700836" y="0"/>
                    <a:pt x="1151254"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marL="136922" indent="-136922">
                <a:lnSpc>
                  <a:spcPct val="120000"/>
                </a:lnSpc>
                <a:spcBef>
                  <a:spcPts val="450"/>
                </a:spcBef>
                <a:spcAft>
                  <a:spcPts val="450"/>
                </a:spcAft>
                <a:buFont typeface="Arial" pitchFamily="34" charset="0"/>
                <a:buChar char="•"/>
                <a:defRPr/>
              </a:pPr>
              <a:endParaRPr lang="zh-CN" altLang="en-US" sz="1050" b="1" dirty="0">
                <a:solidFill>
                  <a:srgbClr val="FFFFFF"/>
                </a:solidFill>
                <a:latin typeface="+mn-ea"/>
              </a:endParaRPr>
            </a:p>
          </p:txBody>
        </p:sp>
        <p:sp>
          <p:nvSpPr>
            <p:cNvPr id="7" name="MH_Other_2"/>
            <p:cNvSpPr/>
            <p:nvPr>
              <p:custDataLst>
                <p:tags r:id="rId6"/>
              </p:custDataLst>
            </p:nvPr>
          </p:nvSpPr>
          <p:spPr bwMode="auto">
            <a:xfrm>
              <a:off x="3055738" y="2667420"/>
              <a:ext cx="3450962" cy="1121645"/>
            </a:xfrm>
            <a:custGeom>
              <a:avLst/>
              <a:gdLst/>
              <a:ahLst/>
              <a:cxnLst/>
              <a:rect l="l" t="t" r="r" b="b"/>
              <a:pathLst>
                <a:path w="3311473" h="1076554">
                  <a:moveTo>
                    <a:pt x="1660371" y="0"/>
                  </a:moveTo>
                  <a:cubicBezTo>
                    <a:pt x="2304831" y="0"/>
                    <a:pt x="2888442" y="260527"/>
                    <a:pt x="3311473" y="682164"/>
                  </a:cubicBezTo>
                  <a:lnTo>
                    <a:pt x="2926607" y="1067031"/>
                  </a:lnTo>
                  <a:cubicBezTo>
                    <a:pt x="2602072" y="743890"/>
                    <a:pt x="2154532" y="544284"/>
                    <a:pt x="1660371" y="544284"/>
                  </a:cubicBezTo>
                  <a:cubicBezTo>
                    <a:pt x="1161430" y="544284"/>
                    <a:pt x="710017" y="747771"/>
                    <a:pt x="384867" y="1076554"/>
                  </a:cubicBezTo>
                  <a:lnTo>
                    <a:pt x="0" y="691687"/>
                  </a:lnTo>
                  <a:cubicBezTo>
                    <a:pt x="423646" y="264406"/>
                    <a:pt x="1011131" y="0"/>
                    <a:pt x="1660371" y="0"/>
                  </a:cubicBezTo>
                  <a:close/>
                </a:path>
              </a:pathLst>
            </a:custGeom>
            <a:solidFill>
              <a:schemeClr val="accent1">
                <a:lumMod val="60000"/>
                <a:lumOff val="4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900" b="1">
                <a:solidFill>
                  <a:srgbClr val="FFFFFF"/>
                </a:solidFill>
                <a:latin typeface="+mn-ea"/>
              </a:endParaRPr>
            </a:p>
          </p:txBody>
        </p:sp>
        <p:sp>
          <p:nvSpPr>
            <p:cNvPr id="8" name="MH_SubTitle_3"/>
            <p:cNvSpPr/>
            <p:nvPr>
              <p:custDataLst>
                <p:tags r:id="rId7"/>
              </p:custDataLst>
            </p:nvPr>
          </p:nvSpPr>
          <p:spPr bwMode="auto">
            <a:xfrm>
              <a:off x="2647116" y="2966925"/>
              <a:ext cx="4278134" cy="4278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1" wrap="square" anchor="ctr">
              <a:prstTxWarp prst="textArchUp">
                <a:avLst/>
              </a:prstTxWarp>
              <a:normAutofit/>
            </a:bodyPr>
            <a:lstStyle/>
            <a:p>
              <a:pPr algn="ctr">
                <a:defRPr/>
              </a:pPr>
              <a:r>
                <a:rPr lang="zh-CN" altLang="en-US" sz="1600" dirty="0" smtClean="0">
                  <a:solidFill>
                    <a:srgbClr val="FFFFFF"/>
                  </a:solidFill>
                </a:rPr>
                <a:t>标题文字添加</a:t>
              </a:r>
              <a:r>
                <a:rPr lang="en-US" altLang="zh-CN" sz="1600" dirty="0" smtClean="0">
                  <a:solidFill>
                    <a:srgbClr val="FFFFFF"/>
                  </a:solidFill>
                </a:rPr>
                <a:t> </a:t>
              </a:r>
              <a:endParaRPr lang="zh-CN" altLang="en-US" sz="1600" dirty="0">
                <a:solidFill>
                  <a:srgbClr val="FFFFFF"/>
                </a:solidFill>
              </a:endParaRPr>
            </a:p>
          </p:txBody>
        </p:sp>
        <p:sp>
          <p:nvSpPr>
            <p:cNvPr id="5" name="MH_SubTitle_2"/>
            <p:cNvSpPr/>
            <p:nvPr>
              <p:custDataLst>
                <p:tags r:id="rId8"/>
              </p:custDataLst>
            </p:nvPr>
          </p:nvSpPr>
          <p:spPr bwMode="auto">
            <a:xfrm>
              <a:off x="3394000" y="3713799"/>
              <a:ext cx="2784366" cy="2784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1" wrap="square" anchor="ctr">
              <a:prstTxWarp prst="textArchUp">
                <a:avLst/>
              </a:prstTxWarp>
              <a:normAutofit/>
            </a:bodyPr>
            <a:lstStyle/>
            <a:p>
              <a:pPr algn="ctr">
                <a:defRPr/>
              </a:pPr>
              <a:r>
                <a:rPr lang="zh-CN" altLang="en-US" sz="1600" dirty="0" smtClean="0">
                  <a:solidFill>
                    <a:srgbClr val="FFFFFF"/>
                  </a:solidFill>
                </a:rPr>
                <a:t>标题文字添加</a:t>
              </a:r>
              <a:endParaRPr lang="zh-CN" altLang="en-US" sz="1600" dirty="0">
                <a:solidFill>
                  <a:srgbClr val="FFFFFF"/>
                </a:solidFill>
              </a:endParaRPr>
            </a:p>
          </p:txBody>
        </p:sp>
        <p:sp>
          <p:nvSpPr>
            <p:cNvPr id="2" name="MH_SubTitle_1"/>
            <p:cNvSpPr/>
            <p:nvPr>
              <p:custDataLst>
                <p:tags r:id="rId9"/>
              </p:custDataLst>
            </p:nvPr>
          </p:nvSpPr>
          <p:spPr bwMode="auto">
            <a:xfrm>
              <a:off x="4117830" y="4167906"/>
              <a:ext cx="1328439" cy="941322"/>
            </a:xfrm>
            <a:custGeom>
              <a:avLst/>
              <a:gdLst/>
              <a:ahLst/>
              <a:cxnLst/>
              <a:rect l="l" t="t" r="r" b="b"/>
              <a:pathLst>
                <a:path w="1274554" h="902663">
                  <a:moveTo>
                    <a:pt x="641847" y="0"/>
                  </a:moveTo>
                  <a:cubicBezTo>
                    <a:pt x="888662" y="0"/>
                    <a:pt x="1112272" y="99352"/>
                    <a:pt x="1274554" y="260560"/>
                  </a:cubicBezTo>
                  <a:lnTo>
                    <a:pt x="632452" y="902663"/>
                  </a:lnTo>
                  <a:lnTo>
                    <a:pt x="0" y="270211"/>
                  </a:lnTo>
                  <a:cubicBezTo>
                    <a:pt x="162765" y="103240"/>
                    <a:pt x="390250" y="0"/>
                    <a:pt x="641847" y="0"/>
                  </a:cubicBezTo>
                  <a:close/>
                </a:path>
              </a:pathLst>
            </a:custGeom>
            <a:solidFill>
              <a:schemeClr val="accent1">
                <a:lumMod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72000" anchor="ctr">
              <a:normAutofit/>
            </a:bodyPr>
            <a:lstStyle/>
            <a:p>
              <a:pPr algn="ctr">
                <a:lnSpc>
                  <a:spcPct val="120000"/>
                </a:lnSpc>
                <a:spcBef>
                  <a:spcPts val="450"/>
                </a:spcBef>
                <a:spcAft>
                  <a:spcPts val="450"/>
                </a:spcAft>
                <a:defRPr/>
              </a:pPr>
              <a:r>
                <a:rPr lang="zh-CN" altLang="en-US" sz="1400" dirty="0" smtClean="0">
                  <a:solidFill>
                    <a:srgbClr val="FFFFFF"/>
                  </a:solidFill>
                </a:rPr>
                <a:t>标题文字添加</a:t>
              </a:r>
              <a:endParaRPr lang="zh-CN" altLang="en-US" sz="1400" dirty="0">
                <a:solidFill>
                  <a:srgbClr val="FFFFFF"/>
                </a:solidFill>
              </a:endParaRPr>
            </a:p>
          </p:txBody>
        </p:sp>
      </p:grpSp>
      <p:sp>
        <p:nvSpPr>
          <p:cNvPr id="15" name="Freeform 6"/>
          <p:cNvSpPr>
            <a:spLocks noEditPoints="1"/>
          </p:cNvSpPr>
          <p:nvPr/>
        </p:nvSpPr>
        <p:spPr bwMode="auto">
          <a:xfrm>
            <a:off x="575973" y="365125"/>
            <a:ext cx="597479" cy="644525"/>
          </a:xfrm>
          <a:custGeom>
            <a:avLst/>
            <a:gdLst>
              <a:gd name="T0" fmla="*/ 153 w 188"/>
              <a:gd name="T1" fmla="*/ 0 h 203"/>
              <a:gd name="T2" fmla="*/ 117 w 188"/>
              <a:gd name="T3" fmla="*/ 29 h 203"/>
              <a:gd name="T4" fmla="*/ 115 w 188"/>
              <a:gd name="T5" fmla="*/ 29 h 203"/>
              <a:gd name="T6" fmla="*/ 115 w 188"/>
              <a:gd name="T7" fmla="*/ 28 h 203"/>
              <a:gd name="T8" fmla="*/ 115 w 188"/>
              <a:gd name="T9" fmla="*/ 28 h 203"/>
              <a:gd name="T10" fmla="*/ 116 w 188"/>
              <a:gd name="T11" fmla="*/ 28 h 203"/>
              <a:gd name="T12" fmla="*/ 117 w 188"/>
              <a:gd name="T13" fmla="*/ 152 h 203"/>
              <a:gd name="T14" fmla="*/ 11 w 188"/>
              <a:gd name="T15" fmla="*/ 166 h 203"/>
              <a:gd name="T16" fmla="*/ 10 w 188"/>
              <a:gd name="T17" fmla="*/ 61 h 203"/>
              <a:gd name="T18" fmla="*/ 37 w 188"/>
              <a:gd name="T19" fmla="*/ 71 h 203"/>
              <a:gd name="T20" fmla="*/ 73 w 188"/>
              <a:gd name="T21" fmla="*/ 42 h 203"/>
              <a:gd name="T22" fmla="*/ 37 w 188"/>
              <a:gd name="T23" fmla="*/ 14 h 203"/>
              <a:gd name="T24" fmla="*/ 2 w 188"/>
              <a:gd name="T25" fmla="*/ 43 h 203"/>
              <a:gd name="T26" fmla="*/ 0 w 188"/>
              <a:gd name="T27" fmla="*/ 43 h 203"/>
              <a:gd name="T28" fmla="*/ 0 w 188"/>
              <a:gd name="T29" fmla="*/ 42 h 203"/>
              <a:gd name="T30" fmla="*/ 0 w 188"/>
              <a:gd name="T31" fmla="*/ 42 h 203"/>
              <a:gd name="T32" fmla="*/ 1 w 188"/>
              <a:gd name="T33" fmla="*/ 43 h 203"/>
              <a:gd name="T34" fmla="*/ 2 w 188"/>
              <a:gd name="T35" fmla="*/ 201 h 203"/>
              <a:gd name="T36" fmla="*/ 2 w 188"/>
              <a:gd name="T37" fmla="*/ 201 h 203"/>
              <a:gd name="T38" fmla="*/ 2 w 188"/>
              <a:gd name="T39" fmla="*/ 203 h 203"/>
              <a:gd name="T40" fmla="*/ 127 w 188"/>
              <a:gd name="T41" fmla="*/ 188 h 203"/>
              <a:gd name="T42" fmla="*/ 127 w 188"/>
              <a:gd name="T43" fmla="*/ 169 h 203"/>
              <a:gd name="T44" fmla="*/ 126 w 188"/>
              <a:gd name="T45" fmla="*/ 47 h 203"/>
              <a:gd name="T46" fmla="*/ 153 w 188"/>
              <a:gd name="T47" fmla="*/ 57 h 203"/>
              <a:gd name="T48" fmla="*/ 188 w 188"/>
              <a:gd name="T49" fmla="*/ 29 h 203"/>
              <a:gd name="T50" fmla="*/ 153 w 188"/>
              <a:gd name="T51" fmla="*/ 0 h 203"/>
              <a:gd name="T52" fmla="*/ 118 w 188"/>
              <a:gd name="T53" fmla="*/ 161 h 203"/>
              <a:gd name="T54" fmla="*/ 118 w 188"/>
              <a:gd name="T55" fmla="*/ 169 h 203"/>
              <a:gd name="T56" fmla="*/ 11 w 188"/>
              <a:gd name="T57" fmla="*/ 183 h 203"/>
              <a:gd name="T58" fmla="*/ 11 w 188"/>
              <a:gd name="T59" fmla="*/ 175 h 203"/>
              <a:gd name="T60" fmla="*/ 118 w 188"/>
              <a:gd name="T61" fmla="*/ 16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8" h="203">
                <a:moveTo>
                  <a:pt x="153" y="0"/>
                </a:moveTo>
                <a:cubicBezTo>
                  <a:pt x="133" y="0"/>
                  <a:pt x="118" y="11"/>
                  <a:pt x="117" y="29"/>
                </a:cubicBezTo>
                <a:cubicBezTo>
                  <a:pt x="115" y="29"/>
                  <a:pt x="115" y="29"/>
                  <a:pt x="115" y="29"/>
                </a:cubicBezTo>
                <a:cubicBezTo>
                  <a:pt x="115" y="28"/>
                  <a:pt x="115" y="28"/>
                  <a:pt x="115" y="28"/>
                </a:cubicBezTo>
                <a:cubicBezTo>
                  <a:pt x="115" y="28"/>
                  <a:pt x="115" y="28"/>
                  <a:pt x="115" y="28"/>
                </a:cubicBezTo>
                <a:cubicBezTo>
                  <a:pt x="116" y="28"/>
                  <a:pt x="116" y="28"/>
                  <a:pt x="116" y="28"/>
                </a:cubicBezTo>
                <a:cubicBezTo>
                  <a:pt x="117" y="152"/>
                  <a:pt x="117" y="152"/>
                  <a:pt x="117" y="152"/>
                </a:cubicBezTo>
                <a:cubicBezTo>
                  <a:pt x="11" y="166"/>
                  <a:pt x="11" y="166"/>
                  <a:pt x="11" y="166"/>
                </a:cubicBezTo>
                <a:cubicBezTo>
                  <a:pt x="10" y="61"/>
                  <a:pt x="10" y="61"/>
                  <a:pt x="10" y="61"/>
                </a:cubicBezTo>
                <a:cubicBezTo>
                  <a:pt x="17" y="67"/>
                  <a:pt x="26" y="71"/>
                  <a:pt x="37" y="71"/>
                </a:cubicBezTo>
                <a:cubicBezTo>
                  <a:pt x="57" y="71"/>
                  <a:pt x="73" y="58"/>
                  <a:pt x="73" y="42"/>
                </a:cubicBezTo>
                <a:cubicBezTo>
                  <a:pt x="73" y="26"/>
                  <a:pt x="57" y="14"/>
                  <a:pt x="37" y="14"/>
                </a:cubicBezTo>
                <a:cubicBezTo>
                  <a:pt x="18" y="14"/>
                  <a:pt x="2" y="29"/>
                  <a:pt x="2" y="43"/>
                </a:cubicBezTo>
                <a:cubicBezTo>
                  <a:pt x="0" y="43"/>
                  <a:pt x="0" y="43"/>
                  <a:pt x="0" y="43"/>
                </a:cubicBezTo>
                <a:cubicBezTo>
                  <a:pt x="0" y="42"/>
                  <a:pt x="0" y="42"/>
                  <a:pt x="0" y="42"/>
                </a:cubicBezTo>
                <a:cubicBezTo>
                  <a:pt x="0" y="42"/>
                  <a:pt x="0" y="42"/>
                  <a:pt x="0" y="42"/>
                </a:cubicBezTo>
                <a:cubicBezTo>
                  <a:pt x="1" y="43"/>
                  <a:pt x="1" y="43"/>
                  <a:pt x="1" y="43"/>
                </a:cubicBezTo>
                <a:cubicBezTo>
                  <a:pt x="2" y="201"/>
                  <a:pt x="2" y="201"/>
                  <a:pt x="2" y="201"/>
                </a:cubicBezTo>
                <a:cubicBezTo>
                  <a:pt x="2" y="201"/>
                  <a:pt x="2" y="201"/>
                  <a:pt x="2" y="201"/>
                </a:cubicBezTo>
                <a:cubicBezTo>
                  <a:pt x="2" y="203"/>
                  <a:pt x="2" y="203"/>
                  <a:pt x="2" y="203"/>
                </a:cubicBezTo>
                <a:cubicBezTo>
                  <a:pt x="127" y="188"/>
                  <a:pt x="127" y="188"/>
                  <a:pt x="127" y="188"/>
                </a:cubicBezTo>
                <a:cubicBezTo>
                  <a:pt x="127" y="169"/>
                  <a:pt x="127" y="169"/>
                  <a:pt x="127" y="169"/>
                </a:cubicBezTo>
                <a:cubicBezTo>
                  <a:pt x="126" y="47"/>
                  <a:pt x="126" y="47"/>
                  <a:pt x="126" y="47"/>
                </a:cubicBezTo>
                <a:cubicBezTo>
                  <a:pt x="133" y="53"/>
                  <a:pt x="142" y="57"/>
                  <a:pt x="153" y="57"/>
                </a:cubicBezTo>
                <a:cubicBezTo>
                  <a:pt x="173" y="57"/>
                  <a:pt x="188" y="45"/>
                  <a:pt x="188" y="29"/>
                </a:cubicBezTo>
                <a:cubicBezTo>
                  <a:pt x="188" y="13"/>
                  <a:pt x="173" y="0"/>
                  <a:pt x="153" y="0"/>
                </a:cubicBezTo>
                <a:close/>
                <a:moveTo>
                  <a:pt x="118" y="161"/>
                </a:moveTo>
                <a:cubicBezTo>
                  <a:pt x="118" y="169"/>
                  <a:pt x="118" y="169"/>
                  <a:pt x="118" y="169"/>
                </a:cubicBezTo>
                <a:cubicBezTo>
                  <a:pt x="11" y="183"/>
                  <a:pt x="11" y="183"/>
                  <a:pt x="11" y="183"/>
                </a:cubicBezTo>
                <a:cubicBezTo>
                  <a:pt x="11" y="175"/>
                  <a:pt x="11" y="175"/>
                  <a:pt x="11" y="175"/>
                </a:cubicBezTo>
                <a:lnTo>
                  <a:pt x="118" y="161"/>
                </a:lnTo>
                <a:close/>
              </a:path>
            </a:pathLst>
          </a:custGeom>
          <a:solidFill>
            <a:srgbClr val="FFFFFF"/>
          </a:solidFill>
          <a:ln>
            <a:noFill/>
          </a:ln>
          <a:effectLst>
            <a:outerShdw blurRad="292100" dist="38100" dir="2700000" algn="tl" rotWithShape="0">
              <a:prstClr val="black">
                <a:alpha val="8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0" name="组合 19"/>
          <p:cNvGrpSpPr/>
          <p:nvPr/>
        </p:nvGrpSpPr>
        <p:grpSpPr>
          <a:xfrm>
            <a:off x="1341578" y="365125"/>
            <a:ext cx="4886361" cy="761059"/>
            <a:chOff x="1341578" y="365125"/>
            <a:chExt cx="4886361" cy="761059"/>
          </a:xfrm>
        </p:grpSpPr>
        <p:sp>
          <p:nvSpPr>
            <p:cNvPr id="21" name="文本框 20"/>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22" name="矩形 21"/>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sp>
        <p:nvSpPr>
          <p:cNvPr id="24" name="矩形 23"/>
          <p:cNvSpPr/>
          <p:nvPr/>
        </p:nvSpPr>
        <p:spPr>
          <a:xfrm>
            <a:off x="6563053" y="2737699"/>
            <a:ext cx="4463719"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6" name="矩形 25"/>
          <p:cNvSpPr/>
          <p:nvPr/>
        </p:nvSpPr>
        <p:spPr>
          <a:xfrm>
            <a:off x="6563053" y="3488015"/>
            <a:ext cx="4463719"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7" name="矩形 26"/>
          <p:cNvSpPr/>
          <p:nvPr/>
        </p:nvSpPr>
        <p:spPr>
          <a:xfrm>
            <a:off x="6563053" y="4217943"/>
            <a:ext cx="4463719"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Tree>
    <p:custDataLst>
      <p:tags r:id="rId1"/>
    </p:custDataLst>
    <p:extLst>
      <p:ext uri="{BB962C8B-B14F-4D97-AF65-F5344CB8AC3E}">
        <p14:creationId xmlns:p14="http://schemas.microsoft.com/office/powerpoint/2010/main" val="812312944"/>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1+#ppt_w/2"/>
                                          </p:val>
                                        </p:tav>
                                        <p:tav tm="100000">
                                          <p:val>
                                            <p:strVal val="#ppt_x"/>
                                          </p:val>
                                        </p:tav>
                                      </p:tavLst>
                                    </p:anim>
                                    <p:anim calcmode="lin" valueType="num">
                                      <p:cBhvr additive="base">
                                        <p:cTn id="14" dur="500" fill="hold"/>
                                        <p:tgtEl>
                                          <p:spTgt spid="2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1+#ppt_w/2"/>
                                          </p:val>
                                        </p:tav>
                                        <p:tav tm="100000">
                                          <p:val>
                                            <p:strVal val="#ppt_x"/>
                                          </p:val>
                                        </p:tav>
                                      </p:tavLst>
                                    </p:anim>
                                    <p:anim calcmode="lin" valueType="num">
                                      <p:cBhvr additive="base">
                                        <p:cTn id="19" dur="500" fill="hold"/>
                                        <p:tgtEl>
                                          <p:spTgt spid="26"/>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2"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1+#ppt_w/2"/>
                                          </p:val>
                                        </p:tav>
                                        <p:tav tm="100000">
                                          <p:val>
                                            <p:strVal val="#ppt_x"/>
                                          </p:val>
                                        </p:tav>
                                      </p:tavLst>
                                    </p:anim>
                                    <p:anim calcmode="lin" valueType="num">
                                      <p:cBhvr additive="base">
                                        <p:cTn id="24"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8" cstate="print">
            <a:extLst>
              <a:ext uri="{28A0092B-C50C-407E-A947-70E740481C1C}">
                <a14:useLocalDpi xmlns:a14="http://schemas.microsoft.com/office/drawing/2010/main" val="0"/>
              </a:ext>
            </a:extLst>
          </a:blip>
          <a:srcRect l="7637" r="7637"/>
          <a:stretch>
            <a:fillRect/>
          </a:stretch>
        </p:blipFill>
        <p:spPr/>
      </p:pic>
      <p:pic>
        <p:nvPicPr>
          <p:cNvPr id="9" name="图片占位符 8"/>
          <p:cNvPicPr>
            <a:picLocks noGrp="1" noChangeAspect="1"/>
          </p:cNvPicPr>
          <p:nvPr>
            <p:ph type="pic" sz="quarter" idx="11"/>
          </p:nvPr>
        </p:nvPicPr>
        <p:blipFill>
          <a:blip r:embed="rId9" cstate="print">
            <a:extLst>
              <a:ext uri="{28A0092B-C50C-407E-A947-70E740481C1C}">
                <a14:useLocalDpi xmlns:a14="http://schemas.microsoft.com/office/drawing/2010/main" val="0"/>
              </a:ext>
            </a:extLst>
          </a:blip>
          <a:srcRect l="7651" r="7651"/>
          <a:stretch>
            <a:fillRect/>
          </a:stretch>
        </p:blipFill>
        <p:spPr/>
      </p:pic>
      <p:pic>
        <p:nvPicPr>
          <p:cNvPr id="8" name="图片占位符 7"/>
          <p:cNvPicPr>
            <a:picLocks noGrp="1" noChangeAspect="1"/>
          </p:cNvPicPr>
          <p:nvPr>
            <p:ph type="pic" sz="quarter" idx="12"/>
          </p:nvPr>
        </p:nvPicPr>
        <p:blipFill>
          <a:blip r:embed="rId10" cstate="print">
            <a:extLst>
              <a:ext uri="{28A0092B-C50C-407E-A947-70E740481C1C}">
                <a14:useLocalDpi xmlns:a14="http://schemas.microsoft.com/office/drawing/2010/main" val="0"/>
              </a:ext>
            </a:extLst>
          </a:blip>
          <a:srcRect l="7598" r="7598"/>
          <a:stretch>
            <a:fillRect/>
          </a:stretch>
        </p:blipFill>
        <p:spPr/>
      </p:pic>
      <p:pic>
        <p:nvPicPr>
          <p:cNvPr id="10" name="图片占位符 9"/>
          <p:cNvPicPr>
            <a:picLocks noGrp="1" noChangeAspect="1"/>
          </p:cNvPicPr>
          <p:nvPr>
            <p:ph type="pic" sz="quarter" idx="13"/>
          </p:nvPr>
        </p:nvPicPr>
        <p:blipFill>
          <a:blip r:embed="rId11" cstate="print">
            <a:extLst>
              <a:ext uri="{28A0092B-C50C-407E-A947-70E740481C1C}">
                <a14:useLocalDpi xmlns:a14="http://schemas.microsoft.com/office/drawing/2010/main" val="0"/>
              </a:ext>
            </a:extLst>
          </a:blip>
          <a:srcRect l="7785" r="7785"/>
          <a:stretch>
            <a:fillRect/>
          </a:stretch>
        </p:blipFill>
        <p:spPr/>
      </p:pic>
      <p:sp>
        <p:nvSpPr>
          <p:cNvPr id="5132" name="MH_SubTitle_1"/>
          <p:cNvSpPr>
            <a:spLocks noChangeArrowheads="1"/>
          </p:cNvSpPr>
          <p:nvPr>
            <p:custDataLst>
              <p:tags r:id="rId2"/>
            </p:custDataLst>
          </p:nvPr>
        </p:nvSpPr>
        <p:spPr bwMode="auto">
          <a:xfrm>
            <a:off x="970417" y="3048000"/>
            <a:ext cx="2003527" cy="360988"/>
          </a:xfrm>
          <a:prstGeom prst="rect">
            <a:avLst/>
          </a:prstGeom>
          <a:solidFill>
            <a:schemeClr val="accent1">
              <a:alpha val="84000"/>
            </a:schemeClr>
          </a:solidFill>
          <a:ln>
            <a:noFill/>
          </a:ln>
        </p:spPr>
        <p:txBody>
          <a:bodyPr lIns="0" tIns="0" rIns="0" bIns="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r>
              <a:rPr lang="zh-CN" altLang="en-US" sz="1400" dirty="0" smtClean="0">
                <a:solidFill>
                  <a:srgbClr val="FFFFFF"/>
                </a:solidFill>
                <a:latin typeface="+mn-lt"/>
                <a:ea typeface="+mn-ea"/>
              </a:rPr>
              <a:t>标题文字添加</a:t>
            </a:r>
            <a:r>
              <a:rPr lang="en-US" altLang="zh-CN" sz="1400" dirty="0" smtClean="0">
                <a:solidFill>
                  <a:srgbClr val="FFFFFF"/>
                </a:solidFill>
                <a:latin typeface="+mn-lt"/>
                <a:ea typeface="+mn-ea"/>
              </a:rPr>
              <a:t> </a:t>
            </a:r>
            <a:endParaRPr lang="zh-CN" altLang="en-US" sz="1400" dirty="0">
              <a:solidFill>
                <a:srgbClr val="FFFFFF"/>
              </a:solidFill>
              <a:latin typeface="+mn-lt"/>
              <a:ea typeface="+mn-ea"/>
            </a:endParaRPr>
          </a:p>
        </p:txBody>
      </p:sp>
      <p:sp>
        <p:nvSpPr>
          <p:cNvPr id="5133" name="MH_SubTitle_2"/>
          <p:cNvSpPr>
            <a:spLocks noChangeArrowheads="1"/>
          </p:cNvSpPr>
          <p:nvPr>
            <p:custDataLst>
              <p:tags r:id="rId3"/>
            </p:custDataLst>
          </p:nvPr>
        </p:nvSpPr>
        <p:spPr bwMode="auto">
          <a:xfrm>
            <a:off x="6213373" y="3048000"/>
            <a:ext cx="2003527" cy="360988"/>
          </a:xfrm>
          <a:prstGeom prst="rect">
            <a:avLst/>
          </a:prstGeom>
          <a:solidFill>
            <a:schemeClr val="accent1">
              <a:alpha val="84000"/>
            </a:schemeClr>
          </a:solidFill>
          <a:ln>
            <a:noFill/>
          </a:ln>
        </p:spPr>
        <p:txBody>
          <a:bodyPr lIns="0" tIns="0" rIns="0" bIns="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r>
              <a:rPr lang="zh-CN" altLang="en-US" sz="1400" dirty="0" smtClean="0">
                <a:solidFill>
                  <a:srgbClr val="FFFFFF"/>
                </a:solidFill>
                <a:latin typeface="+mn-lt"/>
                <a:ea typeface="+mn-ea"/>
              </a:rPr>
              <a:t>标题文字添加</a:t>
            </a:r>
            <a:r>
              <a:rPr lang="en-US" altLang="zh-CN" sz="1400" dirty="0" smtClean="0">
                <a:solidFill>
                  <a:srgbClr val="FFFFFF"/>
                </a:solidFill>
                <a:latin typeface="+mn-lt"/>
                <a:ea typeface="+mn-ea"/>
              </a:rPr>
              <a:t> </a:t>
            </a:r>
            <a:endParaRPr lang="zh-CN" altLang="en-US" sz="1400" dirty="0">
              <a:solidFill>
                <a:srgbClr val="FFFFFF"/>
              </a:solidFill>
              <a:latin typeface="+mn-lt"/>
              <a:ea typeface="+mn-ea"/>
            </a:endParaRPr>
          </a:p>
        </p:txBody>
      </p:sp>
      <p:sp>
        <p:nvSpPr>
          <p:cNvPr id="5134" name="MH_SubTitle_3"/>
          <p:cNvSpPr>
            <a:spLocks noChangeArrowheads="1"/>
          </p:cNvSpPr>
          <p:nvPr>
            <p:custDataLst>
              <p:tags r:id="rId4"/>
            </p:custDataLst>
          </p:nvPr>
        </p:nvSpPr>
        <p:spPr bwMode="auto">
          <a:xfrm>
            <a:off x="970417" y="5413591"/>
            <a:ext cx="2003527" cy="360986"/>
          </a:xfrm>
          <a:prstGeom prst="rect">
            <a:avLst/>
          </a:prstGeom>
          <a:solidFill>
            <a:schemeClr val="accent1">
              <a:alpha val="84000"/>
            </a:schemeClr>
          </a:solidFill>
          <a:ln>
            <a:noFill/>
          </a:ln>
        </p:spPr>
        <p:txBody>
          <a:bodyPr lIns="0" tIns="0" rIns="0" bIns="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r>
              <a:rPr lang="zh-CN" altLang="en-US" sz="1400" dirty="0" smtClean="0">
                <a:solidFill>
                  <a:srgbClr val="FFFFFF"/>
                </a:solidFill>
                <a:latin typeface="+mn-lt"/>
                <a:ea typeface="+mn-ea"/>
              </a:rPr>
              <a:t>标题文字添加</a:t>
            </a:r>
            <a:r>
              <a:rPr lang="en-US" altLang="zh-CN" sz="1400" dirty="0" smtClean="0">
                <a:solidFill>
                  <a:srgbClr val="FFFFFF"/>
                </a:solidFill>
                <a:latin typeface="+mn-lt"/>
                <a:ea typeface="+mn-ea"/>
              </a:rPr>
              <a:t> </a:t>
            </a:r>
            <a:endParaRPr lang="zh-CN" altLang="en-US" sz="1400" dirty="0">
              <a:solidFill>
                <a:srgbClr val="FFFFFF"/>
              </a:solidFill>
              <a:latin typeface="+mn-lt"/>
              <a:ea typeface="+mn-ea"/>
            </a:endParaRPr>
          </a:p>
        </p:txBody>
      </p:sp>
      <p:sp>
        <p:nvSpPr>
          <p:cNvPr id="5135" name="MH_SubTitle_4"/>
          <p:cNvSpPr>
            <a:spLocks noChangeArrowheads="1"/>
          </p:cNvSpPr>
          <p:nvPr>
            <p:custDataLst>
              <p:tags r:id="rId5"/>
            </p:custDataLst>
          </p:nvPr>
        </p:nvSpPr>
        <p:spPr bwMode="auto">
          <a:xfrm>
            <a:off x="6213373" y="5413591"/>
            <a:ext cx="2003527" cy="360986"/>
          </a:xfrm>
          <a:prstGeom prst="rect">
            <a:avLst/>
          </a:prstGeom>
          <a:solidFill>
            <a:schemeClr val="accent1">
              <a:alpha val="84000"/>
            </a:schemeClr>
          </a:solidFill>
          <a:ln>
            <a:noFill/>
          </a:ln>
        </p:spPr>
        <p:txBody>
          <a:bodyPr lIns="0" tIns="0" rIns="0" bIns="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r>
              <a:rPr lang="zh-CN" altLang="en-US" sz="1400" dirty="0" smtClean="0">
                <a:solidFill>
                  <a:srgbClr val="FFFFFF"/>
                </a:solidFill>
                <a:latin typeface="+mn-lt"/>
                <a:ea typeface="+mn-ea"/>
              </a:rPr>
              <a:t>标题文字添加</a:t>
            </a:r>
            <a:r>
              <a:rPr lang="en-US" altLang="zh-CN" sz="1400" dirty="0" smtClean="0">
                <a:solidFill>
                  <a:srgbClr val="FFFFFF"/>
                </a:solidFill>
                <a:latin typeface="+mn-lt"/>
                <a:ea typeface="+mn-ea"/>
              </a:rPr>
              <a:t> </a:t>
            </a:r>
            <a:endParaRPr lang="zh-CN" altLang="en-US" sz="1400" dirty="0">
              <a:solidFill>
                <a:srgbClr val="FFFFFF"/>
              </a:solidFill>
              <a:latin typeface="+mn-lt"/>
              <a:ea typeface="+mn-ea"/>
            </a:endParaRPr>
          </a:p>
        </p:txBody>
      </p:sp>
      <p:sp>
        <p:nvSpPr>
          <p:cNvPr id="19" name="Freeform 6"/>
          <p:cNvSpPr>
            <a:spLocks noEditPoints="1"/>
          </p:cNvSpPr>
          <p:nvPr/>
        </p:nvSpPr>
        <p:spPr bwMode="auto">
          <a:xfrm>
            <a:off x="575973" y="365125"/>
            <a:ext cx="597479" cy="644525"/>
          </a:xfrm>
          <a:custGeom>
            <a:avLst/>
            <a:gdLst>
              <a:gd name="T0" fmla="*/ 153 w 188"/>
              <a:gd name="T1" fmla="*/ 0 h 203"/>
              <a:gd name="T2" fmla="*/ 117 w 188"/>
              <a:gd name="T3" fmla="*/ 29 h 203"/>
              <a:gd name="T4" fmla="*/ 115 w 188"/>
              <a:gd name="T5" fmla="*/ 29 h 203"/>
              <a:gd name="T6" fmla="*/ 115 w 188"/>
              <a:gd name="T7" fmla="*/ 28 h 203"/>
              <a:gd name="T8" fmla="*/ 115 w 188"/>
              <a:gd name="T9" fmla="*/ 28 h 203"/>
              <a:gd name="T10" fmla="*/ 116 w 188"/>
              <a:gd name="T11" fmla="*/ 28 h 203"/>
              <a:gd name="T12" fmla="*/ 117 w 188"/>
              <a:gd name="T13" fmla="*/ 152 h 203"/>
              <a:gd name="T14" fmla="*/ 11 w 188"/>
              <a:gd name="T15" fmla="*/ 166 h 203"/>
              <a:gd name="T16" fmla="*/ 10 w 188"/>
              <a:gd name="T17" fmla="*/ 61 h 203"/>
              <a:gd name="T18" fmla="*/ 37 w 188"/>
              <a:gd name="T19" fmla="*/ 71 h 203"/>
              <a:gd name="T20" fmla="*/ 73 w 188"/>
              <a:gd name="T21" fmla="*/ 42 h 203"/>
              <a:gd name="T22" fmla="*/ 37 w 188"/>
              <a:gd name="T23" fmla="*/ 14 h 203"/>
              <a:gd name="T24" fmla="*/ 2 w 188"/>
              <a:gd name="T25" fmla="*/ 43 h 203"/>
              <a:gd name="T26" fmla="*/ 0 w 188"/>
              <a:gd name="T27" fmla="*/ 43 h 203"/>
              <a:gd name="T28" fmla="*/ 0 w 188"/>
              <a:gd name="T29" fmla="*/ 42 h 203"/>
              <a:gd name="T30" fmla="*/ 0 w 188"/>
              <a:gd name="T31" fmla="*/ 42 h 203"/>
              <a:gd name="T32" fmla="*/ 1 w 188"/>
              <a:gd name="T33" fmla="*/ 43 h 203"/>
              <a:gd name="T34" fmla="*/ 2 w 188"/>
              <a:gd name="T35" fmla="*/ 201 h 203"/>
              <a:gd name="T36" fmla="*/ 2 w 188"/>
              <a:gd name="T37" fmla="*/ 201 h 203"/>
              <a:gd name="T38" fmla="*/ 2 w 188"/>
              <a:gd name="T39" fmla="*/ 203 h 203"/>
              <a:gd name="T40" fmla="*/ 127 w 188"/>
              <a:gd name="T41" fmla="*/ 188 h 203"/>
              <a:gd name="T42" fmla="*/ 127 w 188"/>
              <a:gd name="T43" fmla="*/ 169 h 203"/>
              <a:gd name="T44" fmla="*/ 126 w 188"/>
              <a:gd name="T45" fmla="*/ 47 h 203"/>
              <a:gd name="T46" fmla="*/ 153 w 188"/>
              <a:gd name="T47" fmla="*/ 57 h 203"/>
              <a:gd name="T48" fmla="*/ 188 w 188"/>
              <a:gd name="T49" fmla="*/ 29 h 203"/>
              <a:gd name="T50" fmla="*/ 153 w 188"/>
              <a:gd name="T51" fmla="*/ 0 h 203"/>
              <a:gd name="T52" fmla="*/ 118 w 188"/>
              <a:gd name="T53" fmla="*/ 161 h 203"/>
              <a:gd name="T54" fmla="*/ 118 w 188"/>
              <a:gd name="T55" fmla="*/ 169 h 203"/>
              <a:gd name="T56" fmla="*/ 11 w 188"/>
              <a:gd name="T57" fmla="*/ 183 h 203"/>
              <a:gd name="T58" fmla="*/ 11 w 188"/>
              <a:gd name="T59" fmla="*/ 175 h 203"/>
              <a:gd name="T60" fmla="*/ 118 w 188"/>
              <a:gd name="T61" fmla="*/ 16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8" h="203">
                <a:moveTo>
                  <a:pt x="153" y="0"/>
                </a:moveTo>
                <a:cubicBezTo>
                  <a:pt x="133" y="0"/>
                  <a:pt x="118" y="11"/>
                  <a:pt x="117" y="29"/>
                </a:cubicBezTo>
                <a:cubicBezTo>
                  <a:pt x="115" y="29"/>
                  <a:pt x="115" y="29"/>
                  <a:pt x="115" y="29"/>
                </a:cubicBezTo>
                <a:cubicBezTo>
                  <a:pt x="115" y="28"/>
                  <a:pt x="115" y="28"/>
                  <a:pt x="115" y="28"/>
                </a:cubicBezTo>
                <a:cubicBezTo>
                  <a:pt x="115" y="28"/>
                  <a:pt x="115" y="28"/>
                  <a:pt x="115" y="28"/>
                </a:cubicBezTo>
                <a:cubicBezTo>
                  <a:pt x="116" y="28"/>
                  <a:pt x="116" y="28"/>
                  <a:pt x="116" y="28"/>
                </a:cubicBezTo>
                <a:cubicBezTo>
                  <a:pt x="117" y="152"/>
                  <a:pt x="117" y="152"/>
                  <a:pt x="117" y="152"/>
                </a:cubicBezTo>
                <a:cubicBezTo>
                  <a:pt x="11" y="166"/>
                  <a:pt x="11" y="166"/>
                  <a:pt x="11" y="166"/>
                </a:cubicBezTo>
                <a:cubicBezTo>
                  <a:pt x="10" y="61"/>
                  <a:pt x="10" y="61"/>
                  <a:pt x="10" y="61"/>
                </a:cubicBezTo>
                <a:cubicBezTo>
                  <a:pt x="17" y="67"/>
                  <a:pt x="26" y="71"/>
                  <a:pt x="37" y="71"/>
                </a:cubicBezTo>
                <a:cubicBezTo>
                  <a:pt x="57" y="71"/>
                  <a:pt x="73" y="58"/>
                  <a:pt x="73" y="42"/>
                </a:cubicBezTo>
                <a:cubicBezTo>
                  <a:pt x="73" y="26"/>
                  <a:pt x="57" y="14"/>
                  <a:pt x="37" y="14"/>
                </a:cubicBezTo>
                <a:cubicBezTo>
                  <a:pt x="18" y="14"/>
                  <a:pt x="2" y="29"/>
                  <a:pt x="2" y="43"/>
                </a:cubicBezTo>
                <a:cubicBezTo>
                  <a:pt x="0" y="43"/>
                  <a:pt x="0" y="43"/>
                  <a:pt x="0" y="43"/>
                </a:cubicBezTo>
                <a:cubicBezTo>
                  <a:pt x="0" y="42"/>
                  <a:pt x="0" y="42"/>
                  <a:pt x="0" y="42"/>
                </a:cubicBezTo>
                <a:cubicBezTo>
                  <a:pt x="0" y="42"/>
                  <a:pt x="0" y="42"/>
                  <a:pt x="0" y="42"/>
                </a:cubicBezTo>
                <a:cubicBezTo>
                  <a:pt x="1" y="43"/>
                  <a:pt x="1" y="43"/>
                  <a:pt x="1" y="43"/>
                </a:cubicBezTo>
                <a:cubicBezTo>
                  <a:pt x="2" y="201"/>
                  <a:pt x="2" y="201"/>
                  <a:pt x="2" y="201"/>
                </a:cubicBezTo>
                <a:cubicBezTo>
                  <a:pt x="2" y="201"/>
                  <a:pt x="2" y="201"/>
                  <a:pt x="2" y="201"/>
                </a:cubicBezTo>
                <a:cubicBezTo>
                  <a:pt x="2" y="203"/>
                  <a:pt x="2" y="203"/>
                  <a:pt x="2" y="203"/>
                </a:cubicBezTo>
                <a:cubicBezTo>
                  <a:pt x="127" y="188"/>
                  <a:pt x="127" y="188"/>
                  <a:pt x="127" y="188"/>
                </a:cubicBezTo>
                <a:cubicBezTo>
                  <a:pt x="127" y="169"/>
                  <a:pt x="127" y="169"/>
                  <a:pt x="127" y="169"/>
                </a:cubicBezTo>
                <a:cubicBezTo>
                  <a:pt x="126" y="47"/>
                  <a:pt x="126" y="47"/>
                  <a:pt x="126" y="47"/>
                </a:cubicBezTo>
                <a:cubicBezTo>
                  <a:pt x="133" y="53"/>
                  <a:pt x="142" y="57"/>
                  <a:pt x="153" y="57"/>
                </a:cubicBezTo>
                <a:cubicBezTo>
                  <a:pt x="173" y="57"/>
                  <a:pt x="188" y="45"/>
                  <a:pt x="188" y="29"/>
                </a:cubicBezTo>
                <a:cubicBezTo>
                  <a:pt x="188" y="13"/>
                  <a:pt x="173" y="0"/>
                  <a:pt x="153" y="0"/>
                </a:cubicBezTo>
                <a:close/>
                <a:moveTo>
                  <a:pt x="118" y="161"/>
                </a:moveTo>
                <a:cubicBezTo>
                  <a:pt x="118" y="169"/>
                  <a:pt x="118" y="169"/>
                  <a:pt x="118" y="169"/>
                </a:cubicBezTo>
                <a:cubicBezTo>
                  <a:pt x="11" y="183"/>
                  <a:pt x="11" y="183"/>
                  <a:pt x="11" y="183"/>
                </a:cubicBezTo>
                <a:cubicBezTo>
                  <a:pt x="11" y="175"/>
                  <a:pt x="11" y="175"/>
                  <a:pt x="11" y="175"/>
                </a:cubicBezTo>
                <a:lnTo>
                  <a:pt x="118" y="161"/>
                </a:lnTo>
                <a:close/>
              </a:path>
            </a:pathLst>
          </a:custGeom>
          <a:solidFill>
            <a:srgbClr val="FFFFFF"/>
          </a:solidFill>
          <a:ln>
            <a:noFill/>
          </a:ln>
          <a:effectLst>
            <a:outerShdw blurRad="292100" dist="38100" dir="2700000" algn="tl" rotWithShape="0">
              <a:prstClr val="black">
                <a:alpha val="8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0" name="组合 19"/>
          <p:cNvGrpSpPr/>
          <p:nvPr/>
        </p:nvGrpSpPr>
        <p:grpSpPr>
          <a:xfrm>
            <a:off x="1341578" y="365125"/>
            <a:ext cx="4886361" cy="761059"/>
            <a:chOff x="1341578" y="365125"/>
            <a:chExt cx="4886361" cy="761059"/>
          </a:xfrm>
        </p:grpSpPr>
        <p:sp>
          <p:nvSpPr>
            <p:cNvPr id="21" name="文本框 20"/>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22" name="矩形 21"/>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sp>
        <p:nvSpPr>
          <p:cNvPr id="24" name="矩形 23"/>
          <p:cNvSpPr/>
          <p:nvPr/>
        </p:nvSpPr>
        <p:spPr>
          <a:xfrm>
            <a:off x="3121025" y="2164118"/>
            <a:ext cx="2860675"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smtClean="0">
                <a:solidFill>
                  <a:schemeClr val="bg1"/>
                </a:solidFill>
              </a:rPr>
              <a:t>用户在</a:t>
            </a:r>
            <a:r>
              <a:rPr lang="zh-CN" altLang="en-US" sz="1400" dirty="0">
                <a:solidFill>
                  <a:schemeClr val="bg1"/>
                </a:solidFill>
              </a:rPr>
              <a:t>投影仪或者计算机上进行演示也可以将演示文稿打印出来制作成胶片以便应用到更广泛的领域中</a:t>
            </a:r>
          </a:p>
        </p:txBody>
      </p:sp>
      <p:sp>
        <p:nvSpPr>
          <p:cNvPr id="26" name="矩形 25"/>
          <p:cNvSpPr/>
          <p:nvPr/>
        </p:nvSpPr>
        <p:spPr>
          <a:xfrm>
            <a:off x="3121025" y="4545661"/>
            <a:ext cx="2860675"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smtClean="0">
                <a:solidFill>
                  <a:schemeClr val="bg1"/>
                </a:solidFill>
              </a:rPr>
              <a:t>用户在</a:t>
            </a:r>
            <a:r>
              <a:rPr lang="zh-CN" altLang="en-US" sz="1400" dirty="0">
                <a:solidFill>
                  <a:schemeClr val="bg1"/>
                </a:solidFill>
              </a:rPr>
              <a:t>投影仪或者计算机上进行演示也可以将演示文稿打印出来制作成胶片以便应用到更广泛的领域中</a:t>
            </a:r>
          </a:p>
        </p:txBody>
      </p:sp>
      <p:sp>
        <p:nvSpPr>
          <p:cNvPr id="27" name="矩形 26"/>
          <p:cNvSpPr/>
          <p:nvPr/>
        </p:nvSpPr>
        <p:spPr>
          <a:xfrm>
            <a:off x="8342313" y="2164118"/>
            <a:ext cx="2860675"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smtClean="0">
                <a:solidFill>
                  <a:schemeClr val="bg1"/>
                </a:solidFill>
              </a:rPr>
              <a:t>用户在</a:t>
            </a:r>
            <a:r>
              <a:rPr lang="zh-CN" altLang="en-US" sz="1400" dirty="0">
                <a:solidFill>
                  <a:schemeClr val="bg1"/>
                </a:solidFill>
              </a:rPr>
              <a:t>投影仪或者计算机上进行演示也可以将演示文稿打印出来制作成胶片以便应用到更广泛的领域中</a:t>
            </a:r>
          </a:p>
        </p:txBody>
      </p:sp>
      <p:sp>
        <p:nvSpPr>
          <p:cNvPr id="28" name="矩形 27"/>
          <p:cNvSpPr/>
          <p:nvPr/>
        </p:nvSpPr>
        <p:spPr>
          <a:xfrm>
            <a:off x="8342313" y="4545661"/>
            <a:ext cx="2860675"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smtClean="0">
                <a:solidFill>
                  <a:schemeClr val="bg1"/>
                </a:solidFill>
              </a:rPr>
              <a:t>用户在</a:t>
            </a:r>
            <a:r>
              <a:rPr lang="zh-CN" altLang="en-US" sz="1400" dirty="0">
                <a:solidFill>
                  <a:schemeClr val="bg1"/>
                </a:solidFill>
              </a:rPr>
              <a:t>投影仪或者计算机上进行演示也可以将演示文稿打印出来制作成胶片以便应用到更广泛的领域中</a:t>
            </a:r>
          </a:p>
        </p:txBody>
      </p:sp>
    </p:spTree>
    <p:custDataLst>
      <p:tags r:id="rId1"/>
    </p:custDataLst>
    <p:extLst>
      <p:ext uri="{BB962C8B-B14F-4D97-AF65-F5344CB8AC3E}">
        <p14:creationId xmlns:p14="http://schemas.microsoft.com/office/powerpoint/2010/main" val="2740786646"/>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133"/>
                                        </p:tgtEl>
                                        <p:attrNameLst>
                                          <p:attrName>style.visibility</p:attrName>
                                        </p:attrNameLst>
                                      </p:cBhvr>
                                      <p:to>
                                        <p:strVal val="visible"/>
                                      </p:to>
                                    </p:set>
                                    <p:animEffect transition="in" filter="fade">
                                      <p:cBhvr>
                                        <p:cTn id="17" dur="1000"/>
                                        <p:tgtEl>
                                          <p:spTgt spid="5133"/>
                                        </p:tgtEl>
                                      </p:cBhvr>
                                    </p:animEffect>
                                    <p:anim calcmode="lin" valueType="num">
                                      <p:cBhvr>
                                        <p:cTn id="18" dur="1000" fill="hold"/>
                                        <p:tgtEl>
                                          <p:spTgt spid="5133"/>
                                        </p:tgtEl>
                                        <p:attrNameLst>
                                          <p:attrName>ppt_x</p:attrName>
                                        </p:attrNameLst>
                                      </p:cBhvr>
                                      <p:tavLst>
                                        <p:tav tm="0">
                                          <p:val>
                                            <p:strVal val="#ppt_x"/>
                                          </p:val>
                                        </p:tav>
                                        <p:tav tm="100000">
                                          <p:val>
                                            <p:strVal val="#ppt_x"/>
                                          </p:val>
                                        </p:tav>
                                      </p:tavLst>
                                    </p:anim>
                                    <p:anim calcmode="lin" valueType="num">
                                      <p:cBhvr>
                                        <p:cTn id="19" dur="1000" fill="hold"/>
                                        <p:tgtEl>
                                          <p:spTgt spid="51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135"/>
                                        </p:tgtEl>
                                        <p:attrNameLst>
                                          <p:attrName>style.visibility</p:attrName>
                                        </p:attrNameLst>
                                      </p:cBhvr>
                                      <p:to>
                                        <p:strVal val="visible"/>
                                      </p:to>
                                    </p:set>
                                    <p:animEffect transition="in" filter="fade">
                                      <p:cBhvr>
                                        <p:cTn id="22" dur="1000"/>
                                        <p:tgtEl>
                                          <p:spTgt spid="5135"/>
                                        </p:tgtEl>
                                      </p:cBhvr>
                                    </p:animEffect>
                                    <p:anim calcmode="lin" valueType="num">
                                      <p:cBhvr>
                                        <p:cTn id="23" dur="1000" fill="hold"/>
                                        <p:tgtEl>
                                          <p:spTgt spid="5135"/>
                                        </p:tgtEl>
                                        <p:attrNameLst>
                                          <p:attrName>ppt_x</p:attrName>
                                        </p:attrNameLst>
                                      </p:cBhvr>
                                      <p:tavLst>
                                        <p:tav tm="0">
                                          <p:val>
                                            <p:strVal val="#ppt_x"/>
                                          </p:val>
                                        </p:tav>
                                        <p:tav tm="100000">
                                          <p:val>
                                            <p:strVal val="#ppt_x"/>
                                          </p:val>
                                        </p:tav>
                                      </p:tavLst>
                                    </p:anim>
                                    <p:anim calcmode="lin" valueType="num">
                                      <p:cBhvr>
                                        <p:cTn id="24" dur="1000" fill="hold"/>
                                        <p:tgtEl>
                                          <p:spTgt spid="513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132"/>
                                        </p:tgtEl>
                                        <p:attrNameLst>
                                          <p:attrName>style.visibility</p:attrName>
                                        </p:attrNameLst>
                                      </p:cBhvr>
                                      <p:to>
                                        <p:strVal val="visible"/>
                                      </p:to>
                                    </p:set>
                                    <p:animEffect transition="in" filter="fade">
                                      <p:cBhvr>
                                        <p:cTn id="37" dur="1000"/>
                                        <p:tgtEl>
                                          <p:spTgt spid="5132"/>
                                        </p:tgtEl>
                                      </p:cBhvr>
                                    </p:animEffect>
                                    <p:anim calcmode="lin" valueType="num">
                                      <p:cBhvr>
                                        <p:cTn id="38" dur="1000" fill="hold"/>
                                        <p:tgtEl>
                                          <p:spTgt spid="5132"/>
                                        </p:tgtEl>
                                        <p:attrNameLst>
                                          <p:attrName>ppt_x</p:attrName>
                                        </p:attrNameLst>
                                      </p:cBhvr>
                                      <p:tavLst>
                                        <p:tav tm="0">
                                          <p:val>
                                            <p:strVal val="#ppt_x"/>
                                          </p:val>
                                        </p:tav>
                                        <p:tav tm="100000">
                                          <p:val>
                                            <p:strVal val="#ppt_x"/>
                                          </p:val>
                                        </p:tav>
                                      </p:tavLst>
                                    </p:anim>
                                    <p:anim calcmode="lin" valueType="num">
                                      <p:cBhvr>
                                        <p:cTn id="39" dur="1000" fill="hold"/>
                                        <p:tgtEl>
                                          <p:spTgt spid="513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134"/>
                                        </p:tgtEl>
                                        <p:attrNameLst>
                                          <p:attrName>style.visibility</p:attrName>
                                        </p:attrNameLst>
                                      </p:cBhvr>
                                      <p:to>
                                        <p:strVal val="visible"/>
                                      </p:to>
                                    </p:set>
                                    <p:animEffect transition="in" filter="fade">
                                      <p:cBhvr>
                                        <p:cTn id="42" dur="1000"/>
                                        <p:tgtEl>
                                          <p:spTgt spid="5134"/>
                                        </p:tgtEl>
                                      </p:cBhvr>
                                    </p:animEffect>
                                    <p:anim calcmode="lin" valueType="num">
                                      <p:cBhvr>
                                        <p:cTn id="43" dur="1000" fill="hold"/>
                                        <p:tgtEl>
                                          <p:spTgt spid="5134"/>
                                        </p:tgtEl>
                                        <p:attrNameLst>
                                          <p:attrName>ppt_x</p:attrName>
                                        </p:attrNameLst>
                                      </p:cBhvr>
                                      <p:tavLst>
                                        <p:tav tm="0">
                                          <p:val>
                                            <p:strVal val="#ppt_x"/>
                                          </p:val>
                                        </p:tav>
                                        <p:tav tm="100000">
                                          <p:val>
                                            <p:strVal val="#ppt_x"/>
                                          </p:val>
                                        </p:tav>
                                      </p:tavLst>
                                    </p:anim>
                                    <p:anim calcmode="lin" valueType="num">
                                      <p:cBhvr>
                                        <p:cTn id="44" dur="1000" fill="hold"/>
                                        <p:tgtEl>
                                          <p:spTgt spid="5134"/>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12" presetClass="entr" presetSubtype="8"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p:tgtEl>
                                          <p:spTgt spid="24"/>
                                        </p:tgtEl>
                                        <p:attrNameLst>
                                          <p:attrName>ppt_x</p:attrName>
                                        </p:attrNameLst>
                                      </p:cBhvr>
                                      <p:tavLst>
                                        <p:tav tm="0">
                                          <p:val>
                                            <p:strVal val="#ppt_x-#ppt_w*1.125000"/>
                                          </p:val>
                                        </p:tav>
                                        <p:tav tm="100000">
                                          <p:val>
                                            <p:strVal val="#ppt_x"/>
                                          </p:val>
                                        </p:tav>
                                      </p:tavLst>
                                    </p:anim>
                                    <p:animEffect transition="in" filter="wipe(right)">
                                      <p:cBhvr>
                                        <p:cTn id="49" dur="500"/>
                                        <p:tgtEl>
                                          <p:spTgt spid="24"/>
                                        </p:tgtEl>
                                      </p:cBhvr>
                                    </p:animEffect>
                                  </p:childTnLst>
                                </p:cTn>
                              </p:par>
                            </p:childTnLst>
                          </p:cTn>
                        </p:par>
                        <p:par>
                          <p:cTn id="50" fill="hold">
                            <p:stCondLst>
                              <p:cond delay="1500"/>
                            </p:stCondLst>
                            <p:childTnLst>
                              <p:par>
                                <p:cTn id="51" presetID="12" presetClass="entr" presetSubtype="8"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p:tgtEl>
                                          <p:spTgt spid="26"/>
                                        </p:tgtEl>
                                        <p:attrNameLst>
                                          <p:attrName>ppt_x</p:attrName>
                                        </p:attrNameLst>
                                      </p:cBhvr>
                                      <p:tavLst>
                                        <p:tav tm="0">
                                          <p:val>
                                            <p:strVal val="#ppt_x-#ppt_w*1.125000"/>
                                          </p:val>
                                        </p:tav>
                                        <p:tav tm="100000">
                                          <p:val>
                                            <p:strVal val="#ppt_x"/>
                                          </p:val>
                                        </p:tav>
                                      </p:tavLst>
                                    </p:anim>
                                    <p:animEffect transition="in" filter="wipe(right)">
                                      <p:cBhvr>
                                        <p:cTn id="54" dur="500"/>
                                        <p:tgtEl>
                                          <p:spTgt spid="26"/>
                                        </p:tgtEl>
                                      </p:cBhvr>
                                    </p:animEffect>
                                  </p:childTnLst>
                                </p:cTn>
                              </p:par>
                            </p:childTnLst>
                          </p:cTn>
                        </p:par>
                        <p:par>
                          <p:cTn id="55" fill="hold">
                            <p:stCondLst>
                              <p:cond delay="2000"/>
                            </p:stCondLst>
                            <p:childTnLst>
                              <p:par>
                                <p:cTn id="56" presetID="12" presetClass="entr" presetSubtype="8"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500"/>
                                        <p:tgtEl>
                                          <p:spTgt spid="27"/>
                                        </p:tgtEl>
                                        <p:attrNameLst>
                                          <p:attrName>ppt_x</p:attrName>
                                        </p:attrNameLst>
                                      </p:cBhvr>
                                      <p:tavLst>
                                        <p:tav tm="0">
                                          <p:val>
                                            <p:strVal val="#ppt_x-#ppt_w*1.125000"/>
                                          </p:val>
                                        </p:tav>
                                        <p:tav tm="100000">
                                          <p:val>
                                            <p:strVal val="#ppt_x"/>
                                          </p:val>
                                        </p:tav>
                                      </p:tavLst>
                                    </p:anim>
                                    <p:animEffect transition="in" filter="wipe(right)">
                                      <p:cBhvr>
                                        <p:cTn id="59" dur="500"/>
                                        <p:tgtEl>
                                          <p:spTgt spid="27"/>
                                        </p:tgtEl>
                                      </p:cBhvr>
                                    </p:animEffect>
                                  </p:childTnLst>
                                </p:cTn>
                              </p:par>
                            </p:childTnLst>
                          </p:cTn>
                        </p:par>
                        <p:par>
                          <p:cTn id="60" fill="hold">
                            <p:stCondLst>
                              <p:cond delay="2500"/>
                            </p:stCondLst>
                            <p:childTnLst>
                              <p:par>
                                <p:cTn id="61" presetID="12" presetClass="entr" presetSubtype="8"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p:tgtEl>
                                          <p:spTgt spid="28"/>
                                        </p:tgtEl>
                                        <p:attrNameLst>
                                          <p:attrName>ppt_x</p:attrName>
                                        </p:attrNameLst>
                                      </p:cBhvr>
                                      <p:tavLst>
                                        <p:tav tm="0">
                                          <p:val>
                                            <p:strVal val="#ppt_x-#ppt_w*1.125000"/>
                                          </p:val>
                                        </p:tav>
                                        <p:tav tm="100000">
                                          <p:val>
                                            <p:strVal val="#ppt_x"/>
                                          </p:val>
                                        </p:tav>
                                      </p:tavLst>
                                    </p:anim>
                                    <p:animEffect transition="in" filter="wipe(right)">
                                      <p:cBhvr>
                                        <p:cTn id="6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2" grpId="0" animBg="1"/>
      <p:bldP spid="5133" grpId="0" animBg="1"/>
      <p:bldP spid="5134" grpId="0" animBg="1"/>
      <p:bldP spid="5135" grpId="0" animBg="1"/>
      <p:bldP spid="24" grpId="0"/>
      <p:bldP spid="26"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016909" y="2942662"/>
            <a:ext cx="10158185" cy="2976823"/>
            <a:chOff x="2527301" y="2247900"/>
            <a:chExt cx="7237413" cy="2120900"/>
          </a:xfrm>
        </p:grpSpPr>
        <p:cxnSp>
          <p:nvCxnSpPr>
            <p:cNvPr id="5125" name="MH_Other_1"/>
            <p:cNvCxnSpPr>
              <a:cxnSpLocks noChangeShapeType="1"/>
            </p:cNvCxnSpPr>
            <p:nvPr>
              <p:custDataLst>
                <p:tags r:id="rId2"/>
              </p:custDataLst>
            </p:nvPr>
          </p:nvCxnSpPr>
          <p:spPr bwMode="auto">
            <a:xfrm>
              <a:off x="4940301" y="2247900"/>
              <a:ext cx="4824413" cy="0"/>
            </a:xfrm>
            <a:prstGeom prst="line">
              <a:avLst/>
            </a:prstGeom>
            <a:noFill/>
            <a:ln w="25400">
              <a:solidFill>
                <a:schemeClr val="accent1">
                  <a:lumMod val="60000"/>
                  <a:lumOff val="40000"/>
                </a:schemeClr>
              </a:solidFill>
              <a:round/>
              <a:headEnd/>
              <a:tailEnd/>
            </a:ln>
            <a:extLst>
              <a:ext uri="{909E8E84-426E-40DD-AFC4-6F175D3DCCD1}">
                <a14:hiddenFill xmlns:a14="http://schemas.microsoft.com/office/drawing/2010/main">
                  <a:noFill/>
                </a14:hiddenFill>
              </a:ext>
            </a:extLst>
          </p:spPr>
        </p:cxnSp>
        <p:cxnSp>
          <p:nvCxnSpPr>
            <p:cNvPr id="5126" name="MH_Other_2"/>
            <p:cNvCxnSpPr>
              <a:cxnSpLocks noChangeShapeType="1"/>
            </p:cNvCxnSpPr>
            <p:nvPr>
              <p:custDataLst>
                <p:tags r:id="rId3"/>
              </p:custDataLst>
            </p:nvPr>
          </p:nvCxnSpPr>
          <p:spPr bwMode="auto">
            <a:xfrm>
              <a:off x="2527301" y="4368800"/>
              <a:ext cx="7237413" cy="0"/>
            </a:xfrm>
            <a:prstGeom prst="line">
              <a:avLst/>
            </a:prstGeom>
            <a:noFill/>
            <a:ln w="25400">
              <a:solidFill>
                <a:schemeClr val="accent1">
                  <a:lumMod val="60000"/>
                  <a:lumOff val="40000"/>
                </a:schemeClr>
              </a:solidFill>
              <a:round/>
              <a:headEnd/>
              <a:tailEnd/>
            </a:ln>
            <a:extLst>
              <a:ext uri="{909E8E84-426E-40DD-AFC4-6F175D3DCCD1}">
                <a14:hiddenFill xmlns:a14="http://schemas.microsoft.com/office/drawing/2010/main">
                  <a:noFill/>
                </a14:hiddenFill>
              </a:ext>
            </a:extLst>
          </p:spPr>
        </p:cxnSp>
      </p:grpSp>
      <p:sp>
        <p:nvSpPr>
          <p:cNvPr id="11" name="Freeform 6"/>
          <p:cNvSpPr>
            <a:spLocks noEditPoints="1"/>
          </p:cNvSpPr>
          <p:nvPr/>
        </p:nvSpPr>
        <p:spPr bwMode="auto">
          <a:xfrm>
            <a:off x="575973" y="365125"/>
            <a:ext cx="597479" cy="644525"/>
          </a:xfrm>
          <a:custGeom>
            <a:avLst/>
            <a:gdLst>
              <a:gd name="T0" fmla="*/ 153 w 188"/>
              <a:gd name="T1" fmla="*/ 0 h 203"/>
              <a:gd name="T2" fmla="*/ 117 w 188"/>
              <a:gd name="T3" fmla="*/ 29 h 203"/>
              <a:gd name="T4" fmla="*/ 115 w 188"/>
              <a:gd name="T5" fmla="*/ 29 h 203"/>
              <a:gd name="T6" fmla="*/ 115 w 188"/>
              <a:gd name="T7" fmla="*/ 28 h 203"/>
              <a:gd name="T8" fmla="*/ 115 w 188"/>
              <a:gd name="T9" fmla="*/ 28 h 203"/>
              <a:gd name="T10" fmla="*/ 116 w 188"/>
              <a:gd name="T11" fmla="*/ 28 h 203"/>
              <a:gd name="T12" fmla="*/ 117 w 188"/>
              <a:gd name="T13" fmla="*/ 152 h 203"/>
              <a:gd name="T14" fmla="*/ 11 w 188"/>
              <a:gd name="T15" fmla="*/ 166 h 203"/>
              <a:gd name="T16" fmla="*/ 10 w 188"/>
              <a:gd name="T17" fmla="*/ 61 h 203"/>
              <a:gd name="T18" fmla="*/ 37 w 188"/>
              <a:gd name="T19" fmla="*/ 71 h 203"/>
              <a:gd name="T20" fmla="*/ 73 w 188"/>
              <a:gd name="T21" fmla="*/ 42 h 203"/>
              <a:gd name="T22" fmla="*/ 37 w 188"/>
              <a:gd name="T23" fmla="*/ 14 h 203"/>
              <a:gd name="T24" fmla="*/ 2 w 188"/>
              <a:gd name="T25" fmla="*/ 43 h 203"/>
              <a:gd name="T26" fmla="*/ 0 w 188"/>
              <a:gd name="T27" fmla="*/ 43 h 203"/>
              <a:gd name="T28" fmla="*/ 0 w 188"/>
              <a:gd name="T29" fmla="*/ 42 h 203"/>
              <a:gd name="T30" fmla="*/ 0 w 188"/>
              <a:gd name="T31" fmla="*/ 42 h 203"/>
              <a:gd name="T32" fmla="*/ 1 w 188"/>
              <a:gd name="T33" fmla="*/ 43 h 203"/>
              <a:gd name="T34" fmla="*/ 2 w 188"/>
              <a:gd name="T35" fmla="*/ 201 h 203"/>
              <a:gd name="T36" fmla="*/ 2 w 188"/>
              <a:gd name="T37" fmla="*/ 201 h 203"/>
              <a:gd name="T38" fmla="*/ 2 w 188"/>
              <a:gd name="T39" fmla="*/ 203 h 203"/>
              <a:gd name="T40" fmla="*/ 127 w 188"/>
              <a:gd name="T41" fmla="*/ 188 h 203"/>
              <a:gd name="T42" fmla="*/ 127 w 188"/>
              <a:gd name="T43" fmla="*/ 169 h 203"/>
              <a:gd name="T44" fmla="*/ 126 w 188"/>
              <a:gd name="T45" fmla="*/ 47 h 203"/>
              <a:gd name="T46" fmla="*/ 153 w 188"/>
              <a:gd name="T47" fmla="*/ 57 h 203"/>
              <a:gd name="T48" fmla="*/ 188 w 188"/>
              <a:gd name="T49" fmla="*/ 29 h 203"/>
              <a:gd name="T50" fmla="*/ 153 w 188"/>
              <a:gd name="T51" fmla="*/ 0 h 203"/>
              <a:gd name="T52" fmla="*/ 118 w 188"/>
              <a:gd name="T53" fmla="*/ 161 h 203"/>
              <a:gd name="T54" fmla="*/ 118 w 188"/>
              <a:gd name="T55" fmla="*/ 169 h 203"/>
              <a:gd name="T56" fmla="*/ 11 w 188"/>
              <a:gd name="T57" fmla="*/ 183 h 203"/>
              <a:gd name="T58" fmla="*/ 11 w 188"/>
              <a:gd name="T59" fmla="*/ 175 h 203"/>
              <a:gd name="T60" fmla="*/ 118 w 188"/>
              <a:gd name="T61" fmla="*/ 16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8" h="203">
                <a:moveTo>
                  <a:pt x="153" y="0"/>
                </a:moveTo>
                <a:cubicBezTo>
                  <a:pt x="133" y="0"/>
                  <a:pt x="118" y="11"/>
                  <a:pt x="117" y="29"/>
                </a:cubicBezTo>
                <a:cubicBezTo>
                  <a:pt x="115" y="29"/>
                  <a:pt x="115" y="29"/>
                  <a:pt x="115" y="29"/>
                </a:cubicBezTo>
                <a:cubicBezTo>
                  <a:pt x="115" y="28"/>
                  <a:pt x="115" y="28"/>
                  <a:pt x="115" y="28"/>
                </a:cubicBezTo>
                <a:cubicBezTo>
                  <a:pt x="115" y="28"/>
                  <a:pt x="115" y="28"/>
                  <a:pt x="115" y="28"/>
                </a:cubicBezTo>
                <a:cubicBezTo>
                  <a:pt x="116" y="28"/>
                  <a:pt x="116" y="28"/>
                  <a:pt x="116" y="28"/>
                </a:cubicBezTo>
                <a:cubicBezTo>
                  <a:pt x="117" y="152"/>
                  <a:pt x="117" y="152"/>
                  <a:pt x="117" y="152"/>
                </a:cubicBezTo>
                <a:cubicBezTo>
                  <a:pt x="11" y="166"/>
                  <a:pt x="11" y="166"/>
                  <a:pt x="11" y="166"/>
                </a:cubicBezTo>
                <a:cubicBezTo>
                  <a:pt x="10" y="61"/>
                  <a:pt x="10" y="61"/>
                  <a:pt x="10" y="61"/>
                </a:cubicBezTo>
                <a:cubicBezTo>
                  <a:pt x="17" y="67"/>
                  <a:pt x="26" y="71"/>
                  <a:pt x="37" y="71"/>
                </a:cubicBezTo>
                <a:cubicBezTo>
                  <a:pt x="57" y="71"/>
                  <a:pt x="73" y="58"/>
                  <a:pt x="73" y="42"/>
                </a:cubicBezTo>
                <a:cubicBezTo>
                  <a:pt x="73" y="26"/>
                  <a:pt x="57" y="14"/>
                  <a:pt x="37" y="14"/>
                </a:cubicBezTo>
                <a:cubicBezTo>
                  <a:pt x="18" y="14"/>
                  <a:pt x="2" y="29"/>
                  <a:pt x="2" y="43"/>
                </a:cubicBezTo>
                <a:cubicBezTo>
                  <a:pt x="0" y="43"/>
                  <a:pt x="0" y="43"/>
                  <a:pt x="0" y="43"/>
                </a:cubicBezTo>
                <a:cubicBezTo>
                  <a:pt x="0" y="42"/>
                  <a:pt x="0" y="42"/>
                  <a:pt x="0" y="42"/>
                </a:cubicBezTo>
                <a:cubicBezTo>
                  <a:pt x="0" y="42"/>
                  <a:pt x="0" y="42"/>
                  <a:pt x="0" y="42"/>
                </a:cubicBezTo>
                <a:cubicBezTo>
                  <a:pt x="1" y="43"/>
                  <a:pt x="1" y="43"/>
                  <a:pt x="1" y="43"/>
                </a:cubicBezTo>
                <a:cubicBezTo>
                  <a:pt x="2" y="201"/>
                  <a:pt x="2" y="201"/>
                  <a:pt x="2" y="201"/>
                </a:cubicBezTo>
                <a:cubicBezTo>
                  <a:pt x="2" y="201"/>
                  <a:pt x="2" y="201"/>
                  <a:pt x="2" y="201"/>
                </a:cubicBezTo>
                <a:cubicBezTo>
                  <a:pt x="2" y="203"/>
                  <a:pt x="2" y="203"/>
                  <a:pt x="2" y="203"/>
                </a:cubicBezTo>
                <a:cubicBezTo>
                  <a:pt x="127" y="188"/>
                  <a:pt x="127" y="188"/>
                  <a:pt x="127" y="188"/>
                </a:cubicBezTo>
                <a:cubicBezTo>
                  <a:pt x="127" y="169"/>
                  <a:pt x="127" y="169"/>
                  <a:pt x="127" y="169"/>
                </a:cubicBezTo>
                <a:cubicBezTo>
                  <a:pt x="126" y="47"/>
                  <a:pt x="126" y="47"/>
                  <a:pt x="126" y="47"/>
                </a:cubicBezTo>
                <a:cubicBezTo>
                  <a:pt x="133" y="53"/>
                  <a:pt x="142" y="57"/>
                  <a:pt x="153" y="57"/>
                </a:cubicBezTo>
                <a:cubicBezTo>
                  <a:pt x="173" y="57"/>
                  <a:pt x="188" y="45"/>
                  <a:pt x="188" y="29"/>
                </a:cubicBezTo>
                <a:cubicBezTo>
                  <a:pt x="188" y="13"/>
                  <a:pt x="173" y="0"/>
                  <a:pt x="153" y="0"/>
                </a:cubicBezTo>
                <a:close/>
                <a:moveTo>
                  <a:pt x="118" y="161"/>
                </a:moveTo>
                <a:cubicBezTo>
                  <a:pt x="118" y="169"/>
                  <a:pt x="118" y="169"/>
                  <a:pt x="118" y="169"/>
                </a:cubicBezTo>
                <a:cubicBezTo>
                  <a:pt x="11" y="183"/>
                  <a:pt x="11" y="183"/>
                  <a:pt x="11" y="183"/>
                </a:cubicBezTo>
                <a:cubicBezTo>
                  <a:pt x="11" y="175"/>
                  <a:pt x="11" y="175"/>
                  <a:pt x="11" y="175"/>
                </a:cubicBezTo>
                <a:lnTo>
                  <a:pt x="118" y="161"/>
                </a:lnTo>
                <a:close/>
              </a:path>
            </a:pathLst>
          </a:custGeom>
          <a:solidFill>
            <a:srgbClr val="FFFFFF"/>
          </a:solidFill>
          <a:ln>
            <a:noFill/>
          </a:ln>
          <a:effectLst>
            <a:outerShdw blurRad="292100" dist="38100" dir="2700000" algn="tl" rotWithShape="0">
              <a:prstClr val="black">
                <a:alpha val="8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2" name="组合 11"/>
          <p:cNvGrpSpPr/>
          <p:nvPr/>
        </p:nvGrpSpPr>
        <p:grpSpPr>
          <a:xfrm>
            <a:off x="1341578" y="365125"/>
            <a:ext cx="4886361" cy="761059"/>
            <a:chOff x="1341578" y="365125"/>
            <a:chExt cx="4886361" cy="761059"/>
          </a:xfrm>
        </p:grpSpPr>
        <p:sp>
          <p:nvSpPr>
            <p:cNvPr id="13" name="文本框 12"/>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14" name="矩形 13"/>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grpSp>
        <p:nvGrpSpPr>
          <p:cNvPr id="15" name="组合 14"/>
          <p:cNvGrpSpPr/>
          <p:nvPr/>
        </p:nvGrpSpPr>
        <p:grpSpPr>
          <a:xfrm>
            <a:off x="4487002" y="1644513"/>
            <a:ext cx="6630200" cy="1220554"/>
            <a:chOff x="3260161" y="2887663"/>
            <a:chExt cx="6630200" cy="1220554"/>
          </a:xfrm>
        </p:grpSpPr>
        <p:sp>
          <p:nvSpPr>
            <p:cNvPr id="16" name="矩形 15"/>
            <p:cNvSpPr/>
            <p:nvPr/>
          </p:nvSpPr>
          <p:spPr>
            <a:xfrm>
              <a:off x="3260161" y="3240287"/>
              <a:ext cx="6630200"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rPr>
                <a:t>用户可以在投影仪或者计算机上进行演示也可以将演示文稿打印出来制作成胶片</a:t>
              </a:r>
              <a:r>
                <a:rPr lang="zh-CN" altLang="en-US" sz="1400" dirty="0" smtClean="0">
                  <a:solidFill>
                    <a:schemeClr val="bg1"/>
                  </a:solidFill>
                </a:rPr>
                <a:t>以用户可以在投影仪或者计算机上进行演示也可以将演示文稿打印出来制作成胶片以便应用便</a:t>
              </a:r>
              <a:r>
                <a:rPr lang="zh-CN" altLang="en-US" sz="1400" dirty="0">
                  <a:solidFill>
                    <a:schemeClr val="bg1"/>
                  </a:solidFill>
                </a:rPr>
                <a:t>应用到更广泛的领域中</a:t>
              </a:r>
            </a:p>
          </p:txBody>
        </p:sp>
        <p:sp>
          <p:nvSpPr>
            <p:cNvPr id="17" name="矩形 16"/>
            <p:cNvSpPr/>
            <p:nvPr/>
          </p:nvSpPr>
          <p:spPr>
            <a:xfrm>
              <a:off x="7648387" y="2887663"/>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rPr>
                <a:t>标题文字添加</a:t>
              </a:r>
            </a:p>
          </p:txBody>
        </p:sp>
      </p:grpSp>
      <p:pic>
        <p:nvPicPr>
          <p:cNvPr id="7" name="图片占位符 6"/>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l="6225" r="6225"/>
          <a:stretch>
            <a:fillRect/>
          </a:stretch>
        </p:blipFill>
        <p:spPr/>
      </p:pic>
      <p:pic>
        <p:nvPicPr>
          <p:cNvPr id="10" name="图片占位符 9"/>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l="24639" r="24639"/>
          <a:stretch>
            <a:fillRect/>
          </a:stretch>
        </p:blipFill>
        <p:spPr/>
      </p:pic>
      <p:pic>
        <p:nvPicPr>
          <p:cNvPr id="19" name="图片占位符 18"/>
          <p:cNvPicPr>
            <a:picLocks noGrp="1" noChangeAspect="1"/>
          </p:cNvPicPr>
          <p:nvPr>
            <p:ph type="pic" sz="quarter" idx="12"/>
          </p:nvPr>
        </p:nvPicPr>
        <p:blipFill>
          <a:blip r:embed="rId8" cstate="print">
            <a:extLst>
              <a:ext uri="{28A0092B-C50C-407E-A947-70E740481C1C}">
                <a14:useLocalDpi xmlns:a14="http://schemas.microsoft.com/office/drawing/2010/main" val="0"/>
              </a:ext>
            </a:extLst>
          </a:blip>
          <a:srcRect l="5834" r="5834"/>
          <a:stretch>
            <a:fillRect/>
          </a:stretch>
        </p:blipFill>
        <p:spPr/>
      </p:pic>
    </p:spTree>
    <p:custDataLst>
      <p:tags r:id="rId1"/>
    </p:custDataLst>
    <p:extLst>
      <p:ext uri="{BB962C8B-B14F-4D97-AF65-F5344CB8AC3E}">
        <p14:creationId xmlns:p14="http://schemas.microsoft.com/office/powerpoint/2010/main" val="2669030659"/>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par>
                                <p:cTn id="21" presetID="53" presetClass="entr" presetSubtype="16"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right)">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2146038" y="2571750"/>
            <a:ext cx="7899926" cy="2635252"/>
            <a:chOff x="2817813" y="2813051"/>
            <a:chExt cx="6453187" cy="2152650"/>
          </a:xfrm>
        </p:grpSpPr>
        <p:cxnSp>
          <p:nvCxnSpPr>
            <p:cNvPr id="3074" name="MH_Other_1"/>
            <p:cNvCxnSpPr>
              <a:cxnSpLocks noChangeShapeType="1"/>
            </p:cNvCxnSpPr>
            <p:nvPr>
              <p:custDataLst>
                <p:tags r:id="rId2"/>
              </p:custDataLst>
            </p:nvPr>
          </p:nvCxnSpPr>
          <p:spPr bwMode="auto">
            <a:xfrm rot="16200000" flipH="1">
              <a:off x="4601370" y="4758532"/>
              <a:ext cx="411162" cy="3175"/>
            </a:xfrm>
            <a:prstGeom prst="line">
              <a:avLst/>
            </a:prstGeom>
            <a:noFill/>
            <a:ln w="25400">
              <a:solidFill>
                <a:schemeClr val="accent1">
                  <a:lumMod val="40000"/>
                  <a:lumOff val="60000"/>
                </a:schemeClr>
              </a:solidFill>
              <a:prstDash val="dash"/>
              <a:round/>
              <a:headEnd/>
              <a:tailEnd/>
            </a:ln>
            <a:extLst>
              <a:ext uri="{909E8E84-426E-40DD-AFC4-6F175D3DCCD1}">
                <a14:hiddenFill xmlns:a14="http://schemas.microsoft.com/office/drawing/2010/main">
                  <a:noFill/>
                </a14:hiddenFill>
              </a:ext>
            </a:extLst>
          </p:spPr>
        </p:cxnSp>
        <p:cxnSp>
          <p:nvCxnSpPr>
            <p:cNvPr id="3075" name="MH_Other_2"/>
            <p:cNvCxnSpPr>
              <a:cxnSpLocks noChangeShapeType="1"/>
            </p:cNvCxnSpPr>
            <p:nvPr>
              <p:custDataLst>
                <p:tags r:id="rId3"/>
              </p:custDataLst>
            </p:nvPr>
          </p:nvCxnSpPr>
          <p:spPr bwMode="auto">
            <a:xfrm rot="16200000" flipH="1">
              <a:off x="7181057" y="4758532"/>
              <a:ext cx="411162" cy="3175"/>
            </a:xfrm>
            <a:prstGeom prst="line">
              <a:avLst/>
            </a:prstGeom>
            <a:noFill/>
            <a:ln w="25400">
              <a:solidFill>
                <a:schemeClr val="accent1">
                  <a:lumMod val="40000"/>
                  <a:lumOff val="60000"/>
                </a:schemeClr>
              </a:solidFill>
              <a:prstDash val="dash"/>
              <a:round/>
              <a:headEnd/>
              <a:tailEnd/>
            </a:ln>
            <a:extLst>
              <a:ext uri="{909E8E84-426E-40DD-AFC4-6F175D3DCCD1}">
                <a14:hiddenFill xmlns:a14="http://schemas.microsoft.com/office/drawing/2010/main">
                  <a:noFill/>
                </a14:hiddenFill>
              </a:ext>
            </a:extLst>
          </p:spPr>
        </p:cxnSp>
        <p:cxnSp>
          <p:nvCxnSpPr>
            <p:cNvPr id="3076" name="MH_Other_3"/>
            <p:cNvCxnSpPr>
              <a:cxnSpLocks noChangeShapeType="1"/>
            </p:cNvCxnSpPr>
            <p:nvPr>
              <p:custDataLst>
                <p:tags r:id="rId4"/>
              </p:custDataLst>
            </p:nvPr>
          </p:nvCxnSpPr>
          <p:spPr bwMode="auto">
            <a:xfrm rot="5400000" flipH="1" flipV="1">
              <a:off x="8478045" y="3017045"/>
              <a:ext cx="411163" cy="3175"/>
            </a:xfrm>
            <a:prstGeom prst="line">
              <a:avLst/>
            </a:prstGeom>
            <a:noFill/>
            <a:ln w="25400">
              <a:solidFill>
                <a:schemeClr val="accent1"/>
              </a:solidFill>
              <a:prstDash val="dash"/>
              <a:round/>
              <a:headEnd/>
              <a:tailEnd/>
            </a:ln>
            <a:extLst>
              <a:ext uri="{909E8E84-426E-40DD-AFC4-6F175D3DCCD1}">
                <a14:hiddenFill xmlns:a14="http://schemas.microsoft.com/office/drawing/2010/main">
                  <a:noFill/>
                </a14:hiddenFill>
              </a:ext>
            </a:extLst>
          </p:spPr>
        </p:cxnSp>
        <p:sp>
          <p:nvSpPr>
            <p:cNvPr id="18" name="MH_Other_4"/>
            <p:cNvSpPr>
              <a:spLocks noChangeArrowheads="1"/>
            </p:cNvSpPr>
            <p:nvPr>
              <p:custDataLst>
                <p:tags r:id="rId5"/>
              </p:custDataLst>
            </p:nvPr>
          </p:nvSpPr>
          <p:spPr bwMode="auto">
            <a:xfrm>
              <a:off x="2817813" y="3236913"/>
              <a:ext cx="1295400" cy="1295400"/>
            </a:xfrm>
            <a:prstGeom prst="ellipse">
              <a:avLst/>
            </a:prstGeom>
            <a:solidFill>
              <a:schemeClr val="accent1"/>
            </a:solidFill>
            <a:ln w="9525">
              <a:noFill/>
              <a:round/>
              <a:headEnd/>
              <a:tailEnd/>
            </a:ln>
            <a:effectLst>
              <a:outerShdw blurRad="40000" dist="23000" dir="5400000" rotWithShape="0">
                <a:srgbClr val="808080">
                  <a:alpha val="34999"/>
                </a:srgbClr>
              </a:outerShdw>
            </a:effectLst>
          </p:spPr>
          <p:txBody>
            <a:bodyPr anchor="ctr">
              <a:scene3d>
                <a:camera prst="orthographicFront"/>
                <a:lightRig rig="threePt" dir="t"/>
              </a:scene3d>
              <a:sp3d contourW="12700"/>
            </a:bodyPr>
            <a:lstStyle/>
            <a:p>
              <a:pPr algn="ctr">
                <a:defRPr/>
              </a:pPr>
              <a:r>
                <a:rPr lang="en-US" altLang="zh-CN" sz="4800" dirty="0">
                  <a:solidFill>
                    <a:srgbClr val="003D52"/>
                  </a:solidFill>
                  <a:ea typeface="BatangChe" panose="02030609000101010101" pitchFamily="49" charset="-127"/>
                </a:rPr>
                <a:t>1</a:t>
              </a:r>
              <a:endParaRPr lang="zh-CN" altLang="zh-CN" sz="4800" dirty="0">
                <a:solidFill>
                  <a:srgbClr val="003D52"/>
                </a:solidFill>
                <a:ea typeface="BatangChe" panose="02030609000101010101" pitchFamily="49" charset="-127"/>
              </a:endParaRPr>
            </a:p>
          </p:txBody>
        </p:sp>
        <p:sp>
          <p:nvSpPr>
            <p:cNvPr id="23" name="MH_Other_5"/>
            <p:cNvSpPr>
              <a:spLocks noChangeArrowheads="1"/>
            </p:cNvSpPr>
            <p:nvPr>
              <p:custDataLst>
                <p:tags r:id="rId6"/>
              </p:custDataLst>
            </p:nvPr>
          </p:nvSpPr>
          <p:spPr bwMode="auto">
            <a:xfrm>
              <a:off x="4229101" y="3236913"/>
              <a:ext cx="1173163" cy="1295400"/>
            </a:xfrm>
            <a:custGeom>
              <a:avLst/>
              <a:gdLst>
                <a:gd name="connsiteX0" fmla="*/ 526360 w 1174060"/>
                <a:gd name="connsiteY0" fmla="*/ 0 h 1295400"/>
                <a:gd name="connsiteX1" fmla="*/ 1174060 w 1174060"/>
                <a:gd name="connsiteY1" fmla="*/ 647700 h 1295400"/>
                <a:gd name="connsiteX2" fmla="*/ 526360 w 1174060"/>
                <a:gd name="connsiteY2" fmla="*/ 1295400 h 1295400"/>
                <a:gd name="connsiteX3" fmla="*/ 68367 w 1174060"/>
                <a:gd name="connsiteY3" fmla="*/ 1105693 h 1295400"/>
                <a:gd name="connsiteX4" fmla="*/ 0 w 1174060"/>
                <a:gd name="connsiteY4" fmla="*/ 1022831 h 1295400"/>
                <a:gd name="connsiteX5" fmla="*/ 10722 w 1174060"/>
                <a:gd name="connsiteY5" fmla="*/ 1009836 h 1295400"/>
                <a:gd name="connsiteX6" fmla="*/ 121339 w 1174060"/>
                <a:gd name="connsiteY6" fmla="*/ 647700 h 1295400"/>
                <a:gd name="connsiteX7" fmla="*/ 10722 w 1174060"/>
                <a:gd name="connsiteY7" fmla="*/ 285565 h 1295400"/>
                <a:gd name="connsiteX8" fmla="*/ 0 w 1174060"/>
                <a:gd name="connsiteY8" fmla="*/ 272569 h 1295400"/>
                <a:gd name="connsiteX9" fmla="*/ 68367 w 1174060"/>
                <a:gd name="connsiteY9" fmla="*/ 189707 h 1295400"/>
                <a:gd name="connsiteX10" fmla="*/ 526360 w 1174060"/>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4060" h="1295400">
                  <a:moveTo>
                    <a:pt x="526360" y="0"/>
                  </a:moveTo>
                  <a:cubicBezTo>
                    <a:pt x="884075" y="0"/>
                    <a:pt x="1174060" y="289985"/>
                    <a:pt x="1174060" y="647700"/>
                  </a:cubicBezTo>
                  <a:cubicBezTo>
                    <a:pt x="1174060" y="1005415"/>
                    <a:pt x="884075" y="1295400"/>
                    <a:pt x="526360" y="1295400"/>
                  </a:cubicBezTo>
                  <a:cubicBezTo>
                    <a:pt x="347503" y="1295400"/>
                    <a:pt x="185578" y="1222904"/>
                    <a:pt x="68367" y="1105693"/>
                  </a:cubicBezTo>
                  <a:lnTo>
                    <a:pt x="0" y="1022831"/>
                  </a:lnTo>
                  <a:lnTo>
                    <a:pt x="10722" y="1009836"/>
                  </a:lnTo>
                  <a:cubicBezTo>
                    <a:pt x="80560" y="906462"/>
                    <a:pt x="121339" y="781843"/>
                    <a:pt x="121339" y="647700"/>
                  </a:cubicBezTo>
                  <a:cubicBezTo>
                    <a:pt x="121339" y="513557"/>
                    <a:pt x="80560" y="388939"/>
                    <a:pt x="10722" y="285565"/>
                  </a:cubicBezTo>
                  <a:lnTo>
                    <a:pt x="0" y="272569"/>
                  </a:lnTo>
                  <a:lnTo>
                    <a:pt x="68367" y="189707"/>
                  </a:lnTo>
                  <a:cubicBezTo>
                    <a:pt x="185578" y="72497"/>
                    <a:pt x="347503" y="0"/>
                    <a:pt x="526360" y="0"/>
                  </a:cubicBezTo>
                  <a:close/>
                </a:path>
              </a:pathLst>
            </a:custGeom>
            <a:solidFill>
              <a:schemeClr val="accent1">
                <a:lumMod val="60000"/>
                <a:lumOff val="40000"/>
              </a:schemeClr>
            </a:solidFill>
            <a:ln w="9525">
              <a:noFill/>
              <a:round/>
              <a:headEnd/>
              <a:tailEnd/>
            </a:ln>
            <a:effectLst>
              <a:outerShdw blurRad="40000" dist="23000" dir="5400000" rotWithShape="0">
                <a:srgbClr val="808080">
                  <a:alpha val="34999"/>
                </a:srgbClr>
              </a:outerShdw>
            </a:effectLst>
          </p:spPr>
          <p:txBody>
            <a:bodyPr anchor="ctr">
              <a:scene3d>
                <a:camera prst="orthographicFront"/>
                <a:lightRig rig="threePt" dir="t"/>
              </a:scene3d>
              <a:sp3d contourW="12700"/>
            </a:bodyPr>
            <a:lstStyle/>
            <a:p>
              <a:pPr algn="ctr">
                <a:defRPr/>
              </a:pPr>
              <a:r>
                <a:rPr lang="en-US" altLang="zh-CN" sz="4800" dirty="0">
                  <a:solidFill>
                    <a:srgbClr val="003D52"/>
                  </a:solidFill>
                  <a:ea typeface="BatangChe" panose="02030609000101010101" pitchFamily="49" charset="-127"/>
                </a:rPr>
                <a:t>2</a:t>
              </a:r>
              <a:endParaRPr lang="zh-CN" altLang="zh-CN" sz="4800" dirty="0">
                <a:solidFill>
                  <a:srgbClr val="003D52"/>
                </a:solidFill>
                <a:ea typeface="BatangChe" panose="02030609000101010101" pitchFamily="49" charset="-127"/>
              </a:endParaRPr>
            </a:p>
          </p:txBody>
        </p:sp>
        <p:sp>
          <p:nvSpPr>
            <p:cNvPr id="35" name="MH_Other_6"/>
            <p:cNvSpPr>
              <a:spLocks noChangeArrowheads="1"/>
            </p:cNvSpPr>
            <p:nvPr>
              <p:custDataLst>
                <p:tags r:id="rId7"/>
              </p:custDataLst>
            </p:nvPr>
          </p:nvSpPr>
          <p:spPr bwMode="auto">
            <a:xfrm>
              <a:off x="5518150" y="3236913"/>
              <a:ext cx="1174750" cy="1295400"/>
            </a:xfrm>
            <a:custGeom>
              <a:avLst/>
              <a:gdLst>
                <a:gd name="connsiteX0" fmla="*/ 526360 w 1174060"/>
                <a:gd name="connsiteY0" fmla="*/ 0 h 1295400"/>
                <a:gd name="connsiteX1" fmla="*/ 1174060 w 1174060"/>
                <a:gd name="connsiteY1" fmla="*/ 647700 h 1295400"/>
                <a:gd name="connsiteX2" fmla="*/ 526360 w 1174060"/>
                <a:gd name="connsiteY2" fmla="*/ 1295400 h 1295400"/>
                <a:gd name="connsiteX3" fmla="*/ 68367 w 1174060"/>
                <a:gd name="connsiteY3" fmla="*/ 1105693 h 1295400"/>
                <a:gd name="connsiteX4" fmla="*/ 0 w 1174060"/>
                <a:gd name="connsiteY4" fmla="*/ 1022831 h 1295400"/>
                <a:gd name="connsiteX5" fmla="*/ 10722 w 1174060"/>
                <a:gd name="connsiteY5" fmla="*/ 1009836 h 1295400"/>
                <a:gd name="connsiteX6" fmla="*/ 121339 w 1174060"/>
                <a:gd name="connsiteY6" fmla="*/ 647700 h 1295400"/>
                <a:gd name="connsiteX7" fmla="*/ 10722 w 1174060"/>
                <a:gd name="connsiteY7" fmla="*/ 285565 h 1295400"/>
                <a:gd name="connsiteX8" fmla="*/ 0 w 1174060"/>
                <a:gd name="connsiteY8" fmla="*/ 272569 h 1295400"/>
                <a:gd name="connsiteX9" fmla="*/ 68367 w 1174060"/>
                <a:gd name="connsiteY9" fmla="*/ 189707 h 1295400"/>
                <a:gd name="connsiteX10" fmla="*/ 526360 w 1174060"/>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4060" h="1295400">
                  <a:moveTo>
                    <a:pt x="526360" y="0"/>
                  </a:moveTo>
                  <a:cubicBezTo>
                    <a:pt x="884075" y="0"/>
                    <a:pt x="1174060" y="289985"/>
                    <a:pt x="1174060" y="647700"/>
                  </a:cubicBezTo>
                  <a:cubicBezTo>
                    <a:pt x="1174060" y="1005415"/>
                    <a:pt x="884075" y="1295400"/>
                    <a:pt x="526360" y="1295400"/>
                  </a:cubicBezTo>
                  <a:cubicBezTo>
                    <a:pt x="347503" y="1295400"/>
                    <a:pt x="185578" y="1222904"/>
                    <a:pt x="68367" y="1105693"/>
                  </a:cubicBezTo>
                  <a:lnTo>
                    <a:pt x="0" y="1022831"/>
                  </a:lnTo>
                  <a:lnTo>
                    <a:pt x="10722" y="1009836"/>
                  </a:lnTo>
                  <a:cubicBezTo>
                    <a:pt x="80560" y="906462"/>
                    <a:pt x="121339" y="781843"/>
                    <a:pt x="121339" y="647700"/>
                  </a:cubicBezTo>
                  <a:cubicBezTo>
                    <a:pt x="121339" y="513557"/>
                    <a:pt x="80560" y="388939"/>
                    <a:pt x="10722" y="285565"/>
                  </a:cubicBezTo>
                  <a:lnTo>
                    <a:pt x="0" y="272569"/>
                  </a:lnTo>
                  <a:lnTo>
                    <a:pt x="68367" y="189707"/>
                  </a:lnTo>
                  <a:cubicBezTo>
                    <a:pt x="185578" y="72497"/>
                    <a:pt x="347503" y="0"/>
                    <a:pt x="526360" y="0"/>
                  </a:cubicBezTo>
                  <a:close/>
                </a:path>
              </a:pathLst>
            </a:custGeom>
            <a:solidFill>
              <a:schemeClr val="accent1"/>
            </a:solidFill>
            <a:ln w="9525">
              <a:noFill/>
              <a:round/>
              <a:headEnd/>
              <a:tailEnd/>
            </a:ln>
            <a:effectLst>
              <a:outerShdw blurRad="40000" dist="23000" dir="5400000" rotWithShape="0">
                <a:srgbClr val="808080">
                  <a:alpha val="34999"/>
                </a:srgbClr>
              </a:outerShdw>
            </a:effectLst>
          </p:spPr>
          <p:txBody>
            <a:bodyPr anchor="ctr">
              <a:scene3d>
                <a:camera prst="orthographicFront"/>
                <a:lightRig rig="threePt" dir="t"/>
              </a:scene3d>
              <a:sp3d contourW="12700"/>
            </a:bodyPr>
            <a:lstStyle/>
            <a:p>
              <a:pPr algn="ctr">
                <a:defRPr/>
              </a:pPr>
              <a:r>
                <a:rPr lang="en-US" altLang="zh-CN" sz="4800" dirty="0">
                  <a:solidFill>
                    <a:srgbClr val="003D52"/>
                  </a:solidFill>
                  <a:ea typeface="BatangChe" panose="02030609000101010101" pitchFamily="49" charset="-127"/>
                </a:rPr>
                <a:t>3</a:t>
              </a:r>
              <a:endParaRPr lang="zh-CN" altLang="zh-CN" sz="4800" dirty="0">
                <a:solidFill>
                  <a:srgbClr val="003D52"/>
                </a:solidFill>
                <a:ea typeface="BatangChe" panose="02030609000101010101" pitchFamily="49" charset="-127"/>
              </a:endParaRPr>
            </a:p>
          </p:txBody>
        </p:sp>
        <p:sp>
          <p:nvSpPr>
            <p:cNvPr id="36" name="MH_Other_7"/>
            <p:cNvSpPr>
              <a:spLocks noChangeArrowheads="1"/>
            </p:cNvSpPr>
            <p:nvPr>
              <p:custDataLst>
                <p:tags r:id="rId8"/>
              </p:custDataLst>
            </p:nvPr>
          </p:nvSpPr>
          <p:spPr bwMode="auto">
            <a:xfrm>
              <a:off x="6807200" y="3236913"/>
              <a:ext cx="1174750" cy="1295400"/>
            </a:xfrm>
            <a:custGeom>
              <a:avLst/>
              <a:gdLst>
                <a:gd name="connsiteX0" fmla="*/ 526360 w 1174060"/>
                <a:gd name="connsiteY0" fmla="*/ 0 h 1295400"/>
                <a:gd name="connsiteX1" fmla="*/ 1174060 w 1174060"/>
                <a:gd name="connsiteY1" fmla="*/ 647700 h 1295400"/>
                <a:gd name="connsiteX2" fmla="*/ 526360 w 1174060"/>
                <a:gd name="connsiteY2" fmla="*/ 1295400 h 1295400"/>
                <a:gd name="connsiteX3" fmla="*/ 68367 w 1174060"/>
                <a:gd name="connsiteY3" fmla="*/ 1105693 h 1295400"/>
                <a:gd name="connsiteX4" fmla="*/ 0 w 1174060"/>
                <a:gd name="connsiteY4" fmla="*/ 1022831 h 1295400"/>
                <a:gd name="connsiteX5" fmla="*/ 10722 w 1174060"/>
                <a:gd name="connsiteY5" fmla="*/ 1009836 h 1295400"/>
                <a:gd name="connsiteX6" fmla="*/ 121339 w 1174060"/>
                <a:gd name="connsiteY6" fmla="*/ 647700 h 1295400"/>
                <a:gd name="connsiteX7" fmla="*/ 10722 w 1174060"/>
                <a:gd name="connsiteY7" fmla="*/ 285565 h 1295400"/>
                <a:gd name="connsiteX8" fmla="*/ 0 w 1174060"/>
                <a:gd name="connsiteY8" fmla="*/ 272569 h 1295400"/>
                <a:gd name="connsiteX9" fmla="*/ 68367 w 1174060"/>
                <a:gd name="connsiteY9" fmla="*/ 189707 h 1295400"/>
                <a:gd name="connsiteX10" fmla="*/ 526360 w 1174060"/>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4060" h="1295400">
                  <a:moveTo>
                    <a:pt x="526360" y="0"/>
                  </a:moveTo>
                  <a:cubicBezTo>
                    <a:pt x="884075" y="0"/>
                    <a:pt x="1174060" y="289985"/>
                    <a:pt x="1174060" y="647700"/>
                  </a:cubicBezTo>
                  <a:cubicBezTo>
                    <a:pt x="1174060" y="1005415"/>
                    <a:pt x="884075" y="1295400"/>
                    <a:pt x="526360" y="1295400"/>
                  </a:cubicBezTo>
                  <a:cubicBezTo>
                    <a:pt x="347503" y="1295400"/>
                    <a:pt x="185578" y="1222904"/>
                    <a:pt x="68367" y="1105693"/>
                  </a:cubicBezTo>
                  <a:lnTo>
                    <a:pt x="0" y="1022831"/>
                  </a:lnTo>
                  <a:lnTo>
                    <a:pt x="10722" y="1009836"/>
                  </a:lnTo>
                  <a:cubicBezTo>
                    <a:pt x="80560" y="906462"/>
                    <a:pt x="121339" y="781843"/>
                    <a:pt x="121339" y="647700"/>
                  </a:cubicBezTo>
                  <a:cubicBezTo>
                    <a:pt x="121339" y="513557"/>
                    <a:pt x="80560" y="388939"/>
                    <a:pt x="10722" y="285565"/>
                  </a:cubicBezTo>
                  <a:lnTo>
                    <a:pt x="0" y="272569"/>
                  </a:lnTo>
                  <a:lnTo>
                    <a:pt x="68367" y="189707"/>
                  </a:lnTo>
                  <a:cubicBezTo>
                    <a:pt x="185578" y="72497"/>
                    <a:pt x="347503" y="0"/>
                    <a:pt x="526360" y="0"/>
                  </a:cubicBezTo>
                  <a:close/>
                </a:path>
              </a:pathLst>
            </a:custGeom>
            <a:solidFill>
              <a:schemeClr val="accent1">
                <a:lumMod val="60000"/>
                <a:lumOff val="40000"/>
              </a:schemeClr>
            </a:solidFill>
            <a:ln w="9525">
              <a:noFill/>
              <a:round/>
              <a:headEnd/>
              <a:tailEnd/>
            </a:ln>
            <a:effectLst>
              <a:outerShdw blurRad="40000" dist="23000" dir="5400000" rotWithShape="0">
                <a:srgbClr val="808080">
                  <a:alpha val="34999"/>
                </a:srgbClr>
              </a:outerShdw>
            </a:effectLst>
          </p:spPr>
          <p:txBody>
            <a:bodyPr anchor="ctr">
              <a:scene3d>
                <a:camera prst="orthographicFront"/>
                <a:lightRig rig="threePt" dir="t"/>
              </a:scene3d>
              <a:sp3d contourW="12700"/>
            </a:bodyPr>
            <a:lstStyle/>
            <a:p>
              <a:pPr algn="ctr">
                <a:defRPr/>
              </a:pPr>
              <a:r>
                <a:rPr lang="en-US" altLang="zh-CN" sz="4800" dirty="0">
                  <a:solidFill>
                    <a:srgbClr val="003D52"/>
                  </a:solidFill>
                  <a:ea typeface="BatangChe" panose="02030609000101010101" pitchFamily="49" charset="-127"/>
                </a:rPr>
                <a:t>4</a:t>
              </a:r>
              <a:endParaRPr lang="zh-CN" altLang="zh-CN" sz="4800" dirty="0">
                <a:solidFill>
                  <a:srgbClr val="003D52"/>
                </a:solidFill>
                <a:ea typeface="BatangChe" panose="02030609000101010101" pitchFamily="49" charset="-127"/>
              </a:endParaRPr>
            </a:p>
          </p:txBody>
        </p:sp>
        <p:sp>
          <p:nvSpPr>
            <p:cNvPr id="37" name="MH_Other_8"/>
            <p:cNvSpPr>
              <a:spLocks noChangeArrowheads="1"/>
            </p:cNvSpPr>
            <p:nvPr>
              <p:custDataLst>
                <p:tags r:id="rId9"/>
              </p:custDataLst>
            </p:nvPr>
          </p:nvSpPr>
          <p:spPr bwMode="auto">
            <a:xfrm>
              <a:off x="8097838" y="3236913"/>
              <a:ext cx="1173162" cy="1295400"/>
            </a:xfrm>
            <a:custGeom>
              <a:avLst/>
              <a:gdLst>
                <a:gd name="connsiteX0" fmla="*/ 526360 w 1174060"/>
                <a:gd name="connsiteY0" fmla="*/ 0 h 1295400"/>
                <a:gd name="connsiteX1" fmla="*/ 1174060 w 1174060"/>
                <a:gd name="connsiteY1" fmla="*/ 647700 h 1295400"/>
                <a:gd name="connsiteX2" fmla="*/ 526360 w 1174060"/>
                <a:gd name="connsiteY2" fmla="*/ 1295400 h 1295400"/>
                <a:gd name="connsiteX3" fmla="*/ 68367 w 1174060"/>
                <a:gd name="connsiteY3" fmla="*/ 1105693 h 1295400"/>
                <a:gd name="connsiteX4" fmla="*/ 0 w 1174060"/>
                <a:gd name="connsiteY4" fmla="*/ 1022831 h 1295400"/>
                <a:gd name="connsiteX5" fmla="*/ 10722 w 1174060"/>
                <a:gd name="connsiteY5" fmla="*/ 1009836 h 1295400"/>
                <a:gd name="connsiteX6" fmla="*/ 121339 w 1174060"/>
                <a:gd name="connsiteY6" fmla="*/ 647700 h 1295400"/>
                <a:gd name="connsiteX7" fmla="*/ 10722 w 1174060"/>
                <a:gd name="connsiteY7" fmla="*/ 285565 h 1295400"/>
                <a:gd name="connsiteX8" fmla="*/ 0 w 1174060"/>
                <a:gd name="connsiteY8" fmla="*/ 272569 h 1295400"/>
                <a:gd name="connsiteX9" fmla="*/ 68367 w 1174060"/>
                <a:gd name="connsiteY9" fmla="*/ 189707 h 1295400"/>
                <a:gd name="connsiteX10" fmla="*/ 526360 w 1174060"/>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4060" h="1295400">
                  <a:moveTo>
                    <a:pt x="526360" y="0"/>
                  </a:moveTo>
                  <a:cubicBezTo>
                    <a:pt x="884075" y="0"/>
                    <a:pt x="1174060" y="289985"/>
                    <a:pt x="1174060" y="647700"/>
                  </a:cubicBezTo>
                  <a:cubicBezTo>
                    <a:pt x="1174060" y="1005415"/>
                    <a:pt x="884075" y="1295400"/>
                    <a:pt x="526360" y="1295400"/>
                  </a:cubicBezTo>
                  <a:cubicBezTo>
                    <a:pt x="347503" y="1295400"/>
                    <a:pt x="185578" y="1222904"/>
                    <a:pt x="68367" y="1105693"/>
                  </a:cubicBezTo>
                  <a:lnTo>
                    <a:pt x="0" y="1022831"/>
                  </a:lnTo>
                  <a:lnTo>
                    <a:pt x="10722" y="1009836"/>
                  </a:lnTo>
                  <a:cubicBezTo>
                    <a:pt x="80560" y="906462"/>
                    <a:pt x="121339" y="781843"/>
                    <a:pt x="121339" y="647700"/>
                  </a:cubicBezTo>
                  <a:cubicBezTo>
                    <a:pt x="121339" y="513557"/>
                    <a:pt x="80560" y="388939"/>
                    <a:pt x="10722" y="285565"/>
                  </a:cubicBezTo>
                  <a:lnTo>
                    <a:pt x="0" y="272569"/>
                  </a:lnTo>
                  <a:lnTo>
                    <a:pt x="68367" y="189707"/>
                  </a:lnTo>
                  <a:cubicBezTo>
                    <a:pt x="185578" y="72497"/>
                    <a:pt x="347503" y="0"/>
                    <a:pt x="526360" y="0"/>
                  </a:cubicBezTo>
                  <a:close/>
                </a:path>
              </a:pathLst>
            </a:custGeom>
            <a:solidFill>
              <a:schemeClr val="accent1"/>
            </a:solidFill>
            <a:ln w="9525">
              <a:noFill/>
              <a:round/>
              <a:headEnd/>
              <a:tailEnd/>
            </a:ln>
            <a:effectLst>
              <a:outerShdw blurRad="40000" dist="23000" dir="5400000" rotWithShape="0">
                <a:srgbClr val="808080">
                  <a:alpha val="34999"/>
                </a:srgbClr>
              </a:outerShdw>
            </a:effectLst>
          </p:spPr>
          <p:txBody>
            <a:bodyPr anchor="ctr">
              <a:scene3d>
                <a:camera prst="orthographicFront"/>
                <a:lightRig rig="threePt" dir="t"/>
              </a:scene3d>
              <a:sp3d contourW="12700"/>
            </a:bodyPr>
            <a:lstStyle/>
            <a:p>
              <a:pPr algn="ctr">
                <a:defRPr/>
              </a:pPr>
              <a:r>
                <a:rPr lang="en-US" altLang="zh-CN" sz="4800" dirty="0">
                  <a:solidFill>
                    <a:srgbClr val="003D52"/>
                  </a:solidFill>
                  <a:ea typeface="BatangChe" panose="02030609000101010101" pitchFamily="49" charset="-127"/>
                </a:rPr>
                <a:t>5</a:t>
              </a:r>
              <a:endParaRPr lang="zh-CN" altLang="zh-CN" sz="4800" dirty="0">
                <a:solidFill>
                  <a:srgbClr val="003D52"/>
                </a:solidFill>
                <a:ea typeface="BatangChe" panose="02030609000101010101" pitchFamily="49" charset="-127"/>
              </a:endParaRPr>
            </a:p>
          </p:txBody>
        </p:sp>
        <p:cxnSp>
          <p:nvCxnSpPr>
            <p:cNvPr id="3085" name="MH_Other_9"/>
            <p:cNvCxnSpPr>
              <a:cxnSpLocks noChangeShapeType="1"/>
            </p:cNvCxnSpPr>
            <p:nvPr>
              <p:custDataLst>
                <p:tags r:id="rId10"/>
              </p:custDataLst>
            </p:nvPr>
          </p:nvCxnSpPr>
          <p:spPr bwMode="auto">
            <a:xfrm rot="5400000" flipH="1" flipV="1">
              <a:off x="5896770" y="3017045"/>
              <a:ext cx="411163" cy="3175"/>
            </a:xfrm>
            <a:prstGeom prst="line">
              <a:avLst/>
            </a:prstGeom>
            <a:noFill/>
            <a:ln w="25400">
              <a:solidFill>
                <a:schemeClr val="accent1"/>
              </a:solidFill>
              <a:prstDash val="dash"/>
              <a:round/>
              <a:headEnd/>
              <a:tailEnd/>
            </a:ln>
            <a:extLst>
              <a:ext uri="{909E8E84-426E-40DD-AFC4-6F175D3DCCD1}">
                <a14:hiddenFill xmlns:a14="http://schemas.microsoft.com/office/drawing/2010/main">
                  <a:noFill/>
                </a14:hiddenFill>
              </a:ext>
            </a:extLst>
          </p:spPr>
        </p:cxnSp>
        <p:cxnSp>
          <p:nvCxnSpPr>
            <p:cNvPr id="3087" name="MH_Other_10"/>
            <p:cNvCxnSpPr>
              <a:cxnSpLocks noChangeShapeType="1"/>
            </p:cNvCxnSpPr>
            <p:nvPr>
              <p:custDataLst>
                <p:tags r:id="rId11"/>
              </p:custDataLst>
            </p:nvPr>
          </p:nvCxnSpPr>
          <p:spPr bwMode="auto">
            <a:xfrm rot="5400000" flipH="1" flipV="1">
              <a:off x="3259932" y="3017045"/>
              <a:ext cx="411163" cy="3175"/>
            </a:xfrm>
            <a:prstGeom prst="line">
              <a:avLst/>
            </a:prstGeom>
            <a:noFill/>
            <a:ln w="25400">
              <a:solidFill>
                <a:schemeClr val="accent1"/>
              </a:solidFill>
              <a:prstDash val="dash"/>
              <a:round/>
              <a:headEnd/>
              <a:tailEnd/>
            </a:ln>
            <a:extLst>
              <a:ext uri="{909E8E84-426E-40DD-AFC4-6F175D3DCCD1}">
                <a14:hiddenFill xmlns:a14="http://schemas.microsoft.com/office/drawing/2010/main">
                  <a:noFill/>
                </a14:hiddenFill>
              </a:ext>
            </a:extLst>
          </p:spPr>
        </p:cxnSp>
      </p:grpSp>
      <p:sp>
        <p:nvSpPr>
          <p:cNvPr id="19" name="Freeform 6"/>
          <p:cNvSpPr>
            <a:spLocks noEditPoints="1"/>
          </p:cNvSpPr>
          <p:nvPr/>
        </p:nvSpPr>
        <p:spPr bwMode="auto">
          <a:xfrm>
            <a:off x="575973" y="365125"/>
            <a:ext cx="597479" cy="644525"/>
          </a:xfrm>
          <a:custGeom>
            <a:avLst/>
            <a:gdLst>
              <a:gd name="T0" fmla="*/ 153 w 188"/>
              <a:gd name="T1" fmla="*/ 0 h 203"/>
              <a:gd name="T2" fmla="*/ 117 w 188"/>
              <a:gd name="T3" fmla="*/ 29 h 203"/>
              <a:gd name="T4" fmla="*/ 115 w 188"/>
              <a:gd name="T5" fmla="*/ 29 h 203"/>
              <a:gd name="T6" fmla="*/ 115 w 188"/>
              <a:gd name="T7" fmla="*/ 28 h 203"/>
              <a:gd name="T8" fmla="*/ 115 w 188"/>
              <a:gd name="T9" fmla="*/ 28 h 203"/>
              <a:gd name="T10" fmla="*/ 116 w 188"/>
              <a:gd name="T11" fmla="*/ 28 h 203"/>
              <a:gd name="T12" fmla="*/ 117 w 188"/>
              <a:gd name="T13" fmla="*/ 152 h 203"/>
              <a:gd name="T14" fmla="*/ 11 w 188"/>
              <a:gd name="T15" fmla="*/ 166 h 203"/>
              <a:gd name="T16" fmla="*/ 10 w 188"/>
              <a:gd name="T17" fmla="*/ 61 h 203"/>
              <a:gd name="T18" fmla="*/ 37 w 188"/>
              <a:gd name="T19" fmla="*/ 71 h 203"/>
              <a:gd name="T20" fmla="*/ 73 w 188"/>
              <a:gd name="T21" fmla="*/ 42 h 203"/>
              <a:gd name="T22" fmla="*/ 37 w 188"/>
              <a:gd name="T23" fmla="*/ 14 h 203"/>
              <a:gd name="T24" fmla="*/ 2 w 188"/>
              <a:gd name="T25" fmla="*/ 43 h 203"/>
              <a:gd name="T26" fmla="*/ 0 w 188"/>
              <a:gd name="T27" fmla="*/ 43 h 203"/>
              <a:gd name="T28" fmla="*/ 0 w 188"/>
              <a:gd name="T29" fmla="*/ 42 h 203"/>
              <a:gd name="T30" fmla="*/ 0 w 188"/>
              <a:gd name="T31" fmla="*/ 42 h 203"/>
              <a:gd name="T32" fmla="*/ 1 w 188"/>
              <a:gd name="T33" fmla="*/ 43 h 203"/>
              <a:gd name="T34" fmla="*/ 2 w 188"/>
              <a:gd name="T35" fmla="*/ 201 h 203"/>
              <a:gd name="T36" fmla="*/ 2 w 188"/>
              <a:gd name="T37" fmla="*/ 201 h 203"/>
              <a:gd name="T38" fmla="*/ 2 w 188"/>
              <a:gd name="T39" fmla="*/ 203 h 203"/>
              <a:gd name="T40" fmla="*/ 127 w 188"/>
              <a:gd name="T41" fmla="*/ 188 h 203"/>
              <a:gd name="T42" fmla="*/ 127 w 188"/>
              <a:gd name="T43" fmla="*/ 169 h 203"/>
              <a:gd name="T44" fmla="*/ 126 w 188"/>
              <a:gd name="T45" fmla="*/ 47 h 203"/>
              <a:gd name="T46" fmla="*/ 153 w 188"/>
              <a:gd name="T47" fmla="*/ 57 h 203"/>
              <a:gd name="T48" fmla="*/ 188 w 188"/>
              <a:gd name="T49" fmla="*/ 29 h 203"/>
              <a:gd name="T50" fmla="*/ 153 w 188"/>
              <a:gd name="T51" fmla="*/ 0 h 203"/>
              <a:gd name="T52" fmla="*/ 118 w 188"/>
              <a:gd name="T53" fmla="*/ 161 h 203"/>
              <a:gd name="T54" fmla="*/ 118 w 188"/>
              <a:gd name="T55" fmla="*/ 169 h 203"/>
              <a:gd name="T56" fmla="*/ 11 w 188"/>
              <a:gd name="T57" fmla="*/ 183 h 203"/>
              <a:gd name="T58" fmla="*/ 11 w 188"/>
              <a:gd name="T59" fmla="*/ 175 h 203"/>
              <a:gd name="T60" fmla="*/ 118 w 188"/>
              <a:gd name="T61" fmla="*/ 16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8" h="203">
                <a:moveTo>
                  <a:pt x="153" y="0"/>
                </a:moveTo>
                <a:cubicBezTo>
                  <a:pt x="133" y="0"/>
                  <a:pt x="118" y="11"/>
                  <a:pt x="117" y="29"/>
                </a:cubicBezTo>
                <a:cubicBezTo>
                  <a:pt x="115" y="29"/>
                  <a:pt x="115" y="29"/>
                  <a:pt x="115" y="29"/>
                </a:cubicBezTo>
                <a:cubicBezTo>
                  <a:pt x="115" y="28"/>
                  <a:pt x="115" y="28"/>
                  <a:pt x="115" y="28"/>
                </a:cubicBezTo>
                <a:cubicBezTo>
                  <a:pt x="115" y="28"/>
                  <a:pt x="115" y="28"/>
                  <a:pt x="115" y="28"/>
                </a:cubicBezTo>
                <a:cubicBezTo>
                  <a:pt x="116" y="28"/>
                  <a:pt x="116" y="28"/>
                  <a:pt x="116" y="28"/>
                </a:cubicBezTo>
                <a:cubicBezTo>
                  <a:pt x="117" y="152"/>
                  <a:pt x="117" y="152"/>
                  <a:pt x="117" y="152"/>
                </a:cubicBezTo>
                <a:cubicBezTo>
                  <a:pt x="11" y="166"/>
                  <a:pt x="11" y="166"/>
                  <a:pt x="11" y="166"/>
                </a:cubicBezTo>
                <a:cubicBezTo>
                  <a:pt x="10" y="61"/>
                  <a:pt x="10" y="61"/>
                  <a:pt x="10" y="61"/>
                </a:cubicBezTo>
                <a:cubicBezTo>
                  <a:pt x="17" y="67"/>
                  <a:pt x="26" y="71"/>
                  <a:pt x="37" y="71"/>
                </a:cubicBezTo>
                <a:cubicBezTo>
                  <a:pt x="57" y="71"/>
                  <a:pt x="73" y="58"/>
                  <a:pt x="73" y="42"/>
                </a:cubicBezTo>
                <a:cubicBezTo>
                  <a:pt x="73" y="26"/>
                  <a:pt x="57" y="14"/>
                  <a:pt x="37" y="14"/>
                </a:cubicBezTo>
                <a:cubicBezTo>
                  <a:pt x="18" y="14"/>
                  <a:pt x="2" y="29"/>
                  <a:pt x="2" y="43"/>
                </a:cubicBezTo>
                <a:cubicBezTo>
                  <a:pt x="0" y="43"/>
                  <a:pt x="0" y="43"/>
                  <a:pt x="0" y="43"/>
                </a:cubicBezTo>
                <a:cubicBezTo>
                  <a:pt x="0" y="42"/>
                  <a:pt x="0" y="42"/>
                  <a:pt x="0" y="42"/>
                </a:cubicBezTo>
                <a:cubicBezTo>
                  <a:pt x="0" y="42"/>
                  <a:pt x="0" y="42"/>
                  <a:pt x="0" y="42"/>
                </a:cubicBezTo>
                <a:cubicBezTo>
                  <a:pt x="1" y="43"/>
                  <a:pt x="1" y="43"/>
                  <a:pt x="1" y="43"/>
                </a:cubicBezTo>
                <a:cubicBezTo>
                  <a:pt x="2" y="201"/>
                  <a:pt x="2" y="201"/>
                  <a:pt x="2" y="201"/>
                </a:cubicBezTo>
                <a:cubicBezTo>
                  <a:pt x="2" y="201"/>
                  <a:pt x="2" y="201"/>
                  <a:pt x="2" y="201"/>
                </a:cubicBezTo>
                <a:cubicBezTo>
                  <a:pt x="2" y="203"/>
                  <a:pt x="2" y="203"/>
                  <a:pt x="2" y="203"/>
                </a:cubicBezTo>
                <a:cubicBezTo>
                  <a:pt x="127" y="188"/>
                  <a:pt x="127" y="188"/>
                  <a:pt x="127" y="188"/>
                </a:cubicBezTo>
                <a:cubicBezTo>
                  <a:pt x="127" y="169"/>
                  <a:pt x="127" y="169"/>
                  <a:pt x="127" y="169"/>
                </a:cubicBezTo>
                <a:cubicBezTo>
                  <a:pt x="126" y="47"/>
                  <a:pt x="126" y="47"/>
                  <a:pt x="126" y="47"/>
                </a:cubicBezTo>
                <a:cubicBezTo>
                  <a:pt x="133" y="53"/>
                  <a:pt x="142" y="57"/>
                  <a:pt x="153" y="57"/>
                </a:cubicBezTo>
                <a:cubicBezTo>
                  <a:pt x="173" y="57"/>
                  <a:pt x="188" y="45"/>
                  <a:pt x="188" y="29"/>
                </a:cubicBezTo>
                <a:cubicBezTo>
                  <a:pt x="188" y="13"/>
                  <a:pt x="173" y="0"/>
                  <a:pt x="153" y="0"/>
                </a:cubicBezTo>
                <a:close/>
                <a:moveTo>
                  <a:pt x="118" y="161"/>
                </a:moveTo>
                <a:cubicBezTo>
                  <a:pt x="118" y="169"/>
                  <a:pt x="118" y="169"/>
                  <a:pt x="118" y="169"/>
                </a:cubicBezTo>
                <a:cubicBezTo>
                  <a:pt x="11" y="183"/>
                  <a:pt x="11" y="183"/>
                  <a:pt x="11" y="183"/>
                </a:cubicBezTo>
                <a:cubicBezTo>
                  <a:pt x="11" y="175"/>
                  <a:pt x="11" y="175"/>
                  <a:pt x="11" y="175"/>
                </a:cubicBezTo>
                <a:lnTo>
                  <a:pt x="118" y="161"/>
                </a:lnTo>
                <a:close/>
              </a:path>
            </a:pathLst>
          </a:custGeom>
          <a:solidFill>
            <a:srgbClr val="FFFFFF"/>
          </a:solidFill>
          <a:ln>
            <a:noFill/>
          </a:ln>
          <a:effectLst>
            <a:outerShdw blurRad="292100" dist="38100" dir="2700000" algn="tl" rotWithShape="0">
              <a:prstClr val="black">
                <a:alpha val="8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0" name="组合 19"/>
          <p:cNvGrpSpPr/>
          <p:nvPr/>
        </p:nvGrpSpPr>
        <p:grpSpPr>
          <a:xfrm>
            <a:off x="1341578" y="365125"/>
            <a:ext cx="4886361" cy="761059"/>
            <a:chOff x="1341578" y="365125"/>
            <a:chExt cx="4886361" cy="761059"/>
          </a:xfrm>
        </p:grpSpPr>
        <p:sp>
          <p:nvSpPr>
            <p:cNvPr id="21" name="文本框 20"/>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22" name="矩形 21"/>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grpSp>
        <p:nvGrpSpPr>
          <p:cNvPr id="24" name="组合 23"/>
          <p:cNvGrpSpPr/>
          <p:nvPr/>
        </p:nvGrpSpPr>
        <p:grpSpPr>
          <a:xfrm>
            <a:off x="3062352" y="5207002"/>
            <a:ext cx="3033648" cy="962022"/>
            <a:chOff x="6792579" y="2887663"/>
            <a:chExt cx="3033648" cy="962022"/>
          </a:xfrm>
        </p:grpSpPr>
        <p:sp>
          <p:nvSpPr>
            <p:cNvPr id="25" name="矩形 24"/>
            <p:cNvSpPr/>
            <p:nvPr/>
          </p:nvSpPr>
          <p:spPr>
            <a:xfrm>
              <a:off x="6792579" y="3240287"/>
              <a:ext cx="3033648"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a:t>
              </a:r>
              <a:r>
                <a:rPr lang="zh-CN" altLang="en-US" sz="1400" dirty="0" smtClean="0">
                  <a:solidFill>
                    <a:schemeClr val="bg1"/>
                  </a:solidFill>
                </a:rPr>
                <a:t>出来</a:t>
              </a:r>
              <a:endParaRPr lang="zh-CN" altLang="en-US" sz="1400" dirty="0">
                <a:solidFill>
                  <a:schemeClr val="bg1"/>
                </a:solidFill>
              </a:endParaRPr>
            </a:p>
          </p:txBody>
        </p:sp>
        <p:sp>
          <p:nvSpPr>
            <p:cNvPr id="26" name="矩形 25"/>
            <p:cNvSpPr/>
            <p:nvPr/>
          </p:nvSpPr>
          <p:spPr>
            <a:xfrm>
              <a:off x="7188416" y="2887663"/>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30" name="组合 29"/>
          <p:cNvGrpSpPr/>
          <p:nvPr/>
        </p:nvGrpSpPr>
        <p:grpSpPr>
          <a:xfrm>
            <a:off x="6220379" y="5207002"/>
            <a:ext cx="3033648" cy="962022"/>
            <a:chOff x="6792579" y="2887663"/>
            <a:chExt cx="3033648" cy="962022"/>
          </a:xfrm>
        </p:grpSpPr>
        <p:sp>
          <p:nvSpPr>
            <p:cNvPr id="31" name="矩形 30"/>
            <p:cNvSpPr/>
            <p:nvPr/>
          </p:nvSpPr>
          <p:spPr>
            <a:xfrm>
              <a:off x="6792579" y="3240287"/>
              <a:ext cx="3033648"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a:t>
              </a:r>
              <a:r>
                <a:rPr lang="zh-CN" altLang="en-US" sz="1400" dirty="0" smtClean="0">
                  <a:solidFill>
                    <a:schemeClr val="bg1"/>
                  </a:solidFill>
                </a:rPr>
                <a:t>出来</a:t>
              </a:r>
              <a:endParaRPr lang="zh-CN" altLang="en-US" sz="1400" dirty="0">
                <a:solidFill>
                  <a:schemeClr val="bg1"/>
                </a:solidFill>
              </a:endParaRPr>
            </a:p>
          </p:txBody>
        </p:sp>
        <p:sp>
          <p:nvSpPr>
            <p:cNvPr id="33" name="矩形 32"/>
            <p:cNvSpPr/>
            <p:nvPr/>
          </p:nvSpPr>
          <p:spPr>
            <a:xfrm>
              <a:off x="7188416" y="2887663"/>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34" name="组合 33"/>
          <p:cNvGrpSpPr/>
          <p:nvPr/>
        </p:nvGrpSpPr>
        <p:grpSpPr>
          <a:xfrm>
            <a:off x="7808140" y="1609727"/>
            <a:ext cx="3033648" cy="962022"/>
            <a:chOff x="6792579" y="2887663"/>
            <a:chExt cx="3033648" cy="962022"/>
          </a:xfrm>
        </p:grpSpPr>
        <p:sp>
          <p:nvSpPr>
            <p:cNvPr id="38" name="矩形 37"/>
            <p:cNvSpPr/>
            <p:nvPr/>
          </p:nvSpPr>
          <p:spPr>
            <a:xfrm>
              <a:off x="6792579" y="3240287"/>
              <a:ext cx="3033648"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a:t>
              </a:r>
              <a:r>
                <a:rPr lang="zh-CN" altLang="en-US" sz="1400" dirty="0" smtClean="0">
                  <a:solidFill>
                    <a:schemeClr val="bg1"/>
                  </a:solidFill>
                </a:rPr>
                <a:t>出来</a:t>
              </a:r>
              <a:endParaRPr lang="zh-CN" altLang="en-US" sz="1400" dirty="0">
                <a:solidFill>
                  <a:schemeClr val="bg1"/>
                </a:solidFill>
              </a:endParaRPr>
            </a:p>
          </p:txBody>
        </p:sp>
        <p:sp>
          <p:nvSpPr>
            <p:cNvPr id="39" name="矩形 38"/>
            <p:cNvSpPr/>
            <p:nvPr/>
          </p:nvSpPr>
          <p:spPr>
            <a:xfrm>
              <a:off x="7188416" y="2887663"/>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40" name="组合 39"/>
          <p:cNvGrpSpPr/>
          <p:nvPr/>
        </p:nvGrpSpPr>
        <p:grpSpPr>
          <a:xfrm>
            <a:off x="4648169" y="1609727"/>
            <a:ext cx="3033648" cy="962022"/>
            <a:chOff x="6792579" y="2887663"/>
            <a:chExt cx="3033648" cy="962022"/>
          </a:xfrm>
        </p:grpSpPr>
        <p:sp>
          <p:nvSpPr>
            <p:cNvPr id="41" name="矩形 40"/>
            <p:cNvSpPr/>
            <p:nvPr/>
          </p:nvSpPr>
          <p:spPr>
            <a:xfrm>
              <a:off x="6792579" y="3240287"/>
              <a:ext cx="3033648"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a:t>
              </a:r>
              <a:r>
                <a:rPr lang="zh-CN" altLang="en-US" sz="1400" dirty="0" smtClean="0">
                  <a:solidFill>
                    <a:schemeClr val="bg1"/>
                  </a:solidFill>
                </a:rPr>
                <a:t>出来</a:t>
              </a:r>
              <a:endParaRPr lang="zh-CN" altLang="en-US" sz="1400" dirty="0">
                <a:solidFill>
                  <a:schemeClr val="bg1"/>
                </a:solidFill>
              </a:endParaRPr>
            </a:p>
          </p:txBody>
        </p:sp>
        <p:sp>
          <p:nvSpPr>
            <p:cNvPr id="42" name="矩形 41"/>
            <p:cNvSpPr/>
            <p:nvPr/>
          </p:nvSpPr>
          <p:spPr>
            <a:xfrm>
              <a:off x="7188416" y="2887663"/>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43" name="组合 42"/>
          <p:cNvGrpSpPr/>
          <p:nvPr/>
        </p:nvGrpSpPr>
        <p:grpSpPr>
          <a:xfrm>
            <a:off x="1415977" y="1609727"/>
            <a:ext cx="3033648" cy="962022"/>
            <a:chOff x="6792579" y="2887663"/>
            <a:chExt cx="3033648" cy="962022"/>
          </a:xfrm>
        </p:grpSpPr>
        <p:sp>
          <p:nvSpPr>
            <p:cNvPr id="44" name="矩形 43"/>
            <p:cNvSpPr/>
            <p:nvPr/>
          </p:nvSpPr>
          <p:spPr>
            <a:xfrm>
              <a:off x="6792579" y="3240287"/>
              <a:ext cx="3033648"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a:t>
              </a:r>
              <a:r>
                <a:rPr lang="zh-CN" altLang="en-US" sz="1400" dirty="0" smtClean="0">
                  <a:solidFill>
                    <a:schemeClr val="bg1"/>
                  </a:solidFill>
                </a:rPr>
                <a:t>出来</a:t>
              </a:r>
              <a:endParaRPr lang="zh-CN" altLang="en-US" sz="1400" dirty="0">
                <a:solidFill>
                  <a:schemeClr val="bg1"/>
                </a:solidFill>
              </a:endParaRPr>
            </a:p>
          </p:txBody>
        </p:sp>
        <p:sp>
          <p:nvSpPr>
            <p:cNvPr id="46" name="矩形 45"/>
            <p:cNvSpPr/>
            <p:nvPr/>
          </p:nvSpPr>
          <p:spPr>
            <a:xfrm>
              <a:off x="7188416" y="2887663"/>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spTree>
    <p:custDataLst>
      <p:tags r:id="rId1"/>
    </p:custDataLst>
    <p:extLst>
      <p:ext uri="{BB962C8B-B14F-4D97-AF65-F5344CB8AC3E}">
        <p14:creationId xmlns:p14="http://schemas.microsoft.com/office/powerpoint/2010/main" val="1936773170"/>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2815" t="4084" r="2928" b="51367"/>
          <a:stretch/>
        </p:blipFill>
        <p:spPr>
          <a:xfrm>
            <a:off x="0" y="0"/>
            <a:ext cx="12192000" cy="3302000"/>
          </a:xfrm>
          <a:prstGeom prst="rect">
            <a:avLst/>
          </a:prstGeom>
        </p:spPr>
      </p:pic>
      <p:grpSp>
        <p:nvGrpSpPr>
          <p:cNvPr id="3" name="组合 2"/>
          <p:cNvGrpSpPr/>
          <p:nvPr/>
        </p:nvGrpSpPr>
        <p:grpSpPr>
          <a:xfrm>
            <a:off x="4973778" y="3400153"/>
            <a:ext cx="4886361" cy="761059"/>
            <a:chOff x="1341578" y="365125"/>
            <a:chExt cx="4886361" cy="761059"/>
          </a:xfrm>
        </p:grpSpPr>
        <p:sp>
          <p:nvSpPr>
            <p:cNvPr id="4" name="文本框 3"/>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5" name="矩形 4"/>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grpSp>
        <p:nvGrpSpPr>
          <p:cNvPr id="9" name="组合 8"/>
          <p:cNvGrpSpPr/>
          <p:nvPr/>
        </p:nvGrpSpPr>
        <p:grpSpPr>
          <a:xfrm>
            <a:off x="3403600" y="3145682"/>
            <a:ext cx="1270000" cy="1270000"/>
            <a:chOff x="3403600" y="3145682"/>
            <a:chExt cx="1270000" cy="1270000"/>
          </a:xfrm>
        </p:grpSpPr>
        <p:sp>
          <p:nvSpPr>
            <p:cNvPr id="6" name="椭圆 5"/>
            <p:cNvSpPr/>
            <p:nvPr/>
          </p:nvSpPr>
          <p:spPr>
            <a:xfrm>
              <a:off x="3403600" y="3145682"/>
              <a:ext cx="1270000" cy="127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3585318" y="3327400"/>
              <a:ext cx="906564" cy="906564"/>
            </a:xfrm>
            <a:prstGeom prst="ellipse">
              <a:avLst/>
            </a:prstGeom>
            <a:solidFill>
              <a:srgbClr val="00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04</a:t>
              </a:r>
              <a:endParaRPr lang="zh-CN" altLang="en-US" sz="3200" b="1" dirty="0"/>
            </a:p>
          </p:txBody>
        </p:sp>
      </p:grpSp>
    </p:spTree>
    <p:extLst>
      <p:ext uri="{BB962C8B-B14F-4D97-AF65-F5344CB8AC3E}">
        <p14:creationId xmlns:p14="http://schemas.microsoft.com/office/powerpoint/2010/main" val="2144481559"/>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4021139" y="1725142"/>
            <a:ext cx="4113212" cy="4091930"/>
            <a:chOff x="4543425" y="2244725"/>
            <a:chExt cx="3068639" cy="3052763"/>
          </a:xfrm>
        </p:grpSpPr>
        <p:sp>
          <p:nvSpPr>
            <p:cNvPr id="74" name="MH_SubTitle_3"/>
            <p:cNvSpPr/>
            <p:nvPr>
              <p:custDataLst>
                <p:tags r:id="rId2"/>
              </p:custDataLst>
            </p:nvPr>
          </p:nvSpPr>
          <p:spPr>
            <a:xfrm rot="18937616">
              <a:off x="6369050" y="3500438"/>
              <a:ext cx="673100" cy="1797050"/>
            </a:xfrm>
            <a:custGeom>
              <a:avLst/>
              <a:gdLst>
                <a:gd name="connsiteX0" fmla="*/ 657299 w 673339"/>
                <a:gd name="connsiteY0" fmla="*/ 0 h 1796353"/>
                <a:gd name="connsiteX1" fmla="*/ 659221 w 673339"/>
                <a:gd name="connsiteY1" fmla="*/ 175718 h 1796353"/>
                <a:gd name="connsiteX2" fmla="*/ 673319 w 673339"/>
                <a:gd name="connsiteY2" fmla="*/ 1464088 h 1796353"/>
                <a:gd name="connsiteX3" fmla="*/ 579603 w 673339"/>
                <a:gd name="connsiteY3" fmla="*/ 1697531 h 1796353"/>
                <a:gd name="connsiteX4" fmla="*/ 348266 w 673339"/>
                <a:gd name="connsiteY4" fmla="*/ 1796333 h 1796353"/>
                <a:gd name="connsiteX5" fmla="*/ 114823 w 673339"/>
                <a:gd name="connsiteY5" fmla="*/ 1702617 h 1796353"/>
                <a:gd name="connsiteX6" fmla="*/ 16021 w 673339"/>
                <a:gd name="connsiteY6" fmla="*/ 1471280 h 1796353"/>
                <a:gd name="connsiteX7" fmla="*/ 1954 w 673339"/>
                <a:gd name="connsiteY7" fmla="*/ 185707 h 1796353"/>
                <a:gd name="connsiteX8" fmla="*/ 1953 w 673339"/>
                <a:gd name="connsiteY8" fmla="*/ 185699 h 1796353"/>
                <a:gd name="connsiteX9" fmla="*/ 0 w 673339"/>
                <a:gd name="connsiteY9" fmla="*/ 7194 h 179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3339" h="1796353">
                  <a:moveTo>
                    <a:pt x="657299" y="0"/>
                  </a:moveTo>
                  <a:lnTo>
                    <a:pt x="659221" y="175718"/>
                  </a:lnTo>
                  <a:lnTo>
                    <a:pt x="673319" y="1464088"/>
                  </a:lnTo>
                  <a:cubicBezTo>
                    <a:pt x="674312" y="1554842"/>
                    <a:pt x="638426" y="1637407"/>
                    <a:pt x="579603" y="1697531"/>
                  </a:cubicBezTo>
                  <a:cubicBezTo>
                    <a:pt x="520780" y="1757657"/>
                    <a:pt x="439020" y="1795341"/>
                    <a:pt x="348266" y="1796333"/>
                  </a:cubicBezTo>
                  <a:cubicBezTo>
                    <a:pt x="257513" y="1797327"/>
                    <a:pt x="174947" y="1761440"/>
                    <a:pt x="114823" y="1702617"/>
                  </a:cubicBezTo>
                  <a:cubicBezTo>
                    <a:pt x="54699" y="1643795"/>
                    <a:pt x="17013" y="1562034"/>
                    <a:pt x="16021" y="1471280"/>
                  </a:cubicBezTo>
                  <a:lnTo>
                    <a:pt x="1954" y="185707"/>
                  </a:lnTo>
                  <a:lnTo>
                    <a:pt x="1953" y="185699"/>
                  </a:lnTo>
                  <a:lnTo>
                    <a:pt x="0" y="7194"/>
                  </a:lnTo>
                  <a:close/>
                </a:path>
              </a:pathLst>
            </a:custGeom>
            <a:solidFill>
              <a:srgbClr val="00B0F0"/>
            </a:solidFill>
          </p:spPr>
          <p:style>
            <a:lnRef idx="0">
              <a:schemeClr val="lt1">
                <a:hueOff val="0"/>
                <a:satOff val="0"/>
                <a:lumOff val="0"/>
                <a:alphaOff val="0"/>
              </a:schemeClr>
            </a:lnRef>
            <a:fillRef idx="3">
              <a:schemeClr val="accent4">
                <a:hueOff val="-509452"/>
                <a:satOff val="-3415"/>
                <a:lumOff val="-3530"/>
                <a:alphaOff val="0"/>
              </a:schemeClr>
            </a:fillRef>
            <a:effectRef idx="2">
              <a:schemeClr val="accent4">
                <a:hueOff val="-509452"/>
                <a:satOff val="-3415"/>
                <a:lumOff val="-3530"/>
                <a:alphaOff val="0"/>
              </a:schemeClr>
            </a:effectRef>
            <a:fontRef idx="minor">
              <a:schemeClr val="lt1"/>
            </a:fontRef>
          </p:style>
          <p:txBody>
            <a:bodyPr vert="eaVert" lIns="0" tIns="288000" rIns="0" bIns="0" anchor="ctr">
              <a:normAutofit/>
              <a:scene3d>
                <a:camera prst="orthographicFront"/>
                <a:lightRig rig="threePt" dir="t"/>
              </a:scene3d>
              <a:sp3d contourW="12700"/>
            </a:bodyPr>
            <a:lstStyle/>
            <a:p>
              <a:pPr algn="ctr">
                <a:defRPr/>
              </a:pPr>
              <a:r>
                <a:rPr lang="zh-CN" altLang="en-US" sz="2000" dirty="0" smtClean="0">
                  <a:solidFill>
                    <a:srgbClr val="FFFFFF"/>
                  </a:solidFill>
                </a:rPr>
                <a:t>标题文字添加</a:t>
              </a:r>
              <a:endParaRPr lang="en-US" altLang="zh-CN" sz="2000" dirty="0">
                <a:solidFill>
                  <a:srgbClr val="FFFFFF"/>
                </a:solidFill>
              </a:endParaRPr>
            </a:p>
          </p:txBody>
        </p:sp>
        <p:sp>
          <p:nvSpPr>
            <p:cNvPr id="38" name="MH_Other_1"/>
            <p:cNvSpPr>
              <a:spLocks noChangeArrowheads="1"/>
            </p:cNvSpPr>
            <p:nvPr>
              <p:custDataLst>
                <p:tags r:id="rId3"/>
              </p:custDataLst>
            </p:nvPr>
          </p:nvSpPr>
          <p:spPr bwMode="auto">
            <a:xfrm rot="8100000">
              <a:off x="6438900" y="3546476"/>
              <a:ext cx="539750" cy="1704975"/>
            </a:xfrm>
            <a:custGeom>
              <a:avLst/>
              <a:gdLst>
                <a:gd name="connsiteX0" fmla="*/ 459389 w 538208"/>
                <a:gd name="connsiteY0" fmla="*/ 90966 h 1703835"/>
                <a:gd name="connsiteX1" fmla="*/ 538208 w 538208"/>
                <a:gd name="connsiteY1" fmla="*/ 310579 h 1703835"/>
                <a:gd name="connsiteX2" fmla="*/ 538207 w 538208"/>
                <a:gd name="connsiteY2" fmla="*/ 1525464 h 1703835"/>
                <a:gd name="connsiteX3" fmla="*/ 538208 w 538208"/>
                <a:gd name="connsiteY3" fmla="*/ 1525472 h 1703835"/>
                <a:gd name="connsiteX4" fmla="*/ 538208 w 538208"/>
                <a:gd name="connsiteY4" fmla="*/ 1703835 h 1703835"/>
                <a:gd name="connsiteX5" fmla="*/ 0 w 538208"/>
                <a:gd name="connsiteY5" fmla="*/ 1703835 h 1703835"/>
                <a:gd name="connsiteX6" fmla="*/ 0 w 538208"/>
                <a:gd name="connsiteY6" fmla="*/ 1528107 h 1703835"/>
                <a:gd name="connsiteX7" fmla="*/ 0 w 538208"/>
                <a:gd name="connsiteY7" fmla="*/ 310579 h 1703835"/>
                <a:gd name="connsiteX8" fmla="*/ 78819 w 538208"/>
                <a:gd name="connsiteY8" fmla="*/ 90966 h 1703835"/>
                <a:gd name="connsiteX9" fmla="*/ 269104 w 538208"/>
                <a:gd name="connsiteY9" fmla="*/ 0 h 1703835"/>
                <a:gd name="connsiteX10" fmla="*/ 459389 w 538208"/>
                <a:gd name="connsiteY10" fmla="*/ 90966 h 170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8208" h="1703835">
                  <a:moveTo>
                    <a:pt x="459389" y="90966"/>
                  </a:moveTo>
                  <a:cubicBezTo>
                    <a:pt x="508088" y="147170"/>
                    <a:pt x="538208" y="224815"/>
                    <a:pt x="538208" y="310579"/>
                  </a:cubicBezTo>
                  <a:lnTo>
                    <a:pt x="538207" y="1525464"/>
                  </a:lnTo>
                  <a:lnTo>
                    <a:pt x="538208" y="1525472"/>
                  </a:lnTo>
                  <a:lnTo>
                    <a:pt x="538208" y="1703835"/>
                  </a:lnTo>
                  <a:lnTo>
                    <a:pt x="0" y="1703835"/>
                  </a:lnTo>
                  <a:lnTo>
                    <a:pt x="0" y="1528107"/>
                  </a:lnTo>
                  <a:lnTo>
                    <a:pt x="0" y="310579"/>
                  </a:lnTo>
                  <a:cubicBezTo>
                    <a:pt x="0" y="224814"/>
                    <a:pt x="30121" y="147170"/>
                    <a:pt x="78819" y="90966"/>
                  </a:cubicBezTo>
                  <a:cubicBezTo>
                    <a:pt x="127517" y="34762"/>
                    <a:pt x="194793" y="0"/>
                    <a:pt x="269104" y="0"/>
                  </a:cubicBezTo>
                  <a:cubicBezTo>
                    <a:pt x="343415" y="0"/>
                    <a:pt x="410691" y="34763"/>
                    <a:pt x="459389" y="90966"/>
                  </a:cubicBezTo>
                  <a:close/>
                </a:path>
              </a:pathLst>
            </a:custGeom>
            <a:noFill/>
            <a:ln w="3175" cmpd="sng">
              <a:solidFill>
                <a:srgbClr val="FFFFFF"/>
              </a:solidFill>
              <a:prstDash val="dash"/>
              <a:round/>
              <a:headEnd/>
              <a:tailEnd/>
            </a:ln>
            <a:extLst/>
          </p:spPr>
          <p:txBody>
            <a:bodyPr vert="vert" lIns="91429" tIns="45715" rIns="91429" bIns="45715" anchor="ctr">
              <a:scene3d>
                <a:camera prst="orthographicFront"/>
                <a:lightRig rig="threePt" dir="t"/>
              </a:scene3d>
              <a:sp3d contourW="12700"/>
            </a:bodyPr>
            <a:lstStyle/>
            <a:p>
              <a:pPr>
                <a:defRPr/>
              </a:pPr>
              <a:endParaRPr lang="zh-CN" altLang="en-US" sz="2800" kern="0" dirty="0">
                <a:solidFill>
                  <a:srgbClr val="FFFFFF"/>
                </a:solidFill>
                <a:latin typeface="+mn-ea"/>
              </a:endParaRPr>
            </a:p>
          </p:txBody>
        </p:sp>
        <p:sp>
          <p:nvSpPr>
            <p:cNvPr id="43" name="MH_SubTitle_1"/>
            <p:cNvSpPr>
              <a:spLocks noChangeArrowheads="1"/>
            </p:cNvSpPr>
            <p:nvPr>
              <p:custDataLst>
                <p:tags r:id="rId4"/>
              </p:custDataLst>
            </p:nvPr>
          </p:nvSpPr>
          <p:spPr bwMode="auto">
            <a:xfrm rot="18900000">
              <a:off x="5122864" y="2244725"/>
              <a:ext cx="657225" cy="1792288"/>
            </a:xfrm>
            <a:custGeom>
              <a:avLst/>
              <a:gdLst>
                <a:gd name="connsiteX0" fmla="*/ 561073 w 657338"/>
                <a:gd name="connsiteY0" fmla="*/ 96265 h 1792844"/>
                <a:gd name="connsiteX1" fmla="*/ 657338 w 657338"/>
                <a:gd name="connsiteY1" fmla="*/ 328669 h 1792844"/>
                <a:gd name="connsiteX2" fmla="*/ 657337 w 657338"/>
                <a:gd name="connsiteY2" fmla="*/ 1614319 h 1792844"/>
                <a:gd name="connsiteX3" fmla="*/ 657338 w 657338"/>
                <a:gd name="connsiteY3" fmla="*/ 1614327 h 1792844"/>
                <a:gd name="connsiteX4" fmla="*/ 657338 w 657338"/>
                <a:gd name="connsiteY4" fmla="*/ 1792843 h 1792844"/>
                <a:gd name="connsiteX5" fmla="*/ 0 w 657338"/>
                <a:gd name="connsiteY5" fmla="*/ 1792844 h 1792844"/>
                <a:gd name="connsiteX6" fmla="*/ 0 w 657338"/>
                <a:gd name="connsiteY6" fmla="*/ 1617116 h 1792844"/>
                <a:gd name="connsiteX7" fmla="*/ 0 w 657338"/>
                <a:gd name="connsiteY7" fmla="*/ 328669 h 1792844"/>
                <a:gd name="connsiteX8" fmla="*/ 96265 w 657338"/>
                <a:gd name="connsiteY8" fmla="*/ 96265 h 1792844"/>
                <a:gd name="connsiteX9" fmla="*/ 328669 w 657338"/>
                <a:gd name="connsiteY9" fmla="*/ 0 h 1792844"/>
                <a:gd name="connsiteX10" fmla="*/ 561073 w 657338"/>
                <a:gd name="connsiteY10" fmla="*/ 96265 h 1792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338" h="1792844">
                  <a:moveTo>
                    <a:pt x="561073" y="96265"/>
                  </a:moveTo>
                  <a:cubicBezTo>
                    <a:pt x="620550" y="155742"/>
                    <a:pt x="657338" y="237910"/>
                    <a:pt x="657338" y="328669"/>
                  </a:cubicBezTo>
                  <a:lnTo>
                    <a:pt x="657337" y="1614319"/>
                  </a:lnTo>
                  <a:lnTo>
                    <a:pt x="657338" y="1614327"/>
                  </a:lnTo>
                  <a:lnTo>
                    <a:pt x="657338" y="1792843"/>
                  </a:lnTo>
                  <a:lnTo>
                    <a:pt x="0" y="1792844"/>
                  </a:lnTo>
                  <a:lnTo>
                    <a:pt x="0" y="1617116"/>
                  </a:lnTo>
                  <a:lnTo>
                    <a:pt x="0" y="328669"/>
                  </a:lnTo>
                  <a:cubicBezTo>
                    <a:pt x="0" y="237909"/>
                    <a:pt x="36788" y="155742"/>
                    <a:pt x="96265" y="96265"/>
                  </a:cubicBezTo>
                  <a:cubicBezTo>
                    <a:pt x="155742" y="36787"/>
                    <a:pt x="237910" y="0"/>
                    <a:pt x="328669" y="0"/>
                  </a:cubicBezTo>
                  <a:cubicBezTo>
                    <a:pt x="419428" y="0"/>
                    <a:pt x="501596" y="36788"/>
                    <a:pt x="561073" y="96265"/>
                  </a:cubicBezTo>
                  <a:close/>
                </a:path>
              </a:pathLst>
            </a:custGeom>
            <a:solidFill>
              <a:srgbClr val="00B0F0"/>
            </a:solidFill>
            <a:ln w="3175" cmpd="sng">
              <a:noFill/>
              <a:round/>
              <a:headEnd/>
              <a:tailEnd/>
            </a:ln>
            <a:extLst/>
          </p:spPr>
          <p:txBody>
            <a:bodyPr vert="eaVert" lIns="0" tIns="288000" rIns="0" bIns="0" anchor="ctr">
              <a:normAutofit/>
              <a:scene3d>
                <a:camera prst="orthographicFront"/>
                <a:lightRig rig="threePt" dir="t"/>
              </a:scene3d>
              <a:sp3d contourW="12700"/>
            </a:bodyPr>
            <a:lstStyle/>
            <a:p>
              <a:pPr>
                <a:defRPr/>
              </a:pPr>
              <a:r>
                <a:rPr lang="zh-CN" altLang="en-US" sz="2000" kern="0" dirty="0" smtClean="0">
                  <a:solidFill>
                    <a:srgbClr val="FFFFFF"/>
                  </a:solidFill>
                </a:rPr>
                <a:t>标题文字添加</a:t>
              </a:r>
              <a:endParaRPr lang="en-US" altLang="zh-CN" sz="2000" kern="0" dirty="0">
                <a:solidFill>
                  <a:srgbClr val="FFFFFF"/>
                </a:solidFill>
              </a:endParaRPr>
            </a:p>
          </p:txBody>
        </p:sp>
        <p:sp>
          <p:nvSpPr>
            <p:cNvPr id="44" name="MH_Other_2"/>
            <p:cNvSpPr>
              <a:spLocks noChangeArrowheads="1"/>
            </p:cNvSpPr>
            <p:nvPr>
              <p:custDataLst>
                <p:tags r:id="rId5"/>
              </p:custDataLst>
            </p:nvPr>
          </p:nvSpPr>
          <p:spPr bwMode="auto">
            <a:xfrm rot="18900000">
              <a:off x="5181601" y="2289175"/>
              <a:ext cx="538163" cy="1703388"/>
            </a:xfrm>
            <a:custGeom>
              <a:avLst/>
              <a:gdLst>
                <a:gd name="connsiteX0" fmla="*/ 459389 w 538208"/>
                <a:gd name="connsiteY0" fmla="*/ 90966 h 1703835"/>
                <a:gd name="connsiteX1" fmla="*/ 538208 w 538208"/>
                <a:gd name="connsiteY1" fmla="*/ 310579 h 1703835"/>
                <a:gd name="connsiteX2" fmla="*/ 538207 w 538208"/>
                <a:gd name="connsiteY2" fmla="*/ 1525464 h 1703835"/>
                <a:gd name="connsiteX3" fmla="*/ 538208 w 538208"/>
                <a:gd name="connsiteY3" fmla="*/ 1525472 h 1703835"/>
                <a:gd name="connsiteX4" fmla="*/ 538208 w 538208"/>
                <a:gd name="connsiteY4" fmla="*/ 1703835 h 1703835"/>
                <a:gd name="connsiteX5" fmla="*/ 0 w 538208"/>
                <a:gd name="connsiteY5" fmla="*/ 1703835 h 1703835"/>
                <a:gd name="connsiteX6" fmla="*/ 0 w 538208"/>
                <a:gd name="connsiteY6" fmla="*/ 1528107 h 1703835"/>
                <a:gd name="connsiteX7" fmla="*/ 0 w 538208"/>
                <a:gd name="connsiteY7" fmla="*/ 310579 h 1703835"/>
                <a:gd name="connsiteX8" fmla="*/ 78819 w 538208"/>
                <a:gd name="connsiteY8" fmla="*/ 90966 h 1703835"/>
                <a:gd name="connsiteX9" fmla="*/ 269104 w 538208"/>
                <a:gd name="connsiteY9" fmla="*/ 0 h 1703835"/>
                <a:gd name="connsiteX10" fmla="*/ 459389 w 538208"/>
                <a:gd name="connsiteY10" fmla="*/ 90966 h 170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8208" h="1703835">
                  <a:moveTo>
                    <a:pt x="459389" y="90966"/>
                  </a:moveTo>
                  <a:cubicBezTo>
                    <a:pt x="508088" y="147170"/>
                    <a:pt x="538208" y="224815"/>
                    <a:pt x="538208" y="310579"/>
                  </a:cubicBezTo>
                  <a:lnTo>
                    <a:pt x="538207" y="1525464"/>
                  </a:lnTo>
                  <a:lnTo>
                    <a:pt x="538208" y="1525472"/>
                  </a:lnTo>
                  <a:lnTo>
                    <a:pt x="538208" y="1703835"/>
                  </a:lnTo>
                  <a:lnTo>
                    <a:pt x="0" y="1703835"/>
                  </a:lnTo>
                  <a:lnTo>
                    <a:pt x="0" y="1528107"/>
                  </a:lnTo>
                  <a:lnTo>
                    <a:pt x="0" y="310579"/>
                  </a:lnTo>
                  <a:cubicBezTo>
                    <a:pt x="0" y="224814"/>
                    <a:pt x="30121" y="147170"/>
                    <a:pt x="78819" y="90966"/>
                  </a:cubicBezTo>
                  <a:cubicBezTo>
                    <a:pt x="127517" y="34762"/>
                    <a:pt x="194793" y="0"/>
                    <a:pt x="269104" y="0"/>
                  </a:cubicBezTo>
                  <a:cubicBezTo>
                    <a:pt x="343415" y="0"/>
                    <a:pt x="410691" y="34763"/>
                    <a:pt x="459389" y="90966"/>
                  </a:cubicBezTo>
                  <a:close/>
                </a:path>
              </a:pathLst>
            </a:custGeom>
            <a:noFill/>
            <a:ln w="3175" cmpd="sng">
              <a:solidFill>
                <a:srgbClr val="FFFFFF"/>
              </a:solidFill>
              <a:prstDash val="dash"/>
              <a:round/>
              <a:headEnd/>
              <a:tailEnd/>
            </a:ln>
            <a:extLst/>
          </p:spPr>
          <p:txBody>
            <a:bodyPr vert="vert" lIns="91429" tIns="45715" rIns="91429" bIns="45715" anchor="ctr">
              <a:scene3d>
                <a:camera prst="orthographicFront"/>
                <a:lightRig rig="threePt" dir="t"/>
              </a:scene3d>
              <a:sp3d contourW="12700"/>
            </a:bodyPr>
            <a:lstStyle/>
            <a:p>
              <a:pPr>
                <a:defRPr/>
              </a:pPr>
              <a:endParaRPr lang="zh-CN" altLang="en-US" sz="2800" kern="0" dirty="0">
                <a:solidFill>
                  <a:srgbClr val="FFFFFF"/>
                </a:solidFill>
                <a:latin typeface="+mn-ea"/>
              </a:endParaRPr>
            </a:p>
          </p:txBody>
        </p:sp>
        <p:sp>
          <p:nvSpPr>
            <p:cNvPr id="69" name="MH_SubTitle_4"/>
            <p:cNvSpPr/>
            <p:nvPr>
              <p:custDataLst>
                <p:tags r:id="rId6"/>
              </p:custDataLst>
            </p:nvPr>
          </p:nvSpPr>
          <p:spPr>
            <a:xfrm rot="2768180">
              <a:off x="5100638" y="3502026"/>
              <a:ext cx="685800" cy="1800225"/>
            </a:xfrm>
            <a:custGeom>
              <a:avLst/>
              <a:gdLst>
                <a:gd name="connsiteX0" fmla="*/ 0 w 686310"/>
                <a:gd name="connsiteY0" fmla="*/ 13037 h 1799075"/>
                <a:gd name="connsiteX1" fmla="*/ 657209 w 686310"/>
                <a:gd name="connsiteY1" fmla="*/ 0 h 1799075"/>
                <a:gd name="connsiteX2" fmla="*/ 660693 w 686310"/>
                <a:gd name="connsiteY2" fmla="*/ 175694 h 1799075"/>
                <a:gd name="connsiteX3" fmla="*/ 686245 w 686310"/>
                <a:gd name="connsiteY3" fmla="*/ 1463887 h 1799075"/>
                <a:gd name="connsiteX4" fmla="*/ 594608 w 686310"/>
                <a:gd name="connsiteY4" fmla="*/ 1698155 h 1799075"/>
                <a:gd name="connsiteX5" fmla="*/ 364159 w 686310"/>
                <a:gd name="connsiteY5" fmla="*/ 1799009 h 1799075"/>
                <a:gd name="connsiteX6" fmla="*/ 129892 w 686310"/>
                <a:gd name="connsiteY6" fmla="*/ 1707372 h 1799075"/>
                <a:gd name="connsiteX7" fmla="*/ 29037 w 686310"/>
                <a:gd name="connsiteY7" fmla="*/ 1476923 h 1799075"/>
                <a:gd name="connsiteX8" fmla="*/ 3541 w 686310"/>
                <a:gd name="connsiteY8" fmla="*/ 191526 h 1799075"/>
                <a:gd name="connsiteX9" fmla="*/ 3540 w 686310"/>
                <a:gd name="connsiteY9" fmla="*/ 191518 h 179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310" h="1799075">
                  <a:moveTo>
                    <a:pt x="0" y="13037"/>
                  </a:moveTo>
                  <a:lnTo>
                    <a:pt x="657209" y="0"/>
                  </a:lnTo>
                  <a:lnTo>
                    <a:pt x="660693" y="175694"/>
                  </a:lnTo>
                  <a:lnTo>
                    <a:pt x="686245" y="1463887"/>
                  </a:lnTo>
                  <a:cubicBezTo>
                    <a:pt x="688045" y="1554629"/>
                    <a:pt x="652894" y="1637510"/>
                    <a:pt x="594608" y="1698155"/>
                  </a:cubicBezTo>
                  <a:cubicBezTo>
                    <a:pt x="536322" y="1758800"/>
                    <a:pt x="454900" y="1797210"/>
                    <a:pt x="364159" y="1799009"/>
                  </a:cubicBezTo>
                  <a:cubicBezTo>
                    <a:pt x="273418" y="1800810"/>
                    <a:pt x="190536" y="1765658"/>
                    <a:pt x="129892" y="1707372"/>
                  </a:cubicBezTo>
                  <a:cubicBezTo>
                    <a:pt x="69247" y="1649087"/>
                    <a:pt x="30836" y="1567664"/>
                    <a:pt x="29037" y="1476923"/>
                  </a:cubicBezTo>
                  <a:lnTo>
                    <a:pt x="3541" y="191526"/>
                  </a:lnTo>
                  <a:lnTo>
                    <a:pt x="3540" y="191518"/>
                  </a:lnTo>
                  <a:close/>
                </a:path>
              </a:pathLst>
            </a:custGeom>
            <a:solidFill>
              <a:srgbClr val="00B0F0"/>
            </a:solidFill>
          </p:spPr>
          <p:style>
            <a:lnRef idx="0">
              <a:schemeClr val="lt1">
                <a:hueOff val="0"/>
                <a:satOff val="0"/>
                <a:lumOff val="0"/>
                <a:alphaOff val="0"/>
              </a:schemeClr>
            </a:lnRef>
            <a:fillRef idx="3">
              <a:schemeClr val="accent4">
                <a:hueOff val="-509452"/>
                <a:satOff val="-3415"/>
                <a:lumOff val="-3530"/>
                <a:alphaOff val="0"/>
              </a:schemeClr>
            </a:fillRef>
            <a:effectRef idx="2">
              <a:schemeClr val="accent4">
                <a:hueOff val="-509452"/>
                <a:satOff val="-3415"/>
                <a:lumOff val="-3530"/>
                <a:alphaOff val="0"/>
              </a:schemeClr>
            </a:effectRef>
            <a:fontRef idx="minor">
              <a:schemeClr val="lt1"/>
            </a:fontRef>
          </p:style>
          <p:txBody>
            <a:bodyPr vert="eaVert" lIns="0" tIns="288000" rIns="0" bIns="0" anchor="ctr">
              <a:normAutofit/>
              <a:scene3d>
                <a:camera prst="orthographicFront"/>
                <a:lightRig rig="threePt" dir="t"/>
              </a:scene3d>
              <a:sp3d contourW="12700"/>
            </a:bodyPr>
            <a:lstStyle/>
            <a:p>
              <a:pPr algn="ctr">
                <a:defRPr/>
              </a:pPr>
              <a:r>
                <a:rPr lang="zh-CN" altLang="en-US" sz="2000" dirty="0" smtClean="0">
                  <a:solidFill>
                    <a:srgbClr val="FFFFFF"/>
                  </a:solidFill>
                </a:rPr>
                <a:t>标题文字添加</a:t>
              </a:r>
              <a:endParaRPr lang="en-US" altLang="zh-CN" sz="2000" dirty="0">
                <a:solidFill>
                  <a:srgbClr val="FFFFFF"/>
                </a:solidFill>
              </a:endParaRPr>
            </a:p>
          </p:txBody>
        </p:sp>
        <p:sp>
          <p:nvSpPr>
            <p:cNvPr id="33" name="MH_SubTitle_2"/>
            <p:cNvSpPr>
              <a:spLocks noChangeArrowheads="1"/>
            </p:cNvSpPr>
            <p:nvPr>
              <p:custDataLst>
                <p:tags r:id="rId7"/>
              </p:custDataLst>
            </p:nvPr>
          </p:nvSpPr>
          <p:spPr bwMode="auto">
            <a:xfrm rot="2700000">
              <a:off x="6387307" y="2237582"/>
              <a:ext cx="657225" cy="1792288"/>
            </a:xfrm>
            <a:custGeom>
              <a:avLst/>
              <a:gdLst>
                <a:gd name="connsiteX0" fmla="*/ 561073 w 657338"/>
                <a:gd name="connsiteY0" fmla="*/ 96265 h 1792844"/>
                <a:gd name="connsiteX1" fmla="*/ 657338 w 657338"/>
                <a:gd name="connsiteY1" fmla="*/ 328669 h 1792844"/>
                <a:gd name="connsiteX2" fmla="*/ 657337 w 657338"/>
                <a:gd name="connsiteY2" fmla="*/ 1614319 h 1792844"/>
                <a:gd name="connsiteX3" fmla="*/ 657338 w 657338"/>
                <a:gd name="connsiteY3" fmla="*/ 1614327 h 1792844"/>
                <a:gd name="connsiteX4" fmla="*/ 657338 w 657338"/>
                <a:gd name="connsiteY4" fmla="*/ 1792843 h 1792844"/>
                <a:gd name="connsiteX5" fmla="*/ 0 w 657338"/>
                <a:gd name="connsiteY5" fmla="*/ 1792844 h 1792844"/>
                <a:gd name="connsiteX6" fmla="*/ 0 w 657338"/>
                <a:gd name="connsiteY6" fmla="*/ 1617116 h 1792844"/>
                <a:gd name="connsiteX7" fmla="*/ 0 w 657338"/>
                <a:gd name="connsiteY7" fmla="*/ 328669 h 1792844"/>
                <a:gd name="connsiteX8" fmla="*/ 96265 w 657338"/>
                <a:gd name="connsiteY8" fmla="*/ 96265 h 1792844"/>
                <a:gd name="connsiteX9" fmla="*/ 328669 w 657338"/>
                <a:gd name="connsiteY9" fmla="*/ 0 h 1792844"/>
                <a:gd name="connsiteX10" fmla="*/ 561073 w 657338"/>
                <a:gd name="connsiteY10" fmla="*/ 96265 h 1792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338" h="1792844">
                  <a:moveTo>
                    <a:pt x="561073" y="96265"/>
                  </a:moveTo>
                  <a:cubicBezTo>
                    <a:pt x="620550" y="155742"/>
                    <a:pt x="657338" y="237910"/>
                    <a:pt x="657338" y="328669"/>
                  </a:cubicBezTo>
                  <a:lnTo>
                    <a:pt x="657337" y="1614319"/>
                  </a:lnTo>
                  <a:lnTo>
                    <a:pt x="657338" y="1614327"/>
                  </a:lnTo>
                  <a:lnTo>
                    <a:pt x="657338" y="1792843"/>
                  </a:lnTo>
                  <a:lnTo>
                    <a:pt x="0" y="1792844"/>
                  </a:lnTo>
                  <a:lnTo>
                    <a:pt x="0" y="1617116"/>
                  </a:lnTo>
                  <a:lnTo>
                    <a:pt x="0" y="328669"/>
                  </a:lnTo>
                  <a:cubicBezTo>
                    <a:pt x="0" y="237909"/>
                    <a:pt x="36788" y="155742"/>
                    <a:pt x="96265" y="96265"/>
                  </a:cubicBezTo>
                  <a:cubicBezTo>
                    <a:pt x="155742" y="36787"/>
                    <a:pt x="237910" y="0"/>
                    <a:pt x="328669" y="0"/>
                  </a:cubicBezTo>
                  <a:cubicBezTo>
                    <a:pt x="419428" y="0"/>
                    <a:pt x="501596" y="36788"/>
                    <a:pt x="561073" y="96265"/>
                  </a:cubicBezTo>
                  <a:close/>
                </a:path>
              </a:pathLst>
            </a:custGeom>
            <a:solidFill>
              <a:srgbClr val="00B0F0"/>
            </a:solidFill>
            <a:ln w="3175" cmpd="sng">
              <a:noFill/>
              <a:round/>
              <a:headEnd/>
              <a:tailEnd/>
            </a:ln>
            <a:extLst/>
          </p:spPr>
          <p:txBody>
            <a:bodyPr vert="eaVert" lIns="0" tIns="288000" rIns="0" bIns="0" anchor="ctr">
              <a:normAutofit/>
              <a:scene3d>
                <a:camera prst="orthographicFront"/>
                <a:lightRig rig="threePt" dir="t"/>
              </a:scene3d>
              <a:sp3d contourW="12700"/>
            </a:bodyPr>
            <a:lstStyle/>
            <a:p>
              <a:pPr>
                <a:defRPr/>
              </a:pPr>
              <a:r>
                <a:rPr lang="zh-CN" altLang="en-US" sz="2000" kern="0" dirty="0" smtClean="0">
                  <a:solidFill>
                    <a:srgbClr val="FFFFFF"/>
                  </a:solidFill>
                </a:rPr>
                <a:t>标题文字添加</a:t>
              </a:r>
              <a:endParaRPr lang="en-US" altLang="zh-CN" sz="2000" kern="0" dirty="0">
                <a:solidFill>
                  <a:srgbClr val="FFFFFF"/>
                </a:solidFill>
              </a:endParaRPr>
            </a:p>
          </p:txBody>
        </p:sp>
        <p:sp>
          <p:nvSpPr>
            <p:cNvPr id="34" name="MH_Other_3"/>
            <p:cNvSpPr>
              <a:spLocks noChangeArrowheads="1"/>
            </p:cNvSpPr>
            <p:nvPr>
              <p:custDataLst>
                <p:tags r:id="rId8"/>
              </p:custDataLst>
            </p:nvPr>
          </p:nvSpPr>
          <p:spPr bwMode="auto">
            <a:xfrm rot="2700000">
              <a:off x="6446838" y="2281238"/>
              <a:ext cx="538163" cy="1703388"/>
            </a:xfrm>
            <a:custGeom>
              <a:avLst/>
              <a:gdLst>
                <a:gd name="connsiteX0" fmla="*/ 459389 w 538208"/>
                <a:gd name="connsiteY0" fmla="*/ 90966 h 1703835"/>
                <a:gd name="connsiteX1" fmla="*/ 538208 w 538208"/>
                <a:gd name="connsiteY1" fmla="*/ 310579 h 1703835"/>
                <a:gd name="connsiteX2" fmla="*/ 538207 w 538208"/>
                <a:gd name="connsiteY2" fmla="*/ 1525464 h 1703835"/>
                <a:gd name="connsiteX3" fmla="*/ 538208 w 538208"/>
                <a:gd name="connsiteY3" fmla="*/ 1525472 h 1703835"/>
                <a:gd name="connsiteX4" fmla="*/ 538208 w 538208"/>
                <a:gd name="connsiteY4" fmla="*/ 1703835 h 1703835"/>
                <a:gd name="connsiteX5" fmla="*/ 0 w 538208"/>
                <a:gd name="connsiteY5" fmla="*/ 1703835 h 1703835"/>
                <a:gd name="connsiteX6" fmla="*/ 0 w 538208"/>
                <a:gd name="connsiteY6" fmla="*/ 1528107 h 1703835"/>
                <a:gd name="connsiteX7" fmla="*/ 0 w 538208"/>
                <a:gd name="connsiteY7" fmla="*/ 310579 h 1703835"/>
                <a:gd name="connsiteX8" fmla="*/ 78819 w 538208"/>
                <a:gd name="connsiteY8" fmla="*/ 90966 h 1703835"/>
                <a:gd name="connsiteX9" fmla="*/ 269104 w 538208"/>
                <a:gd name="connsiteY9" fmla="*/ 0 h 1703835"/>
                <a:gd name="connsiteX10" fmla="*/ 459389 w 538208"/>
                <a:gd name="connsiteY10" fmla="*/ 90966 h 170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8208" h="1703835">
                  <a:moveTo>
                    <a:pt x="459389" y="90966"/>
                  </a:moveTo>
                  <a:cubicBezTo>
                    <a:pt x="508088" y="147170"/>
                    <a:pt x="538208" y="224815"/>
                    <a:pt x="538208" y="310579"/>
                  </a:cubicBezTo>
                  <a:lnTo>
                    <a:pt x="538207" y="1525464"/>
                  </a:lnTo>
                  <a:lnTo>
                    <a:pt x="538208" y="1525472"/>
                  </a:lnTo>
                  <a:lnTo>
                    <a:pt x="538208" y="1703835"/>
                  </a:lnTo>
                  <a:lnTo>
                    <a:pt x="0" y="1703835"/>
                  </a:lnTo>
                  <a:lnTo>
                    <a:pt x="0" y="1528107"/>
                  </a:lnTo>
                  <a:lnTo>
                    <a:pt x="0" y="310579"/>
                  </a:lnTo>
                  <a:cubicBezTo>
                    <a:pt x="0" y="224814"/>
                    <a:pt x="30121" y="147170"/>
                    <a:pt x="78819" y="90966"/>
                  </a:cubicBezTo>
                  <a:cubicBezTo>
                    <a:pt x="127517" y="34762"/>
                    <a:pt x="194793" y="0"/>
                    <a:pt x="269104" y="0"/>
                  </a:cubicBezTo>
                  <a:cubicBezTo>
                    <a:pt x="343415" y="0"/>
                    <a:pt x="410691" y="34763"/>
                    <a:pt x="459389" y="90966"/>
                  </a:cubicBezTo>
                  <a:close/>
                </a:path>
              </a:pathLst>
            </a:custGeom>
            <a:noFill/>
            <a:ln w="3175" cmpd="sng">
              <a:solidFill>
                <a:srgbClr val="FFFFFF"/>
              </a:solidFill>
              <a:prstDash val="dash"/>
              <a:round/>
              <a:headEnd/>
              <a:tailEnd/>
            </a:ln>
            <a:extLst/>
          </p:spPr>
          <p:txBody>
            <a:bodyPr vert="vert" lIns="91429" tIns="45715" rIns="91429" bIns="45715" anchor="ctr">
              <a:scene3d>
                <a:camera prst="orthographicFront"/>
                <a:lightRig rig="threePt" dir="t"/>
              </a:scene3d>
              <a:sp3d contourW="12700"/>
            </a:bodyPr>
            <a:lstStyle/>
            <a:p>
              <a:pPr>
                <a:defRPr/>
              </a:pPr>
              <a:endParaRPr lang="zh-CN" altLang="en-US" sz="2800" kern="0" dirty="0">
                <a:solidFill>
                  <a:srgbClr val="FFFFFF"/>
                </a:solidFill>
                <a:latin typeface="+mn-ea"/>
              </a:endParaRPr>
            </a:p>
          </p:txBody>
        </p:sp>
        <p:sp>
          <p:nvSpPr>
            <p:cNvPr id="41" name="MH_Other_4"/>
            <p:cNvSpPr>
              <a:spLocks noChangeArrowheads="1"/>
            </p:cNvSpPr>
            <p:nvPr>
              <p:custDataLst>
                <p:tags r:id="rId9"/>
              </p:custDataLst>
            </p:nvPr>
          </p:nvSpPr>
          <p:spPr bwMode="auto">
            <a:xfrm rot="13500000">
              <a:off x="5173663" y="3554413"/>
              <a:ext cx="538163" cy="1703388"/>
            </a:xfrm>
            <a:custGeom>
              <a:avLst/>
              <a:gdLst>
                <a:gd name="connsiteX0" fmla="*/ 459389 w 538208"/>
                <a:gd name="connsiteY0" fmla="*/ 90966 h 1703835"/>
                <a:gd name="connsiteX1" fmla="*/ 538208 w 538208"/>
                <a:gd name="connsiteY1" fmla="*/ 310579 h 1703835"/>
                <a:gd name="connsiteX2" fmla="*/ 538207 w 538208"/>
                <a:gd name="connsiteY2" fmla="*/ 1525464 h 1703835"/>
                <a:gd name="connsiteX3" fmla="*/ 538208 w 538208"/>
                <a:gd name="connsiteY3" fmla="*/ 1525472 h 1703835"/>
                <a:gd name="connsiteX4" fmla="*/ 538208 w 538208"/>
                <a:gd name="connsiteY4" fmla="*/ 1703835 h 1703835"/>
                <a:gd name="connsiteX5" fmla="*/ 0 w 538208"/>
                <a:gd name="connsiteY5" fmla="*/ 1703835 h 1703835"/>
                <a:gd name="connsiteX6" fmla="*/ 0 w 538208"/>
                <a:gd name="connsiteY6" fmla="*/ 1528107 h 1703835"/>
                <a:gd name="connsiteX7" fmla="*/ 0 w 538208"/>
                <a:gd name="connsiteY7" fmla="*/ 310579 h 1703835"/>
                <a:gd name="connsiteX8" fmla="*/ 78819 w 538208"/>
                <a:gd name="connsiteY8" fmla="*/ 90966 h 1703835"/>
                <a:gd name="connsiteX9" fmla="*/ 269104 w 538208"/>
                <a:gd name="connsiteY9" fmla="*/ 0 h 1703835"/>
                <a:gd name="connsiteX10" fmla="*/ 459389 w 538208"/>
                <a:gd name="connsiteY10" fmla="*/ 90966 h 170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8208" h="1703835">
                  <a:moveTo>
                    <a:pt x="459389" y="90966"/>
                  </a:moveTo>
                  <a:cubicBezTo>
                    <a:pt x="508088" y="147170"/>
                    <a:pt x="538208" y="224815"/>
                    <a:pt x="538208" y="310579"/>
                  </a:cubicBezTo>
                  <a:lnTo>
                    <a:pt x="538207" y="1525464"/>
                  </a:lnTo>
                  <a:lnTo>
                    <a:pt x="538208" y="1525472"/>
                  </a:lnTo>
                  <a:lnTo>
                    <a:pt x="538208" y="1703835"/>
                  </a:lnTo>
                  <a:lnTo>
                    <a:pt x="0" y="1703835"/>
                  </a:lnTo>
                  <a:lnTo>
                    <a:pt x="0" y="1528107"/>
                  </a:lnTo>
                  <a:lnTo>
                    <a:pt x="0" y="310579"/>
                  </a:lnTo>
                  <a:cubicBezTo>
                    <a:pt x="0" y="224814"/>
                    <a:pt x="30121" y="147170"/>
                    <a:pt x="78819" y="90966"/>
                  </a:cubicBezTo>
                  <a:cubicBezTo>
                    <a:pt x="127517" y="34762"/>
                    <a:pt x="194793" y="0"/>
                    <a:pt x="269104" y="0"/>
                  </a:cubicBezTo>
                  <a:cubicBezTo>
                    <a:pt x="343415" y="0"/>
                    <a:pt x="410691" y="34763"/>
                    <a:pt x="459389" y="90966"/>
                  </a:cubicBezTo>
                  <a:close/>
                </a:path>
              </a:pathLst>
            </a:custGeom>
            <a:noFill/>
            <a:ln w="3175" cmpd="sng">
              <a:solidFill>
                <a:srgbClr val="FFFFFF"/>
              </a:solidFill>
              <a:prstDash val="dash"/>
              <a:round/>
              <a:headEnd/>
              <a:tailEnd/>
            </a:ln>
            <a:extLst/>
          </p:spPr>
          <p:txBody>
            <a:bodyPr vert="vert" lIns="91429" tIns="45715" rIns="91429" bIns="45715" anchor="ctr">
              <a:scene3d>
                <a:camera prst="orthographicFront"/>
                <a:lightRig rig="threePt" dir="t"/>
              </a:scene3d>
              <a:sp3d contourW="12700"/>
            </a:bodyPr>
            <a:lstStyle/>
            <a:p>
              <a:pPr>
                <a:defRPr/>
              </a:pPr>
              <a:endParaRPr lang="zh-CN" altLang="en-US" sz="2800" kern="0" dirty="0">
                <a:solidFill>
                  <a:srgbClr val="FFFFFF"/>
                </a:solidFill>
                <a:latin typeface="+mn-ea"/>
              </a:endParaRPr>
            </a:p>
          </p:txBody>
        </p:sp>
        <p:sp>
          <p:nvSpPr>
            <p:cNvPr id="72" name="MH_Other_5"/>
            <p:cNvSpPr/>
            <p:nvPr>
              <p:custDataLst>
                <p:tags r:id="rId10"/>
              </p:custDataLst>
            </p:nvPr>
          </p:nvSpPr>
          <p:spPr>
            <a:xfrm>
              <a:off x="5732463" y="3403601"/>
              <a:ext cx="690562" cy="688975"/>
            </a:xfrm>
            <a:prstGeom prst="ellipse">
              <a:avLst/>
            </a:prstGeom>
            <a:solidFill>
              <a:srgbClr val="FFFFFF"/>
            </a:solidFill>
          </p:spPr>
          <p:style>
            <a:lnRef idx="0">
              <a:schemeClr val="lt1">
                <a:hueOff val="0"/>
                <a:satOff val="0"/>
                <a:lumOff val="0"/>
                <a:alphaOff val="0"/>
              </a:schemeClr>
            </a:lnRef>
            <a:fillRef idx="3">
              <a:schemeClr val="accent4">
                <a:hueOff val="-509452"/>
                <a:satOff val="-3415"/>
                <a:lumOff val="-3530"/>
                <a:alphaOff val="0"/>
              </a:schemeClr>
            </a:fillRef>
            <a:effectRef idx="2">
              <a:schemeClr val="accent4">
                <a:hueOff val="-509452"/>
                <a:satOff val="-3415"/>
                <a:lumOff val="-3530"/>
                <a:alphaOff val="0"/>
              </a:schemeClr>
            </a:effectRef>
            <a:fontRef idx="minor">
              <a:schemeClr val="lt1"/>
            </a:fontRef>
          </p:style>
          <p:txBody>
            <a:bodyPr anchor="ctr">
              <a:scene3d>
                <a:camera prst="orthographicFront"/>
                <a:lightRig rig="threePt" dir="t"/>
              </a:scene3d>
              <a:sp3d contourW="12700"/>
            </a:bodyPr>
            <a:lstStyle/>
            <a:p>
              <a:pPr algn="ctr">
                <a:defRPr/>
              </a:pPr>
              <a:endParaRPr lang="zh-CN" altLang="en-US" sz="3600" dirty="0">
                <a:solidFill>
                  <a:srgbClr val="FFFFFF"/>
                </a:solidFill>
                <a:latin typeface="+mn-ea"/>
              </a:endParaRPr>
            </a:p>
          </p:txBody>
        </p:sp>
      </p:grpSp>
      <p:sp>
        <p:nvSpPr>
          <p:cNvPr id="17" name="Freeform 6"/>
          <p:cNvSpPr>
            <a:spLocks noEditPoints="1"/>
          </p:cNvSpPr>
          <p:nvPr/>
        </p:nvSpPr>
        <p:spPr bwMode="auto">
          <a:xfrm>
            <a:off x="575973" y="365125"/>
            <a:ext cx="597479" cy="644525"/>
          </a:xfrm>
          <a:custGeom>
            <a:avLst/>
            <a:gdLst>
              <a:gd name="T0" fmla="*/ 153 w 188"/>
              <a:gd name="T1" fmla="*/ 0 h 203"/>
              <a:gd name="T2" fmla="*/ 117 w 188"/>
              <a:gd name="T3" fmla="*/ 29 h 203"/>
              <a:gd name="T4" fmla="*/ 115 w 188"/>
              <a:gd name="T5" fmla="*/ 29 h 203"/>
              <a:gd name="T6" fmla="*/ 115 w 188"/>
              <a:gd name="T7" fmla="*/ 28 h 203"/>
              <a:gd name="T8" fmla="*/ 115 w 188"/>
              <a:gd name="T9" fmla="*/ 28 h 203"/>
              <a:gd name="T10" fmla="*/ 116 w 188"/>
              <a:gd name="T11" fmla="*/ 28 h 203"/>
              <a:gd name="T12" fmla="*/ 117 w 188"/>
              <a:gd name="T13" fmla="*/ 152 h 203"/>
              <a:gd name="T14" fmla="*/ 11 w 188"/>
              <a:gd name="T15" fmla="*/ 166 h 203"/>
              <a:gd name="T16" fmla="*/ 10 w 188"/>
              <a:gd name="T17" fmla="*/ 61 h 203"/>
              <a:gd name="T18" fmla="*/ 37 w 188"/>
              <a:gd name="T19" fmla="*/ 71 h 203"/>
              <a:gd name="T20" fmla="*/ 73 w 188"/>
              <a:gd name="T21" fmla="*/ 42 h 203"/>
              <a:gd name="T22" fmla="*/ 37 w 188"/>
              <a:gd name="T23" fmla="*/ 14 h 203"/>
              <a:gd name="T24" fmla="*/ 2 w 188"/>
              <a:gd name="T25" fmla="*/ 43 h 203"/>
              <a:gd name="T26" fmla="*/ 0 w 188"/>
              <a:gd name="T27" fmla="*/ 43 h 203"/>
              <a:gd name="T28" fmla="*/ 0 w 188"/>
              <a:gd name="T29" fmla="*/ 42 h 203"/>
              <a:gd name="T30" fmla="*/ 0 w 188"/>
              <a:gd name="T31" fmla="*/ 42 h 203"/>
              <a:gd name="T32" fmla="*/ 1 w 188"/>
              <a:gd name="T33" fmla="*/ 43 h 203"/>
              <a:gd name="T34" fmla="*/ 2 w 188"/>
              <a:gd name="T35" fmla="*/ 201 h 203"/>
              <a:gd name="T36" fmla="*/ 2 w 188"/>
              <a:gd name="T37" fmla="*/ 201 h 203"/>
              <a:gd name="T38" fmla="*/ 2 w 188"/>
              <a:gd name="T39" fmla="*/ 203 h 203"/>
              <a:gd name="T40" fmla="*/ 127 w 188"/>
              <a:gd name="T41" fmla="*/ 188 h 203"/>
              <a:gd name="T42" fmla="*/ 127 w 188"/>
              <a:gd name="T43" fmla="*/ 169 h 203"/>
              <a:gd name="T44" fmla="*/ 126 w 188"/>
              <a:gd name="T45" fmla="*/ 47 h 203"/>
              <a:gd name="T46" fmla="*/ 153 w 188"/>
              <a:gd name="T47" fmla="*/ 57 h 203"/>
              <a:gd name="T48" fmla="*/ 188 w 188"/>
              <a:gd name="T49" fmla="*/ 29 h 203"/>
              <a:gd name="T50" fmla="*/ 153 w 188"/>
              <a:gd name="T51" fmla="*/ 0 h 203"/>
              <a:gd name="T52" fmla="*/ 118 w 188"/>
              <a:gd name="T53" fmla="*/ 161 h 203"/>
              <a:gd name="T54" fmla="*/ 118 w 188"/>
              <a:gd name="T55" fmla="*/ 169 h 203"/>
              <a:gd name="T56" fmla="*/ 11 w 188"/>
              <a:gd name="T57" fmla="*/ 183 h 203"/>
              <a:gd name="T58" fmla="*/ 11 w 188"/>
              <a:gd name="T59" fmla="*/ 175 h 203"/>
              <a:gd name="T60" fmla="*/ 118 w 188"/>
              <a:gd name="T61" fmla="*/ 16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8" h="203">
                <a:moveTo>
                  <a:pt x="153" y="0"/>
                </a:moveTo>
                <a:cubicBezTo>
                  <a:pt x="133" y="0"/>
                  <a:pt x="118" y="11"/>
                  <a:pt x="117" y="29"/>
                </a:cubicBezTo>
                <a:cubicBezTo>
                  <a:pt x="115" y="29"/>
                  <a:pt x="115" y="29"/>
                  <a:pt x="115" y="29"/>
                </a:cubicBezTo>
                <a:cubicBezTo>
                  <a:pt x="115" y="28"/>
                  <a:pt x="115" y="28"/>
                  <a:pt x="115" y="28"/>
                </a:cubicBezTo>
                <a:cubicBezTo>
                  <a:pt x="115" y="28"/>
                  <a:pt x="115" y="28"/>
                  <a:pt x="115" y="28"/>
                </a:cubicBezTo>
                <a:cubicBezTo>
                  <a:pt x="116" y="28"/>
                  <a:pt x="116" y="28"/>
                  <a:pt x="116" y="28"/>
                </a:cubicBezTo>
                <a:cubicBezTo>
                  <a:pt x="117" y="152"/>
                  <a:pt x="117" y="152"/>
                  <a:pt x="117" y="152"/>
                </a:cubicBezTo>
                <a:cubicBezTo>
                  <a:pt x="11" y="166"/>
                  <a:pt x="11" y="166"/>
                  <a:pt x="11" y="166"/>
                </a:cubicBezTo>
                <a:cubicBezTo>
                  <a:pt x="10" y="61"/>
                  <a:pt x="10" y="61"/>
                  <a:pt x="10" y="61"/>
                </a:cubicBezTo>
                <a:cubicBezTo>
                  <a:pt x="17" y="67"/>
                  <a:pt x="26" y="71"/>
                  <a:pt x="37" y="71"/>
                </a:cubicBezTo>
                <a:cubicBezTo>
                  <a:pt x="57" y="71"/>
                  <a:pt x="73" y="58"/>
                  <a:pt x="73" y="42"/>
                </a:cubicBezTo>
                <a:cubicBezTo>
                  <a:pt x="73" y="26"/>
                  <a:pt x="57" y="14"/>
                  <a:pt x="37" y="14"/>
                </a:cubicBezTo>
                <a:cubicBezTo>
                  <a:pt x="18" y="14"/>
                  <a:pt x="2" y="29"/>
                  <a:pt x="2" y="43"/>
                </a:cubicBezTo>
                <a:cubicBezTo>
                  <a:pt x="0" y="43"/>
                  <a:pt x="0" y="43"/>
                  <a:pt x="0" y="43"/>
                </a:cubicBezTo>
                <a:cubicBezTo>
                  <a:pt x="0" y="42"/>
                  <a:pt x="0" y="42"/>
                  <a:pt x="0" y="42"/>
                </a:cubicBezTo>
                <a:cubicBezTo>
                  <a:pt x="0" y="42"/>
                  <a:pt x="0" y="42"/>
                  <a:pt x="0" y="42"/>
                </a:cubicBezTo>
                <a:cubicBezTo>
                  <a:pt x="1" y="43"/>
                  <a:pt x="1" y="43"/>
                  <a:pt x="1" y="43"/>
                </a:cubicBezTo>
                <a:cubicBezTo>
                  <a:pt x="2" y="201"/>
                  <a:pt x="2" y="201"/>
                  <a:pt x="2" y="201"/>
                </a:cubicBezTo>
                <a:cubicBezTo>
                  <a:pt x="2" y="201"/>
                  <a:pt x="2" y="201"/>
                  <a:pt x="2" y="201"/>
                </a:cubicBezTo>
                <a:cubicBezTo>
                  <a:pt x="2" y="203"/>
                  <a:pt x="2" y="203"/>
                  <a:pt x="2" y="203"/>
                </a:cubicBezTo>
                <a:cubicBezTo>
                  <a:pt x="127" y="188"/>
                  <a:pt x="127" y="188"/>
                  <a:pt x="127" y="188"/>
                </a:cubicBezTo>
                <a:cubicBezTo>
                  <a:pt x="127" y="169"/>
                  <a:pt x="127" y="169"/>
                  <a:pt x="127" y="169"/>
                </a:cubicBezTo>
                <a:cubicBezTo>
                  <a:pt x="126" y="47"/>
                  <a:pt x="126" y="47"/>
                  <a:pt x="126" y="47"/>
                </a:cubicBezTo>
                <a:cubicBezTo>
                  <a:pt x="133" y="53"/>
                  <a:pt x="142" y="57"/>
                  <a:pt x="153" y="57"/>
                </a:cubicBezTo>
                <a:cubicBezTo>
                  <a:pt x="173" y="57"/>
                  <a:pt x="188" y="45"/>
                  <a:pt x="188" y="29"/>
                </a:cubicBezTo>
                <a:cubicBezTo>
                  <a:pt x="188" y="13"/>
                  <a:pt x="173" y="0"/>
                  <a:pt x="153" y="0"/>
                </a:cubicBezTo>
                <a:close/>
                <a:moveTo>
                  <a:pt x="118" y="161"/>
                </a:moveTo>
                <a:cubicBezTo>
                  <a:pt x="118" y="169"/>
                  <a:pt x="118" y="169"/>
                  <a:pt x="118" y="169"/>
                </a:cubicBezTo>
                <a:cubicBezTo>
                  <a:pt x="11" y="183"/>
                  <a:pt x="11" y="183"/>
                  <a:pt x="11" y="183"/>
                </a:cubicBezTo>
                <a:cubicBezTo>
                  <a:pt x="11" y="175"/>
                  <a:pt x="11" y="175"/>
                  <a:pt x="11" y="175"/>
                </a:cubicBezTo>
                <a:lnTo>
                  <a:pt x="118" y="161"/>
                </a:lnTo>
                <a:close/>
              </a:path>
            </a:pathLst>
          </a:custGeom>
          <a:solidFill>
            <a:srgbClr val="FFFFFF"/>
          </a:solidFill>
          <a:ln>
            <a:noFill/>
          </a:ln>
          <a:effectLst>
            <a:outerShdw blurRad="292100" dist="38100" dir="2700000" algn="tl" rotWithShape="0">
              <a:prstClr val="black">
                <a:alpha val="8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8" name="组合 17"/>
          <p:cNvGrpSpPr/>
          <p:nvPr/>
        </p:nvGrpSpPr>
        <p:grpSpPr>
          <a:xfrm>
            <a:off x="1341578" y="365125"/>
            <a:ext cx="4886361" cy="761059"/>
            <a:chOff x="1341578" y="365125"/>
            <a:chExt cx="4886361" cy="761059"/>
          </a:xfrm>
        </p:grpSpPr>
        <p:sp>
          <p:nvSpPr>
            <p:cNvPr id="19" name="文本框 18"/>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20" name="矩形 19"/>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grpSp>
        <p:nvGrpSpPr>
          <p:cNvPr id="21" name="组合 20"/>
          <p:cNvGrpSpPr/>
          <p:nvPr/>
        </p:nvGrpSpPr>
        <p:grpSpPr>
          <a:xfrm>
            <a:off x="8192544" y="2029156"/>
            <a:ext cx="2950015" cy="1220554"/>
            <a:chOff x="6562725" y="2887663"/>
            <a:chExt cx="2950015" cy="1220554"/>
          </a:xfrm>
        </p:grpSpPr>
        <p:sp>
          <p:nvSpPr>
            <p:cNvPr id="22" name="矩形 21"/>
            <p:cNvSpPr/>
            <p:nvPr/>
          </p:nvSpPr>
          <p:spPr>
            <a:xfrm>
              <a:off x="6562725" y="3240287"/>
              <a:ext cx="2950015"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用户可以在投影仪或者计算机上进行演示也可以将演示文稿打印出来制作</a:t>
              </a:r>
              <a:r>
                <a:rPr lang="zh-CN" altLang="en-US" sz="1400" dirty="0" smtClean="0">
                  <a:solidFill>
                    <a:schemeClr val="bg1"/>
                  </a:solidFill>
                </a:rPr>
                <a:t>成以便</a:t>
              </a:r>
              <a:r>
                <a:rPr lang="zh-CN" altLang="en-US" sz="1400" dirty="0">
                  <a:solidFill>
                    <a:schemeClr val="bg1"/>
                  </a:solidFill>
                </a:rPr>
                <a:t>应用到更广泛的领域中</a:t>
              </a:r>
            </a:p>
          </p:txBody>
        </p:sp>
        <p:sp>
          <p:nvSpPr>
            <p:cNvPr id="23" name="矩形 22"/>
            <p:cNvSpPr/>
            <p:nvPr/>
          </p:nvSpPr>
          <p:spPr>
            <a:xfrm>
              <a:off x="6562725" y="2887663"/>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grpSp>
      <p:grpSp>
        <p:nvGrpSpPr>
          <p:cNvPr id="24" name="组合 23"/>
          <p:cNvGrpSpPr/>
          <p:nvPr/>
        </p:nvGrpSpPr>
        <p:grpSpPr>
          <a:xfrm>
            <a:off x="8192544" y="4177086"/>
            <a:ext cx="2950015" cy="1220554"/>
            <a:chOff x="6562725" y="2887663"/>
            <a:chExt cx="2950015" cy="1220554"/>
          </a:xfrm>
        </p:grpSpPr>
        <p:sp>
          <p:nvSpPr>
            <p:cNvPr id="25" name="矩形 24"/>
            <p:cNvSpPr/>
            <p:nvPr/>
          </p:nvSpPr>
          <p:spPr>
            <a:xfrm>
              <a:off x="6562725" y="3240287"/>
              <a:ext cx="2950015"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用户可以在投影仪或者计算机上进行演示也可以将演示文稿打印出来制作</a:t>
              </a:r>
              <a:r>
                <a:rPr lang="zh-CN" altLang="en-US" sz="1400" dirty="0" smtClean="0">
                  <a:solidFill>
                    <a:schemeClr val="bg1"/>
                  </a:solidFill>
                </a:rPr>
                <a:t>成以便</a:t>
              </a:r>
              <a:r>
                <a:rPr lang="zh-CN" altLang="en-US" sz="1400" dirty="0">
                  <a:solidFill>
                    <a:schemeClr val="bg1"/>
                  </a:solidFill>
                </a:rPr>
                <a:t>应用到更广泛的领域中</a:t>
              </a:r>
            </a:p>
          </p:txBody>
        </p:sp>
        <p:sp>
          <p:nvSpPr>
            <p:cNvPr id="26" name="矩形 25"/>
            <p:cNvSpPr/>
            <p:nvPr/>
          </p:nvSpPr>
          <p:spPr>
            <a:xfrm>
              <a:off x="6562725" y="2887663"/>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grpSp>
      <p:grpSp>
        <p:nvGrpSpPr>
          <p:cNvPr id="27" name="组合 26"/>
          <p:cNvGrpSpPr/>
          <p:nvPr/>
        </p:nvGrpSpPr>
        <p:grpSpPr>
          <a:xfrm>
            <a:off x="1093601" y="2029156"/>
            <a:ext cx="2950015" cy="1220554"/>
            <a:chOff x="6562725" y="2887663"/>
            <a:chExt cx="2950015" cy="1220554"/>
          </a:xfrm>
        </p:grpSpPr>
        <p:sp>
          <p:nvSpPr>
            <p:cNvPr id="28" name="矩形 27"/>
            <p:cNvSpPr/>
            <p:nvPr/>
          </p:nvSpPr>
          <p:spPr>
            <a:xfrm>
              <a:off x="6562725" y="3240287"/>
              <a:ext cx="2950015"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rPr>
                <a:t>用户可以在投影仪或者计算机上进行演示也可以将演示文稿打印出来制作</a:t>
              </a:r>
              <a:r>
                <a:rPr lang="zh-CN" altLang="en-US" sz="1400" dirty="0" smtClean="0">
                  <a:solidFill>
                    <a:schemeClr val="bg1"/>
                  </a:solidFill>
                </a:rPr>
                <a:t>成以便</a:t>
              </a:r>
              <a:r>
                <a:rPr lang="zh-CN" altLang="en-US" sz="1400" dirty="0">
                  <a:solidFill>
                    <a:schemeClr val="bg1"/>
                  </a:solidFill>
                </a:rPr>
                <a:t>应用到更广泛的领域中</a:t>
              </a:r>
            </a:p>
          </p:txBody>
        </p:sp>
        <p:sp>
          <p:nvSpPr>
            <p:cNvPr id="29" name="矩形 28"/>
            <p:cNvSpPr/>
            <p:nvPr/>
          </p:nvSpPr>
          <p:spPr>
            <a:xfrm>
              <a:off x="7270766" y="2887663"/>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rPr>
                <a:t>标题文字添加</a:t>
              </a:r>
            </a:p>
          </p:txBody>
        </p:sp>
      </p:grpSp>
      <p:grpSp>
        <p:nvGrpSpPr>
          <p:cNvPr id="30" name="组合 29"/>
          <p:cNvGrpSpPr/>
          <p:nvPr/>
        </p:nvGrpSpPr>
        <p:grpSpPr>
          <a:xfrm>
            <a:off x="1093601" y="4177086"/>
            <a:ext cx="2950015" cy="1220554"/>
            <a:chOff x="6562725" y="2887663"/>
            <a:chExt cx="2950015" cy="1220554"/>
          </a:xfrm>
        </p:grpSpPr>
        <p:sp>
          <p:nvSpPr>
            <p:cNvPr id="31" name="矩形 30"/>
            <p:cNvSpPr/>
            <p:nvPr/>
          </p:nvSpPr>
          <p:spPr>
            <a:xfrm>
              <a:off x="6562725" y="3240287"/>
              <a:ext cx="2950015"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rPr>
                <a:t>用户可以在投影仪或者计算机上进行演示也可以将演示文稿打印出来制作</a:t>
              </a:r>
              <a:r>
                <a:rPr lang="zh-CN" altLang="en-US" sz="1400" dirty="0" smtClean="0">
                  <a:solidFill>
                    <a:schemeClr val="bg1"/>
                  </a:solidFill>
                </a:rPr>
                <a:t>成以便</a:t>
              </a:r>
              <a:r>
                <a:rPr lang="zh-CN" altLang="en-US" sz="1400" dirty="0">
                  <a:solidFill>
                    <a:schemeClr val="bg1"/>
                  </a:solidFill>
                </a:rPr>
                <a:t>应用到更广泛的领域中</a:t>
              </a:r>
            </a:p>
          </p:txBody>
        </p:sp>
        <p:sp>
          <p:nvSpPr>
            <p:cNvPr id="32" name="矩形 31"/>
            <p:cNvSpPr/>
            <p:nvPr/>
          </p:nvSpPr>
          <p:spPr>
            <a:xfrm>
              <a:off x="7270766" y="2887663"/>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rPr>
                <a:t>标题文字添加</a:t>
              </a:r>
            </a:p>
          </p:txBody>
        </p:sp>
      </p:grpSp>
    </p:spTree>
    <p:custDataLst>
      <p:tags r:id="rId1"/>
    </p:custDataLst>
    <p:extLst>
      <p:ext uri="{BB962C8B-B14F-4D97-AF65-F5344CB8AC3E}">
        <p14:creationId xmlns:p14="http://schemas.microsoft.com/office/powerpoint/2010/main" val="4265380017"/>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0-#ppt_w/2"/>
                                          </p:val>
                                        </p:tav>
                                        <p:tav tm="100000">
                                          <p:val>
                                            <p:strVal val="#ppt_x"/>
                                          </p:val>
                                        </p:tav>
                                      </p:tavLst>
                                    </p:anim>
                                    <p:anim calcmode="lin" valueType="num">
                                      <p:cBhvr additive="base">
                                        <p:cTn id="14" dur="500" fill="hold"/>
                                        <p:tgtEl>
                                          <p:spTgt spid="27"/>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0-#ppt_w/2"/>
                                          </p:val>
                                        </p:tav>
                                        <p:tav tm="100000">
                                          <p:val>
                                            <p:strVal val="#ppt_x"/>
                                          </p:val>
                                        </p:tav>
                                      </p:tavLst>
                                    </p:anim>
                                    <p:anim calcmode="lin" valueType="num">
                                      <p:cBhvr additive="base">
                                        <p:cTn id="18" dur="500" fill="hold"/>
                                        <p:tgtEl>
                                          <p:spTgt spid="30"/>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1+#ppt_w/2"/>
                                          </p:val>
                                        </p:tav>
                                        <p:tav tm="100000">
                                          <p:val>
                                            <p:strVal val="#ppt_x"/>
                                          </p:val>
                                        </p:tav>
                                      </p:tavLst>
                                    </p:anim>
                                    <p:anim calcmode="lin" valueType="num">
                                      <p:cBhvr additive="base">
                                        <p:cTn id="22" dur="500" fill="hold"/>
                                        <p:tgtEl>
                                          <p:spTgt spid="21"/>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1+#ppt_w/2"/>
                                          </p:val>
                                        </p:tav>
                                        <p:tav tm="100000">
                                          <p:val>
                                            <p:strVal val="#ppt_x"/>
                                          </p:val>
                                        </p:tav>
                                      </p:tavLst>
                                    </p:anim>
                                    <p:anim calcmode="lin" valueType="num">
                                      <p:cBhvr additive="base">
                                        <p:cTn id="26"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MH_Other_2"/>
          <p:cNvSpPr/>
          <p:nvPr>
            <p:custDataLst>
              <p:tags r:id="rId2"/>
            </p:custDataLst>
          </p:nvPr>
        </p:nvSpPr>
        <p:spPr>
          <a:xfrm>
            <a:off x="6680061" y="3059016"/>
            <a:ext cx="384175" cy="384175"/>
          </a:xfrm>
          <a:custGeom>
            <a:avLst/>
            <a:gdLst>
              <a:gd name="connsiteX0" fmla="*/ 617537 w 1235076"/>
              <a:gd name="connsiteY0" fmla="*/ 165099 h 1235076"/>
              <a:gd name="connsiteX1" fmla="*/ 165099 w 1235076"/>
              <a:gd name="connsiteY1" fmla="*/ 617537 h 1235076"/>
              <a:gd name="connsiteX2" fmla="*/ 617537 w 1235076"/>
              <a:gd name="connsiteY2" fmla="*/ 1069975 h 1235076"/>
              <a:gd name="connsiteX3" fmla="*/ 1069975 w 1235076"/>
              <a:gd name="connsiteY3" fmla="*/ 617537 h 1235076"/>
              <a:gd name="connsiteX4" fmla="*/ 617537 w 1235076"/>
              <a:gd name="connsiteY4" fmla="*/ 165099 h 1235076"/>
              <a:gd name="connsiteX5" fmla="*/ 617538 w 1235076"/>
              <a:gd name="connsiteY5" fmla="*/ 0 h 1235076"/>
              <a:gd name="connsiteX6" fmla="*/ 1235076 w 1235076"/>
              <a:gd name="connsiteY6" fmla="*/ 617538 h 1235076"/>
              <a:gd name="connsiteX7" fmla="*/ 617538 w 1235076"/>
              <a:gd name="connsiteY7" fmla="*/ 1235076 h 1235076"/>
              <a:gd name="connsiteX8" fmla="*/ 0 w 1235076"/>
              <a:gd name="connsiteY8" fmla="*/ 617538 h 1235076"/>
              <a:gd name="connsiteX9" fmla="*/ 617538 w 1235076"/>
              <a:gd name="connsiteY9" fmla="*/ 0 h 123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235076">
                <a:moveTo>
                  <a:pt x="617537" y="165099"/>
                </a:moveTo>
                <a:cubicBezTo>
                  <a:pt x="367662" y="165099"/>
                  <a:pt x="165099" y="367662"/>
                  <a:pt x="165099" y="617537"/>
                </a:cubicBezTo>
                <a:cubicBezTo>
                  <a:pt x="165099" y="867412"/>
                  <a:pt x="367662" y="1069975"/>
                  <a:pt x="617537" y="1069975"/>
                </a:cubicBezTo>
                <a:cubicBezTo>
                  <a:pt x="867412" y="1069975"/>
                  <a:pt x="1069975" y="867412"/>
                  <a:pt x="1069975" y="617537"/>
                </a:cubicBezTo>
                <a:cubicBezTo>
                  <a:pt x="1069975" y="367662"/>
                  <a:pt x="867412" y="165099"/>
                  <a:pt x="617537" y="165099"/>
                </a:cubicBezTo>
                <a:close/>
                <a:moveTo>
                  <a:pt x="617538" y="0"/>
                </a:moveTo>
                <a:cubicBezTo>
                  <a:pt x="958595" y="0"/>
                  <a:pt x="1235076" y="276481"/>
                  <a:pt x="1235076" y="617538"/>
                </a:cubicBezTo>
                <a:cubicBezTo>
                  <a:pt x="1235076" y="958595"/>
                  <a:pt x="958595" y="1235076"/>
                  <a:pt x="617538" y="1235076"/>
                </a:cubicBezTo>
                <a:cubicBezTo>
                  <a:pt x="276481" y="1235076"/>
                  <a:pt x="0" y="958595"/>
                  <a:pt x="0" y="617538"/>
                </a:cubicBezTo>
                <a:cubicBezTo>
                  <a:pt x="0" y="276481"/>
                  <a:pt x="276481" y="0"/>
                  <a:pt x="617538" y="0"/>
                </a:cubicBezTo>
                <a:close/>
              </a:path>
            </a:pathLst>
          </a:custGeom>
          <a:solidFill>
            <a:srgbClr val="F2F2F2">
              <a:alpha val="50000"/>
            </a:srgb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4" name="MH_Other_3"/>
          <p:cNvSpPr/>
          <p:nvPr>
            <p:custDataLst>
              <p:tags r:id="rId3"/>
            </p:custDataLst>
          </p:nvPr>
        </p:nvSpPr>
        <p:spPr>
          <a:xfrm>
            <a:off x="6613385" y="1579466"/>
            <a:ext cx="265112" cy="265113"/>
          </a:xfrm>
          <a:custGeom>
            <a:avLst/>
            <a:gdLst>
              <a:gd name="connsiteX0" fmla="*/ 617537 w 1235076"/>
              <a:gd name="connsiteY0" fmla="*/ 165099 h 1235076"/>
              <a:gd name="connsiteX1" fmla="*/ 165099 w 1235076"/>
              <a:gd name="connsiteY1" fmla="*/ 617537 h 1235076"/>
              <a:gd name="connsiteX2" fmla="*/ 617537 w 1235076"/>
              <a:gd name="connsiteY2" fmla="*/ 1069975 h 1235076"/>
              <a:gd name="connsiteX3" fmla="*/ 1069975 w 1235076"/>
              <a:gd name="connsiteY3" fmla="*/ 617537 h 1235076"/>
              <a:gd name="connsiteX4" fmla="*/ 617537 w 1235076"/>
              <a:gd name="connsiteY4" fmla="*/ 165099 h 1235076"/>
              <a:gd name="connsiteX5" fmla="*/ 617538 w 1235076"/>
              <a:gd name="connsiteY5" fmla="*/ 0 h 1235076"/>
              <a:gd name="connsiteX6" fmla="*/ 1235076 w 1235076"/>
              <a:gd name="connsiteY6" fmla="*/ 617538 h 1235076"/>
              <a:gd name="connsiteX7" fmla="*/ 617538 w 1235076"/>
              <a:gd name="connsiteY7" fmla="*/ 1235076 h 1235076"/>
              <a:gd name="connsiteX8" fmla="*/ 0 w 1235076"/>
              <a:gd name="connsiteY8" fmla="*/ 617538 h 1235076"/>
              <a:gd name="connsiteX9" fmla="*/ 617538 w 1235076"/>
              <a:gd name="connsiteY9" fmla="*/ 0 h 123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235076">
                <a:moveTo>
                  <a:pt x="617537" y="165099"/>
                </a:moveTo>
                <a:cubicBezTo>
                  <a:pt x="367662" y="165099"/>
                  <a:pt x="165099" y="367662"/>
                  <a:pt x="165099" y="617537"/>
                </a:cubicBezTo>
                <a:cubicBezTo>
                  <a:pt x="165099" y="867412"/>
                  <a:pt x="367662" y="1069975"/>
                  <a:pt x="617537" y="1069975"/>
                </a:cubicBezTo>
                <a:cubicBezTo>
                  <a:pt x="867412" y="1069975"/>
                  <a:pt x="1069975" y="867412"/>
                  <a:pt x="1069975" y="617537"/>
                </a:cubicBezTo>
                <a:cubicBezTo>
                  <a:pt x="1069975" y="367662"/>
                  <a:pt x="867412" y="165099"/>
                  <a:pt x="617537" y="165099"/>
                </a:cubicBezTo>
                <a:close/>
                <a:moveTo>
                  <a:pt x="617538" y="0"/>
                </a:moveTo>
                <a:cubicBezTo>
                  <a:pt x="958595" y="0"/>
                  <a:pt x="1235076" y="276481"/>
                  <a:pt x="1235076" y="617538"/>
                </a:cubicBezTo>
                <a:cubicBezTo>
                  <a:pt x="1235076" y="958595"/>
                  <a:pt x="958595" y="1235076"/>
                  <a:pt x="617538" y="1235076"/>
                </a:cubicBezTo>
                <a:cubicBezTo>
                  <a:pt x="276481" y="1235076"/>
                  <a:pt x="0" y="958595"/>
                  <a:pt x="0" y="617538"/>
                </a:cubicBezTo>
                <a:cubicBezTo>
                  <a:pt x="0" y="276481"/>
                  <a:pt x="276481" y="0"/>
                  <a:pt x="617538" y="0"/>
                </a:cubicBezTo>
                <a:close/>
              </a:path>
            </a:pathLst>
          </a:custGeom>
          <a:solidFill>
            <a:srgbClr val="F2F2F2">
              <a:alpha val="50000"/>
            </a:srgb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 name="MH_Other_4"/>
          <p:cNvSpPr/>
          <p:nvPr>
            <p:custDataLst>
              <p:tags r:id="rId4"/>
            </p:custDataLst>
          </p:nvPr>
        </p:nvSpPr>
        <p:spPr>
          <a:xfrm>
            <a:off x="4579797" y="2547840"/>
            <a:ext cx="565150" cy="565150"/>
          </a:xfrm>
          <a:custGeom>
            <a:avLst/>
            <a:gdLst>
              <a:gd name="connsiteX0" fmla="*/ 617537 w 1235076"/>
              <a:gd name="connsiteY0" fmla="*/ 165099 h 1235076"/>
              <a:gd name="connsiteX1" fmla="*/ 165099 w 1235076"/>
              <a:gd name="connsiteY1" fmla="*/ 617537 h 1235076"/>
              <a:gd name="connsiteX2" fmla="*/ 617537 w 1235076"/>
              <a:gd name="connsiteY2" fmla="*/ 1069975 h 1235076"/>
              <a:gd name="connsiteX3" fmla="*/ 1069975 w 1235076"/>
              <a:gd name="connsiteY3" fmla="*/ 617537 h 1235076"/>
              <a:gd name="connsiteX4" fmla="*/ 617537 w 1235076"/>
              <a:gd name="connsiteY4" fmla="*/ 165099 h 1235076"/>
              <a:gd name="connsiteX5" fmla="*/ 617538 w 1235076"/>
              <a:gd name="connsiteY5" fmla="*/ 0 h 1235076"/>
              <a:gd name="connsiteX6" fmla="*/ 1235076 w 1235076"/>
              <a:gd name="connsiteY6" fmla="*/ 617538 h 1235076"/>
              <a:gd name="connsiteX7" fmla="*/ 617538 w 1235076"/>
              <a:gd name="connsiteY7" fmla="*/ 1235076 h 1235076"/>
              <a:gd name="connsiteX8" fmla="*/ 0 w 1235076"/>
              <a:gd name="connsiteY8" fmla="*/ 617538 h 1235076"/>
              <a:gd name="connsiteX9" fmla="*/ 617538 w 1235076"/>
              <a:gd name="connsiteY9" fmla="*/ 0 h 123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235076">
                <a:moveTo>
                  <a:pt x="617537" y="165099"/>
                </a:moveTo>
                <a:cubicBezTo>
                  <a:pt x="367662" y="165099"/>
                  <a:pt x="165099" y="367662"/>
                  <a:pt x="165099" y="617537"/>
                </a:cubicBezTo>
                <a:cubicBezTo>
                  <a:pt x="165099" y="867412"/>
                  <a:pt x="367662" y="1069975"/>
                  <a:pt x="617537" y="1069975"/>
                </a:cubicBezTo>
                <a:cubicBezTo>
                  <a:pt x="867412" y="1069975"/>
                  <a:pt x="1069975" y="867412"/>
                  <a:pt x="1069975" y="617537"/>
                </a:cubicBezTo>
                <a:cubicBezTo>
                  <a:pt x="1069975" y="367662"/>
                  <a:pt x="867412" y="165099"/>
                  <a:pt x="617537" y="165099"/>
                </a:cubicBezTo>
                <a:close/>
                <a:moveTo>
                  <a:pt x="617538" y="0"/>
                </a:moveTo>
                <a:cubicBezTo>
                  <a:pt x="958595" y="0"/>
                  <a:pt x="1235076" y="276481"/>
                  <a:pt x="1235076" y="617538"/>
                </a:cubicBezTo>
                <a:cubicBezTo>
                  <a:pt x="1235076" y="958595"/>
                  <a:pt x="958595" y="1235076"/>
                  <a:pt x="617538" y="1235076"/>
                </a:cubicBezTo>
                <a:cubicBezTo>
                  <a:pt x="276481" y="1235076"/>
                  <a:pt x="0" y="958595"/>
                  <a:pt x="0" y="617538"/>
                </a:cubicBezTo>
                <a:cubicBezTo>
                  <a:pt x="0" y="276481"/>
                  <a:pt x="276481" y="0"/>
                  <a:pt x="617538" y="0"/>
                </a:cubicBezTo>
                <a:close/>
              </a:path>
            </a:pathLst>
          </a:custGeom>
          <a:solidFill>
            <a:srgbClr val="F2F2F2">
              <a:alpha val="50000"/>
            </a:srgb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9" name="MH_Other_6"/>
          <p:cNvSpPr/>
          <p:nvPr>
            <p:custDataLst>
              <p:tags r:id="rId5"/>
            </p:custDataLst>
          </p:nvPr>
        </p:nvSpPr>
        <p:spPr>
          <a:xfrm>
            <a:off x="5360847" y="4616354"/>
            <a:ext cx="382588" cy="384175"/>
          </a:xfrm>
          <a:custGeom>
            <a:avLst/>
            <a:gdLst>
              <a:gd name="connsiteX0" fmla="*/ 617537 w 1235076"/>
              <a:gd name="connsiteY0" fmla="*/ 165099 h 1235076"/>
              <a:gd name="connsiteX1" fmla="*/ 165099 w 1235076"/>
              <a:gd name="connsiteY1" fmla="*/ 617537 h 1235076"/>
              <a:gd name="connsiteX2" fmla="*/ 617537 w 1235076"/>
              <a:gd name="connsiteY2" fmla="*/ 1069975 h 1235076"/>
              <a:gd name="connsiteX3" fmla="*/ 1069975 w 1235076"/>
              <a:gd name="connsiteY3" fmla="*/ 617537 h 1235076"/>
              <a:gd name="connsiteX4" fmla="*/ 617537 w 1235076"/>
              <a:gd name="connsiteY4" fmla="*/ 165099 h 1235076"/>
              <a:gd name="connsiteX5" fmla="*/ 617538 w 1235076"/>
              <a:gd name="connsiteY5" fmla="*/ 0 h 1235076"/>
              <a:gd name="connsiteX6" fmla="*/ 1235076 w 1235076"/>
              <a:gd name="connsiteY6" fmla="*/ 617538 h 1235076"/>
              <a:gd name="connsiteX7" fmla="*/ 617538 w 1235076"/>
              <a:gd name="connsiteY7" fmla="*/ 1235076 h 1235076"/>
              <a:gd name="connsiteX8" fmla="*/ 0 w 1235076"/>
              <a:gd name="connsiteY8" fmla="*/ 617538 h 1235076"/>
              <a:gd name="connsiteX9" fmla="*/ 617538 w 1235076"/>
              <a:gd name="connsiteY9" fmla="*/ 0 h 123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235076">
                <a:moveTo>
                  <a:pt x="617537" y="165099"/>
                </a:moveTo>
                <a:cubicBezTo>
                  <a:pt x="367662" y="165099"/>
                  <a:pt x="165099" y="367662"/>
                  <a:pt x="165099" y="617537"/>
                </a:cubicBezTo>
                <a:cubicBezTo>
                  <a:pt x="165099" y="867412"/>
                  <a:pt x="367662" y="1069975"/>
                  <a:pt x="617537" y="1069975"/>
                </a:cubicBezTo>
                <a:cubicBezTo>
                  <a:pt x="867412" y="1069975"/>
                  <a:pt x="1069975" y="867412"/>
                  <a:pt x="1069975" y="617537"/>
                </a:cubicBezTo>
                <a:cubicBezTo>
                  <a:pt x="1069975" y="367662"/>
                  <a:pt x="867412" y="165099"/>
                  <a:pt x="617537" y="165099"/>
                </a:cubicBezTo>
                <a:close/>
                <a:moveTo>
                  <a:pt x="617538" y="0"/>
                </a:moveTo>
                <a:cubicBezTo>
                  <a:pt x="958595" y="0"/>
                  <a:pt x="1235076" y="276481"/>
                  <a:pt x="1235076" y="617538"/>
                </a:cubicBezTo>
                <a:cubicBezTo>
                  <a:pt x="1235076" y="958595"/>
                  <a:pt x="958595" y="1235076"/>
                  <a:pt x="617538" y="1235076"/>
                </a:cubicBezTo>
                <a:cubicBezTo>
                  <a:pt x="276481" y="1235076"/>
                  <a:pt x="0" y="958595"/>
                  <a:pt x="0" y="617538"/>
                </a:cubicBezTo>
                <a:cubicBezTo>
                  <a:pt x="0" y="276481"/>
                  <a:pt x="276481" y="0"/>
                  <a:pt x="617538" y="0"/>
                </a:cubicBezTo>
                <a:close/>
              </a:path>
            </a:pathLst>
          </a:custGeom>
          <a:solidFill>
            <a:srgbClr val="F2F2F2">
              <a:alpha val="50000"/>
            </a:srgb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MH_Other_7"/>
          <p:cNvSpPr/>
          <p:nvPr>
            <p:custDataLst>
              <p:tags r:id="rId6"/>
            </p:custDataLst>
          </p:nvPr>
        </p:nvSpPr>
        <p:spPr>
          <a:xfrm>
            <a:off x="4294047" y="4808440"/>
            <a:ext cx="668338" cy="668338"/>
          </a:xfrm>
          <a:custGeom>
            <a:avLst/>
            <a:gdLst>
              <a:gd name="connsiteX0" fmla="*/ 617537 w 1235076"/>
              <a:gd name="connsiteY0" fmla="*/ 165099 h 1235076"/>
              <a:gd name="connsiteX1" fmla="*/ 165099 w 1235076"/>
              <a:gd name="connsiteY1" fmla="*/ 617537 h 1235076"/>
              <a:gd name="connsiteX2" fmla="*/ 617537 w 1235076"/>
              <a:gd name="connsiteY2" fmla="*/ 1069975 h 1235076"/>
              <a:gd name="connsiteX3" fmla="*/ 1069975 w 1235076"/>
              <a:gd name="connsiteY3" fmla="*/ 617537 h 1235076"/>
              <a:gd name="connsiteX4" fmla="*/ 617537 w 1235076"/>
              <a:gd name="connsiteY4" fmla="*/ 165099 h 1235076"/>
              <a:gd name="connsiteX5" fmla="*/ 617538 w 1235076"/>
              <a:gd name="connsiteY5" fmla="*/ 0 h 1235076"/>
              <a:gd name="connsiteX6" fmla="*/ 1235076 w 1235076"/>
              <a:gd name="connsiteY6" fmla="*/ 617538 h 1235076"/>
              <a:gd name="connsiteX7" fmla="*/ 617538 w 1235076"/>
              <a:gd name="connsiteY7" fmla="*/ 1235076 h 1235076"/>
              <a:gd name="connsiteX8" fmla="*/ 0 w 1235076"/>
              <a:gd name="connsiteY8" fmla="*/ 617538 h 1235076"/>
              <a:gd name="connsiteX9" fmla="*/ 617538 w 1235076"/>
              <a:gd name="connsiteY9" fmla="*/ 0 h 123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235076">
                <a:moveTo>
                  <a:pt x="617537" y="165099"/>
                </a:moveTo>
                <a:cubicBezTo>
                  <a:pt x="367662" y="165099"/>
                  <a:pt x="165099" y="367662"/>
                  <a:pt x="165099" y="617537"/>
                </a:cubicBezTo>
                <a:cubicBezTo>
                  <a:pt x="165099" y="867412"/>
                  <a:pt x="367662" y="1069975"/>
                  <a:pt x="617537" y="1069975"/>
                </a:cubicBezTo>
                <a:cubicBezTo>
                  <a:pt x="867412" y="1069975"/>
                  <a:pt x="1069975" y="867412"/>
                  <a:pt x="1069975" y="617537"/>
                </a:cubicBezTo>
                <a:cubicBezTo>
                  <a:pt x="1069975" y="367662"/>
                  <a:pt x="867412" y="165099"/>
                  <a:pt x="617537" y="165099"/>
                </a:cubicBezTo>
                <a:close/>
                <a:moveTo>
                  <a:pt x="617538" y="0"/>
                </a:moveTo>
                <a:cubicBezTo>
                  <a:pt x="958595" y="0"/>
                  <a:pt x="1235076" y="276481"/>
                  <a:pt x="1235076" y="617538"/>
                </a:cubicBezTo>
                <a:cubicBezTo>
                  <a:pt x="1235076" y="958595"/>
                  <a:pt x="958595" y="1235076"/>
                  <a:pt x="617538" y="1235076"/>
                </a:cubicBezTo>
                <a:cubicBezTo>
                  <a:pt x="276481" y="1235076"/>
                  <a:pt x="0" y="958595"/>
                  <a:pt x="0" y="617538"/>
                </a:cubicBezTo>
                <a:cubicBezTo>
                  <a:pt x="0" y="276481"/>
                  <a:pt x="276481" y="0"/>
                  <a:pt x="617538" y="0"/>
                </a:cubicBezTo>
                <a:close/>
              </a:path>
            </a:pathLst>
          </a:custGeom>
          <a:solidFill>
            <a:srgbClr val="F2F2F2">
              <a:alpha val="50000"/>
            </a:srgb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8" name="MH_Other_9"/>
          <p:cNvSpPr/>
          <p:nvPr>
            <p:custDataLst>
              <p:tags r:id="rId7"/>
            </p:custDataLst>
          </p:nvPr>
        </p:nvSpPr>
        <p:spPr>
          <a:xfrm>
            <a:off x="5879961" y="4354416"/>
            <a:ext cx="276225" cy="276225"/>
          </a:xfrm>
          <a:custGeom>
            <a:avLst/>
            <a:gdLst>
              <a:gd name="connsiteX0" fmla="*/ 617537 w 1235076"/>
              <a:gd name="connsiteY0" fmla="*/ 165099 h 1235076"/>
              <a:gd name="connsiteX1" fmla="*/ 165099 w 1235076"/>
              <a:gd name="connsiteY1" fmla="*/ 617537 h 1235076"/>
              <a:gd name="connsiteX2" fmla="*/ 617537 w 1235076"/>
              <a:gd name="connsiteY2" fmla="*/ 1069975 h 1235076"/>
              <a:gd name="connsiteX3" fmla="*/ 1069975 w 1235076"/>
              <a:gd name="connsiteY3" fmla="*/ 617537 h 1235076"/>
              <a:gd name="connsiteX4" fmla="*/ 617537 w 1235076"/>
              <a:gd name="connsiteY4" fmla="*/ 165099 h 1235076"/>
              <a:gd name="connsiteX5" fmla="*/ 617538 w 1235076"/>
              <a:gd name="connsiteY5" fmla="*/ 0 h 1235076"/>
              <a:gd name="connsiteX6" fmla="*/ 1235076 w 1235076"/>
              <a:gd name="connsiteY6" fmla="*/ 617538 h 1235076"/>
              <a:gd name="connsiteX7" fmla="*/ 617538 w 1235076"/>
              <a:gd name="connsiteY7" fmla="*/ 1235076 h 1235076"/>
              <a:gd name="connsiteX8" fmla="*/ 0 w 1235076"/>
              <a:gd name="connsiteY8" fmla="*/ 617538 h 1235076"/>
              <a:gd name="connsiteX9" fmla="*/ 617538 w 1235076"/>
              <a:gd name="connsiteY9" fmla="*/ 0 h 123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235076">
                <a:moveTo>
                  <a:pt x="617537" y="165099"/>
                </a:moveTo>
                <a:cubicBezTo>
                  <a:pt x="367662" y="165099"/>
                  <a:pt x="165099" y="367662"/>
                  <a:pt x="165099" y="617537"/>
                </a:cubicBezTo>
                <a:cubicBezTo>
                  <a:pt x="165099" y="867412"/>
                  <a:pt x="367662" y="1069975"/>
                  <a:pt x="617537" y="1069975"/>
                </a:cubicBezTo>
                <a:cubicBezTo>
                  <a:pt x="867412" y="1069975"/>
                  <a:pt x="1069975" y="867412"/>
                  <a:pt x="1069975" y="617537"/>
                </a:cubicBezTo>
                <a:cubicBezTo>
                  <a:pt x="1069975" y="367662"/>
                  <a:pt x="867412" y="165099"/>
                  <a:pt x="617537" y="165099"/>
                </a:cubicBezTo>
                <a:close/>
                <a:moveTo>
                  <a:pt x="617538" y="0"/>
                </a:moveTo>
                <a:cubicBezTo>
                  <a:pt x="958595" y="0"/>
                  <a:pt x="1235076" y="276481"/>
                  <a:pt x="1235076" y="617538"/>
                </a:cubicBezTo>
                <a:cubicBezTo>
                  <a:pt x="1235076" y="958595"/>
                  <a:pt x="958595" y="1235076"/>
                  <a:pt x="617538" y="1235076"/>
                </a:cubicBezTo>
                <a:cubicBezTo>
                  <a:pt x="276481" y="1235076"/>
                  <a:pt x="0" y="958595"/>
                  <a:pt x="0" y="617538"/>
                </a:cubicBezTo>
                <a:cubicBezTo>
                  <a:pt x="0" y="276481"/>
                  <a:pt x="276481" y="0"/>
                  <a:pt x="617538" y="0"/>
                </a:cubicBezTo>
                <a:close/>
              </a:path>
            </a:pathLst>
          </a:custGeom>
          <a:solidFill>
            <a:srgbClr val="F2F2F2">
              <a:alpha val="50000"/>
            </a:srgb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9" name="MH_Other_10"/>
          <p:cNvSpPr/>
          <p:nvPr>
            <p:custDataLst>
              <p:tags r:id="rId8"/>
            </p:custDataLst>
          </p:nvPr>
        </p:nvSpPr>
        <p:spPr>
          <a:xfrm>
            <a:off x="4711561" y="5459315"/>
            <a:ext cx="314325" cy="312738"/>
          </a:xfrm>
          <a:custGeom>
            <a:avLst/>
            <a:gdLst>
              <a:gd name="connsiteX0" fmla="*/ 617537 w 1235076"/>
              <a:gd name="connsiteY0" fmla="*/ 165099 h 1235076"/>
              <a:gd name="connsiteX1" fmla="*/ 165099 w 1235076"/>
              <a:gd name="connsiteY1" fmla="*/ 617537 h 1235076"/>
              <a:gd name="connsiteX2" fmla="*/ 617537 w 1235076"/>
              <a:gd name="connsiteY2" fmla="*/ 1069975 h 1235076"/>
              <a:gd name="connsiteX3" fmla="*/ 1069975 w 1235076"/>
              <a:gd name="connsiteY3" fmla="*/ 617537 h 1235076"/>
              <a:gd name="connsiteX4" fmla="*/ 617537 w 1235076"/>
              <a:gd name="connsiteY4" fmla="*/ 165099 h 1235076"/>
              <a:gd name="connsiteX5" fmla="*/ 617538 w 1235076"/>
              <a:gd name="connsiteY5" fmla="*/ 0 h 1235076"/>
              <a:gd name="connsiteX6" fmla="*/ 1235076 w 1235076"/>
              <a:gd name="connsiteY6" fmla="*/ 617538 h 1235076"/>
              <a:gd name="connsiteX7" fmla="*/ 617538 w 1235076"/>
              <a:gd name="connsiteY7" fmla="*/ 1235076 h 1235076"/>
              <a:gd name="connsiteX8" fmla="*/ 0 w 1235076"/>
              <a:gd name="connsiteY8" fmla="*/ 617538 h 1235076"/>
              <a:gd name="connsiteX9" fmla="*/ 617538 w 1235076"/>
              <a:gd name="connsiteY9" fmla="*/ 0 h 123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235076">
                <a:moveTo>
                  <a:pt x="617537" y="165099"/>
                </a:moveTo>
                <a:cubicBezTo>
                  <a:pt x="367662" y="165099"/>
                  <a:pt x="165099" y="367662"/>
                  <a:pt x="165099" y="617537"/>
                </a:cubicBezTo>
                <a:cubicBezTo>
                  <a:pt x="165099" y="867412"/>
                  <a:pt x="367662" y="1069975"/>
                  <a:pt x="617537" y="1069975"/>
                </a:cubicBezTo>
                <a:cubicBezTo>
                  <a:pt x="867412" y="1069975"/>
                  <a:pt x="1069975" y="867412"/>
                  <a:pt x="1069975" y="617537"/>
                </a:cubicBezTo>
                <a:cubicBezTo>
                  <a:pt x="1069975" y="367662"/>
                  <a:pt x="867412" y="165099"/>
                  <a:pt x="617537" y="165099"/>
                </a:cubicBezTo>
                <a:close/>
                <a:moveTo>
                  <a:pt x="617538" y="0"/>
                </a:moveTo>
                <a:cubicBezTo>
                  <a:pt x="958595" y="0"/>
                  <a:pt x="1235076" y="276481"/>
                  <a:pt x="1235076" y="617538"/>
                </a:cubicBezTo>
                <a:cubicBezTo>
                  <a:pt x="1235076" y="958595"/>
                  <a:pt x="958595" y="1235076"/>
                  <a:pt x="617538" y="1235076"/>
                </a:cubicBezTo>
                <a:cubicBezTo>
                  <a:pt x="276481" y="1235076"/>
                  <a:pt x="0" y="958595"/>
                  <a:pt x="0" y="617538"/>
                </a:cubicBezTo>
                <a:cubicBezTo>
                  <a:pt x="0" y="276481"/>
                  <a:pt x="276481" y="0"/>
                  <a:pt x="617538" y="0"/>
                </a:cubicBezTo>
                <a:close/>
              </a:path>
            </a:pathLst>
          </a:custGeom>
          <a:solidFill>
            <a:srgbClr val="F2F2F2">
              <a:alpha val="50000"/>
            </a:srgb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MH_Other_11"/>
          <p:cNvSpPr/>
          <p:nvPr>
            <p:custDataLst>
              <p:tags r:id="rId9"/>
            </p:custDataLst>
          </p:nvPr>
        </p:nvSpPr>
        <p:spPr>
          <a:xfrm>
            <a:off x="8485048" y="2273203"/>
            <a:ext cx="265113" cy="265112"/>
          </a:xfrm>
          <a:custGeom>
            <a:avLst/>
            <a:gdLst>
              <a:gd name="connsiteX0" fmla="*/ 617537 w 1235076"/>
              <a:gd name="connsiteY0" fmla="*/ 165099 h 1235076"/>
              <a:gd name="connsiteX1" fmla="*/ 165099 w 1235076"/>
              <a:gd name="connsiteY1" fmla="*/ 617537 h 1235076"/>
              <a:gd name="connsiteX2" fmla="*/ 617537 w 1235076"/>
              <a:gd name="connsiteY2" fmla="*/ 1069975 h 1235076"/>
              <a:gd name="connsiteX3" fmla="*/ 1069975 w 1235076"/>
              <a:gd name="connsiteY3" fmla="*/ 617537 h 1235076"/>
              <a:gd name="connsiteX4" fmla="*/ 617537 w 1235076"/>
              <a:gd name="connsiteY4" fmla="*/ 165099 h 1235076"/>
              <a:gd name="connsiteX5" fmla="*/ 617538 w 1235076"/>
              <a:gd name="connsiteY5" fmla="*/ 0 h 1235076"/>
              <a:gd name="connsiteX6" fmla="*/ 1235076 w 1235076"/>
              <a:gd name="connsiteY6" fmla="*/ 617538 h 1235076"/>
              <a:gd name="connsiteX7" fmla="*/ 617538 w 1235076"/>
              <a:gd name="connsiteY7" fmla="*/ 1235076 h 1235076"/>
              <a:gd name="connsiteX8" fmla="*/ 0 w 1235076"/>
              <a:gd name="connsiteY8" fmla="*/ 617538 h 1235076"/>
              <a:gd name="connsiteX9" fmla="*/ 617538 w 1235076"/>
              <a:gd name="connsiteY9" fmla="*/ 0 h 123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235076">
                <a:moveTo>
                  <a:pt x="617537" y="165099"/>
                </a:moveTo>
                <a:cubicBezTo>
                  <a:pt x="367662" y="165099"/>
                  <a:pt x="165099" y="367662"/>
                  <a:pt x="165099" y="617537"/>
                </a:cubicBezTo>
                <a:cubicBezTo>
                  <a:pt x="165099" y="867412"/>
                  <a:pt x="367662" y="1069975"/>
                  <a:pt x="617537" y="1069975"/>
                </a:cubicBezTo>
                <a:cubicBezTo>
                  <a:pt x="867412" y="1069975"/>
                  <a:pt x="1069975" y="867412"/>
                  <a:pt x="1069975" y="617537"/>
                </a:cubicBezTo>
                <a:cubicBezTo>
                  <a:pt x="1069975" y="367662"/>
                  <a:pt x="867412" y="165099"/>
                  <a:pt x="617537" y="165099"/>
                </a:cubicBezTo>
                <a:close/>
                <a:moveTo>
                  <a:pt x="617538" y="0"/>
                </a:moveTo>
                <a:cubicBezTo>
                  <a:pt x="958595" y="0"/>
                  <a:pt x="1235076" y="276481"/>
                  <a:pt x="1235076" y="617538"/>
                </a:cubicBezTo>
                <a:cubicBezTo>
                  <a:pt x="1235076" y="958595"/>
                  <a:pt x="958595" y="1235076"/>
                  <a:pt x="617538" y="1235076"/>
                </a:cubicBezTo>
                <a:cubicBezTo>
                  <a:pt x="276481" y="1235076"/>
                  <a:pt x="0" y="958595"/>
                  <a:pt x="0" y="617538"/>
                </a:cubicBezTo>
                <a:cubicBezTo>
                  <a:pt x="0" y="276481"/>
                  <a:pt x="276481" y="0"/>
                  <a:pt x="617538" y="0"/>
                </a:cubicBezTo>
                <a:close/>
              </a:path>
            </a:pathLst>
          </a:custGeom>
          <a:solidFill>
            <a:srgbClr val="F2F2F2">
              <a:alpha val="50000"/>
            </a:srgb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MH_Other_14"/>
          <p:cNvSpPr/>
          <p:nvPr>
            <p:custDataLst>
              <p:tags r:id="rId10"/>
            </p:custDataLst>
          </p:nvPr>
        </p:nvSpPr>
        <p:spPr>
          <a:xfrm>
            <a:off x="8426311" y="2638329"/>
            <a:ext cx="382587" cy="384175"/>
          </a:xfrm>
          <a:custGeom>
            <a:avLst/>
            <a:gdLst>
              <a:gd name="connsiteX0" fmla="*/ 617537 w 1235076"/>
              <a:gd name="connsiteY0" fmla="*/ 165099 h 1235076"/>
              <a:gd name="connsiteX1" fmla="*/ 165099 w 1235076"/>
              <a:gd name="connsiteY1" fmla="*/ 617537 h 1235076"/>
              <a:gd name="connsiteX2" fmla="*/ 617537 w 1235076"/>
              <a:gd name="connsiteY2" fmla="*/ 1069975 h 1235076"/>
              <a:gd name="connsiteX3" fmla="*/ 1069975 w 1235076"/>
              <a:gd name="connsiteY3" fmla="*/ 617537 h 1235076"/>
              <a:gd name="connsiteX4" fmla="*/ 617537 w 1235076"/>
              <a:gd name="connsiteY4" fmla="*/ 165099 h 1235076"/>
              <a:gd name="connsiteX5" fmla="*/ 617538 w 1235076"/>
              <a:gd name="connsiteY5" fmla="*/ 0 h 1235076"/>
              <a:gd name="connsiteX6" fmla="*/ 1235076 w 1235076"/>
              <a:gd name="connsiteY6" fmla="*/ 617538 h 1235076"/>
              <a:gd name="connsiteX7" fmla="*/ 617538 w 1235076"/>
              <a:gd name="connsiteY7" fmla="*/ 1235076 h 1235076"/>
              <a:gd name="connsiteX8" fmla="*/ 0 w 1235076"/>
              <a:gd name="connsiteY8" fmla="*/ 617538 h 1235076"/>
              <a:gd name="connsiteX9" fmla="*/ 617538 w 1235076"/>
              <a:gd name="connsiteY9" fmla="*/ 0 h 123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235076">
                <a:moveTo>
                  <a:pt x="617537" y="165099"/>
                </a:moveTo>
                <a:cubicBezTo>
                  <a:pt x="367662" y="165099"/>
                  <a:pt x="165099" y="367662"/>
                  <a:pt x="165099" y="617537"/>
                </a:cubicBezTo>
                <a:cubicBezTo>
                  <a:pt x="165099" y="867412"/>
                  <a:pt x="367662" y="1069975"/>
                  <a:pt x="617537" y="1069975"/>
                </a:cubicBezTo>
                <a:cubicBezTo>
                  <a:pt x="867412" y="1069975"/>
                  <a:pt x="1069975" y="867412"/>
                  <a:pt x="1069975" y="617537"/>
                </a:cubicBezTo>
                <a:cubicBezTo>
                  <a:pt x="1069975" y="367662"/>
                  <a:pt x="867412" y="165099"/>
                  <a:pt x="617537" y="165099"/>
                </a:cubicBezTo>
                <a:close/>
                <a:moveTo>
                  <a:pt x="617538" y="0"/>
                </a:moveTo>
                <a:cubicBezTo>
                  <a:pt x="958595" y="0"/>
                  <a:pt x="1235076" y="276481"/>
                  <a:pt x="1235076" y="617538"/>
                </a:cubicBezTo>
                <a:cubicBezTo>
                  <a:pt x="1235076" y="958595"/>
                  <a:pt x="958595" y="1235076"/>
                  <a:pt x="617538" y="1235076"/>
                </a:cubicBezTo>
                <a:cubicBezTo>
                  <a:pt x="276481" y="1235076"/>
                  <a:pt x="0" y="958595"/>
                  <a:pt x="0" y="617538"/>
                </a:cubicBezTo>
                <a:cubicBezTo>
                  <a:pt x="0" y="276481"/>
                  <a:pt x="276481" y="0"/>
                  <a:pt x="617538" y="0"/>
                </a:cubicBezTo>
                <a:close/>
              </a:path>
            </a:pathLst>
          </a:custGeom>
          <a:solidFill>
            <a:srgbClr val="F2F2F2">
              <a:alpha val="50000"/>
            </a:srgb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0" name="MH_Other_15"/>
          <p:cNvSpPr/>
          <p:nvPr>
            <p:custDataLst>
              <p:tags r:id="rId11"/>
            </p:custDataLst>
          </p:nvPr>
        </p:nvSpPr>
        <p:spPr>
          <a:xfrm>
            <a:off x="6849922" y="1750916"/>
            <a:ext cx="382588" cy="384175"/>
          </a:xfrm>
          <a:custGeom>
            <a:avLst/>
            <a:gdLst>
              <a:gd name="connsiteX0" fmla="*/ 617537 w 1235076"/>
              <a:gd name="connsiteY0" fmla="*/ 165099 h 1235076"/>
              <a:gd name="connsiteX1" fmla="*/ 165099 w 1235076"/>
              <a:gd name="connsiteY1" fmla="*/ 617537 h 1235076"/>
              <a:gd name="connsiteX2" fmla="*/ 617537 w 1235076"/>
              <a:gd name="connsiteY2" fmla="*/ 1069975 h 1235076"/>
              <a:gd name="connsiteX3" fmla="*/ 1069975 w 1235076"/>
              <a:gd name="connsiteY3" fmla="*/ 617537 h 1235076"/>
              <a:gd name="connsiteX4" fmla="*/ 617537 w 1235076"/>
              <a:gd name="connsiteY4" fmla="*/ 165099 h 1235076"/>
              <a:gd name="connsiteX5" fmla="*/ 617538 w 1235076"/>
              <a:gd name="connsiteY5" fmla="*/ 0 h 1235076"/>
              <a:gd name="connsiteX6" fmla="*/ 1235076 w 1235076"/>
              <a:gd name="connsiteY6" fmla="*/ 617538 h 1235076"/>
              <a:gd name="connsiteX7" fmla="*/ 617538 w 1235076"/>
              <a:gd name="connsiteY7" fmla="*/ 1235076 h 1235076"/>
              <a:gd name="connsiteX8" fmla="*/ 0 w 1235076"/>
              <a:gd name="connsiteY8" fmla="*/ 617538 h 1235076"/>
              <a:gd name="connsiteX9" fmla="*/ 617538 w 1235076"/>
              <a:gd name="connsiteY9" fmla="*/ 0 h 123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235076">
                <a:moveTo>
                  <a:pt x="617537" y="165099"/>
                </a:moveTo>
                <a:cubicBezTo>
                  <a:pt x="367662" y="165099"/>
                  <a:pt x="165099" y="367662"/>
                  <a:pt x="165099" y="617537"/>
                </a:cubicBezTo>
                <a:cubicBezTo>
                  <a:pt x="165099" y="867412"/>
                  <a:pt x="367662" y="1069975"/>
                  <a:pt x="617537" y="1069975"/>
                </a:cubicBezTo>
                <a:cubicBezTo>
                  <a:pt x="867412" y="1069975"/>
                  <a:pt x="1069975" y="867412"/>
                  <a:pt x="1069975" y="617537"/>
                </a:cubicBezTo>
                <a:cubicBezTo>
                  <a:pt x="1069975" y="367662"/>
                  <a:pt x="867412" y="165099"/>
                  <a:pt x="617537" y="165099"/>
                </a:cubicBezTo>
                <a:close/>
                <a:moveTo>
                  <a:pt x="617538" y="0"/>
                </a:moveTo>
                <a:cubicBezTo>
                  <a:pt x="958595" y="0"/>
                  <a:pt x="1235076" y="276481"/>
                  <a:pt x="1235076" y="617538"/>
                </a:cubicBezTo>
                <a:cubicBezTo>
                  <a:pt x="1235076" y="958595"/>
                  <a:pt x="958595" y="1235076"/>
                  <a:pt x="617538" y="1235076"/>
                </a:cubicBezTo>
                <a:cubicBezTo>
                  <a:pt x="276481" y="1235076"/>
                  <a:pt x="0" y="958595"/>
                  <a:pt x="0" y="617538"/>
                </a:cubicBezTo>
                <a:cubicBezTo>
                  <a:pt x="0" y="276481"/>
                  <a:pt x="276481" y="0"/>
                  <a:pt x="617538" y="0"/>
                </a:cubicBezTo>
                <a:close/>
              </a:path>
            </a:pathLst>
          </a:custGeom>
          <a:solidFill>
            <a:srgbClr val="F2F2F2">
              <a:alpha val="50000"/>
            </a:srgb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 name="MH_Other_16"/>
          <p:cNvSpPr/>
          <p:nvPr>
            <p:custDataLst>
              <p:tags r:id="rId12"/>
            </p:custDataLst>
          </p:nvPr>
        </p:nvSpPr>
        <p:spPr>
          <a:xfrm>
            <a:off x="5179873" y="2705004"/>
            <a:ext cx="276225" cy="274637"/>
          </a:xfrm>
          <a:custGeom>
            <a:avLst/>
            <a:gdLst>
              <a:gd name="connsiteX0" fmla="*/ 617537 w 1235076"/>
              <a:gd name="connsiteY0" fmla="*/ 165099 h 1235076"/>
              <a:gd name="connsiteX1" fmla="*/ 165099 w 1235076"/>
              <a:gd name="connsiteY1" fmla="*/ 617537 h 1235076"/>
              <a:gd name="connsiteX2" fmla="*/ 617537 w 1235076"/>
              <a:gd name="connsiteY2" fmla="*/ 1069975 h 1235076"/>
              <a:gd name="connsiteX3" fmla="*/ 1069975 w 1235076"/>
              <a:gd name="connsiteY3" fmla="*/ 617537 h 1235076"/>
              <a:gd name="connsiteX4" fmla="*/ 617537 w 1235076"/>
              <a:gd name="connsiteY4" fmla="*/ 165099 h 1235076"/>
              <a:gd name="connsiteX5" fmla="*/ 617538 w 1235076"/>
              <a:gd name="connsiteY5" fmla="*/ 0 h 1235076"/>
              <a:gd name="connsiteX6" fmla="*/ 1235076 w 1235076"/>
              <a:gd name="connsiteY6" fmla="*/ 617538 h 1235076"/>
              <a:gd name="connsiteX7" fmla="*/ 617538 w 1235076"/>
              <a:gd name="connsiteY7" fmla="*/ 1235076 h 1235076"/>
              <a:gd name="connsiteX8" fmla="*/ 0 w 1235076"/>
              <a:gd name="connsiteY8" fmla="*/ 617538 h 1235076"/>
              <a:gd name="connsiteX9" fmla="*/ 617538 w 1235076"/>
              <a:gd name="connsiteY9" fmla="*/ 0 h 123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5076" h="1235076">
                <a:moveTo>
                  <a:pt x="617537" y="165099"/>
                </a:moveTo>
                <a:cubicBezTo>
                  <a:pt x="367662" y="165099"/>
                  <a:pt x="165099" y="367662"/>
                  <a:pt x="165099" y="617537"/>
                </a:cubicBezTo>
                <a:cubicBezTo>
                  <a:pt x="165099" y="867412"/>
                  <a:pt x="367662" y="1069975"/>
                  <a:pt x="617537" y="1069975"/>
                </a:cubicBezTo>
                <a:cubicBezTo>
                  <a:pt x="867412" y="1069975"/>
                  <a:pt x="1069975" y="867412"/>
                  <a:pt x="1069975" y="617537"/>
                </a:cubicBezTo>
                <a:cubicBezTo>
                  <a:pt x="1069975" y="367662"/>
                  <a:pt x="867412" y="165099"/>
                  <a:pt x="617537" y="165099"/>
                </a:cubicBezTo>
                <a:close/>
                <a:moveTo>
                  <a:pt x="617538" y="0"/>
                </a:moveTo>
                <a:cubicBezTo>
                  <a:pt x="958595" y="0"/>
                  <a:pt x="1235076" y="276481"/>
                  <a:pt x="1235076" y="617538"/>
                </a:cubicBezTo>
                <a:cubicBezTo>
                  <a:pt x="1235076" y="958595"/>
                  <a:pt x="958595" y="1235076"/>
                  <a:pt x="617538" y="1235076"/>
                </a:cubicBezTo>
                <a:cubicBezTo>
                  <a:pt x="276481" y="1235076"/>
                  <a:pt x="0" y="958595"/>
                  <a:pt x="0" y="617538"/>
                </a:cubicBezTo>
                <a:cubicBezTo>
                  <a:pt x="0" y="276481"/>
                  <a:pt x="276481" y="0"/>
                  <a:pt x="617538" y="0"/>
                </a:cubicBezTo>
                <a:close/>
              </a:path>
            </a:pathLst>
          </a:custGeom>
          <a:solidFill>
            <a:srgbClr val="F2F2F2">
              <a:alpha val="50000"/>
            </a:srgbClr>
          </a:solidFill>
          <a:ln w="12700" cmpd="sng">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4" name="Freeform 6"/>
          <p:cNvSpPr>
            <a:spLocks noEditPoints="1"/>
          </p:cNvSpPr>
          <p:nvPr/>
        </p:nvSpPr>
        <p:spPr bwMode="auto">
          <a:xfrm>
            <a:off x="575973" y="365125"/>
            <a:ext cx="597479" cy="644525"/>
          </a:xfrm>
          <a:custGeom>
            <a:avLst/>
            <a:gdLst>
              <a:gd name="T0" fmla="*/ 153 w 188"/>
              <a:gd name="T1" fmla="*/ 0 h 203"/>
              <a:gd name="T2" fmla="*/ 117 w 188"/>
              <a:gd name="T3" fmla="*/ 29 h 203"/>
              <a:gd name="T4" fmla="*/ 115 w 188"/>
              <a:gd name="T5" fmla="*/ 29 h 203"/>
              <a:gd name="T6" fmla="*/ 115 w 188"/>
              <a:gd name="T7" fmla="*/ 28 h 203"/>
              <a:gd name="T8" fmla="*/ 115 w 188"/>
              <a:gd name="T9" fmla="*/ 28 h 203"/>
              <a:gd name="T10" fmla="*/ 116 w 188"/>
              <a:gd name="T11" fmla="*/ 28 h 203"/>
              <a:gd name="T12" fmla="*/ 117 w 188"/>
              <a:gd name="T13" fmla="*/ 152 h 203"/>
              <a:gd name="T14" fmla="*/ 11 w 188"/>
              <a:gd name="T15" fmla="*/ 166 h 203"/>
              <a:gd name="T16" fmla="*/ 10 w 188"/>
              <a:gd name="T17" fmla="*/ 61 h 203"/>
              <a:gd name="T18" fmla="*/ 37 w 188"/>
              <a:gd name="T19" fmla="*/ 71 h 203"/>
              <a:gd name="T20" fmla="*/ 73 w 188"/>
              <a:gd name="T21" fmla="*/ 42 h 203"/>
              <a:gd name="T22" fmla="*/ 37 w 188"/>
              <a:gd name="T23" fmla="*/ 14 h 203"/>
              <a:gd name="T24" fmla="*/ 2 w 188"/>
              <a:gd name="T25" fmla="*/ 43 h 203"/>
              <a:gd name="T26" fmla="*/ 0 w 188"/>
              <a:gd name="T27" fmla="*/ 43 h 203"/>
              <a:gd name="T28" fmla="*/ 0 w 188"/>
              <a:gd name="T29" fmla="*/ 42 h 203"/>
              <a:gd name="T30" fmla="*/ 0 w 188"/>
              <a:gd name="T31" fmla="*/ 42 h 203"/>
              <a:gd name="T32" fmla="*/ 1 w 188"/>
              <a:gd name="T33" fmla="*/ 43 h 203"/>
              <a:gd name="T34" fmla="*/ 2 w 188"/>
              <a:gd name="T35" fmla="*/ 201 h 203"/>
              <a:gd name="T36" fmla="*/ 2 w 188"/>
              <a:gd name="T37" fmla="*/ 201 h 203"/>
              <a:gd name="T38" fmla="*/ 2 w 188"/>
              <a:gd name="T39" fmla="*/ 203 h 203"/>
              <a:gd name="T40" fmla="*/ 127 w 188"/>
              <a:gd name="T41" fmla="*/ 188 h 203"/>
              <a:gd name="T42" fmla="*/ 127 w 188"/>
              <a:gd name="T43" fmla="*/ 169 h 203"/>
              <a:gd name="T44" fmla="*/ 126 w 188"/>
              <a:gd name="T45" fmla="*/ 47 h 203"/>
              <a:gd name="T46" fmla="*/ 153 w 188"/>
              <a:gd name="T47" fmla="*/ 57 h 203"/>
              <a:gd name="T48" fmla="*/ 188 w 188"/>
              <a:gd name="T49" fmla="*/ 29 h 203"/>
              <a:gd name="T50" fmla="*/ 153 w 188"/>
              <a:gd name="T51" fmla="*/ 0 h 203"/>
              <a:gd name="T52" fmla="*/ 118 w 188"/>
              <a:gd name="T53" fmla="*/ 161 h 203"/>
              <a:gd name="T54" fmla="*/ 118 w 188"/>
              <a:gd name="T55" fmla="*/ 169 h 203"/>
              <a:gd name="T56" fmla="*/ 11 w 188"/>
              <a:gd name="T57" fmla="*/ 183 h 203"/>
              <a:gd name="T58" fmla="*/ 11 w 188"/>
              <a:gd name="T59" fmla="*/ 175 h 203"/>
              <a:gd name="T60" fmla="*/ 118 w 188"/>
              <a:gd name="T61" fmla="*/ 16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8" h="203">
                <a:moveTo>
                  <a:pt x="153" y="0"/>
                </a:moveTo>
                <a:cubicBezTo>
                  <a:pt x="133" y="0"/>
                  <a:pt x="118" y="11"/>
                  <a:pt x="117" y="29"/>
                </a:cubicBezTo>
                <a:cubicBezTo>
                  <a:pt x="115" y="29"/>
                  <a:pt x="115" y="29"/>
                  <a:pt x="115" y="29"/>
                </a:cubicBezTo>
                <a:cubicBezTo>
                  <a:pt x="115" y="28"/>
                  <a:pt x="115" y="28"/>
                  <a:pt x="115" y="28"/>
                </a:cubicBezTo>
                <a:cubicBezTo>
                  <a:pt x="115" y="28"/>
                  <a:pt x="115" y="28"/>
                  <a:pt x="115" y="28"/>
                </a:cubicBezTo>
                <a:cubicBezTo>
                  <a:pt x="116" y="28"/>
                  <a:pt x="116" y="28"/>
                  <a:pt x="116" y="28"/>
                </a:cubicBezTo>
                <a:cubicBezTo>
                  <a:pt x="117" y="152"/>
                  <a:pt x="117" y="152"/>
                  <a:pt x="117" y="152"/>
                </a:cubicBezTo>
                <a:cubicBezTo>
                  <a:pt x="11" y="166"/>
                  <a:pt x="11" y="166"/>
                  <a:pt x="11" y="166"/>
                </a:cubicBezTo>
                <a:cubicBezTo>
                  <a:pt x="10" y="61"/>
                  <a:pt x="10" y="61"/>
                  <a:pt x="10" y="61"/>
                </a:cubicBezTo>
                <a:cubicBezTo>
                  <a:pt x="17" y="67"/>
                  <a:pt x="26" y="71"/>
                  <a:pt x="37" y="71"/>
                </a:cubicBezTo>
                <a:cubicBezTo>
                  <a:pt x="57" y="71"/>
                  <a:pt x="73" y="58"/>
                  <a:pt x="73" y="42"/>
                </a:cubicBezTo>
                <a:cubicBezTo>
                  <a:pt x="73" y="26"/>
                  <a:pt x="57" y="14"/>
                  <a:pt x="37" y="14"/>
                </a:cubicBezTo>
                <a:cubicBezTo>
                  <a:pt x="18" y="14"/>
                  <a:pt x="2" y="29"/>
                  <a:pt x="2" y="43"/>
                </a:cubicBezTo>
                <a:cubicBezTo>
                  <a:pt x="0" y="43"/>
                  <a:pt x="0" y="43"/>
                  <a:pt x="0" y="43"/>
                </a:cubicBezTo>
                <a:cubicBezTo>
                  <a:pt x="0" y="42"/>
                  <a:pt x="0" y="42"/>
                  <a:pt x="0" y="42"/>
                </a:cubicBezTo>
                <a:cubicBezTo>
                  <a:pt x="0" y="42"/>
                  <a:pt x="0" y="42"/>
                  <a:pt x="0" y="42"/>
                </a:cubicBezTo>
                <a:cubicBezTo>
                  <a:pt x="1" y="43"/>
                  <a:pt x="1" y="43"/>
                  <a:pt x="1" y="43"/>
                </a:cubicBezTo>
                <a:cubicBezTo>
                  <a:pt x="2" y="201"/>
                  <a:pt x="2" y="201"/>
                  <a:pt x="2" y="201"/>
                </a:cubicBezTo>
                <a:cubicBezTo>
                  <a:pt x="2" y="201"/>
                  <a:pt x="2" y="201"/>
                  <a:pt x="2" y="201"/>
                </a:cubicBezTo>
                <a:cubicBezTo>
                  <a:pt x="2" y="203"/>
                  <a:pt x="2" y="203"/>
                  <a:pt x="2" y="203"/>
                </a:cubicBezTo>
                <a:cubicBezTo>
                  <a:pt x="127" y="188"/>
                  <a:pt x="127" y="188"/>
                  <a:pt x="127" y="188"/>
                </a:cubicBezTo>
                <a:cubicBezTo>
                  <a:pt x="127" y="169"/>
                  <a:pt x="127" y="169"/>
                  <a:pt x="127" y="169"/>
                </a:cubicBezTo>
                <a:cubicBezTo>
                  <a:pt x="126" y="47"/>
                  <a:pt x="126" y="47"/>
                  <a:pt x="126" y="47"/>
                </a:cubicBezTo>
                <a:cubicBezTo>
                  <a:pt x="133" y="53"/>
                  <a:pt x="142" y="57"/>
                  <a:pt x="153" y="57"/>
                </a:cubicBezTo>
                <a:cubicBezTo>
                  <a:pt x="173" y="57"/>
                  <a:pt x="188" y="45"/>
                  <a:pt x="188" y="29"/>
                </a:cubicBezTo>
                <a:cubicBezTo>
                  <a:pt x="188" y="13"/>
                  <a:pt x="173" y="0"/>
                  <a:pt x="153" y="0"/>
                </a:cubicBezTo>
                <a:close/>
                <a:moveTo>
                  <a:pt x="118" y="161"/>
                </a:moveTo>
                <a:cubicBezTo>
                  <a:pt x="118" y="169"/>
                  <a:pt x="118" y="169"/>
                  <a:pt x="118" y="169"/>
                </a:cubicBezTo>
                <a:cubicBezTo>
                  <a:pt x="11" y="183"/>
                  <a:pt x="11" y="183"/>
                  <a:pt x="11" y="183"/>
                </a:cubicBezTo>
                <a:cubicBezTo>
                  <a:pt x="11" y="175"/>
                  <a:pt x="11" y="175"/>
                  <a:pt x="11" y="175"/>
                </a:cubicBezTo>
                <a:lnTo>
                  <a:pt x="118" y="161"/>
                </a:lnTo>
                <a:close/>
              </a:path>
            </a:pathLst>
          </a:custGeom>
          <a:solidFill>
            <a:srgbClr val="FFFFFF"/>
          </a:solidFill>
          <a:ln>
            <a:noFill/>
          </a:ln>
          <a:effectLst>
            <a:outerShdw blurRad="292100" dist="38100" dir="2700000" algn="tl" rotWithShape="0">
              <a:prstClr val="black">
                <a:alpha val="8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8" name="组合 27"/>
          <p:cNvGrpSpPr/>
          <p:nvPr/>
        </p:nvGrpSpPr>
        <p:grpSpPr>
          <a:xfrm>
            <a:off x="1341578" y="365125"/>
            <a:ext cx="4886361" cy="761059"/>
            <a:chOff x="1341578" y="365125"/>
            <a:chExt cx="4886361" cy="761059"/>
          </a:xfrm>
        </p:grpSpPr>
        <p:sp>
          <p:nvSpPr>
            <p:cNvPr id="29" name="文本框 28"/>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32" name="矩形 31"/>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grpSp>
        <p:nvGrpSpPr>
          <p:cNvPr id="36" name="组合 35"/>
          <p:cNvGrpSpPr/>
          <p:nvPr/>
        </p:nvGrpSpPr>
        <p:grpSpPr>
          <a:xfrm>
            <a:off x="6680061" y="4475215"/>
            <a:ext cx="3608502" cy="1220554"/>
            <a:chOff x="6281859" y="2887663"/>
            <a:chExt cx="3608502" cy="1220554"/>
          </a:xfrm>
        </p:grpSpPr>
        <p:sp>
          <p:nvSpPr>
            <p:cNvPr id="40" name="矩形 39"/>
            <p:cNvSpPr/>
            <p:nvPr/>
          </p:nvSpPr>
          <p:spPr>
            <a:xfrm>
              <a:off x="6281859" y="3240287"/>
              <a:ext cx="3608502"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41" name="矩形 40"/>
            <p:cNvSpPr/>
            <p:nvPr/>
          </p:nvSpPr>
          <p:spPr>
            <a:xfrm>
              <a:off x="7459155" y="2887663"/>
              <a:ext cx="2431206"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rPr>
                <a:t>标题文字添加</a:t>
              </a:r>
            </a:p>
          </p:txBody>
        </p:sp>
      </p:grpSp>
      <p:pic>
        <p:nvPicPr>
          <p:cNvPr id="6" name="图片占位符 5"/>
          <p:cNvPicPr>
            <a:picLocks noGrp="1" noChangeAspect="1"/>
          </p:cNvPicPr>
          <p:nvPr>
            <p:ph type="pic" sz="quarter" idx="10"/>
          </p:nvPr>
        </p:nvPicPr>
        <p:blipFill>
          <a:blip r:embed="rId15" cstate="print">
            <a:extLst>
              <a:ext uri="{28A0092B-C50C-407E-A947-70E740481C1C}">
                <a14:useLocalDpi xmlns:a14="http://schemas.microsoft.com/office/drawing/2010/main" val="0"/>
              </a:ext>
            </a:extLst>
          </a:blip>
          <a:srcRect l="14648" r="14648"/>
          <a:stretch>
            <a:fillRect/>
          </a:stretch>
        </p:blipFill>
        <p:spPr/>
      </p:pic>
      <p:pic>
        <p:nvPicPr>
          <p:cNvPr id="7" name="图片占位符 6"/>
          <p:cNvPicPr>
            <a:picLocks noGrp="1" noChangeAspect="1"/>
          </p:cNvPicPr>
          <p:nvPr>
            <p:ph type="pic" sz="quarter" idx="11"/>
          </p:nvPr>
        </p:nvPicPr>
        <p:blipFill>
          <a:blip r:embed="rId16" cstate="print">
            <a:extLst>
              <a:ext uri="{28A0092B-C50C-407E-A947-70E740481C1C}">
                <a14:useLocalDpi xmlns:a14="http://schemas.microsoft.com/office/drawing/2010/main" val="0"/>
              </a:ext>
            </a:extLst>
          </a:blip>
          <a:srcRect l="16636" r="16636"/>
          <a:stretch>
            <a:fillRect/>
          </a:stretch>
        </p:blipFill>
        <p:spPr/>
      </p:pic>
      <p:pic>
        <p:nvPicPr>
          <p:cNvPr id="8" name="图片占位符 7"/>
          <p:cNvPicPr>
            <a:picLocks noGrp="1" noChangeAspect="1"/>
          </p:cNvPicPr>
          <p:nvPr>
            <p:ph type="pic" sz="quarter" idx="12"/>
          </p:nvPr>
        </p:nvPicPr>
        <p:blipFill>
          <a:blip r:embed="rId17" cstate="print">
            <a:extLst>
              <a:ext uri="{28A0092B-C50C-407E-A947-70E740481C1C}">
                <a14:useLocalDpi xmlns:a14="http://schemas.microsoft.com/office/drawing/2010/main" val="0"/>
              </a:ext>
            </a:extLst>
          </a:blip>
          <a:srcRect t="75" b="75"/>
          <a:stretch>
            <a:fillRect/>
          </a:stretch>
        </p:blipFill>
        <p:spPr/>
      </p:pic>
      <p:pic>
        <p:nvPicPr>
          <p:cNvPr id="9" name="图片占位符 8"/>
          <p:cNvPicPr>
            <a:picLocks noGrp="1" noChangeAspect="1"/>
          </p:cNvPicPr>
          <p:nvPr>
            <p:ph type="pic" sz="quarter" idx="13"/>
          </p:nvPr>
        </p:nvPicPr>
        <p:blipFill>
          <a:blip r:embed="rId18" cstate="print">
            <a:extLst>
              <a:ext uri="{28A0092B-C50C-407E-A947-70E740481C1C}">
                <a14:useLocalDpi xmlns:a14="http://schemas.microsoft.com/office/drawing/2010/main" val="0"/>
              </a:ext>
            </a:extLst>
          </a:blip>
          <a:srcRect l="16667" r="16667"/>
          <a:stretch>
            <a:fillRect/>
          </a:stretch>
        </p:blipFill>
        <p:spPr/>
      </p:pic>
    </p:spTree>
    <p:custDataLst>
      <p:tags r:id="rId1"/>
    </p:custDataLst>
    <p:extLst>
      <p:ext uri="{BB962C8B-B14F-4D97-AF65-F5344CB8AC3E}">
        <p14:creationId xmlns:p14="http://schemas.microsoft.com/office/powerpoint/2010/main" val="1115594011"/>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546226" y="2187575"/>
            <a:ext cx="1808163" cy="931863"/>
            <a:chOff x="1546226" y="2187575"/>
            <a:chExt cx="1808163" cy="931863"/>
          </a:xfrm>
        </p:grpSpPr>
        <p:sp>
          <p:nvSpPr>
            <p:cNvPr id="19" name="MH_Other_3"/>
            <p:cNvSpPr>
              <a:spLocks noChangeArrowheads="1"/>
            </p:cNvSpPr>
            <p:nvPr>
              <p:custDataLst>
                <p:tags r:id="rId8"/>
              </p:custDataLst>
            </p:nvPr>
          </p:nvSpPr>
          <p:spPr bwMode="auto">
            <a:xfrm rot="10403702" flipV="1">
              <a:off x="1546226" y="2871788"/>
              <a:ext cx="1808163" cy="247650"/>
            </a:xfrm>
            <a:prstGeom prst="ellipse">
              <a:avLst/>
            </a:prstGeom>
            <a:gradFill rotWithShape="1">
              <a:gsLst>
                <a:gs pos="0">
                  <a:schemeClr val="bg1"/>
                </a:gs>
                <a:gs pos="100000">
                  <a:schemeClr val="bg1">
                    <a:alpha val="0"/>
                  </a:schemeClr>
                </a:gs>
              </a:gsLst>
              <a:path path="shape">
                <a:fillToRect l="50000" t="50000" r="50000" b="50000"/>
              </a:path>
            </a:gradFill>
            <a:ln w="9525">
              <a:noFill/>
              <a:round/>
              <a:headEnd/>
              <a:tailEnd/>
            </a:ln>
            <a:effectLst/>
          </p:spPr>
          <p:txBody>
            <a:bodyPr wrap="none" anchor="ctr"/>
            <a:lstStyle/>
            <a:p>
              <a:pPr>
                <a:defRPr/>
              </a:pPr>
              <a:endParaRPr lang="zh-CN" altLang="en-US" kern="0">
                <a:solidFill>
                  <a:srgbClr val="FFFFFF"/>
                </a:solidFill>
                <a:latin typeface="Arial" pitchFamily="34" charset="0"/>
              </a:endParaRPr>
            </a:p>
          </p:txBody>
        </p:sp>
        <p:sp>
          <p:nvSpPr>
            <p:cNvPr id="7" name="MH_Other_4"/>
            <p:cNvSpPr/>
            <p:nvPr>
              <p:custDataLst>
                <p:tags r:id="rId9"/>
              </p:custDataLst>
            </p:nvPr>
          </p:nvSpPr>
          <p:spPr>
            <a:xfrm flipH="1">
              <a:off x="1830388" y="2187576"/>
              <a:ext cx="284162" cy="688975"/>
            </a:xfrm>
            <a:custGeom>
              <a:avLst/>
              <a:gdLst>
                <a:gd name="connsiteX0" fmla="*/ 0 w 284480"/>
                <a:gd name="connsiteY0" fmla="*/ 0 h 619760"/>
                <a:gd name="connsiteX1" fmla="*/ 284480 w 284480"/>
                <a:gd name="connsiteY1" fmla="*/ 619760 h 619760"/>
                <a:gd name="connsiteX2" fmla="*/ 81280 w 284480"/>
                <a:gd name="connsiteY2" fmla="*/ 619760 h 619760"/>
                <a:gd name="connsiteX3" fmla="*/ 0 w 284480"/>
                <a:gd name="connsiteY3" fmla="*/ 0 h 619760"/>
              </a:gdLst>
              <a:ahLst/>
              <a:cxnLst>
                <a:cxn ang="0">
                  <a:pos x="connsiteX0" y="connsiteY0"/>
                </a:cxn>
                <a:cxn ang="0">
                  <a:pos x="connsiteX1" y="connsiteY1"/>
                </a:cxn>
                <a:cxn ang="0">
                  <a:pos x="connsiteX2" y="connsiteY2"/>
                </a:cxn>
                <a:cxn ang="0">
                  <a:pos x="connsiteX3" y="connsiteY3"/>
                </a:cxn>
              </a:cxnLst>
              <a:rect l="l" t="t" r="r" b="b"/>
              <a:pathLst>
                <a:path w="284480" h="619760">
                  <a:moveTo>
                    <a:pt x="0" y="0"/>
                  </a:moveTo>
                  <a:lnTo>
                    <a:pt x="284480" y="619760"/>
                  </a:lnTo>
                  <a:lnTo>
                    <a:pt x="81280" y="619760"/>
                  </a:lnTo>
                  <a:lnTo>
                    <a:pt x="0" y="0"/>
                  </a:lnTo>
                  <a:close/>
                </a:path>
              </a:pathLst>
            </a:custGeom>
            <a:solidFill>
              <a:schemeClr val="bg1">
                <a:alpha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6" name="MH_Other_5"/>
            <p:cNvSpPr/>
            <p:nvPr>
              <p:custDataLst>
                <p:tags r:id="rId10"/>
              </p:custDataLst>
            </p:nvPr>
          </p:nvSpPr>
          <p:spPr>
            <a:xfrm flipH="1">
              <a:off x="1966913" y="2187575"/>
              <a:ext cx="965200" cy="844550"/>
            </a:xfrm>
            <a:custGeom>
              <a:avLst/>
              <a:gdLst>
                <a:gd name="connsiteX0" fmla="*/ 172720 w 965200"/>
                <a:gd name="connsiteY0" fmla="*/ 20320 h 843280"/>
                <a:gd name="connsiteX1" fmla="*/ 822960 w 965200"/>
                <a:gd name="connsiteY1" fmla="*/ 0 h 843280"/>
                <a:gd name="connsiteX2" fmla="*/ 965200 w 965200"/>
                <a:gd name="connsiteY2" fmla="*/ 843280 h 843280"/>
                <a:gd name="connsiteX3" fmla="*/ 0 w 965200"/>
                <a:gd name="connsiteY3" fmla="*/ 731520 h 843280"/>
                <a:gd name="connsiteX4" fmla="*/ 172720 w 965200"/>
                <a:gd name="connsiteY4" fmla="*/ 20320 h 843280"/>
                <a:gd name="connsiteX0" fmla="*/ 187008 w 965200"/>
                <a:gd name="connsiteY0" fmla="*/ 6032 h 843280"/>
                <a:gd name="connsiteX1" fmla="*/ 822960 w 965200"/>
                <a:gd name="connsiteY1" fmla="*/ 0 h 843280"/>
                <a:gd name="connsiteX2" fmla="*/ 965200 w 965200"/>
                <a:gd name="connsiteY2" fmla="*/ 843280 h 843280"/>
                <a:gd name="connsiteX3" fmla="*/ 0 w 965200"/>
                <a:gd name="connsiteY3" fmla="*/ 731520 h 843280"/>
                <a:gd name="connsiteX4" fmla="*/ 187008 w 965200"/>
                <a:gd name="connsiteY4" fmla="*/ 6032 h 8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5200" h="843280">
                  <a:moveTo>
                    <a:pt x="187008" y="6032"/>
                  </a:moveTo>
                  <a:lnTo>
                    <a:pt x="822960" y="0"/>
                  </a:lnTo>
                  <a:lnTo>
                    <a:pt x="965200" y="843280"/>
                  </a:lnTo>
                  <a:lnTo>
                    <a:pt x="0" y="731520"/>
                  </a:lnTo>
                  <a:lnTo>
                    <a:pt x="187008" y="6032"/>
                  </a:lnTo>
                  <a:close/>
                </a:path>
              </a:pathLst>
            </a:cu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defRPr/>
              </a:pPr>
              <a:r>
                <a:rPr lang="en-US" altLang="zh-CN" sz="3200" dirty="0">
                  <a:solidFill>
                    <a:schemeClr val="bg1"/>
                  </a:solidFill>
                </a:rPr>
                <a:t>A</a:t>
              </a:r>
              <a:endParaRPr lang="zh-CN" altLang="en-US" sz="3200" dirty="0">
                <a:solidFill>
                  <a:schemeClr val="bg1"/>
                </a:solidFill>
              </a:endParaRPr>
            </a:p>
          </p:txBody>
        </p:sp>
      </p:grpSp>
      <p:grpSp>
        <p:nvGrpSpPr>
          <p:cNvPr id="3" name="组合 2"/>
          <p:cNvGrpSpPr/>
          <p:nvPr/>
        </p:nvGrpSpPr>
        <p:grpSpPr>
          <a:xfrm>
            <a:off x="2600326" y="3462338"/>
            <a:ext cx="1808163" cy="928687"/>
            <a:chOff x="2600326" y="3462338"/>
            <a:chExt cx="1808163" cy="928687"/>
          </a:xfrm>
        </p:grpSpPr>
        <p:sp>
          <p:nvSpPr>
            <p:cNvPr id="13" name="MH_Other_2"/>
            <p:cNvSpPr>
              <a:spLocks noChangeArrowheads="1"/>
            </p:cNvSpPr>
            <p:nvPr>
              <p:custDataLst>
                <p:tags r:id="rId5"/>
              </p:custDataLst>
            </p:nvPr>
          </p:nvSpPr>
          <p:spPr bwMode="auto">
            <a:xfrm rot="10403702" flipV="1">
              <a:off x="2600326" y="4144963"/>
              <a:ext cx="1808163" cy="246062"/>
            </a:xfrm>
            <a:prstGeom prst="ellipse">
              <a:avLst/>
            </a:prstGeom>
            <a:gradFill rotWithShape="1">
              <a:gsLst>
                <a:gs pos="0">
                  <a:schemeClr val="bg1"/>
                </a:gs>
                <a:gs pos="100000">
                  <a:schemeClr val="bg1">
                    <a:alpha val="0"/>
                  </a:schemeClr>
                </a:gs>
              </a:gsLst>
              <a:path path="shape">
                <a:fillToRect l="50000" t="50000" r="50000" b="50000"/>
              </a:path>
            </a:gradFill>
            <a:ln w="9525">
              <a:noFill/>
              <a:round/>
              <a:headEnd/>
              <a:tailEnd/>
            </a:ln>
            <a:effectLst/>
          </p:spPr>
          <p:txBody>
            <a:bodyPr wrap="none" anchor="ctr"/>
            <a:lstStyle/>
            <a:p>
              <a:pPr>
                <a:defRPr/>
              </a:pPr>
              <a:endParaRPr lang="zh-CN" altLang="en-US" kern="0">
                <a:solidFill>
                  <a:srgbClr val="FFFFFF"/>
                </a:solidFill>
                <a:latin typeface="Arial" pitchFamily="34" charset="0"/>
              </a:endParaRPr>
            </a:p>
          </p:txBody>
        </p:sp>
        <p:sp>
          <p:nvSpPr>
            <p:cNvPr id="10" name="MH_Other_6"/>
            <p:cNvSpPr/>
            <p:nvPr>
              <p:custDataLst>
                <p:tags r:id="rId6"/>
              </p:custDataLst>
            </p:nvPr>
          </p:nvSpPr>
          <p:spPr>
            <a:xfrm flipH="1">
              <a:off x="2884488" y="3462339"/>
              <a:ext cx="284162" cy="687387"/>
            </a:xfrm>
            <a:custGeom>
              <a:avLst/>
              <a:gdLst>
                <a:gd name="connsiteX0" fmla="*/ 0 w 284480"/>
                <a:gd name="connsiteY0" fmla="*/ 0 h 619760"/>
                <a:gd name="connsiteX1" fmla="*/ 284480 w 284480"/>
                <a:gd name="connsiteY1" fmla="*/ 619760 h 619760"/>
                <a:gd name="connsiteX2" fmla="*/ 81280 w 284480"/>
                <a:gd name="connsiteY2" fmla="*/ 619760 h 619760"/>
                <a:gd name="connsiteX3" fmla="*/ 0 w 284480"/>
                <a:gd name="connsiteY3" fmla="*/ 0 h 619760"/>
              </a:gdLst>
              <a:ahLst/>
              <a:cxnLst>
                <a:cxn ang="0">
                  <a:pos x="connsiteX0" y="connsiteY0"/>
                </a:cxn>
                <a:cxn ang="0">
                  <a:pos x="connsiteX1" y="connsiteY1"/>
                </a:cxn>
                <a:cxn ang="0">
                  <a:pos x="connsiteX2" y="connsiteY2"/>
                </a:cxn>
                <a:cxn ang="0">
                  <a:pos x="connsiteX3" y="connsiteY3"/>
                </a:cxn>
              </a:cxnLst>
              <a:rect l="l" t="t" r="r" b="b"/>
              <a:pathLst>
                <a:path w="284480" h="619760">
                  <a:moveTo>
                    <a:pt x="0" y="0"/>
                  </a:moveTo>
                  <a:lnTo>
                    <a:pt x="284480" y="619760"/>
                  </a:lnTo>
                  <a:lnTo>
                    <a:pt x="81280" y="619760"/>
                  </a:lnTo>
                  <a:lnTo>
                    <a:pt x="0" y="0"/>
                  </a:lnTo>
                  <a:close/>
                </a:path>
              </a:pathLst>
            </a:custGeom>
            <a:solidFill>
              <a:schemeClr val="bg1">
                <a:alpha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1" name="MH_Other_7"/>
            <p:cNvSpPr/>
            <p:nvPr>
              <p:custDataLst>
                <p:tags r:id="rId7"/>
              </p:custDataLst>
            </p:nvPr>
          </p:nvSpPr>
          <p:spPr>
            <a:xfrm flipH="1">
              <a:off x="3021013" y="3462338"/>
              <a:ext cx="965200" cy="842962"/>
            </a:xfrm>
            <a:custGeom>
              <a:avLst/>
              <a:gdLst>
                <a:gd name="connsiteX0" fmla="*/ 172720 w 965200"/>
                <a:gd name="connsiteY0" fmla="*/ 20320 h 843280"/>
                <a:gd name="connsiteX1" fmla="*/ 822960 w 965200"/>
                <a:gd name="connsiteY1" fmla="*/ 0 h 843280"/>
                <a:gd name="connsiteX2" fmla="*/ 965200 w 965200"/>
                <a:gd name="connsiteY2" fmla="*/ 843280 h 843280"/>
                <a:gd name="connsiteX3" fmla="*/ 0 w 965200"/>
                <a:gd name="connsiteY3" fmla="*/ 731520 h 843280"/>
                <a:gd name="connsiteX4" fmla="*/ 172720 w 965200"/>
                <a:gd name="connsiteY4" fmla="*/ 20320 h 843280"/>
                <a:gd name="connsiteX0" fmla="*/ 187008 w 965200"/>
                <a:gd name="connsiteY0" fmla="*/ 6032 h 843280"/>
                <a:gd name="connsiteX1" fmla="*/ 822960 w 965200"/>
                <a:gd name="connsiteY1" fmla="*/ 0 h 843280"/>
                <a:gd name="connsiteX2" fmla="*/ 965200 w 965200"/>
                <a:gd name="connsiteY2" fmla="*/ 843280 h 843280"/>
                <a:gd name="connsiteX3" fmla="*/ 0 w 965200"/>
                <a:gd name="connsiteY3" fmla="*/ 731520 h 843280"/>
                <a:gd name="connsiteX4" fmla="*/ 187008 w 965200"/>
                <a:gd name="connsiteY4" fmla="*/ 6032 h 8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5200" h="843280">
                  <a:moveTo>
                    <a:pt x="187008" y="6032"/>
                  </a:moveTo>
                  <a:lnTo>
                    <a:pt x="822960" y="0"/>
                  </a:lnTo>
                  <a:lnTo>
                    <a:pt x="965200" y="843280"/>
                  </a:lnTo>
                  <a:lnTo>
                    <a:pt x="0" y="731520"/>
                  </a:lnTo>
                  <a:lnTo>
                    <a:pt x="187008" y="6032"/>
                  </a:lnTo>
                  <a:close/>
                </a:path>
              </a:pathLst>
            </a:cu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defRPr/>
              </a:pPr>
              <a:r>
                <a:rPr lang="en-US" altLang="zh-CN" sz="3200" dirty="0">
                  <a:solidFill>
                    <a:schemeClr val="bg1"/>
                  </a:solidFill>
                </a:rPr>
                <a:t>B</a:t>
              </a:r>
              <a:endParaRPr lang="zh-CN" altLang="en-US" sz="3200" dirty="0">
                <a:solidFill>
                  <a:schemeClr val="bg1"/>
                </a:solidFill>
              </a:endParaRPr>
            </a:p>
          </p:txBody>
        </p:sp>
      </p:grpSp>
      <p:grpSp>
        <p:nvGrpSpPr>
          <p:cNvPr id="4" name="组合 3"/>
          <p:cNvGrpSpPr/>
          <p:nvPr/>
        </p:nvGrpSpPr>
        <p:grpSpPr>
          <a:xfrm>
            <a:off x="1547813" y="4895850"/>
            <a:ext cx="1808162" cy="908050"/>
            <a:chOff x="1547813" y="4895850"/>
            <a:chExt cx="1808162" cy="908050"/>
          </a:xfrm>
        </p:grpSpPr>
        <p:sp>
          <p:nvSpPr>
            <p:cNvPr id="12" name="MH_Other_1"/>
            <p:cNvSpPr>
              <a:spLocks noChangeArrowheads="1"/>
            </p:cNvSpPr>
            <p:nvPr>
              <p:custDataLst>
                <p:tags r:id="rId2"/>
              </p:custDataLst>
            </p:nvPr>
          </p:nvSpPr>
          <p:spPr bwMode="auto">
            <a:xfrm rot="10403702" flipV="1">
              <a:off x="1547813" y="5557838"/>
              <a:ext cx="1808162" cy="246062"/>
            </a:xfrm>
            <a:prstGeom prst="ellipse">
              <a:avLst/>
            </a:prstGeom>
            <a:gradFill rotWithShape="1">
              <a:gsLst>
                <a:gs pos="0">
                  <a:schemeClr val="bg1"/>
                </a:gs>
                <a:gs pos="100000">
                  <a:schemeClr val="bg1">
                    <a:alpha val="0"/>
                  </a:schemeClr>
                </a:gs>
              </a:gsLst>
              <a:path path="shape">
                <a:fillToRect l="50000" t="50000" r="50000" b="50000"/>
              </a:path>
            </a:gradFill>
            <a:ln w="9525">
              <a:noFill/>
              <a:round/>
              <a:headEnd/>
              <a:tailEnd/>
            </a:ln>
            <a:effectLst/>
          </p:spPr>
          <p:txBody>
            <a:bodyPr wrap="none" anchor="ctr"/>
            <a:lstStyle/>
            <a:p>
              <a:pPr>
                <a:defRPr/>
              </a:pPr>
              <a:endParaRPr lang="zh-CN" altLang="en-US" kern="0">
                <a:solidFill>
                  <a:srgbClr val="FFFFFF"/>
                </a:solidFill>
                <a:latin typeface="Arial" pitchFamily="34" charset="0"/>
              </a:endParaRPr>
            </a:p>
          </p:txBody>
        </p:sp>
        <p:sp>
          <p:nvSpPr>
            <p:cNvPr id="14" name="MH_Other_8"/>
            <p:cNvSpPr/>
            <p:nvPr>
              <p:custDataLst>
                <p:tags r:id="rId3"/>
              </p:custDataLst>
            </p:nvPr>
          </p:nvSpPr>
          <p:spPr>
            <a:xfrm flipH="1">
              <a:off x="1830388" y="4895850"/>
              <a:ext cx="284162" cy="687388"/>
            </a:xfrm>
            <a:custGeom>
              <a:avLst/>
              <a:gdLst>
                <a:gd name="connsiteX0" fmla="*/ 0 w 284480"/>
                <a:gd name="connsiteY0" fmla="*/ 0 h 619760"/>
                <a:gd name="connsiteX1" fmla="*/ 284480 w 284480"/>
                <a:gd name="connsiteY1" fmla="*/ 619760 h 619760"/>
                <a:gd name="connsiteX2" fmla="*/ 81280 w 284480"/>
                <a:gd name="connsiteY2" fmla="*/ 619760 h 619760"/>
                <a:gd name="connsiteX3" fmla="*/ 0 w 284480"/>
                <a:gd name="connsiteY3" fmla="*/ 0 h 619760"/>
              </a:gdLst>
              <a:ahLst/>
              <a:cxnLst>
                <a:cxn ang="0">
                  <a:pos x="connsiteX0" y="connsiteY0"/>
                </a:cxn>
                <a:cxn ang="0">
                  <a:pos x="connsiteX1" y="connsiteY1"/>
                </a:cxn>
                <a:cxn ang="0">
                  <a:pos x="connsiteX2" y="connsiteY2"/>
                </a:cxn>
                <a:cxn ang="0">
                  <a:pos x="connsiteX3" y="connsiteY3"/>
                </a:cxn>
              </a:cxnLst>
              <a:rect l="l" t="t" r="r" b="b"/>
              <a:pathLst>
                <a:path w="284480" h="619760">
                  <a:moveTo>
                    <a:pt x="0" y="0"/>
                  </a:moveTo>
                  <a:lnTo>
                    <a:pt x="284480" y="619760"/>
                  </a:lnTo>
                  <a:lnTo>
                    <a:pt x="81280" y="619760"/>
                  </a:lnTo>
                  <a:lnTo>
                    <a:pt x="0" y="0"/>
                  </a:lnTo>
                  <a:close/>
                </a:path>
              </a:pathLst>
            </a:custGeom>
            <a:solidFill>
              <a:schemeClr val="bg1">
                <a:alpha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5" name="MH_Other_9"/>
            <p:cNvSpPr/>
            <p:nvPr>
              <p:custDataLst>
                <p:tags r:id="rId4"/>
              </p:custDataLst>
            </p:nvPr>
          </p:nvSpPr>
          <p:spPr>
            <a:xfrm flipH="1">
              <a:off x="1966913" y="4895851"/>
              <a:ext cx="965200" cy="842963"/>
            </a:xfrm>
            <a:custGeom>
              <a:avLst/>
              <a:gdLst>
                <a:gd name="connsiteX0" fmla="*/ 172720 w 965200"/>
                <a:gd name="connsiteY0" fmla="*/ 20320 h 843280"/>
                <a:gd name="connsiteX1" fmla="*/ 822960 w 965200"/>
                <a:gd name="connsiteY1" fmla="*/ 0 h 843280"/>
                <a:gd name="connsiteX2" fmla="*/ 965200 w 965200"/>
                <a:gd name="connsiteY2" fmla="*/ 843280 h 843280"/>
                <a:gd name="connsiteX3" fmla="*/ 0 w 965200"/>
                <a:gd name="connsiteY3" fmla="*/ 731520 h 843280"/>
                <a:gd name="connsiteX4" fmla="*/ 172720 w 965200"/>
                <a:gd name="connsiteY4" fmla="*/ 20320 h 843280"/>
                <a:gd name="connsiteX0" fmla="*/ 187008 w 965200"/>
                <a:gd name="connsiteY0" fmla="*/ 6032 h 843280"/>
                <a:gd name="connsiteX1" fmla="*/ 822960 w 965200"/>
                <a:gd name="connsiteY1" fmla="*/ 0 h 843280"/>
                <a:gd name="connsiteX2" fmla="*/ 965200 w 965200"/>
                <a:gd name="connsiteY2" fmla="*/ 843280 h 843280"/>
                <a:gd name="connsiteX3" fmla="*/ 0 w 965200"/>
                <a:gd name="connsiteY3" fmla="*/ 731520 h 843280"/>
                <a:gd name="connsiteX4" fmla="*/ 187008 w 965200"/>
                <a:gd name="connsiteY4" fmla="*/ 6032 h 843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5200" h="843280">
                  <a:moveTo>
                    <a:pt x="187008" y="6032"/>
                  </a:moveTo>
                  <a:lnTo>
                    <a:pt x="822960" y="0"/>
                  </a:lnTo>
                  <a:lnTo>
                    <a:pt x="965200" y="843280"/>
                  </a:lnTo>
                  <a:lnTo>
                    <a:pt x="0" y="731520"/>
                  </a:lnTo>
                  <a:lnTo>
                    <a:pt x="187008" y="6032"/>
                  </a:lnTo>
                  <a:close/>
                </a:path>
              </a:pathLst>
            </a:cu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defRPr/>
              </a:pPr>
              <a:r>
                <a:rPr lang="en-US" altLang="zh-CN" sz="3200" dirty="0">
                  <a:solidFill>
                    <a:schemeClr val="bg1"/>
                  </a:solidFill>
                </a:rPr>
                <a:t>C</a:t>
              </a:r>
              <a:endParaRPr lang="zh-CN" altLang="en-US" sz="3200" dirty="0">
                <a:solidFill>
                  <a:schemeClr val="bg1"/>
                </a:solidFill>
              </a:endParaRPr>
            </a:p>
          </p:txBody>
        </p:sp>
      </p:grpSp>
      <p:sp>
        <p:nvSpPr>
          <p:cNvPr id="20" name="Freeform 6"/>
          <p:cNvSpPr>
            <a:spLocks noEditPoints="1"/>
          </p:cNvSpPr>
          <p:nvPr/>
        </p:nvSpPr>
        <p:spPr bwMode="auto">
          <a:xfrm>
            <a:off x="575973" y="365125"/>
            <a:ext cx="597479" cy="644525"/>
          </a:xfrm>
          <a:custGeom>
            <a:avLst/>
            <a:gdLst>
              <a:gd name="T0" fmla="*/ 153 w 188"/>
              <a:gd name="T1" fmla="*/ 0 h 203"/>
              <a:gd name="T2" fmla="*/ 117 w 188"/>
              <a:gd name="T3" fmla="*/ 29 h 203"/>
              <a:gd name="T4" fmla="*/ 115 w 188"/>
              <a:gd name="T5" fmla="*/ 29 h 203"/>
              <a:gd name="T6" fmla="*/ 115 w 188"/>
              <a:gd name="T7" fmla="*/ 28 h 203"/>
              <a:gd name="T8" fmla="*/ 115 w 188"/>
              <a:gd name="T9" fmla="*/ 28 h 203"/>
              <a:gd name="T10" fmla="*/ 116 w 188"/>
              <a:gd name="T11" fmla="*/ 28 h 203"/>
              <a:gd name="T12" fmla="*/ 117 w 188"/>
              <a:gd name="T13" fmla="*/ 152 h 203"/>
              <a:gd name="T14" fmla="*/ 11 w 188"/>
              <a:gd name="T15" fmla="*/ 166 h 203"/>
              <a:gd name="T16" fmla="*/ 10 w 188"/>
              <a:gd name="T17" fmla="*/ 61 h 203"/>
              <a:gd name="T18" fmla="*/ 37 w 188"/>
              <a:gd name="T19" fmla="*/ 71 h 203"/>
              <a:gd name="T20" fmla="*/ 73 w 188"/>
              <a:gd name="T21" fmla="*/ 42 h 203"/>
              <a:gd name="T22" fmla="*/ 37 w 188"/>
              <a:gd name="T23" fmla="*/ 14 h 203"/>
              <a:gd name="T24" fmla="*/ 2 w 188"/>
              <a:gd name="T25" fmla="*/ 43 h 203"/>
              <a:gd name="T26" fmla="*/ 0 w 188"/>
              <a:gd name="T27" fmla="*/ 43 h 203"/>
              <a:gd name="T28" fmla="*/ 0 w 188"/>
              <a:gd name="T29" fmla="*/ 42 h 203"/>
              <a:gd name="T30" fmla="*/ 0 w 188"/>
              <a:gd name="T31" fmla="*/ 42 h 203"/>
              <a:gd name="T32" fmla="*/ 1 w 188"/>
              <a:gd name="T33" fmla="*/ 43 h 203"/>
              <a:gd name="T34" fmla="*/ 2 w 188"/>
              <a:gd name="T35" fmla="*/ 201 h 203"/>
              <a:gd name="T36" fmla="*/ 2 w 188"/>
              <a:gd name="T37" fmla="*/ 201 h 203"/>
              <a:gd name="T38" fmla="*/ 2 w 188"/>
              <a:gd name="T39" fmla="*/ 203 h 203"/>
              <a:gd name="T40" fmla="*/ 127 w 188"/>
              <a:gd name="T41" fmla="*/ 188 h 203"/>
              <a:gd name="T42" fmla="*/ 127 w 188"/>
              <a:gd name="T43" fmla="*/ 169 h 203"/>
              <a:gd name="T44" fmla="*/ 126 w 188"/>
              <a:gd name="T45" fmla="*/ 47 h 203"/>
              <a:gd name="T46" fmla="*/ 153 w 188"/>
              <a:gd name="T47" fmla="*/ 57 h 203"/>
              <a:gd name="T48" fmla="*/ 188 w 188"/>
              <a:gd name="T49" fmla="*/ 29 h 203"/>
              <a:gd name="T50" fmla="*/ 153 w 188"/>
              <a:gd name="T51" fmla="*/ 0 h 203"/>
              <a:gd name="T52" fmla="*/ 118 w 188"/>
              <a:gd name="T53" fmla="*/ 161 h 203"/>
              <a:gd name="T54" fmla="*/ 118 w 188"/>
              <a:gd name="T55" fmla="*/ 169 h 203"/>
              <a:gd name="T56" fmla="*/ 11 w 188"/>
              <a:gd name="T57" fmla="*/ 183 h 203"/>
              <a:gd name="T58" fmla="*/ 11 w 188"/>
              <a:gd name="T59" fmla="*/ 175 h 203"/>
              <a:gd name="T60" fmla="*/ 118 w 188"/>
              <a:gd name="T61" fmla="*/ 16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8" h="203">
                <a:moveTo>
                  <a:pt x="153" y="0"/>
                </a:moveTo>
                <a:cubicBezTo>
                  <a:pt x="133" y="0"/>
                  <a:pt x="118" y="11"/>
                  <a:pt x="117" y="29"/>
                </a:cubicBezTo>
                <a:cubicBezTo>
                  <a:pt x="115" y="29"/>
                  <a:pt x="115" y="29"/>
                  <a:pt x="115" y="29"/>
                </a:cubicBezTo>
                <a:cubicBezTo>
                  <a:pt x="115" y="28"/>
                  <a:pt x="115" y="28"/>
                  <a:pt x="115" y="28"/>
                </a:cubicBezTo>
                <a:cubicBezTo>
                  <a:pt x="115" y="28"/>
                  <a:pt x="115" y="28"/>
                  <a:pt x="115" y="28"/>
                </a:cubicBezTo>
                <a:cubicBezTo>
                  <a:pt x="116" y="28"/>
                  <a:pt x="116" y="28"/>
                  <a:pt x="116" y="28"/>
                </a:cubicBezTo>
                <a:cubicBezTo>
                  <a:pt x="117" y="152"/>
                  <a:pt x="117" y="152"/>
                  <a:pt x="117" y="152"/>
                </a:cubicBezTo>
                <a:cubicBezTo>
                  <a:pt x="11" y="166"/>
                  <a:pt x="11" y="166"/>
                  <a:pt x="11" y="166"/>
                </a:cubicBezTo>
                <a:cubicBezTo>
                  <a:pt x="10" y="61"/>
                  <a:pt x="10" y="61"/>
                  <a:pt x="10" y="61"/>
                </a:cubicBezTo>
                <a:cubicBezTo>
                  <a:pt x="17" y="67"/>
                  <a:pt x="26" y="71"/>
                  <a:pt x="37" y="71"/>
                </a:cubicBezTo>
                <a:cubicBezTo>
                  <a:pt x="57" y="71"/>
                  <a:pt x="73" y="58"/>
                  <a:pt x="73" y="42"/>
                </a:cubicBezTo>
                <a:cubicBezTo>
                  <a:pt x="73" y="26"/>
                  <a:pt x="57" y="14"/>
                  <a:pt x="37" y="14"/>
                </a:cubicBezTo>
                <a:cubicBezTo>
                  <a:pt x="18" y="14"/>
                  <a:pt x="2" y="29"/>
                  <a:pt x="2" y="43"/>
                </a:cubicBezTo>
                <a:cubicBezTo>
                  <a:pt x="0" y="43"/>
                  <a:pt x="0" y="43"/>
                  <a:pt x="0" y="43"/>
                </a:cubicBezTo>
                <a:cubicBezTo>
                  <a:pt x="0" y="42"/>
                  <a:pt x="0" y="42"/>
                  <a:pt x="0" y="42"/>
                </a:cubicBezTo>
                <a:cubicBezTo>
                  <a:pt x="0" y="42"/>
                  <a:pt x="0" y="42"/>
                  <a:pt x="0" y="42"/>
                </a:cubicBezTo>
                <a:cubicBezTo>
                  <a:pt x="1" y="43"/>
                  <a:pt x="1" y="43"/>
                  <a:pt x="1" y="43"/>
                </a:cubicBezTo>
                <a:cubicBezTo>
                  <a:pt x="2" y="201"/>
                  <a:pt x="2" y="201"/>
                  <a:pt x="2" y="201"/>
                </a:cubicBezTo>
                <a:cubicBezTo>
                  <a:pt x="2" y="201"/>
                  <a:pt x="2" y="201"/>
                  <a:pt x="2" y="201"/>
                </a:cubicBezTo>
                <a:cubicBezTo>
                  <a:pt x="2" y="203"/>
                  <a:pt x="2" y="203"/>
                  <a:pt x="2" y="203"/>
                </a:cubicBezTo>
                <a:cubicBezTo>
                  <a:pt x="127" y="188"/>
                  <a:pt x="127" y="188"/>
                  <a:pt x="127" y="188"/>
                </a:cubicBezTo>
                <a:cubicBezTo>
                  <a:pt x="127" y="169"/>
                  <a:pt x="127" y="169"/>
                  <a:pt x="127" y="169"/>
                </a:cubicBezTo>
                <a:cubicBezTo>
                  <a:pt x="126" y="47"/>
                  <a:pt x="126" y="47"/>
                  <a:pt x="126" y="47"/>
                </a:cubicBezTo>
                <a:cubicBezTo>
                  <a:pt x="133" y="53"/>
                  <a:pt x="142" y="57"/>
                  <a:pt x="153" y="57"/>
                </a:cubicBezTo>
                <a:cubicBezTo>
                  <a:pt x="173" y="57"/>
                  <a:pt x="188" y="45"/>
                  <a:pt x="188" y="29"/>
                </a:cubicBezTo>
                <a:cubicBezTo>
                  <a:pt x="188" y="13"/>
                  <a:pt x="173" y="0"/>
                  <a:pt x="153" y="0"/>
                </a:cubicBezTo>
                <a:close/>
                <a:moveTo>
                  <a:pt x="118" y="161"/>
                </a:moveTo>
                <a:cubicBezTo>
                  <a:pt x="118" y="169"/>
                  <a:pt x="118" y="169"/>
                  <a:pt x="118" y="169"/>
                </a:cubicBezTo>
                <a:cubicBezTo>
                  <a:pt x="11" y="183"/>
                  <a:pt x="11" y="183"/>
                  <a:pt x="11" y="183"/>
                </a:cubicBezTo>
                <a:cubicBezTo>
                  <a:pt x="11" y="175"/>
                  <a:pt x="11" y="175"/>
                  <a:pt x="11" y="175"/>
                </a:cubicBezTo>
                <a:lnTo>
                  <a:pt x="118" y="161"/>
                </a:lnTo>
                <a:close/>
              </a:path>
            </a:pathLst>
          </a:custGeom>
          <a:solidFill>
            <a:srgbClr val="FFFFFF"/>
          </a:solidFill>
          <a:ln>
            <a:noFill/>
          </a:ln>
          <a:effectLst>
            <a:outerShdw blurRad="292100" dist="38100" dir="2700000" algn="tl" rotWithShape="0">
              <a:prstClr val="black">
                <a:alpha val="8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1" name="组合 20"/>
          <p:cNvGrpSpPr/>
          <p:nvPr/>
        </p:nvGrpSpPr>
        <p:grpSpPr>
          <a:xfrm>
            <a:off x="1341578" y="365125"/>
            <a:ext cx="4886361" cy="761059"/>
            <a:chOff x="1341578" y="365125"/>
            <a:chExt cx="4886361" cy="761059"/>
          </a:xfrm>
        </p:grpSpPr>
        <p:sp>
          <p:nvSpPr>
            <p:cNvPr id="22" name="文本框 21"/>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23" name="矩形 22"/>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grpSp>
        <p:nvGrpSpPr>
          <p:cNvPr id="24" name="组合 23"/>
          <p:cNvGrpSpPr/>
          <p:nvPr/>
        </p:nvGrpSpPr>
        <p:grpSpPr>
          <a:xfrm>
            <a:off x="3499157" y="1919095"/>
            <a:ext cx="5974738" cy="962022"/>
            <a:chOff x="6562725" y="2887663"/>
            <a:chExt cx="5974738" cy="962022"/>
          </a:xfrm>
        </p:grpSpPr>
        <p:sp>
          <p:nvSpPr>
            <p:cNvPr id="25" name="矩形 24"/>
            <p:cNvSpPr/>
            <p:nvPr/>
          </p:nvSpPr>
          <p:spPr>
            <a:xfrm>
              <a:off x="6562725" y="3240287"/>
              <a:ext cx="5974738"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6" name="矩形 25"/>
            <p:cNvSpPr/>
            <p:nvPr/>
          </p:nvSpPr>
          <p:spPr>
            <a:xfrm>
              <a:off x="6562725" y="2887663"/>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grpSp>
        <p:nvGrpSpPr>
          <p:cNvPr id="27" name="组合 26"/>
          <p:cNvGrpSpPr/>
          <p:nvPr/>
        </p:nvGrpSpPr>
        <p:grpSpPr>
          <a:xfrm>
            <a:off x="3499157" y="4776792"/>
            <a:ext cx="5974738" cy="962022"/>
            <a:chOff x="6562725" y="2887663"/>
            <a:chExt cx="5974738" cy="962022"/>
          </a:xfrm>
        </p:grpSpPr>
        <p:sp>
          <p:nvSpPr>
            <p:cNvPr id="28" name="矩形 27"/>
            <p:cNvSpPr/>
            <p:nvPr/>
          </p:nvSpPr>
          <p:spPr>
            <a:xfrm>
              <a:off x="6562725" y="3240287"/>
              <a:ext cx="5974738"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9" name="矩形 28"/>
            <p:cNvSpPr/>
            <p:nvPr/>
          </p:nvSpPr>
          <p:spPr>
            <a:xfrm>
              <a:off x="6562725" y="2887663"/>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grpSp>
        <p:nvGrpSpPr>
          <p:cNvPr id="30" name="组合 29"/>
          <p:cNvGrpSpPr/>
          <p:nvPr/>
        </p:nvGrpSpPr>
        <p:grpSpPr>
          <a:xfrm>
            <a:off x="4845478" y="3362359"/>
            <a:ext cx="5974738" cy="962022"/>
            <a:chOff x="6562725" y="2887663"/>
            <a:chExt cx="5974738" cy="962022"/>
          </a:xfrm>
        </p:grpSpPr>
        <p:sp>
          <p:nvSpPr>
            <p:cNvPr id="31" name="矩形 30"/>
            <p:cNvSpPr/>
            <p:nvPr/>
          </p:nvSpPr>
          <p:spPr>
            <a:xfrm>
              <a:off x="6562725" y="3240287"/>
              <a:ext cx="5974738"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2" name="矩形 31"/>
            <p:cNvSpPr/>
            <p:nvPr/>
          </p:nvSpPr>
          <p:spPr>
            <a:xfrm>
              <a:off x="6562725" y="2887663"/>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spTree>
    <p:custDataLst>
      <p:tags r:id="rId1"/>
    </p:custDataLst>
    <p:extLst>
      <p:ext uri="{BB962C8B-B14F-4D97-AF65-F5344CB8AC3E}">
        <p14:creationId xmlns:p14="http://schemas.microsoft.com/office/powerpoint/2010/main" val="3748361899"/>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1+#ppt_w/2"/>
                                          </p:val>
                                        </p:tav>
                                        <p:tav tm="100000">
                                          <p:val>
                                            <p:strVal val="#ppt_x"/>
                                          </p:val>
                                        </p:tav>
                                      </p:tavLst>
                                    </p:anim>
                                    <p:anim calcmode="lin" valueType="num">
                                      <p:cBhvr additive="base">
                                        <p:cTn id="14" dur="500" fill="hold"/>
                                        <p:tgtEl>
                                          <p:spTgt spid="2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500" fill="hold"/>
                                        <p:tgtEl>
                                          <p:spTgt spid="30"/>
                                        </p:tgtEl>
                                        <p:attrNameLst>
                                          <p:attrName>ppt_x</p:attrName>
                                        </p:attrNameLst>
                                      </p:cBhvr>
                                      <p:tavLst>
                                        <p:tav tm="0">
                                          <p:val>
                                            <p:strVal val="1+#ppt_w/2"/>
                                          </p:val>
                                        </p:tav>
                                        <p:tav tm="100000">
                                          <p:val>
                                            <p:strVal val="#ppt_x"/>
                                          </p:val>
                                        </p:tav>
                                      </p:tavLst>
                                    </p:anim>
                                    <p:anim calcmode="lin" valueType="num">
                                      <p:cBhvr additive="base">
                                        <p:cTn id="25" dur="500" fill="hold"/>
                                        <p:tgtEl>
                                          <p:spTgt spid="30"/>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childTnLst>
                          </p:cTn>
                        </p:par>
                        <p:par>
                          <p:cTn id="32" fill="hold">
                            <p:stCondLst>
                              <p:cond delay="2500"/>
                            </p:stCondLst>
                            <p:childTnLst>
                              <p:par>
                                <p:cTn id="33" presetID="2" presetClass="entr" presetSubtype="2"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1+#ppt_w/2"/>
                                          </p:val>
                                        </p:tav>
                                        <p:tav tm="100000">
                                          <p:val>
                                            <p:strVal val="#ppt_x"/>
                                          </p:val>
                                        </p:tav>
                                      </p:tavLst>
                                    </p:anim>
                                    <p:anim calcmode="lin" valueType="num">
                                      <p:cBhvr additive="base">
                                        <p:cTn id="3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组合 6"/>
          <p:cNvGrpSpPr/>
          <p:nvPr/>
        </p:nvGrpSpPr>
        <p:grpSpPr>
          <a:xfrm>
            <a:off x="2209800" y="2451100"/>
            <a:ext cx="3111500" cy="3111500"/>
            <a:chOff x="2209800" y="2451100"/>
            <a:chExt cx="3111500" cy="3111500"/>
          </a:xfrm>
        </p:grpSpPr>
        <p:sp>
          <p:nvSpPr>
            <p:cNvPr id="6" name="MH_SubTitle_4"/>
            <p:cNvSpPr/>
            <p:nvPr>
              <p:custDataLst>
                <p:tags r:id="rId4"/>
              </p:custDataLst>
            </p:nvPr>
          </p:nvSpPr>
          <p:spPr>
            <a:xfrm>
              <a:off x="2209800" y="2451100"/>
              <a:ext cx="3111500" cy="31115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520000" anchor="ctr">
              <a:scene3d>
                <a:camera prst="orthographicFront"/>
                <a:lightRig rig="threePt" dir="t"/>
              </a:scene3d>
              <a:sp3d contourW="12700"/>
            </a:bodyPr>
            <a:lstStyle/>
            <a:p>
              <a:pPr algn="ctr">
                <a:defRPr/>
              </a:pPr>
              <a:r>
                <a:rPr lang="zh-CN" altLang="en-US" sz="2000" dirty="0" smtClean="0">
                  <a:solidFill>
                    <a:schemeClr val="bg1"/>
                  </a:solidFill>
                </a:rPr>
                <a:t>标题文字添加</a:t>
              </a:r>
              <a:endParaRPr lang="zh-CN" altLang="en-US" sz="2000" dirty="0">
                <a:solidFill>
                  <a:schemeClr val="bg1"/>
                </a:solidFill>
              </a:endParaRPr>
            </a:p>
          </p:txBody>
        </p:sp>
        <p:sp>
          <p:nvSpPr>
            <p:cNvPr id="5" name="MH_SubTitle_3"/>
            <p:cNvSpPr/>
            <p:nvPr>
              <p:custDataLst>
                <p:tags r:id="rId5"/>
              </p:custDataLst>
            </p:nvPr>
          </p:nvSpPr>
          <p:spPr>
            <a:xfrm>
              <a:off x="2514600" y="3060700"/>
              <a:ext cx="2501900" cy="25019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0" anchor="ctr">
              <a:scene3d>
                <a:camera prst="orthographicFront"/>
                <a:lightRig rig="threePt" dir="t"/>
              </a:scene3d>
              <a:sp3d contourW="12700"/>
            </a:bodyPr>
            <a:lstStyle/>
            <a:p>
              <a:pPr algn="ctr">
                <a:defRPr/>
              </a:pPr>
              <a:r>
                <a:rPr lang="zh-CN" altLang="en-US" sz="1600" dirty="0" smtClean="0">
                  <a:solidFill>
                    <a:schemeClr val="bg1"/>
                  </a:solidFill>
                </a:rPr>
                <a:t>标题文字添加</a:t>
              </a:r>
              <a:endParaRPr lang="zh-CN" altLang="en-US" sz="1600" dirty="0">
                <a:solidFill>
                  <a:schemeClr val="bg1"/>
                </a:solidFill>
              </a:endParaRPr>
            </a:p>
          </p:txBody>
        </p:sp>
        <p:sp>
          <p:nvSpPr>
            <p:cNvPr id="4" name="MH_SubTitle_2"/>
            <p:cNvSpPr/>
            <p:nvPr>
              <p:custDataLst>
                <p:tags r:id="rId6"/>
              </p:custDataLst>
            </p:nvPr>
          </p:nvSpPr>
          <p:spPr>
            <a:xfrm>
              <a:off x="2813050" y="3659188"/>
              <a:ext cx="1905000" cy="190341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0" anchor="ctr">
              <a:scene3d>
                <a:camera prst="orthographicFront"/>
                <a:lightRig rig="threePt" dir="t"/>
              </a:scene3d>
              <a:sp3d contourW="12700"/>
            </a:bodyPr>
            <a:lstStyle/>
            <a:p>
              <a:pPr algn="ctr">
                <a:defRPr/>
              </a:pPr>
              <a:r>
                <a:rPr lang="zh-CN" altLang="en-US" sz="1400" dirty="0" smtClean="0">
                  <a:solidFill>
                    <a:schemeClr val="bg1"/>
                  </a:solidFill>
                </a:rPr>
                <a:t>标题文字添加</a:t>
              </a:r>
              <a:endParaRPr lang="zh-CN" altLang="en-US" sz="1400" dirty="0">
                <a:solidFill>
                  <a:schemeClr val="bg1"/>
                </a:solidFill>
              </a:endParaRPr>
            </a:p>
          </p:txBody>
        </p:sp>
        <p:sp>
          <p:nvSpPr>
            <p:cNvPr id="3" name="MH_SubTitle_1"/>
            <p:cNvSpPr/>
            <p:nvPr>
              <p:custDataLst>
                <p:tags r:id="rId7"/>
              </p:custDataLst>
            </p:nvPr>
          </p:nvSpPr>
          <p:spPr>
            <a:xfrm>
              <a:off x="3187700" y="4406900"/>
              <a:ext cx="1155700" cy="11557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sz="1200" dirty="0" smtClean="0">
                  <a:solidFill>
                    <a:schemeClr val="bg1"/>
                  </a:solidFill>
                </a:rPr>
                <a:t>标题文字添加</a:t>
              </a:r>
              <a:endParaRPr lang="zh-CN" altLang="en-US" sz="1200" dirty="0">
                <a:solidFill>
                  <a:schemeClr val="bg1"/>
                </a:solidFill>
              </a:endParaRPr>
            </a:p>
          </p:txBody>
        </p:sp>
      </p:grpSp>
      <p:sp>
        <p:nvSpPr>
          <p:cNvPr id="5127" name="MH_Other_1"/>
          <p:cNvSpPr>
            <a:spLocks noEditPoints="1"/>
          </p:cNvSpPr>
          <p:nvPr>
            <p:custDataLst>
              <p:tags r:id="rId2"/>
            </p:custDataLst>
          </p:nvPr>
        </p:nvSpPr>
        <p:spPr bwMode="auto">
          <a:xfrm>
            <a:off x="6227763" y="3060700"/>
            <a:ext cx="334962" cy="230188"/>
          </a:xfrm>
          <a:custGeom>
            <a:avLst/>
            <a:gdLst>
              <a:gd name="T0" fmla="*/ 2147483646 w 3498"/>
              <a:gd name="T1" fmla="*/ 2147483646 h 2404"/>
              <a:gd name="T2" fmla="*/ 2147483646 w 3498"/>
              <a:gd name="T3" fmla="*/ 2147483646 h 2404"/>
              <a:gd name="T4" fmla="*/ 2147483646 w 3498"/>
              <a:gd name="T5" fmla="*/ 2147483646 h 2404"/>
              <a:gd name="T6" fmla="*/ 2147483646 w 3498"/>
              <a:gd name="T7" fmla="*/ 2147483646 h 2404"/>
              <a:gd name="T8" fmla="*/ 2147483646 w 3498"/>
              <a:gd name="T9" fmla="*/ 2147483646 h 2404"/>
              <a:gd name="T10" fmla="*/ 2147483646 w 3498"/>
              <a:gd name="T11" fmla="*/ 2147483646 h 2404"/>
              <a:gd name="T12" fmla="*/ 2147483646 w 3498"/>
              <a:gd name="T13" fmla="*/ 2147483646 h 2404"/>
              <a:gd name="T14" fmla="*/ 2147483646 w 3498"/>
              <a:gd name="T15" fmla="*/ 2147483646 h 2404"/>
              <a:gd name="T16" fmla="*/ 2147483646 w 3498"/>
              <a:gd name="T17" fmla="*/ 2147483646 h 2404"/>
              <a:gd name="T18" fmla="*/ 2147483646 w 3498"/>
              <a:gd name="T19" fmla="*/ 2147483646 h 2404"/>
              <a:gd name="T20" fmla="*/ 2147483646 w 3498"/>
              <a:gd name="T21" fmla="*/ 2147483646 h 2404"/>
              <a:gd name="T22" fmla="*/ 2147483646 w 3498"/>
              <a:gd name="T23" fmla="*/ 2147483646 h 2404"/>
              <a:gd name="T24" fmla="*/ 2147483646 w 3498"/>
              <a:gd name="T25" fmla="*/ 2147483646 h 2404"/>
              <a:gd name="T26" fmla="*/ 2147483646 w 3498"/>
              <a:gd name="T27" fmla="*/ 2147483646 h 2404"/>
              <a:gd name="T28" fmla="*/ 2147483646 w 3498"/>
              <a:gd name="T29" fmla="*/ 2147483646 h 2404"/>
              <a:gd name="T30" fmla="*/ 2147483646 w 3498"/>
              <a:gd name="T31" fmla="*/ 2147483646 h 2404"/>
              <a:gd name="T32" fmla="*/ 2147483646 w 3498"/>
              <a:gd name="T33" fmla="*/ 2147483646 h 2404"/>
              <a:gd name="T34" fmla="*/ 2147483646 w 3498"/>
              <a:gd name="T35" fmla="*/ 2147483646 h 2404"/>
              <a:gd name="T36" fmla="*/ 2147483646 w 3498"/>
              <a:gd name="T37" fmla="*/ 2147483646 h 2404"/>
              <a:gd name="T38" fmla="*/ 2147483646 w 3498"/>
              <a:gd name="T39" fmla="*/ 2147483646 h 2404"/>
              <a:gd name="T40" fmla="*/ 2147483646 w 3498"/>
              <a:gd name="T41" fmla="*/ 2147483646 h 2404"/>
              <a:gd name="T42" fmla="*/ 2147483646 w 3498"/>
              <a:gd name="T43" fmla="*/ 2147483646 h 2404"/>
              <a:gd name="T44" fmla="*/ 2147483646 w 3498"/>
              <a:gd name="T45" fmla="*/ 2147483646 h 2404"/>
              <a:gd name="T46" fmla="*/ 2147483646 w 3498"/>
              <a:gd name="T47" fmla="*/ 2147483646 h 2404"/>
              <a:gd name="T48" fmla="*/ 2147483646 w 3498"/>
              <a:gd name="T49" fmla="*/ 2147483646 h 2404"/>
              <a:gd name="T50" fmla="*/ 2147483646 w 3498"/>
              <a:gd name="T51" fmla="*/ 2147483646 h 2404"/>
              <a:gd name="T52" fmla="*/ 2147483646 w 3498"/>
              <a:gd name="T53" fmla="*/ 2147483646 h 2404"/>
              <a:gd name="T54" fmla="*/ 2147483646 w 3498"/>
              <a:gd name="T55" fmla="*/ 2147483646 h 2404"/>
              <a:gd name="T56" fmla="*/ 2147483646 w 3498"/>
              <a:gd name="T57" fmla="*/ 2147483646 h 2404"/>
              <a:gd name="T58" fmla="*/ 2147483646 w 3498"/>
              <a:gd name="T59" fmla="*/ 2147483646 h 2404"/>
              <a:gd name="T60" fmla="*/ 2147483646 w 3498"/>
              <a:gd name="T61" fmla="*/ 2147483646 h 2404"/>
              <a:gd name="T62" fmla="*/ 2147483646 w 3498"/>
              <a:gd name="T63" fmla="*/ 2147483646 h 2404"/>
              <a:gd name="T64" fmla="*/ 2147483646 w 3498"/>
              <a:gd name="T65" fmla="*/ 2147483646 h 2404"/>
              <a:gd name="T66" fmla="*/ 2147483646 w 3498"/>
              <a:gd name="T67" fmla="*/ 2147483646 h 2404"/>
              <a:gd name="T68" fmla="*/ 2147483646 w 3498"/>
              <a:gd name="T69" fmla="*/ 2147483646 h 2404"/>
              <a:gd name="T70" fmla="*/ 2147483646 w 3498"/>
              <a:gd name="T71" fmla="*/ 0 h 2404"/>
              <a:gd name="T72" fmla="*/ 2147483646 w 3498"/>
              <a:gd name="T73" fmla="*/ 2147483646 h 2404"/>
              <a:gd name="T74" fmla="*/ 2147483646 w 3498"/>
              <a:gd name="T75" fmla="*/ 2147483646 h 2404"/>
              <a:gd name="T76" fmla="*/ 2147483646 w 3498"/>
              <a:gd name="T77" fmla="*/ 2147483646 h 2404"/>
              <a:gd name="T78" fmla="*/ 2147483646 w 3498"/>
              <a:gd name="T79" fmla="*/ 2147483646 h 2404"/>
              <a:gd name="T80" fmla="*/ 2147483646 w 3498"/>
              <a:gd name="T81" fmla="*/ 2147483646 h 2404"/>
              <a:gd name="T82" fmla="*/ 2147483646 w 3498"/>
              <a:gd name="T83" fmla="*/ 2147483646 h 2404"/>
              <a:gd name="T84" fmla="*/ 2147483646 w 3498"/>
              <a:gd name="T85" fmla="*/ 2147483646 h 2404"/>
              <a:gd name="T86" fmla="*/ 2147483646 w 3498"/>
              <a:gd name="T87" fmla="*/ 0 h 24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498" h="2404">
                <a:moveTo>
                  <a:pt x="3422" y="505"/>
                </a:moveTo>
                <a:cubicBezTo>
                  <a:pt x="3447" y="540"/>
                  <a:pt x="3473" y="575"/>
                  <a:pt x="3498" y="610"/>
                </a:cubicBezTo>
                <a:cubicBezTo>
                  <a:pt x="3480" y="619"/>
                  <a:pt x="3463" y="628"/>
                  <a:pt x="3446" y="638"/>
                </a:cubicBezTo>
                <a:cubicBezTo>
                  <a:pt x="3077" y="853"/>
                  <a:pt x="2874" y="1077"/>
                  <a:pt x="2839" y="1308"/>
                </a:cubicBezTo>
                <a:cubicBezTo>
                  <a:pt x="2802" y="1548"/>
                  <a:pt x="2894" y="1816"/>
                  <a:pt x="3115" y="2113"/>
                </a:cubicBezTo>
                <a:cubicBezTo>
                  <a:pt x="2782" y="2172"/>
                  <a:pt x="2458" y="2269"/>
                  <a:pt x="2145" y="2404"/>
                </a:cubicBezTo>
                <a:cubicBezTo>
                  <a:pt x="2123" y="2369"/>
                  <a:pt x="2101" y="2335"/>
                  <a:pt x="2078" y="2301"/>
                </a:cubicBezTo>
                <a:cubicBezTo>
                  <a:pt x="2334" y="2180"/>
                  <a:pt x="2585" y="2100"/>
                  <a:pt x="2832" y="2061"/>
                </a:cubicBezTo>
                <a:cubicBezTo>
                  <a:pt x="2860" y="2055"/>
                  <a:pt x="2889" y="2049"/>
                  <a:pt x="2917" y="2043"/>
                </a:cubicBezTo>
                <a:cubicBezTo>
                  <a:pt x="2911" y="2044"/>
                  <a:pt x="2905" y="2044"/>
                  <a:pt x="2899" y="2045"/>
                </a:cubicBezTo>
                <a:cubicBezTo>
                  <a:pt x="2729" y="1794"/>
                  <a:pt x="2664" y="1543"/>
                  <a:pt x="2702" y="1291"/>
                </a:cubicBezTo>
                <a:cubicBezTo>
                  <a:pt x="2743" y="1028"/>
                  <a:pt x="2967" y="776"/>
                  <a:pt x="3375" y="534"/>
                </a:cubicBezTo>
                <a:cubicBezTo>
                  <a:pt x="3391" y="524"/>
                  <a:pt x="3406" y="515"/>
                  <a:pt x="3422" y="505"/>
                </a:cubicBezTo>
                <a:close/>
                <a:moveTo>
                  <a:pt x="1742" y="247"/>
                </a:moveTo>
                <a:cubicBezTo>
                  <a:pt x="1767" y="282"/>
                  <a:pt x="1792" y="317"/>
                  <a:pt x="1817" y="352"/>
                </a:cubicBezTo>
                <a:cubicBezTo>
                  <a:pt x="1800" y="361"/>
                  <a:pt x="1782" y="371"/>
                  <a:pt x="1765" y="380"/>
                </a:cubicBezTo>
                <a:cubicBezTo>
                  <a:pt x="1396" y="595"/>
                  <a:pt x="1194" y="819"/>
                  <a:pt x="1158" y="1050"/>
                </a:cubicBezTo>
                <a:cubicBezTo>
                  <a:pt x="1121" y="1293"/>
                  <a:pt x="1213" y="1561"/>
                  <a:pt x="1434" y="1856"/>
                </a:cubicBezTo>
                <a:cubicBezTo>
                  <a:pt x="1098" y="1913"/>
                  <a:pt x="775" y="2010"/>
                  <a:pt x="464" y="2146"/>
                </a:cubicBezTo>
                <a:cubicBezTo>
                  <a:pt x="442" y="2112"/>
                  <a:pt x="420" y="2077"/>
                  <a:pt x="398" y="2043"/>
                </a:cubicBezTo>
                <a:cubicBezTo>
                  <a:pt x="654" y="1922"/>
                  <a:pt x="903" y="1842"/>
                  <a:pt x="1147" y="1803"/>
                </a:cubicBezTo>
                <a:cubicBezTo>
                  <a:pt x="1177" y="1797"/>
                  <a:pt x="1207" y="1791"/>
                  <a:pt x="1236" y="1785"/>
                </a:cubicBezTo>
                <a:cubicBezTo>
                  <a:pt x="1231" y="1786"/>
                  <a:pt x="1225" y="1786"/>
                  <a:pt x="1219" y="1787"/>
                </a:cubicBezTo>
                <a:cubicBezTo>
                  <a:pt x="1048" y="1539"/>
                  <a:pt x="983" y="1288"/>
                  <a:pt x="1022" y="1033"/>
                </a:cubicBezTo>
                <a:cubicBezTo>
                  <a:pt x="1062" y="770"/>
                  <a:pt x="1286" y="518"/>
                  <a:pt x="1694" y="276"/>
                </a:cubicBezTo>
                <a:cubicBezTo>
                  <a:pt x="1710" y="266"/>
                  <a:pt x="1726" y="257"/>
                  <a:pt x="1742" y="247"/>
                </a:cubicBezTo>
                <a:close/>
                <a:moveTo>
                  <a:pt x="3195" y="258"/>
                </a:moveTo>
                <a:cubicBezTo>
                  <a:pt x="3204" y="280"/>
                  <a:pt x="3212" y="302"/>
                  <a:pt x="3220" y="323"/>
                </a:cubicBezTo>
                <a:cubicBezTo>
                  <a:pt x="3204" y="334"/>
                  <a:pt x="3188" y="345"/>
                  <a:pt x="3172" y="356"/>
                </a:cubicBezTo>
                <a:cubicBezTo>
                  <a:pt x="2842" y="560"/>
                  <a:pt x="2651" y="835"/>
                  <a:pt x="2597" y="1182"/>
                </a:cubicBezTo>
                <a:cubicBezTo>
                  <a:pt x="2560" y="1428"/>
                  <a:pt x="2603" y="1653"/>
                  <a:pt x="2728" y="1859"/>
                </a:cubicBezTo>
                <a:cubicBezTo>
                  <a:pt x="2689" y="1868"/>
                  <a:pt x="2661" y="1874"/>
                  <a:pt x="2643" y="1877"/>
                </a:cubicBezTo>
                <a:cubicBezTo>
                  <a:pt x="2305" y="1946"/>
                  <a:pt x="2006" y="2045"/>
                  <a:pt x="1746" y="2174"/>
                </a:cubicBezTo>
                <a:cubicBezTo>
                  <a:pt x="1692" y="1956"/>
                  <a:pt x="1681" y="1750"/>
                  <a:pt x="1710" y="1556"/>
                </a:cubicBezTo>
                <a:cubicBezTo>
                  <a:pt x="1821" y="837"/>
                  <a:pt x="2316" y="404"/>
                  <a:pt x="3195" y="258"/>
                </a:cubicBezTo>
                <a:close/>
                <a:moveTo>
                  <a:pt x="1515" y="0"/>
                </a:moveTo>
                <a:cubicBezTo>
                  <a:pt x="1523" y="22"/>
                  <a:pt x="1531" y="44"/>
                  <a:pt x="1540" y="66"/>
                </a:cubicBezTo>
                <a:cubicBezTo>
                  <a:pt x="1523" y="76"/>
                  <a:pt x="1507" y="87"/>
                  <a:pt x="1491" y="98"/>
                </a:cubicBezTo>
                <a:cubicBezTo>
                  <a:pt x="1162" y="302"/>
                  <a:pt x="970" y="577"/>
                  <a:pt x="917" y="924"/>
                </a:cubicBezTo>
                <a:cubicBezTo>
                  <a:pt x="879" y="1170"/>
                  <a:pt x="921" y="1395"/>
                  <a:pt x="1043" y="1600"/>
                </a:cubicBezTo>
                <a:cubicBezTo>
                  <a:pt x="1007" y="1610"/>
                  <a:pt x="980" y="1616"/>
                  <a:pt x="962" y="1619"/>
                </a:cubicBezTo>
                <a:cubicBezTo>
                  <a:pt x="624" y="1688"/>
                  <a:pt x="325" y="1787"/>
                  <a:pt x="65" y="1916"/>
                </a:cubicBezTo>
                <a:cubicBezTo>
                  <a:pt x="12" y="1698"/>
                  <a:pt x="0" y="1492"/>
                  <a:pt x="30" y="1298"/>
                </a:cubicBezTo>
                <a:cubicBezTo>
                  <a:pt x="140" y="579"/>
                  <a:pt x="635" y="146"/>
                  <a:pt x="1515" y="0"/>
                </a:cubicBezTo>
                <a:close/>
              </a:path>
            </a:pathLst>
          </a:custGeom>
          <a:solidFill>
            <a:schemeClr val="bg1"/>
          </a:solidFill>
          <a:ln>
            <a:noFill/>
          </a:ln>
        </p:spPr>
        <p:txBody>
          <a:bodyPr/>
          <a:lstStyle/>
          <a:p>
            <a:pPr>
              <a:defRPr/>
            </a:pPr>
            <a:endParaRPr lang="zh-CN" altLang="en-US">
              <a:solidFill>
                <a:schemeClr val="accent1">
                  <a:lumMod val="40000"/>
                  <a:lumOff val="60000"/>
                </a:schemeClr>
              </a:solidFill>
            </a:endParaRPr>
          </a:p>
        </p:txBody>
      </p:sp>
      <p:sp>
        <p:nvSpPr>
          <p:cNvPr id="5128" name="MH_Other_2"/>
          <p:cNvSpPr>
            <a:spLocks noEditPoints="1"/>
          </p:cNvSpPr>
          <p:nvPr>
            <p:custDataLst>
              <p:tags r:id="rId3"/>
            </p:custDataLst>
          </p:nvPr>
        </p:nvSpPr>
        <p:spPr bwMode="auto">
          <a:xfrm rot="10800000">
            <a:off x="9793288" y="4678364"/>
            <a:ext cx="334962" cy="230187"/>
          </a:xfrm>
          <a:custGeom>
            <a:avLst/>
            <a:gdLst>
              <a:gd name="T0" fmla="*/ 2147483646 w 3498"/>
              <a:gd name="T1" fmla="*/ 2147483646 h 2404"/>
              <a:gd name="T2" fmla="*/ 2147483646 w 3498"/>
              <a:gd name="T3" fmla="*/ 2147483646 h 2404"/>
              <a:gd name="T4" fmla="*/ 2147483646 w 3498"/>
              <a:gd name="T5" fmla="*/ 2147483646 h 2404"/>
              <a:gd name="T6" fmla="*/ 2147483646 w 3498"/>
              <a:gd name="T7" fmla="*/ 2147483646 h 2404"/>
              <a:gd name="T8" fmla="*/ 2147483646 w 3498"/>
              <a:gd name="T9" fmla="*/ 2147483646 h 2404"/>
              <a:gd name="T10" fmla="*/ 2147483646 w 3498"/>
              <a:gd name="T11" fmla="*/ 2147483646 h 2404"/>
              <a:gd name="T12" fmla="*/ 2147483646 w 3498"/>
              <a:gd name="T13" fmla="*/ 2147483646 h 2404"/>
              <a:gd name="T14" fmla="*/ 2147483646 w 3498"/>
              <a:gd name="T15" fmla="*/ 2147483646 h 2404"/>
              <a:gd name="T16" fmla="*/ 2147483646 w 3498"/>
              <a:gd name="T17" fmla="*/ 2147483646 h 2404"/>
              <a:gd name="T18" fmla="*/ 2147483646 w 3498"/>
              <a:gd name="T19" fmla="*/ 2147483646 h 2404"/>
              <a:gd name="T20" fmla="*/ 2147483646 w 3498"/>
              <a:gd name="T21" fmla="*/ 2147483646 h 2404"/>
              <a:gd name="T22" fmla="*/ 2147483646 w 3498"/>
              <a:gd name="T23" fmla="*/ 2147483646 h 2404"/>
              <a:gd name="T24" fmla="*/ 2147483646 w 3498"/>
              <a:gd name="T25" fmla="*/ 2147483646 h 2404"/>
              <a:gd name="T26" fmla="*/ 2147483646 w 3498"/>
              <a:gd name="T27" fmla="*/ 2147483646 h 2404"/>
              <a:gd name="T28" fmla="*/ 2147483646 w 3498"/>
              <a:gd name="T29" fmla="*/ 2147483646 h 2404"/>
              <a:gd name="T30" fmla="*/ 2147483646 w 3498"/>
              <a:gd name="T31" fmla="*/ 2147483646 h 2404"/>
              <a:gd name="T32" fmla="*/ 2147483646 w 3498"/>
              <a:gd name="T33" fmla="*/ 2147483646 h 2404"/>
              <a:gd name="T34" fmla="*/ 2147483646 w 3498"/>
              <a:gd name="T35" fmla="*/ 2147483646 h 2404"/>
              <a:gd name="T36" fmla="*/ 2147483646 w 3498"/>
              <a:gd name="T37" fmla="*/ 2147483646 h 2404"/>
              <a:gd name="T38" fmla="*/ 2147483646 w 3498"/>
              <a:gd name="T39" fmla="*/ 2147483646 h 2404"/>
              <a:gd name="T40" fmla="*/ 2147483646 w 3498"/>
              <a:gd name="T41" fmla="*/ 2147483646 h 2404"/>
              <a:gd name="T42" fmla="*/ 2147483646 w 3498"/>
              <a:gd name="T43" fmla="*/ 2147483646 h 2404"/>
              <a:gd name="T44" fmla="*/ 2147483646 w 3498"/>
              <a:gd name="T45" fmla="*/ 2147483646 h 2404"/>
              <a:gd name="T46" fmla="*/ 2147483646 w 3498"/>
              <a:gd name="T47" fmla="*/ 2147483646 h 2404"/>
              <a:gd name="T48" fmla="*/ 2147483646 w 3498"/>
              <a:gd name="T49" fmla="*/ 2147483646 h 2404"/>
              <a:gd name="T50" fmla="*/ 2147483646 w 3498"/>
              <a:gd name="T51" fmla="*/ 2147483646 h 2404"/>
              <a:gd name="T52" fmla="*/ 2147483646 w 3498"/>
              <a:gd name="T53" fmla="*/ 2147483646 h 2404"/>
              <a:gd name="T54" fmla="*/ 2147483646 w 3498"/>
              <a:gd name="T55" fmla="*/ 2147483646 h 2404"/>
              <a:gd name="T56" fmla="*/ 2147483646 w 3498"/>
              <a:gd name="T57" fmla="*/ 2147483646 h 2404"/>
              <a:gd name="T58" fmla="*/ 2147483646 w 3498"/>
              <a:gd name="T59" fmla="*/ 2147483646 h 2404"/>
              <a:gd name="T60" fmla="*/ 2147483646 w 3498"/>
              <a:gd name="T61" fmla="*/ 2147483646 h 2404"/>
              <a:gd name="T62" fmla="*/ 2147483646 w 3498"/>
              <a:gd name="T63" fmla="*/ 2147483646 h 2404"/>
              <a:gd name="T64" fmla="*/ 2147483646 w 3498"/>
              <a:gd name="T65" fmla="*/ 2147483646 h 2404"/>
              <a:gd name="T66" fmla="*/ 2147483646 w 3498"/>
              <a:gd name="T67" fmla="*/ 2147483646 h 2404"/>
              <a:gd name="T68" fmla="*/ 2147483646 w 3498"/>
              <a:gd name="T69" fmla="*/ 2147483646 h 2404"/>
              <a:gd name="T70" fmla="*/ 2147483646 w 3498"/>
              <a:gd name="T71" fmla="*/ 0 h 2404"/>
              <a:gd name="T72" fmla="*/ 2147483646 w 3498"/>
              <a:gd name="T73" fmla="*/ 2147483646 h 2404"/>
              <a:gd name="T74" fmla="*/ 2147483646 w 3498"/>
              <a:gd name="T75" fmla="*/ 2147483646 h 2404"/>
              <a:gd name="T76" fmla="*/ 2147483646 w 3498"/>
              <a:gd name="T77" fmla="*/ 2147483646 h 2404"/>
              <a:gd name="T78" fmla="*/ 2147483646 w 3498"/>
              <a:gd name="T79" fmla="*/ 2147483646 h 2404"/>
              <a:gd name="T80" fmla="*/ 2147483646 w 3498"/>
              <a:gd name="T81" fmla="*/ 2147483646 h 2404"/>
              <a:gd name="T82" fmla="*/ 2147483646 w 3498"/>
              <a:gd name="T83" fmla="*/ 2147483646 h 2404"/>
              <a:gd name="T84" fmla="*/ 2147483646 w 3498"/>
              <a:gd name="T85" fmla="*/ 2147483646 h 2404"/>
              <a:gd name="T86" fmla="*/ 2147483646 w 3498"/>
              <a:gd name="T87" fmla="*/ 0 h 24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498" h="2404">
                <a:moveTo>
                  <a:pt x="3422" y="505"/>
                </a:moveTo>
                <a:cubicBezTo>
                  <a:pt x="3447" y="540"/>
                  <a:pt x="3473" y="575"/>
                  <a:pt x="3498" y="610"/>
                </a:cubicBezTo>
                <a:cubicBezTo>
                  <a:pt x="3480" y="619"/>
                  <a:pt x="3463" y="628"/>
                  <a:pt x="3446" y="638"/>
                </a:cubicBezTo>
                <a:cubicBezTo>
                  <a:pt x="3077" y="853"/>
                  <a:pt x="2874" y="1077"/>
                  <a:pt x="2839" y="1308"/>
                </a:cubicBezTo>
                <a:cubicBezTo>
                  <a:pt x="2802" y="1548"/>
                  <a:pt x="2894" y="1816"/>
                  <a:pt x="3115" y="2113"/>
                </a:cubicBezTo>
                <a:cubicBezTo>
                  <a:pt x="2782" y="2172"/>
                  <a:pt x="2458" y="2269"/>
                  <a:pt x="2145" y="2404"/>
                </a:cubicBezTo>
                <a:cubicBezTo>
                  <a:pt x="2123" y="2369"/>
                  <a:pt x="2101" y="2335"/>
                  <a:pt x="2078" y="2301"/>
                </a:cubicBezTo>
                <a:cubicBezTo>
                  <a:pt x="2334" y="2180"/>
                  <a:pt x="2585" y="2100"/>
                  <a:pt x="2832" y="2061"/>
                </a:cubicBezTo>
                <a:cubicBezTo>
                  <a:pt x="2860" y="2055"/>
                  <a:pt x="2889" y="2049"/>
                  <a:pt x="2917" y="2043"/>
                </a:cubicBezTo>
                <a:cubicBezTo>
                  <a:pt x="2911" y="2044"/>
                  <a:pt x="2905" y="2044"/>
                  <a:pt x="2899" y="2045"/>
                </a:cubicBezTo>
                <a:cubicBezTo>
                  <a:pt x="2729" y="1794"/>
                  <a:pt x="2664" y="1543"/>
                  <a:pt x="2702" y="1291"/>
                </a:cubicBezTo>
                <a:cubicBezTo>
                  <a:pt x="2743" y="1028"/>
                  <a:pt x="2967" y="776"/>
                  <a:pt x="3375" y="534"/>
                </a:cubicBezTo>
                <a:cubicBezTo>
                  <a:pt x="3391" y="524"/>
                  <a:pt x="3406" y="515"/>
                  <a:pt x="3422" y="505"/>
                </a:cubicBezTo>
                <a:close/>
                <a:moveTo>
                  <a:pt x="1742" y="247"/>
                </a:moveTo>
                <a:cubicBezTo>
                  <a:pt x="1767" y="282"/>
                  <a:pt x="1792" y="317"/>
                  <a:pt x="1817" y="352"/>
                </a:cubicBezTo>
                <a:cubicBezTo>
                  <a:pt x="1800" y="361"/>
                  <a:pt x="1782" y="371"/>
                  <a:pt x="1765" y="380"/>
                </a:cubicBezTo>
                <a:cubicBezTo>
                  <a:pt x="1396" y="595"/>
                  <a:pt x="1194" y="819"/>
                  <a:pt x="1158" y="1050"/>
                </a:cubicBezTo>
                <a:cubicBezTo>
                  <a:pt x="1121" y="1293"/>
                  <a:pt x="1213" y="1561"/>
                  <a:pt x="1434" y="1856"/>
                </a:cubicBezTo>
                <a:cubicBezTo>
                  <a:pt x="1098" y="1913"/>
                  <a:pt x="775" y="2010"/>
                  <a:pt x="464" y="2146"/>
                </a:cubicBezTo>
                <a:cubicBezTo>
                  <a:pt x="442" y="2112"/>
                  <a:pt x="420" y="2077"/>
                  <a:pt x="398" y="2043"/>
                </a:cubicBezTo>
                <a:cubicBezTo>
                  <a:pt x="654" y="1922"/>
                  <a:pt x="903" y="1842"/>
                  <a:pt x="1147" y="1803"/>
                </a:cubicBezTo>
                <a:cubicBezTo>
                  <a:pt x="1177" y="1797"/>
                  <a:pt x="1207" y="1791"/>
                  <a:pt x="1236" y="1785"/>
                </a:cubicBezTo>
                <a:cubicBezTo>
                  <a:pt x="1231" y="1786"/>
                  <a:pt x="1225" y="1786"/>
                  <a:pt x="1219" y="1787"/>
                </a:cubicBezTo>
                <a:cubicBezTo>
                  <a:pt x="1048" y="1539"/>
                  <a:pt x="983" y="1288"/>
                  <a:pt x="1022" y="1033"/>
                </a:cubicBezTo>
                <a:cubicBezTo>
                  <a:pt x="1062" y="770"/>
                  <a:pt x="1286" y="518"/>
                  <a:pt x="1694" y="276"/>
                </a:cubicBezTo>
                <a:cubicBezTo>
                  <a:pt x="1710" y="266"/>
                  <a:pt x="1726" y="257"/>
                  <a:pt x="1742" y="247"/>
                </a:cubicBezTo>
                <a:close/>
                <a:moveTo>
                  <a:pt x="3195" y="258"/>
                </a:moveTo>
                <a:cubicBezTo>
                  <a:pt x="3204" y="280"/>
                  <a:pt x="3212" y="302"/>
                  <a:pt x="3220" y="323"/>
                </a:cubicBezTo>
                <a:cubicBezTo>
                  <a:pt x="3204" y="334"/>
                  <a:pt x="3188" y="345"/>
                  <a:pt x="3172" y="356"/>
                </a:cubicBezTo>
                <a:cubicBezTo>
                  <a:pt x="2842" y="560"/>
                  <a:pt x="2651" y="835"/>
                  <a:pt x="2597" y="1182"/>
                </a:cubicBezTo>
                <a:cubicBezTo>
                  <a:pt x="2560" y="1428"/>
                  <a:pt x="2603" y="1653"/>
                  <a:pt x="2728" y="1859"/>
                </a:cubicBezTo>
                <a:cubicBezTo>
                  <a:pt x="2689" y="1868"/>
                  <a:pt x="2661" y="1874"/>
                  <a:pt x="2643" y="1877"/>
                </a:cubicBezTo>
                <a:cubicBezTo>
                  <a:pt x="2305" y="1946"/>
                  <a:pt x="2006" y="2045"/>
                  <a:pt x="1746" y="2174"/>
                </a:cubicBezTo>
                <a:cubicBezTo>
                  <a:pt x="1692" y="1956"/>
                  <a:pt x="1681" y="1750"/>
                  <a:pt x="1710" y="1556"/>
                </a:cubicBezTo>
                <a:cubicBezTo>
                  <a:pt x="1821" y="837"/>
                  <a:pt x="2316" y="404"/>
                  <a:pt x="3195" y="258"/>
                </a:cubicBezTo>
                <a:close/>
                <a:moveTo>
                  <a:pt x="1515" y="0"/>
                </a:moveTo>
                <a:cubicBezTo>
                  <a:pt x="1523" y="22"/>
                  <a:pt x="1531" y="44"/>
                  <a:pt x="1540" y="66"/>
                </a:cubicBezTo>
                <a:cubicBezTo>
                  <a:pt x="1523" y="76"/>
                  <a:pt x="1507" y="87"/>
                  <a:pt x="1491" y="98"/>
                </a:cubicBezTo>
                <a:cubicBezTo>
                  <a:pt x="1162" y="302"/>
                  <a:pt x="970" y="577"/>
                  <a:pt x="917" y="924"/>
                </a:cubicBezTo>
                <a:cubicBezTo>
                  <a:pt x="879" y="1170"/>
                  <a:pt x="921" y="1395"/>
                  <a:pt x="1043" y="1600"/>
                </a:cubicBezTo>
                <a:cubicBezTo>
                  <a:pt x="1007" y="1610"/>
                  <a:pt x="980" y="1616"/>
                  <a:pt x="962" y="1619"/>
                </a:cubicBezTo>
                <a:cubicBezTo>
                  <a:pt x="624" y="1688"/>
                  <a:pt x="325" y="1787"/>
                  <a:pt x="65" y="1916"/>
                </a:cubicBezTo>
                <a:cubicBezTo>
                  <a:pt x="12" y="1698"/>
                  <a:pt x="0" y="1492"/>
                  <a:pt x="30" y="1298"/>
                </a:cubicBezTo>
                <a:cubicBezTo>
                  <a:pt x="140" y="579"/>
                  <a:pt x="635" y="146"/>
                  <a:pt x="1515" y="0"/>
                </a:cubicBezTo>
                <a:close/>
              </a:path>
            </a:pathLst>
          </a:custGeom>
          <a:solidFill>
            <a:schemeClr val="bg1"/>
          </a:solidFill>
          <a:ln>
            <a:noFill/>
          </a:ln>
        </p:spPr>
        <p:txBody>
          <a:bodyPr/>
          <a:lstStyle/>
          <a:p>
            <a:pPr>
              <a:defRPr/>
            </a:pPr>
            <a:endParaRPr lang="zh-CN" altLang="en-US">
              <a:solidFill>
                <a:schemeClr val="accent1">
                  <a:lumMod val="40000"/>
                  <a:lumOff val="60000"/>
                </a:schemeClr>
              </a:solidFill>
            </a:endParaRPr>
          </a:p>
        </p:txBody>
      </p:sp>
      <p:sp>
        <p:nvSpPr>
          <p:cNvPr id="10" name="Freeform 6"/>
          <p:cNvSpPr>
            <a:spLocks noEditPoints="1"/>
          </p:cNvSpPr>
          <p:nvPr/>
        </p:nvSpPr>
        <p:spPr bwMode="auto">
          <a:xfrm>
            <a:off x="575973" y="365125"/>
            <a:ext cx="597479" cy="644525"/>
          </a:xfrm>
          <a:custGeom>
            <a:avLst/>
            <a:gdLst>
              <a:gd name="T0" fmla="*/ 153 w 188"/>
              <a:gd name="T1" fmla="*/ 0 h 203"/>
              <a:gd name="T2" fmla="*/ 117 w 188"/>
              <a:gd name="T3" fmla="*/ 29 h 203"/>
              <a:gd name="T4" fmla="*/ 115 w 188"/>
              <a:gd name="T5" fmla="*/ 29 h 203"/>
              <a:gd name="T6" fmla="*/ 115 w 188"/>
              <a:gd name="T7" fmla="*/ 28 h 203"/>
              <a:gd name="T8" fmla="*/ 115 w 188"/>
              <a:gd name="T9" fmla="*/ 28 h 203"/>
              <a:gd name="T10" fmla="*/ 116 w 188"/>
              <a:gd name="T11" fmla="*/ 28 h 203"/>
              <a:gd name="T12" fmla="*/ 117 w 188"/>
              <a:gd name="T13" fmla="*/ 152 h 203"/>
              <a:gd name="T14" fmla="*/ 11 w 188"/>
              <a:gd name="T15" fmla="*/ 166 h 203"/>
              <a:gd name="T16" fmla="*/ 10 w 188"/>
              <a:gd name="T17" fmla="*/ 61 h 203"/>
              <a:gd name="T18" fmla="*/ 37 w 188"/>
              <a:gd name="T19" fmla="*/ 71 h 203"/>
              <a:gd name="T20" fmla="*/ 73 w 188"/>
              <a:gd name="T21" fmla="*/ 42 h 203"/>
              <a:gd name="T22" fmla="*/ 37 w 188"/>
              <a:gd name="T23" fmla="*/ 14 h 203"/>
              <a:gd name="T24" fmla="*/ 2 w 188"/>
              <a:gd name="T25" fmla="*/ 43 h 203"/>
              <a:gd name="T26" fmla="*/ 0 w 188"/>
              <a:gd name="T27" fmla="*/ 43 h 203"/>
              <a:gd name="T28" fmla="*/ 0 w 188"/>
              <a:gd name="T29" fmla="*/ 42 h 203"/>
              <a:gd name="T30" fmla="*/ 0 w 188"/>
              <a:gd name="T31" fmla="*/ 42 h 203"/>
              <a:gd name="T32" fmla="*/ 1 w 188"/>
              <a:gd name="T33" fmla="*/ 43 h 203"/>
              <a:gd name="T34" fmla="*/ 2 w 188"/>
              <a:gd name="T35" fmla="*/ 201 h 203"/>
              <a:gd name="T36" fmla="*/ 2 w 188"/>
              <a:gd name="T37" fmla="*/ 201 h 203"/>
              <a:gd name="T38" fmla="*/ 2 w 188"/>
              <a:gd name="T39" fmla="*/ 203 h 203"/>
              <a:gd name="T40" fmla="*/ 127 w 188"/>
              <a:gd name="T41" fmla="*/ 188 h 203"/>
              <a:gd name="T42" fmla="*/ 127 w 188"/>
              <a:gd name="T43" fmla="*/ 169 h 203"/>
              <a:gd name="T44" fmla="*/ 126 w 188"/>
              <a:gd name="T45" fmla="*/ 47 h 203"/>
              <a:gd name="T46" fmla="*/ 153 w 188"/>
              <a:gd name="T47" fmla="*/ 57 h 203"/>
              <a:gd name="T48" fmla="*/ 188 w 188"/>
              <a:gd name="T49" fmla="*/ 29 h 203"/>
              <a:gd name="T50" fmla="*/ 153 w 188"/>
              <a:gd name="T51" fmla="*/ 0 h 203"/>
              <a:gd name="T52" fmla="*/ 118 w 188"/>
              <a:gd name="T53" fmla="*/ 161 h 203"/>
              <a:gd name="T54" fmla="*/ 118 w 188"/>
              <a:gd name="T55" fmla="*/ 169 h 203"/>
              <a:gd name="T56" fmla="*/ 11 w 188"/>
              <a:gd name="T57" fmla="*/ 183 h 203"/>
              <a:gd name="T58" fmla="*/ 11 w 188"/>
              <a:gd name="T59" fmla="*/ 175 h 203"/>
              <a:gd name="T60" fmla="*/ 118 w 188"/>
              <a:gd name="T61" fmla="*/ 16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8" h="203">
                <a:moveTo>
                  <a:pt x="153" y="0"/>
                </a:moveTo>
                <a:cubicBezTo>
                  <a:pt x="133" y="0"/>
                  <a:pt x="118" y="11"/>
                  <a:pt x="117" y="29"/>
                </a:cubicBezTo>
                <a:cubicBezTo>
                  <a:pt x="115" y="29"/>
                  <a:pt x="115" y="29"/>
                  <a:pt x="115" y="29"/>
                </a:cubicBezTo>
                <a:cubicBezTo>
                  <a:pt x="115" y="28"/>
                  <a:pt x="115" y="28"/>
                  <a:pt x="115" y="28"/>
                </a:cubicBezTo>
                <a:cubicBezTo>
                  <a:pt x="115" y="28"/>
                  <a:pt x="115" y="28"/>
                  <a:pt x="115" y="28"/>
                </a:cubicBezTo>
                <a:cubicBezTo>
                  <a:pt x="116" y="28"/>
                  <a:pt x="116" y="28"/>
                  <a:pt x="116" y="28"/>
                </a:cubicBezTo>
                <a:cubicBezTo>
                  <a:pt x="117" y="152"/>
                  <a:pt x="117" y="152"/>
                  <a:pt x="117" y="152"/>
                </a:cubicBezTo>
                <a:cubicBezTo>
                  <a:pt x="11" y="166"/>
                  <a:pt x="11" y="166"/>
                  <a:pt x="11" y="166"/>
                </a:cubicBezTo>
                <a:cubicBezTo>
                  <a:pt x="10" y="61"/>
                  <a:pt x="10" y="61"/>
                  <a:pt x="10" y="61"/>
                </a:cubicBezTo>
                <a:cubicBezTo>
                  <a:pt x="17" y="67"/>
                  <a:pt x="26" y="71"/>
                  <a:pt x="37" y="71"/>
                </a:cubicBezTo>
                <a:cubicBezTo>
                  <a:pt x="57" y="71"/>
                  <a:pt x="73" y="58"/>
                  <a:pt x="73" y="42"/>
                </a:cubicBezTo>
                <a:cubicBezTo>
                  <a:pt x="73" y="26"/>
                  <a:pt x="57" y="14"/>
                  <a:pt x="37" y="14"/>
                </a:cubicBezTo>
                <a:cubicBezTo>
                  <a:pt x="18" y="14"/>
                  <a:pt x="2" y="29"/>
                  <a:pt x="2" y="43"/>
                </a:cubicBezTo>
                <a:cubicBezTo>
                  <a:pt x="0" y="43"/>
                  <a:pt x="0" y="43"/>
                  <a:pt x="0" y="43"/>
                </a:cubicBezTo>
                <a:cubicBezTo>
                  <a:pt x="0" y="42"/>
                  <a:pt x="0" y="42"/>
                  <a:pt x="0" y="42"/>
                </a:cubicBezTo>
                <a:cubicBezTo>
                  <a:pt x="0" y="42"/>
                  <a:pt x="0" y="42"/>
                  <a:pt x="0" y="42"/>
                </a:cubicBezTo>
                <a:cubicBezTo>
                  <a:pt x="1" y="43"/>
                  <a:pt x="1" y="43"/>
                  <a:pt x="1" y="43"/>
                </a:cubicBezTo>
                <a:cubicBezTo>
                  <a:pt x="2" y="201"/>
                  <a:pt x="2" y="201"/>
                  <a:pt x="2" y="201"/>
                </a:cubicBezTo>
                <a:cubicBezTo>
                  <a:pt x="2" y="201"/>
                  <a:pt x="2" y="201"/>
                  <a:pt x="2" y="201"/>
                </a:cubicBezTo>
                <a:cubicBezTo>
                  <a:pt x="2" y="203"/>
                  <a:pt x="2" y="203"/>
                  <a:pt x="2" y="203"/>
                </a:cubicBezTo>
                <a:cubicBezTo>
                  <a:pt x="127" y="188"/>
                  <a:pt x="127" y="188"/>
                  <a:pt x="127" y="188"/>
                </a:cubicBezTo>
                <a:cubicBezTo>
                  <a:pt x="127" y="169"/>
                  <a:pt x="127" y="169"/>
                  <a:pt x="127" y="169"/>
                </a:cubicBezTo>
                <a:cubicBezTo>
                  <a:pt x="126" y="47"/>
                  <a:pt x="126" y="47"/>
                  <a:pt x="126" y="47"/>
                </a:cubicBezTo>
                <a:cubicBezTo>
                  <a:pt x="133" y="53"/>
                  <a:pt x="142" y="57"/>
                  <a:pt x="153" y="57"/>
                </a:cubicBezTo>
                <a:cubicBezTo>
                  <a:pt x="173" y="57"/>
                  <a:pt x="188" y="45"/>
                  <a:pt x="188" y="29"/>
                </a:cubicBezTo>
                <a:cubicBezTo>
                  <a:pt x="188" y="13"/>
                  <a:pt x="173" y="0"/>
                  <a:pt x="153" y="0"/>
                </a:cubicBezTo>
                <a:close/>
                <a:moveTo>
                  <a:pt x="118" y="161"/>
                </a:moveTo>
                <a:cubicBezTo>
                  <a:pt x="118" y="169"/>
                  <a:pt x="118" y="169"/>
                  <a:pt x="118" y="169"/>
                </a:cubicBezTo>
                <a:cubicBezTo>
                  <a:pt x="11" y="183"/>
                  <a:pt x="11" y="183"/>
                  <a:pt x="11" y="183"/>
                </a:cubicBezTo>
                <a:cubicBezTo>
                  <a:pt x="11" y="175"/>
                  <a:pt x="11" y="175"/>
                  <a:pt x="11" y="175"/>
                </a:cubicBezTo>
                <a:lnTo>
                  <a:pt x="118" y="161"/>
                </a:lnTo>
                <a:close/>
              </a:path>
            </a:pathLst>
          </a:custGeom>
          <a:solidFill>
            <a:srgbClr val="FFFFFF"/>
          </a:solidFill>
          <a:ln>
            <a:noFill/>
          </a:ln>
          <a:effectLst>
            <a:outerShdw blurRad="292100" dist="38100" dir="2700000" algn="tl" rotWithShape="0">
              <a:prstClr val="black">
                <a:alpha val="88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1" name="组合 10"/>
          <p:cNvGrpSpPr/>
          <p:nvPr/>
        </p:nvGrpSpPr>
        <p:grpSpPr>
          <a:xfrm>
            <a:off x="1341578" y="365125"/>
            <a:ext cx="4886361" cy="761059"/>
            <a:chOff x="1341578" y="365125"/>
            <a:chExt cx="4886361" cy="761059"/>
          </a:xfrm>
        </p:grpSpPr>
        <p:sp>
          <p:nvSpPr>
            <p:cNvPr id="12" name="文本框 11"/>
            <p:cNvSpPr txBox="1"/>
            <p:nvPr/>
          </p:nvSpPr>
          <p:spPr>
            <a:xfrm>
              <a:off x="1341578" y="36512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bg1"/>
                  </a:solidFill>
                </a:rPr>
                <a:t>标题文字添加此处</a:t>
              </a:r>
              <a:endParaRPr lang="zh-CN" altLang="en-US" sz="2800" b="1" dirty="0">
                <a:solidFill>
                  <a:schemeClr val="bg1"/>
                </a:solidFill>
              </a:endParaRPr>
            </a:p>
          </p:txBody>
        </p:sp>
        <p:sp>
          <p:nvSpPr>
            <p:cNvPr id="13" name="矩形 12"/>
            <p:cNvSpPr/>
            <p:nvPr/>
          </p:nvSpPr>
          <p:spPr>
            <a:xfrm>
              <a:off x="1341578" y="818407"/>
              <a:ext cx="4886361" cy="30777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4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4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grpSp>
      <p:grpSp>
        <p:nvGrpSpPr>
          <p:cNvPr id="2" name="组合 1"/>
          <p:cNvGrpSpPr/>
          <p:nvPr/>
        </p:nvGrpSpPr>
        <p:grpSpPr>
          <a:xfrm>
            <a:off x="6562725" y="3290888"/>
            <a:ext cx="3327636" cy="1220554"/>
            <a:chOff x="6562725" y="2887663"/>
            <a:chExt cx="3327636" cy="1220554"/>
          </a:xfrm>
        </p:grpSpPr>
        <p:sp>
          <p:nvSpPr>
            <p:cNvPr id="14" name="矩形 13"/>
            <p:cNvSpPr/>
            <p:nvPr/>
          </p:nvSpPr>
          <p:spPr>
            <a:xfrm>
              <a:off x="6562725" y="3240287"/>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15" name="矩形 14"/>
            <p:cNvSpPr/>
            <p:nvPr/>
          </p:nvSpPr>
          <p:spPr>
            <a:xfrm>
              <a:off x="6562725" y="2887663"/>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spTree>
    <p:custDataLst>
      <p:tags r:id="rId1"/>
    </p:custDataLst>
    <p:extLst>
      <p:ext uri="{BB962C8B-B14F-4D97-AF65-F5344CB8AC3E}">
        <p14:creationId xmlns:p14="http://schemas.microsoft.com/office/powerpoint/2010/main" val="2940680218"/>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127"/>
                                        </p:tgtEl>
                                        <p:attrNameLst>
                                          <p:attrName>style.visibility</p:attrName>
                                        </p:attrNameLst>
                                      </p:cBhvr>
                                      <p:to>
                                        <p:strVal val="visible"/>
                                      </p:to>
                                    </p:set>
                                    <p:anim calcmode="lin" valueType="num">
                                      <p:cBhvr>
                                        <p:cTn id="13" dur="500" fill="hold"/>
                                        <p:tgtEl>
                                          <p:spTgt spid="5127"/>
                                        </p:tgtEl>
                                        <p:attrNameLst>
                                          <p:attrName>ppt_w</p:attrName>
                                        </p:attrNameLst>
                                      </p:cBhvr>
                                      <p:tavLst>
                                        <p:tav tm="0">
                                          <p:val>
                                            <p:fltVal val="0"/>
                                          </p:val>
                                        </p:tav>
                                        <p:tav tm="100000">
                                          <p:val>
                                            <p:strVal val="#ppt_w"/>
                                          </p:val>
                                        </p:tav>
                                      </p:tavLst>
                                    </p:anim>
                                    <p:anim calcmode="lin" valueType="num">
                                      <p:cBhvr>
                                        <p:cTn id="14" dur="500" fill="hold"/>
                                        <p:tgtEl>
                                          <p:spTgt spid="5127"/>
                                        </p:tgtEl>
                                        <p:attrNameLst>
                                          <p:attrName>ppt_h</p:attrName>
                                        </p:attrNameLst>
                                      </p:cBhvr>
                                      <p:tavLst>
                                        <p:tav tm="0">
                                          <p:val>
                                            <p:fltVal val="0"/>
                                          </p:val>
                                        </p:tav>
                                        <p:tav tm="100000">
                                          <p:val>
                                            <p:strVal val="#ppt_h"/>
                                          </p:val>
                                        </p:tav>
                                      </p:tavLst>
                                    </p:anim>
                                    <p:animEffect transition="in" filter="fade">
                                      <p:cBhvr>
                                        <p:cTn id="15" dur="500"/>
                                        <p:tgtEl>
                                          <p:spTgt spid="5127"/>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128"/>
                                        </p:tgtEl>
                                        <p:attrNameLst>
                                          <p:attrName>style.visibility</p:attrName>
                                        </p:attrNameLst>
                                      </p:cBhvr>
                                      <p:to>
                                        <p:strVal val="visible"/>
                                      </p:to>
                                    </p:set>
                                    <p:anim calcmode="lin" valueType="num">
                                      <p:cBhvr>
                                        <p:cTn id="18" dur="500" fill="hold"/>
                                        <p:tgtEl>
                                          <p:spTgt spid="5128"/>
                                        </p:tgtEl>
                                        <p:attrNameLst>
                                          <p:attrName>ppt_w</p:attrName>
                                        </p:attrNameLst>
                                      </p:cBhvr>
                                      <p:tavLst>
                                        <p:tav tm="0">
                                          <p:val>
                                            <p:fltVal val="0"/>
                                          </p:val>
                                        </p:tav>
                                        <p:tav tm="100000">
                                          <p:val>
                                            <p:strVal val="#ppt_w"/>
                                          </p:val>
                                        </p:tav>
                                      </p:tavLst>
                                    </p:anim>
                                    <p:anim calcmode="lin" valueType="num">
                                      <p:cBhvr>
                                        <p:cTn id="19" dur="500" fill="hold"/>
                                        <p:tgtEl>
                                          <p:spTgt spid="5128"/>
                                        </p:tgtEl>
                                        <p:attrNameLst>
                                          <p:attrName>ppt_h</p:attrName>
                                        </p:attrNameLst>
                                      </p:cBhvr>
                                      <p:tavLst>
                                        <p:tav tm="0">
                                          <p:val>
                                            <p:fltVal val="0"/>
                                          </p:val>
                                        </p:tav>
                                        <p:tav tm="100000">
                                          <p:val>
                                            <p:strVal val="#ppt_h"/>
                                          </p:val>
                                        </p:tav>
                                      </p:tavLst>
                                    </p:anim>
                                    <p:animEffect transition="in" filter="fade">
                                      <p:cBhvr>
                                        <p:cTn id="20" dur="500"/>
                                        <p:tgtEl>
                                          <p:spTgt spid="5128"/>
                                        </p:tgtEl>
                                      </p:cBhvr>
                                    </p:animEffect>
                                  </p:childTnLst>
                                </p:cTn>
                              </p:par>
                              <p:par>
                                <p:cTn id="21" presetID="53" presetClass="entr" presetSubtype="16"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7" grpId="0" animBg="1"/>
      <p:bldP spid="512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2815" t="44692" r="2928" b="3391"/>
          <a:stretch/>
        </p:blipFill>
        <p:spPr>
          <a:xfrm>
            <a:off x="0" y="3009900"/>
            <a:ext cx="12192000" cy="3848100"/>
          </a:xfrm>
          <a:custGeom>
            <a:avLst/>
            <a:gdLst>
              <a:gd name="connsiteX0" fmla="*/ 2333625 w 12192000"/>
              <a:gd name="connsiteY0" fmla="*/ 0 h 3848100"/>
              <a:gd name="connsiteX1" fmla="*/ 12192000 w 12192000"/>
              <a:gd name="connsiteY1" fmla="*/ 0 h 3848100"/>
              <a:gd name="connsiteX2" fmla="*/ 12192000 w 12192000"/>
              <a:gd name="connsiteY2" fmla="*/ 3848100 h 3848100"/>
              <a:gd name="connsiteX3" fmla="*/ 0 w 12192000"/>
              <a:gd name="connsiteY3" fmla="*/ 3848100 h 3848100"/>
              <a:gd name="connsiteX4" fmla="*/ 0 w 12192000"/>
              <a:gd name="connsiteY4" fmla="*/ 422682 h 3848100"/>
              <a:gd name="connsiteX5" fmla="*/ 2333625 w 12192000"/>
              <a:gd name="connsiteY5" fmla="*/ 422682 h 384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848100">
                <a:moveTo>
                  <a:pt x="2333625" y="0"/>
                </a:moveTo>
                <a:lnTo>
                  <a:pt x="12192000" y="0"/>
                </a:lnTo>
                <a:lnTo>
                  <a:pt x="12192000" y="3848100"/>
                </a:lnTo>
                <a:lnTo>
                  <a:pt x="0" y="3848100"/>
                </a:lnTo>
                <a:lnTo>
                  <a:pt x="0" y="422682"/>
                </a:lnTo>
                <a:lnTo>
                  <a:pt x="2333625" y="422682"/>
                </a:lnTo>
                <a:close/>
              </a:path>
            </a:pathLst>
          </a:custGeom>
        </p:spPr>
      </p:pic>
      <p:sp>
        <p:nvSpPr>
          <p:cNvPr id="3" name="文本框 2"/>
          <p:cNvSpPr txBox="1"/>
          <p:nvPr/>
        </p:nvSpPr>
        <p:spPr>
          <a:xfrm>
            <a:off x="1841506" y="1905176"/>
            <a:ext cx="8508994" cy="923330"/>
          </a:xfrm>
          <a:prstGeom prst="rect">
            <a:avLst/>
          </a:prstGeom>
          <a:noFill/>
          <a:effectLst>
            <a:outerShdw blurRad="266700" dist="38100" dir="5400000" algn="t" rotWithShape="0">
              <a:prstClr val="black">
                <a:alpha val="71000"/>
              </a:prstClr>
            </a:outerShdw>
          </a:effectLst>
        </p:spPr>
        <p:txBody>
          <a:bodyPr wrap="square" rtlCol="0">
            <a:spAutoFit/>
            <a:scene3d>
              <a:camera prst="orthographicFront"/>
              <a:lightRig rig="threePt" dir="t"/>
            </a:scene3d>
            <a:sp3d contourW="12700"/>
          </a:bodyPr>
          <a:lstStyle/>
          <a:p>
            <a:pPr algn="ctr"/>
            <a:r>
              <a:rPr lang="zh-CN" altLang="en-US" sz="5400" dirty="0" smtClean="0">
                <a:solidFill>
                  <a:schemeClr val="bg1"/>
                </a:solidFill>
                <a:latin typeface="方正兰亭中黑_GBK" panose="02000000000000000000" pitchFamily="2" charset="-122"/>
                <a:ea typeface="方正兰亭中黑_GBK" panose="02000000000000000000" pitchFamily="2" charset="-122"/>
              </a:rPr>
              <a:t>感谢您的观看指导</a:t>
            </a:r>
            <a:endParaRPr lang="zh-CN" altLang="en-US" sz="5400" dirty="0">
              <a:solidFill>
                <a:schemeClr val="bg1"/>
              </a:solidFill>
              <a:latin typeface="方正兰亭中黑_GBK" panose="02000000000000000000" pitchFamily="2" charset="-122"/>
              <a:ea typeface="方正兰亭中黑_GBK" panose="02000000000000000000" pitchFamily="2" charset="-122"/>
            </a:endParaRPr>
          </a:p>
        </p:txBody>
      </p:sp>
      <p:cxnSp>
        <p:nvCxnSpPr>
          <p:cNvPr id="7" name="直接连接符 6"/>
          <p:cNvCxnSpPr/>
          <p:nvPr/>
        </p:nvCxnSpPr>
        <p:spPr>
          <a:xfrm>
            <a:off x="5693569" y="3571875"/>
            <a:ext cx="80486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4876800" y="2988094"/>
            <a:ext cx="2438400" cy="356781"/>
            <a:chOff x="4876800" y="3091269"/>
            <a:chExt cx="2438400" cy="356781"/>
          </a:xfrm>
        </p:grpSpPr>
        <p:sp>
          <p:nvSpPr>
            <p:cNvPr id="5" name="矩形 4"/>
            <p:cNvSpPr/>
            <p:nvPr/>
          </p:nvSpPr>
          <p:spPr>
            <a:xfrm>
              <a:off x="4876800" y="3094038"/>
              <a:ext cx="2438400" cy="354012"/>
            </a:xfrm>
            <a:prstGeom prst="rect">
              <a:avLst/>
            </a:prstGeom>
            <a:solidFill>
              <a:srgbClr val="00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439410" y="3091269"/>
              <a:ext cx="1313180" cy="338554"/>
            </a:xfrm>
            <a:prstGeom prst="rect">
              <a:avLst/>
            </a:prstGeom>
            <a:noFill/>
          </p:spPr>
          <p:txBody>
            <a:bodyPr wrap="none" rtlCol="0">
              <a:spAutoFit/>
              <a:scene3d>
                <a:camera prst="orthographicFront"/>
                <a:lightRig rig="threePt" dir="t"/>
              </a:scene3d>
              <a:sp3d contourW="12700"/>
            </a:bodyPr>
            <a:lstStyle/>
            <a:p>
              <a:pPr algn="ctr"/>
              <a:r>
                <a:rPr lang="zh-CN" altLang="en-US" sz="1600" dirty="0" smtClean="0">
                  <a:solidFill>
                    <a:schemeClr val="bg1"/>
                  </a:solidFill>
                </a:rPr>
                <a:t>汇报人</a:t>
              </a:r>
              <a:r>
                <a:rPr lang="zh-CN" altLang="en-US" sz="1600" dirty="0" smtClean="0">
                  <a:solidFill>
                    <a:schemeClr val="bg1"/>
                  </a:solidFill>
                </a:rPr>
                <a:t>：</a:t>
              </a:r>
              <a:r>
                <a:rPr lang="en-US" altLang="zh-CN" sz="1600" dirty="0" smtClean="0">
                  <a:solidFill>
                    <a:schemeClr val="bg1"/>
                  </a:solidFill>
                </a:rPr>
                <a:t>xxx</a:t>
              </a:r>
              <a:endParaRPr lang="zh-CN" altLang="en-US" sz="1600" dirty="0">
                <a:solidFill>
                  <a:schemeClr val="bg1"/>
                </a:solidFill>
              </a:endParaRPr>
            </a:p>
          </p:txBody>
        </p:sp>
      </p:grpSp>
      <p:sp>
        <p:nvSpPr>
          <p:cNvPr id="10" name="文本框 9"/>
          <p:cNvSpPr txBox="1"/>
          <p:nvPr/>
        </p:nvSpPr>
        <p:spPr>
          <a:xfrm>
            <a:off x="3400425" y="3731464"/>
            <a:ext cx="5391150" cy="47833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828383414"/>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70703162551"/>
  <p:tag name="MH_LIBRARY" val="GRAPHIC"/>
  <p:tag name="MH_TYPE" val="Other"/>
  <p:tag name="MH_ORDER" val="8"/>
</p:tagLst>
</file>

<file path=ppt/tags/tag3.xml><?xml version="1.0" encoding="utf-8"?>
<p:tagLst xmlns:a="http://schemas.openxmlformats.org/drawingml/2006/main" xmlns:r="http://schemas.openxmlformats.org/officeDocument/2006/relationships" xmlns:p="http://schemas.openxmlformats.org/presentationml/2006/main">
  <p:tag name="MH" val="20170703162551"/>
  <p:tag name="MH_LIBRARY" val="GRAPHIC"/>
  <p:tag name="MH_TYPE" val="SubTitle"/>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70703162551"/>
  <p:tag name="MH_LIBRARY" val="GRAPHIC"/>
  <p:tag name="MH_TYPE" val="Other"/>
  <p:tag name="MH_ORDER" val="6"/>
</p:tagLst>
</file>

<file path=ppt/tags/tag5.xml><?xml version="1.0" encoding="utf-8"?>
<p:tagLst xmlns:a="http://schemas.openxmlformats.org/drawingml/2006/main" xmlns:r="http://schemas.openxmlformats.org/officeDocument/2006/relationships" xmlns:p="http://schemas.openxmlformats.org/presentationml/2006/main">
  <p:tag name="MH" val="20170703162551"/>
  <p:tag name="MH_LIBRARY" val="GRAPHIC"/>
  <p:tag name="MH_TYPE" val="SubTitle"/>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703162551"/>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70703162551"/>
  <p:tag name="MH_LIBRARY" val="GRAPHIC"/>
  <p:tag name="MH_TYPE" val="SubTitle"/>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70703162551"/>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70703162551"/>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Desc"/>
  <p:tag name="MH" val="20170703162432"/>
  <p:tag name="MH_LIBRARY" val="GRAPHIC"/>
</p:tagLst>
</file>

<file path=ppt/tags/tag1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
  <p:tag name="MH" val="20170703162450"/>
  <p:tag name="MH_LIBRARY" val="GRAPHIC"/>
</p:tagLst>
</file>

<file path=ppt/tags/tag12.xml><?xml version="1.0" encoding="utf-8"?>
<p:tagLst xmlns:a="http://schemas.openxmlformats.org/drawingml/2006/main" xmlns:r="http://schemas.openxmlformats.org/officeDocument/2006/relationships" xmlns:p="http://schemas.openxmlformats.org/presentationml/2006/main">
  <p:tag name="MH" val="20170703162450"/>
  <p:tag name="MH_LIBRARY" val="GRAPHIC"/>
  <p:tag name="MH_TYPE" val="Other"/>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70703162450"/>
  <p:tag name="MH_LIBRARY" val="GRAPHIC"/>
  <p:tag name="MH_TYPE" val="Other"/>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70703162450"/>
  <p:tag name="MH_LIBRARY" val="GRAPHIC"/>
  <p:tag name="MH_TYPE" val="Other"/>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70703162450"/>
  <p:tag name="MH_LIBRARY" val="GRAPHIC"/>
  <p:tag name="MH_TYPE" val="Other"/>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QiTTB#"/>
  <p:tag name="MH_LAYOUT" val="SubTitleDesc"/>
  <p:tag name="MH" val="20170703162515"/>
  <p:tag name="MH_LIBRARY" val="GRAPHIC"/>
</p:tagLst>
</file>

<file path=ppt/tags/tag17.xml><?xml version="1.0" encoding="utf-8"?>
<p:tagLst xmlns:a="http://schemas.openxmlformats.org/drawingml/2006/main" xmlns:r="http://schemas.openxmlformats.org/officeDocument/2006/relationships" xmlns:p="http://schemas.openxmlformats.org/presentationml/2006/main">
  <p:tag name="MH" val="20170703162515"/>
  <p:tag name="MH_LIBRARY" val="GRAPHIC"/>
  <p:tag name="MH_TYPE" val="Other"/>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70703162515"/>
  <p:tag name="MH_LIBRARY" val="GRAPHIC"/>
  <p:tag name="MH_TYPE" val="SubTitl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70703162515"/>
  <p:tag name="MH_LIBRARY" val="GRAPHIC"/>
  <p:tag name="MH_TYPE" val="SubTitle"/>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70703162515"/>
  <p:tag name="MH_LIBRARY" val="GRAPHIC"/>
  <p:tag name="MH_TYPE" val="SubTitle"/>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ShuJTB#"/>
  <p:tag name="MH_LAYOUT" val="SubTitleTextDesc"/>
  <p:tag name="MH" val="20170703162526"/>
  <p:tag name="MH_LIBRARY" val="GRAPHIC"/>
</p:tagLst>
</file>

<file path=ppt/tags/tag22.xml><?xml version="1.0" encoding="utf-8"?>
<p:tagLst xmlns:a="http://schemas.openxmlformats.org/drawingml/2006/main" xmlns:r="http://schemas.openxmlformats.org/officeDocument/2006/relationships" xmlns:p="http://schemas.openxmlformats.org/presentationml/2006/main">
  <p:tag name="MH" val="20170703162526"/>
  <p:tag name="MH_LIBRARY" val="GRAPHIC"/>
  <p:tag name="MH_TYPE" val="Other"/>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70703162526"/>
  <p:tag name="MH_LIBRARY" val="GRAPHIC"/>
  <p:tag name="MH_TYPE" val="Other"/>
  <p:tag name="MH_ORDER" val="2"/>
</p:tagLst>
</file>

<file path=ppt/tags/tag24.xml><?xml version="1.0" encoding="utf-8"?>
<p:tagLst xmlns:a="http://schemas.openxmlformats.org/drawingml/2006/main" xmlns:r="http://schemas.openxmlformats.org/officeDocument/2006/relationships" xmlns:p="http://schemas.openxmlformats.org/presentationml/2006/main">
  <p:tag name="MH" val="20170703162526"/>
  <p:tag name="MH_LIBRARY" val="GRAPHIC"/>
  <p:tag name="MH_TYPE" val="Other"/>
  <p:tag name="MH_ORDER" val="3"/>
</p:tagLst>
</file>

<file path=ppt/tags/tag25.xml><?xml version="1.0" encoding="utf-8"?>
<p:tagLst xmlns:a="http://schemas.openxmlformats.org/drawingml/2006/main" xmlns:r="http://schemas.openxmlformats.org/officeDocument/2006/relationships" xmlns:p="http://schemas.openxmlformats.org/presentationml/2006/main">
  <p:tag name="MH" val="20170703162526"/>
  <p:tag name="MH_LIBRARY" val="GRAPHIC"/>
  <p:tag name="MH_TYPE" val="Other"/>
  <p:tag name="MH_ORDER" val="4"/>
</p:tagLst>
</file>

<file path=ppt/tags/tag26.xml><?xml version="1.0" encoding="utf-8"?>
<p:tagLst xmlns:a="http://schemas.openxmlformats.org/drawingml/2006/main" xmlns:r="http://schemas.openxmlformats.org/officeDocument/2006/relationships" xmlns:p="http://schemas.openxmlformats.org/presentationml/2006/main">
  <p:tag name="MH" val="20170703162526"/>
  <p:tag name="MH_LIBRARY" val="GRAPHIC"/>
  <p:tag name="MH_TYPE" val="Other"/>
  <p:tag name="MH_ORDER" val="5"/>
</p:tagLst>
</file>

<file path=ppt/tags/tag27.xml><?xml version="1.0" encoding="utf-8"?>
<p:tagLst xmlns:a="http://schemas.openxmlformats.org/drawingml/2006/main" xmlns:r="http://schemas.openxmlformats.org/officeDocument/2006/relationships" xmlns:p="http://schemas.openxmlformats.org/presentationml/2006/main">
  <p:tag name="MH" val="20170703162526"/>
  <p:tag name="MH_LIBRARY" val="GRAPHIC"/>
  <p:tag name="MH_TYPE" val="Text"/>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70703162526"/>
  <p:tag name="MH_LIBRARY" val="GRAPHIC"/>
  <p:tag name="MH_TYPE" val="Text"/>
  <p:tag name="MH_ORDER" val="2"/>
</p:tagLst>
</file>

<file path=ppt/tags/tag29.xml><?xml version="1.0" encoding="utf-8"?>
<p:tagLst xmlns:a="http://schemas.openxmlformats.org/drawingml/2006/main" xmlns:r="http://schemas.openxmlformats.org/officeDocument/2006/relationships" xmlns:p="http://schemas.openxmlformats.org/presentationml/2006/main">
  <p:tag name="MH" val="20170703162526"/>
  <p:tag name="MH_LIBRARY" val="GRAPHIC"/>
  <p:tag name="MH_TYPE" val="Text"/>
  <p:tag name="MH_ORDER" val="3"/>
</p:tagLst>
</file>

<file path=ppt/tags/tag30.xml><?xml version="1.0" encoding="utf-8"?>
<p:tagLst xmlns:a="http://schemas.openxmlformats.org/drawingml/2006/main" xmlns:r="http://schemas.openxmlformats.org/officeDocument/2006/relationships" xmlns:p="http://schemas.openxmlformats.org/presentationml/2006/main">
  <p:tag name="MH" val="20170703162526"/>
  <p:tag name="MH_LIBRARY" val="GRAPHIC"/>
  <p:tag name="MH_TYPE" val="Text"/>
  <p:tag name="MH_ORDER" val="4"/>
</p:tagLst>
</file>

<file path=ppt/tags/tag31.xml><?xml version="1.0" encoding="utf-8"?>
<p:tagLst xmlns:a="http://schemas.openxmlformats.org/drawingml/2006/main" xmlns:r="http://schemas.openxmlformats.org/officeDocument/2006/relationships" xmlns:p="http://schemas.openxmlformats.org/presentationml/2006/main">
  <p:tag name="MH" val="20170703162526"/>
  <p:tag name="MH_LIBRARY" val="GRAPHIC"/>
  <p:tag name="MH_TYPE" val="Other"/>
  <p:tag name="MH_ORDER" val="6"/>
</p:tagLst>
</file>

<file path=ppt/tags/tag32.xml><?xml version="1.0" encoding="utf-8"?>
<p:tagLst xmlns:a="http://schemas.openxmlformats.org/drawingml/2006/main" xmlns:r="http://schemas.openxmlformats.org/officeDocument/2006/relationships" xmlns:p="http://schemas.openxmlformats.org/presentationml/2006/main">
  <p:tag name="MH" val="20170703162526"/>
  <p:tag name="MH_LIBRARY" val="GRAPHIC"/>
  <p:tag name="MH_TYPE" val="SubTitle"/>
  <p:tag name="MH_ORDER" val="1"/>
</p:tagLst>
</file>

<file path=ppt/tags/tag33.xml><?xml version="1.0" encoding="utf-8"?>
<p:tagLst xmlns:a="http://schemas.openxmlformats.org/drawingml/2006/main" xmlns:r="http://schemas.openxmlformats.org/officeDocument/2006/relationships" xmlns:p="http://schemas.openxmlformats.org/presentationml/2006/main">
  <p:tag name="MH" val="20170703162526"/>
  <p:tag name="MH_LIBRARY" val="GRAPHIC"/>
  <p:tag name="MH_TYPE" val="SubTitle"/>
  <p:tag name="MH_ORDER" val="2"/>
</p:tagLst>
</file>

<file path=ppt/tags/tag34.xml><?xml version="1.0" encoding="utf-8"?>
<p:tagLst xmlns:a="http://schemas.openxmlformats.org/drawingml/2006/main" xmlns:r="http://schemas.openxmlformats.org/officeDocument/2006/relationships" xmlns:p="http://schemas.openxmlformats.org/presentationml/2006/main">
  <p:tag name="MH" val="20170703162526"/>
  <p:tag name="MH_LIBRARY" val="GRAPHIC"/>
  <p:tag name="MH_TYPE" val="SubTitle"/>
  <p:tag name="MH_ORDER" val="3"/>
</p:tagLst>
</file>

<file path=ppt/tags/tag35.xml><?xml version="1.0" encoding="utf-8"?>
<p:tagLst xmlns:a="http://schemas.openxmlformats.org/drawingml/2006/main" xmlns:r="http://schemas.openxmlformats.org/officeDocument/2006/relationships" xmlns:p="http://schemas.openxmlformats.org/presentationml/2006/main">
  <p:tag name="MH" val="20170703162526"/>
  <p:tag name="MH_LIBRARY" val="GRAPHIC"/>
  <p:tag name="MH_TYPE" val="SubTitle"/>
  <p:tag name="MH_ORDER" val="4"/>
</p:tagLst>
</file>

<file path=ppt/tags/tag36.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70703162640"/>
  <p:tag name="MH_LIBRARY" val="GRAPHIC"/>
</p:tagLst>
</file>

<file path=ppt/tags/tag37.xml><?xml version="1.0" encoding="utf-8"?>
<p:tagLst xmlns:a="http://schemas.openxmlformats.org/drawingml/2006/main" xmlns:r="http://schemas.openxmlformats.org/officeDocument/2006/relationships" xmlns:p="http://schemas.openxmlformats.org/presentationml/2006/main">
  <p:tag name="MH" val="20170703162640"/>
  <p:tag name="MH_LIBRARY" val="GRAPHIC"/>
  <p:tag name="MH_TYPE" val="SubTitle"/>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703162343"/>
  <p:tag name="MH_LIBRARY" val="GRAPHIC"/>
</p:tagLst>
</file>

<file path=ppt/tags/tag39.xml><?xml version="1.0" encoding="utf-8"?>
<p:tagLst xmlns:a="http://schemas.openxmlformats.org/drawingml/2006/main" xmlns:r="http://schemas.openxmlformats.org/officeDocument/2006/relationships" xmlns:p="http://schemas.openxmlformats.org/presentationml/2006/main">
  <p:tag name="MH" val="20170703162343"/>
  <p:tag name="MH_LIBRARY" val="GRAPHIC"/>
  <p:tag name="MH_TYPE" val="Other"/>
  <p:tag name="MH_ORDER" val="4"/>
</p:tagLst>
</file>

<file path=ppt/tags/tag40.xml><?xml version="1.0" encoding="utf-8"?>
<p:tagLst xmlns:a="http://schemas.openxmlformats.org/drawingml/2006/main" xmlns:r="http://schemas.openxmlformats.org/officeDocument/2006/relationships" xmlns:p="http://schemas.openxmlformats.org/presentationml/2006/main">
  <p:tag name="MH" val="20170703162343"/>
  <p:tag name="MH_LIBRARY" val="GRAPHIC"/>
  <p:tag name="MH_TYPE" val="Other"/>
  <p:tag name="MH_ORDER" val="2"/>
</p:tagLst>
</file>

<file path=ppt/tags/tag41.xml><?xml version="1.0" encoding="utf-8"?>
<p:tagLst xmlns:a="http://schemas.openxmlformats.org/drawingml/2006/main" xmlns:r="http://schemas.openxmlformats.org/officeDocument/2006/relationships" xmlns:p="http://schemas.openxmlformats.org/presentationml/2006/main">
  <p:tag name="MH" val="20170703162343"/>
  <p:tag name="MH_LIBRARY" val="GRAPHIC"/>
  <p:tag name="MH_TYPE" val="Other"/>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MH" val="20170703162343"/>
  <p:tag name="MH_LIBRARY" val="GRAPHIC"/>
  <p:tag name="MH_TYPE" val="Other"/>
  <p:tag name="MH_ORDER" val="3"/>
</p:tagLst>
</file>

<file path=ppt/tags/tag4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03162533"/>
  <p:tag name="MH_LIBRARY" val="GRAPHIC"/>
</p:tagLst>
</file>

<file path=ppt/tags/tag44.xml><?xml version="1.0" encoding="utf-8"?>
<p:tagLst xmlns:a="http://schemas.openxmlformats.org/drawingml/2006/main" xmlns:r="http://schemas.openxmlformats.org/officeDocument/2006/relationships" xmlns:p="http://schemas.openxmlformats.org/presentationml/2006/main">
  <p:tag name="MH" val="20170703162533"/>
  <p:tag name="MH_LIBRARY" val="GRAPHIC"/>
  <p:tag name="MH_TYPE" val="SubTitle"/>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70703162533"/>
  <p:tag name="MH_LIBRARY" val="GRAPHIC"/>
  <p:tag name="MH_TYPE" val="SubTitle"/>
  <p:tag name="MH_ORDER" val="2"/>
</p:tagLst>
</file>

<file path=ppt/tags/tag46.xml><?xml version="1.0" encoding="utf-8"?>
<p:tagLst xmlns:a="http://schemas.openxmlformats.org/drawingml/2006/main" xmlns:r="http://schemas.openxmlformats.org/officeDocument/2006/relationships" xmlns:p="http://schemas.openxmlformats.org/presentationml/2006/main">
  <p:tag name="MH" val="20170703162533"/>
  <p:tag name="MH_LIBRARY" val="GRAPHIC"/>
  <p:tag name="MH_TYPE" val="SubTitle"/>
  <p:tag name="MH_ORDER" val="3"/>
</p:tagLst>
</file>

<file path=ppt/tags/tag47.xml><?xml version="1.0" encoding="utf-8"?>
<p:tagLst xmlns:a="http://schemas.openxmlformats.org/drawingml/2006/main" xmlns:r="http://schemas.openxmlformats.org/officeDocument/2006/relationships" xmlns:p="http://schemas.openxmlformats.org/presentationml/2006/main">
  <p:tag name="MH" val="20170703162533"/>
  <p:tag name="MH_LIBRARY" val="GRAPHIC"/>
  <p:tag name="MH_TYPE" val="SubTitle"/>
  <p:tag name="MH_ORDER" val="4"/>
</p:tagLst>
</file>

<file path=ppt/tags/tag48.xml><?xml version="1.0" encoding="utf-8"?>
<p:tagLst xmlns:a="http://schemas.openxmlformats.org/drawingml/2006/main" xmlns:r="http://schemas.openxmlformats.org/officeDocument/2006/relationships" xmlns:p="http://schemas.openxmlformats.org/presentationml/2006/main">
  <p:tag name="MH" val="20170703162533"/>
  <p:tag name="MH_LIBRARY" val="GRAPHIC"/>
  <p:tag name="MH_TYPE" val="Other"/>
  <p:tag name="MH_ORDER" val="1"/>
</p:tagLst>
</file>

<file path=ppt/tags/tag49.xml><?xml version="1.0" encoding="utf-8"?>
<p:tagLst xmlns:a="http://schemas.openxmlformats.org/drawingml/2006/main" xmlns:r="http://schemas.openxmlformats.org/officeDocument/2006/relationships" xmlns:p="http://schemas.openxmlformats.org/presentationml/2006/main">
  <p:tag name="MH" val="20170703162533"/>
  <p:tag name="MH_LIBRARY" val="GRAPHIC"/>
  <p:tag name="MH_TYPE" val="Other"/>
  <p:tag name="MH_ORDER" val="2"/>
</p:tagLst>
</file>

<file path=ppt/tags/tag50.xml><?xml version="1.0" encoding="utf-8"?>
<p:tagLst xmlns:a="http://schemas.openxmlformats.org/drawingml/2006/main" xmlns:r="http://schemas.openxmlformats.org/officeDocument/2006/relationships" xmlns:p="http://schemas.openxmlformats.org/presentationml/2006/main">
  <p:tag name="MH" val="20170703162533"/>
  <p:tag name="MH_LIBRARY" val="GRAPHIC"/>
  <p:tag name="MH_TYPE" val="Other"/>
  <p:tag name="MH_ORDER" val="3"/>
</p:tagLst>
</file>

<file path=ppt/tags/tag51.xml><?xml version="1.0" encoding="utf-8"?>
<p:tagLst xmlns:a="http://schemas.openxmlformats.org/drawingml/2006/main" xmlns:r="http://schemas.openxmlformats.org/officeDocument/2006/relationships" xmlns:p="http://schemas.openxmlformats.org/presentationml/2006/main">
  <p:tag name="MH" val="20170703162533"/>
  <p:tag name="MH_LIBRARY" val="GRAPHIC"/>
  <p:tag name="MH_TYPE" val="Other"/>
  <p:tag name="MH_ORDER" val="4"/>
</p:tagLst>
</file>

<file path=ppt/tags/tag5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Desc"/>
  <p:tag name="MH" val="20170703162648"/>
  <p:tag name="MH_LIBRARY" val="GRAPHIC"/>
</p:tagLst>
</file>

<file path=ppt/tags/tag53.xml><?xml version="1.0" encoding="utf-8"?>
<p:tagLst xmlns:a="http://schemas.openxmlformats.org/drawingml/2006/main" xmlns:r="http://schemas.openxmlformats.org/officeDocument/2006/relationships" xmlns:p="http://schemas.openxmlformats.org/presentationml/2006/main">
  <p:tag name="MH" val="20170703162648"/>
  <p:tag name="MH_LIBRARY" val="GRAPHIC"/>
  <p:tag name="MH_TYPE" val="SubTitle"/>
  <p:tag name="MH_ORDER" val="1"/>
</p:tagLst>
</file>

<file path=ppt/tags/tag54.xml><?xml version="1.0" encoding="utf-8"?>
<p:tagLst xmlns:a="http://schemas.openxmlformats.org/drawingml/2006/main" xmlns:r="http://schemas.openxmlformats.org/officeDocument/2006/relationships" xmlns:p="http://schemas.openxmlformats.org/presentationml/2006/main">
  <p:tag name="MH" val="20170703162648"/>
  <p:tag name="MH_LIBRARY" val="GRAPHIC"/>
  <p:tag name="MH_TYPE" val="Other"/>
  <p:tag name="MH_ORDER" val="1"/>
</p:tagLst>
</file>

<file path=ppt/tags/tag55.xml><?xml version="1.0" encoding="utf-8"?>
<p:tagLst xmlns:a="http://schemas.openxmlformats.org/drawingml/2006/main" xmlns:r="http://schemas.openxmlformats.org/officeDocument/2006/relationships" xmlns:p="http://schemas.openxmlformats.org/presentationml/2006/main">
  <p:tag name="MH" val="20170703162648"/>
  <p:tag name="MH_LIBRARY" val="GRAPHIC"/>
  <p:tag name="MH_TYPE" val="SubTitle"/>
  <p:tag name="MH_ORDER" val="3"/>
</p:tagLst>
</file>

<file path=ppt/tags/tag56.xml><?xml version="1.0" encoding="utf-8"?>
<p:tagLst xmlns:a="http://schemas.openxmlformats.org/drawingml/2006/main" xmlns:r="http://schemas.openxmlformats.org/officeDocument/2006/relationships" xmlns:p="http://schemas.openxmlformats.org/presentationml/2006/main">
  <p:tag name="MH" val="20170703162648"/>
  <p:tag name="MH_LIBRARY" val="GRAPHIC"/>
  <p:tag name="MH_TYPE" val="Other"/>
  <p:tag name="MH_ORDER" val="2"/>
</p:tagLst>
</file>

<file path=ppt/tags/tag57.xml><?xml version="1.0" encoding="utf-8"?>
<p:tagLst xmlns:a="http://schemas.openxmlformats.org/drawingml/2006/main" xmlns:r="http://schemas.openxmlformats.org/officeDocument/2006/relationships" xmlns:p="http://schemas.openxmlformats.org/presentationml/2006/main">
  <p:tag name="MH" val="20170703162648"/>
  <p:tag name="MH_LIBRARY" val="GRAPHIC"/>
  <p:tag name="MH_TYPE" val="SubTitle"/>
  <p:tag name="MH_ORDER" val="2"/>
</p:tagLst>
</file>

<file path=ppt/tags/tag58.xml><?xml version="1.0" encoding="utf-8"?>
<p:tagLst xmlns:a="http://schemas.openxmlformats.org/drawingml/2006/main" xmlns:r="http://schemas.openxmlformats.org/officeDocument/2006/relationships" xmlns:p="http://schemas.openxmlformats.org/presentationml/2006/main">
  <p:tag name="MH" val="20170703162648"/>
  <p:tag name="MH_LIBRARY" val="GRAPHIC"/>
  <p:tag name="MH_TYPE" val="Other"/>
  <p:tag name="MH_ORDER" val="3"/>
</p:tagLst>
</file>

<file path=ppt/tags/tag59.xml><?xml version="1.0" encoding="utf-8"?>
<p:tagLst xmlns:a="http://schemas.openxmlformats.org/drawingml/2006/main" xmlns:r="http://schemas.openxmlformats.org/officeDocument/2006/relationships" xmlns:p="http://schemas.openxmlformats.org/presentationml/2006/main">
  <p:tag name="MH" val="20170703162648"/>
  <p:tag name="MH_LIBRARY" val="GRAPHIC"/>
  <p:tag name="MH_TYPE" val="SubTitle"/>
  <p:tag name="MH_ORDER" val="4"/>
</p:tagLst>
</file>

<file path=ppt/tags/tag60.xml><?xml version="1.0" encoding="utf-8"?>
<p:tagLst xmlns:a="http://schemas.openxmlformats.org/drawingml/2006/main" xmlns:r="http://schemas.openxmlformats.org/officeDocument/2006/relationships" xmlns:p="http://schemas.openxmlformats.org/presentationml/2006/main">
  <p:tag name="MH" val="20170703162648"/>
  <p:tag name="MH_LIBRARY" val="GRAPHIC"/>
  <p:tag name="MH_TYPE" val="Other"/>
  <p:tag name="MH_ORDER" val="4"/>
</p:tagLst>
</file>

<file path=ppt/tags/tag61.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TuWHP#"/>
  <p:tag name="MH_LAYOUT" val="SubTitleText"/>
  <p:tag name="MH" val="20170703162710"/>
  <p:tag name="MH_LIBRARY" val="GRAPHIC"/>
</p:tagLst>
</file>

<file path=ppt/tags/tag62.xml><?xml version="1.0" encoding="utf-8"?>
<p:tagLst xmlns:a="http://schemas.openxmlformats.org/drawingml/2006/main" xmlns:r="http://schemas.openxmlformats.org/officeDocument/2006/relationships" xmlns:p="http://schemas.openxmlformats.org/presentationml/2006/main">
  <p:tag name="MH" val="20170703162710"/>
  <p:tag name="MH_LIBRARY" val="GRAPHIC"/>
  <p:tag name="MH_TYPE" val="Other"/>
  <p:tag name="MH_ORDER" val="1"/>
</p:tagLst>
</file>

<file path=ppt/tags/tag63.xml><?xml version="1.0" encoding="utf-8"?>
<p:tagLst xmlns:a="http://schemas.openxmlformats.org/drawingml/2006/main" xmlns:r="http://schemas.openxmlformats.org/officeDocument/2006/relationships" xmlns:p="http://schemas.openxmlformats.org/presentationml/2006/main">
  <p:tag name="MH" val="20170703162710"/>
  <p:tag name="MH_LIBRARY" val="GRAPHIC"/>
  <p:tag name="MH_TYPE" val="Other"/>
  <p:tag name="MH_ORDER" val="2"/>
</p:tagLst>
</file>

<file path=ppt/tags/tag64.xml><?xml version="1.0" encoding="utf-8"?>
<p:tagLst xmlns:a="http://schemas.openxmlformats.org/drawingml/2006/main" xmlns:r="http://schemas.openxmlformats.org/officeDocument/2006/relationships" xmlns:p="http://schemas.openxmlformats.org/presentationml/2006/main">
  <p:tag name="MH" val="20170703162710"/>
  <p:tag name="MH_LIBRARY" val="GRAPHIC"/>
  <p:tag name="MH_TYPE" val="Other"/>
  <p:tag name="MH_ORDER" val="3"/>
</p:tagLst>
</file>

<file path=ppt/tags/tag65.xml><?xml version="1.0" encoding="utf-8"?>
<p:tagLst xmlns:a="http://schemas.openxmlformats.org/drawingml/2006/main" xmlns:r="http://schemas.openxmlformats.org/officeDocument/2006/relationships" xmlns:p="http://schemas.openxmlformats.org/presentationml/2006/main">
  <p:tag name="MH" val="20170703162710"/>
  <p:tag name="MH_LIBRARY" val="GRAPHIC"/>
  <p:tag name="MH_TYPE" val="Other"/>
  <p:tag name="MH_ORDER" val="4"/>
</p:tagLst>
</file>

<file path=ppt/tags/tag66.xml><?xml version="1.0" encoding="utf-8"?>
<p:tagLst xmlns:a="http://schemas.openxmlformats.org/drawingml/2006/main" xmlns:r="http://schemas.openxmlformats.org/officeDocument/2006/relationships" xmlns:p="http://schemas.openxmlformats.org/presentationml/2006/main">
  <p:tag name="MH" val="20170703162710"/>
  <p:tag name="MH_LIBRARY" val="GRAPHIC"/>
  <p:tag name="MH_TYPE" val="Other"/>
  <p:tag name="MH_ORDER" val="5"/>
</p:tagLst>
</file>

<file path=ppt/tags/tag67.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70703162315"/>
  <p:tag name="MH_LIBRARY" val="GRAPHIC"/>
</p:tagLst>
</file>

<file path=ppt/tags/tag68.xml><?xml version="1.0" encoding="utf-8"?>
<p:tagLst xmlns:a="http://schemas.openxmlformats.org/drawingml/2006/main" xmlns:r="http://schemas.openxmlformats.org/officeDocument/2006/relationships" xmlns:p="http://schemas.openxmlformats.org/presentationml/2006/main">
  <p:tag name="MH" val="20170703162315"/>
  <p:tag name="MH_LIBRARY" val="GRAPHIC"/>
  <p:tag name="MH_TYPE" val="Other"/>
  <p:tag name="MH_ORDER" val="3"/>
</p:tagLst>
</file>

<file path=ppt/tags/tag69.xml><?xml version="1.0" encoding="utf-8"?>
<p:tagLst xmlns:a="http://schemas.openxmlformats.org/drawingml/2006/main" xmlns:r="http://schemas.openxmlformats.org/officeDocument/2006/relationships" xmlns:p="http://schemas.openxmlformats.org/presentationml/2006/main">
  <p:tag name="MH" val="20170703162315"/>
  <p:tag name="MH_LIBRARY" val="GRAPHIC"/>
  <p:tag name="MH_TYPE" val="Other"/>
  <p:tag name="MH_ORDER" val="4"/>
</p:tagLst>
</file>

<file path=ppt/tags/tag70.xml><?xml version="1.0" encoding="utf-8"?>
<p:tagLst xmlns:a="http://schemas.openxmlformats.org/drawingml/2006/main" xmlns:r="http://schemas.openxmlformats.org/officeDocument/2006/relationships" xmlns:p="http://schemas.openxmlformats.org/presentationml/2006/main">
  <p:tag name="MH" val="20170703162315"/>
  <p:tag name="MH_LIBRARY" val="GRAPHIC"/>
  <p:tag name="MH_TYPE" val="Other"/>
  <p:tag name="MH_ORDER" val="5"/>
</p:tagLst>
</file>

<file path=ppt/tags/tag71.xml><?xml version="1.0" encoding="utf-8"?>
<p:tagLst xmlns:a="http://schemas.openxmlformats.org/drawingml/2006/main" xmlns:r="http://schemas.openxmlformats.org/officeDocument/2006/relationships" xmlns:p="http://schemas.openxmlformats.org/presentationml/2006/main">
  <p:tag name="MH" val="20170703162315"/>
  <p:tag name="MH_LIBRARY" val="GRAPHIC"/>
  <p:tag name="MH_TYPE" val="Other"/>
  <p:tag name="MH_ORDER" val="1"/>
</p:tagLst>
</file>

<file path=ppt/tags/tag72.xml><?xml version="1.0" encoding="utf-8"?>
<p:tagLst xmlns:a="http://schemas.openxmlformats.org/drawingml/2006/main" xmlns:r="http://schemas.openxmlformats.org/officeDocument/2006/relationships" xmlns:p="http://schemas.openxmlformats.org/presentationml/2006/main">
  <p:tag name="MH" val="20170703162315"/>
  <p:tag name="MH_LIBRARY" val="GRAPHIC"/>
  <p:tag name="MH_TYPE" val="Other"/>
  <p:tag name="MH_ORDER" val="2"/>
</p:tagLst>
</file>

<file path=ppt/tags/tag73.xml><?xml version="1.0" encoding="utf-8"?>
<p:tagLst xmlns:a="http://schemas.openxmlformats.org/drawingml/2006/main" xmlns:r="http://schemas.openxmlformats.org/officeDocument/2006/relationships" xmlns:p="http://schemas.openxmlformats.org/presentationml/2006/main">
  <p:tag name="MH" val="20170703162315"/>
  <p:tag name="MH_LIBRARY" val="GRAPHIC"/>
  <p:tag name="MH_TYPE" val="SubTitle"/>
  <p:tag name="MH_ORDER" val="3"/>
</p:tagLst>
</file>

<file path=ppt/tags/tag74.xml><?xml version="1.0" encoding="utf-8"?>
<p:tagLst xmlns:a="http://schemas.openxmlformats.org/drawingml/2006/main" xmlns:r="http://schemas.openxmlformats.org/officeDocument/2006/relationships" xmlns:p="http://schemas.openxmlformats.org/presentationml/2006/main">
  <p:tag name="MH" val="20170703162315"/>
  <p:tag name="MH_LIBRARY" val="GRAPHIC"/>
  <p:tag name="MH_TYPE" val="SubTitle"/>
  <p:tag name="MH_ORDER" val="2"/>
</p:tagLst>
</file>

<file path=ppt/tags/tag75.xml><?xml version="1.0" encoding="utf-8"?>
<p:tagLst xmlns:a="http://schemas.openxmlformats.org/drawingml/2006/main" xmlns:r="http://schemas.openxmlformats.org/officeDocument/2006/relationships" xmlns:p="http://schemas.openxmlformats.org/presentationml/2006/main">
  <p:tag name="MH" val="20170703162315"/>
  <p:tag name="MH_LIBRARY" val="GRAPHIC"/>
  <p:tag name="MH_TYPE" val="SubTitle"/>
  <p:tag name="MH_ORDER" val="1"/>
</p:tagLst>
</file>

<file path=ppt/tags/tag76.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Desc"/>
  <p:tag name="MH" val="20170703162718"/>
  <p:tag name="MH_LIBRARY" val="GRAPHIC"/>
</p:tagLst>
</file>

<file path=ppt/tags/tag77.xml><?xml version="1.0" encoding="utf-8"?>
<p:tagLst xmlns:a="http://schemas.openxmlformats.org/drawingml/2006/main" xmlns:r="http://schemas.openxmlformats.org/officeDocument/2006/relationships" xmlns:p="http://schemas.openxmlformats.org/presentationml/2006/main">
  <p:tag name="MH" val="20170703162718"/>
  <p:tag name="MH_LIBRARY" val="GRAPHIC"/>
  <p:tag name="MH_TYPE" val="SubTitle"/>
  <p:tag name="MH_ORDER" val="1"/>
</p:tagLst>
</file>

<file path=ppt/tags/tag78.xml><?xml version="1.0" encoding="utf-8"?>
<p:tagLst xmlns:a="http://schemas.openxmlformats.org/drawingml/2006/main" xmlns:r="http://schemas.openxmlformats.org/officeDocument/2006/relationships" xmlns:p="http://schemas.openxmlformats.org/presentationml/2006/main">
  <p:tag name="MH" val="20170703162718"/>
  <p:tag name="MH_LIBRARY" val="GRAPHIC"/>
  <p:tag name="MH_TYPE" val="SubTitle"/>
  <p:tag name="MH_ORDER" val="2"/>
</p:tagLst>
</file>

<file path=ppt/tags/tag79.xml><?xml version="1.0" encoding="utf-8"?>
<p:tagLst xmlns:a="http://schemas.openxmlformats.org/drawingml/2006/main" xmlns:r="http://schemas.openxmlformats.org/officeDocument/2006/relationships" xmlns:p="http://schemas.openxmlformats.org/presentationml/2006/main">
  <p:tag name="MH" val="20170703162718"/>
  <p:tag name="MH_LIBRARY" val="GRAPHIC"/>
  <p:tag name="MH_TYPE" val="SubTitle"/>
  <p:tag name="MH_ORDER" val="3"/>
</p:tagLst>
</file>

<file path=ppt/tags/tag80.xml><?xml version="1.0" encoding="utf-8"?>
<p:tagLst xmlns:a="http://schemas.openxmlformats.org/drawingml/2006/main" xmlns:r="http://schemas.openxmlformats.org/officeDocument/2006/relationships" xmlns:p="http://schemas.openxmlformats.org/presentationml/2006/main">
  <p:tag name="MH" val="20170703162718"/>
  <p:tag name="MH_LIBRARY" val="GRAPHIC"/>
  <p:tag name="MH_TYPE" val="SubTitle"/>
  <p:tag name="MH_ORDER" val="4"/>
</p:tagLst>
</file>

<file path=ppt/tags/tag81.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
  <p:tag name="MH" val="20170703162723"/>
  <p:tag name="MH_LIBRARY" val="GRAPHIC"/>
</p:tagLst>
</file>

<file path=ppt/tags/tag82.xml><?xml version="1.0" encoding="utf-8"?>
<p:tagLst xmlns:a="http://schemas.openxmlformats.org/drawingml/2006/main" xmlns:r="http://schemas.openxmlformats.org/officeDocument/2006/relationships" xmlns:p="http://schemas.openxmlformats.org/presentationml/2006/main">
  <p:tag name="MH" val="20170703162723"/>
  <p:tag name="MH_LIBRARY" val="GRAPHIC"/>
  <p:tag name="MH_TYPE" val="Other"/>
  <p:tag name="MH_ORDER" val="1"/>
</p:tagLst>
</file>

<file path=ppt/tags/tag83.xml><?xml version="1.0" encoding="utf-8"?>
<p:tagLst xmlns:a="http://schemas.openxmlformats.org/drawingml/2006/main" xmlns:r="http://schemas.openxmlformats.org/officeDocument/2006/relationships" xmlns:p="http://schemas.openxmlformats.org/presentationml/2006/main">
  <p:tag name="MH" val="20170703162723"/>
  <p:tag name="MH_LIBRARY" val="GRAPHIC"/>
  <p:tag name="MH_TYPE" val="Other"/>
  <p:tag name="MH_ORDER" val="2"/>
</p:tagLst>
</file>

<file path=ppt/tags/tag84.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
  <p:tag name="MH" val="20170703163347"/>
  <p:tag name="MH_LIBRARY" val="GRAPHIC"/>
</p:tagLst>
</file>

<file path=ppt/tags/tag85.xml><?xml version="1.0" encoding="utf-8"?>
<p:tagLst xmlns:a="http://schemas.openxmlformats.org/drawingml/2006/main" xmlns:r="http://schemas.openxmlformats.org/officeDocument/2006/relationships" xmlns:p="http://schemas.openxmlformats.org/presentationml/2006/main">
  <p:tag name="MH" val="20170703163347"/>
  <p:tag name="MH_LIBRARY" val="GRAPHIC"/>
  <p:tag name="MH_TYPE" val="Other"/>
  <p:tag name="MH_ORDER" val="1"/>
</p:tagLst>
</file>

<file path=ppt/tags/tag86.xml><?xml version="1.0" encoding="utf-8"?>
<p:tagLst xmlns:a="http://schemas.openxmlformats.org/drawingml/2006/main" xmlns:r="http://schemas.openxmlformats.org/officeDocument/2006/relationships" xmlns:p="http://schemas.openxmlformats.org/presentationml/2006/main">
  <p:tag name="MH" val="20170703163347"/>
  <p:tag name="MH_LIBRARY" val="GRAPHIC"/>
  <p:tag name="MH_TYPE" val="Other"/>
  <p:tag name="MH_ORDER" val="2"/>
</p:tagLst>
</file>

<file path=ppt/tags/tag87.xml><?xml version="1.0" encoding="utf-8"?>
<p:tagLst xmlns:a="http://schemas.openxmlformats.org/drawingml/2006/main" xmlns:r="http://schemas.openxmlformats.org/officeDocument/2006/relationships" xmlns:p="http://schemas.openxmlformats.org/presentationml/2006/main">
  <p:tag name="MH" val="20170703163347"/>
  <p:tag name="MH_LIBRARY" val="GRAPHIC"/>
  <p:tag name="MH_TYPE" val="Other"/>
  <p:tag name="MH_ORDER" val="3"/>
</p:tagLst>
</file>

<file path=ppt/tags/tag88.xml><?xml version="1.0" encoding="utf-8"?>
<p:tagLst xmlns:a="http://schemas.openxmlformats.org/drawingml/2006/main" xmlns:r="http://schemas.openxmlformats.org/officeDocument/2006/relationships" xmlns:p="http://schemas.openxmlformats.org/presentationml/2006/main">
  <p:tag name="MH" val="20170703163347"/>
  <p:tag name="MH_LIBRARY" val="GRAPHIC"/>
  <p:tag name="MH_TYPE" val="Other"/>
  <p:tag name="MH_ORDER" val="4"/>
</p:tagLst>
</file>

<file path=ppt/tags/tag89.xml><?xml version="1.0" encoding="utf-8"?>
<p:tagLst xmlns:a="http://schemas.openxmlformats.org/drawingml/2006/main" xmlns:r="http://schemas.openxmlformats.org/officeDocument/2006/relationships" xmlns:p="http://schemas.openxmlformats.org/presentationml/2006/main">
  <p:tag name="MH" val="20170703163347"/>
  <p:tag name="MH_LIBRARY" val="GRAPHIC"/>
  <p:tag name="MH_TYPE" val="Other"/>
  <p:tag name="MH_ORDER" val="5"/>
</p:tagLst>
</file>

<file path=ppt/tags/tag90.xml><?xml version="1.0" encoding="utf-8"?>
<p:tagLst xmlns:a="http://schemas.openxmlformats.org/drawingml/2006/main" xmlns:r="http://schemas.openxmlformats.org/officeDocument/2006/relationships" xmlns:p="http://schemas.openxmlformats.org/presentationml/2006/main">
  <p:tag name="MH" val="20170703163347"/>
  <p:tag name="MH_LIBRARY" val="GRAPHIC"/>
  <p:tag name="MH_TYPE" val="Other"/>
  <p:tag name="MH_ORDER" val="6"/>
</p:tagLst>
</file>

<file path=ppt/tags/tag91.xml><?xml version="1.0" encoding="utf-8"?>
<p:tagLst xmlns:a="http://schemas.openxmlformats.org/drawingml/2006/main" xmlns:r="http://schemas.openxmlformats.org/officeDocument/2006/relationships" xmlns:p="http://schemas.openxmlformats.org/presentationml/2006/main">
  <p:tag name="MH" val="20170703163347"/>
  <p:tag name="MH_LIBRARY" val="GRAPHIC"/>
  <p:tag name="MH_TYPE" val="Other"/>
  <p:tag name="MH_ORDER" val="7"/>
</p:tagLst>
</file>

<file path=ppt/tags/tag92.xml><?xml version="1.0" encoding="utf-8"?>
<p:tagLst xmlns:a="http://schemas.openxmlformats.org/drawingml/2006/main" xmlns:r="http://schemas.openxmlformats.org/officeDocument/2006/relationships" xmlns:p="http://schemas.openxmlformats.org/presentationml/2006/main">
  <p:tag name="MH" val="20170703163347"/>
  <p:tag name="MH_LIBRARY" val="GRAPHIC"/>
  <p:tag name="MH_TYPE" val="Other"/>
  <p:tag name="MH_ORDER" val="8"/>
</p:tagLst>
</file>

<file path=ppt/tags/tag93.xml><?xml version="1.0" encoding="utf-8"?>
<p:tagLst xmlns:a="http://schemas.openxmlformats.org/drawingml/2006/main" xmlns:r="http://schemas.openxmlformats.org/officeDocument/2006/relationships" xmlns:p="http://schemas.openxmlformats.org/presentationml/2006/main">
  <p:tag name="MH" val="20170703163347"/>
  <p:tag name="MH_LIBRARY" val="GRAPHIC"/>
  <p:tag name="MH_TYPE" val="Other"/>
  <p:tag name="MH_ORDER" val="9"/>
</p:tagLst>
</file>

<file path=ppt/tags/tag94.xml><?xml version="1.0" encoding="utf-8"?>
<p:tagLst xmlns:a="http://schemas.openxmlformats.org/drawingml/2006/main" xmlns:r="http://schemas.openxmlformats.org/officeDocument/2006/relationships" xmlns:p="http://schemas.openxmlformats.org/presentationml/2006/main">
  <p:tag name="MH" val="20170703163347"/>
  <p:tag name="MH_LIBRARY" val="GRAPHIC"/>
  <p:tag name="MH_TYPE" val="Other"/>
  <p:tag name="MH_ORDER" val="10"/>
</p:tagLst>
</file>

<file path=ppt/tags/tag9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03163139"/>
  <p:tag name="MH_LIBRARY" val="GRAPHIC"/>
</p:tagLst>
</file>

<file path=ppt/tags/tag96.xml><?xml version="1.0" encoding="utf-8"?>
<p:tagLst xmlns:a="http://schemas.openxmlformats.org/drawingml/2006/main" xmlns:r="http://schemas.openxmlformats.org/officeDocument/2006/relationships" xmlns:p="http://schemas.openxmlformats.org/presentationml/2006/main">
  <p:tag name="MH" val="20170703163139"/>
  <p:tag name="MH_LIBRARY" val="GRAPHIC"/>
  <p:tag name="MH_TYPE" val="SubTitle"/>
  <p:tag name="MH_ORDER" val="3"/>
</p:tagLst>
</file>

<file path=ppt/tags/tag97.xml><?xml version="1.0" encoding="utf-8"?>
<p:tagLst xmlns:a="http://schemas.openxmlformats.org/drawingml/2006/main" xmlns:r="http://schemas.openxmlformats.org/officeDocument/2006/relationships" xmlns:p="http://schemas.openxmlformats.org/presentationml/2006/main">
  <p:tag name="MH" val="20170703163139"/>
  <p:tag name="MH_LIBRARY" val="GRAPHIC"/>
  <p:tag name="MH_TYPE" val="Other"/>
  <p:tag name="MH_ORDER" val="1"/>
</p:tagLst>
</file>

<file path=ppt/tags/tag98.xml><?xml version="1.0" encoding="utf-8"?>
<p:tagLst xmlns:a="http://schemas.openxmlformats.org/drawingml/2006/main" xmlns:r="http://schemas.openxmlformats.org/officeDocument/2006/relationships" xmlns:p="http://schemas.openxmlformats.org/presentationml/2006/main">
  <p:tag name="MH" val="20170703163139"/>
  <p:tag name="MH_LIBRARY" val="GRAPHIC"/>
  <p:tag name="MH_TYPE" val="SubTitle"/>
  <p:tag name="MH_ORDER" val="1"/>
</p:tagLst>
</file>

<file path=ppt/tags/tag99.xml><?xml version="1.0" encoding="utf-8"?>
<p:tagLst xmlns:a="http://schemas.openxmlformats.org/drawingml/2006/main" xmlns:r="http://schemas.openxmlformats.org/officeDocument/2006/relationships" xmlns:p="http://schemas.openxmlformats.org/presentationml/2006/main">
  <p:tag name="MH" val="20170703163139"/>
  <p:tag name="MH_LIBRARY" val="GRAPHIC"/>
  <p:tag name="MH_TYPE" val="Other"/>
  <p:tag name="MH_ORDER" val="2"/>
</p:tagLst>
</file>

<file path=ppt/tags/tag100.xml><?xml version="1.0" encoding="utf-8"?>
<p:tagLst xmlns:a="http://schemas.openxmlformats.org/drawingml/2006/main" xmlns:r="http://schemas.openxmlformats.org/officeDocument/2006/relationships" xmlns:p="http://schemas.openxmlformats.org/presentationml/2006/main">
  <p:tag name="MH" val="20170703163139"/>
  <p:tag name="MH_LIBRARY" val="GRAPHIC"/>
  <p:tag name="MH_TYPE" val="SubTitle"/>
  <p:tag name="MH_ORDER" val="4"/>
</p:tagLst>
</file>

<file path=ppt/tags/tag101.xml><?xml version="1.0" encoding="utf-8"?>
<p:tagLst xmlns:a="http://schemas.openxmlformats.org/drawingml/2006/main" xmlns:r="http://schemas.openxmlformats.org/officeDocument/2006/relationships" xmlns:p="http://schemas.openxmlformats.org/presentationml/2006/main">
  <p:tag name="MH" val="20170703163139"/>
  <p:tag name="MH_LIBRARY" val="GRAPHIC"/>
  <p:tag name="MH_TYPE" val="SubTitle"/>
  <p:tag name="MH_ORDER" val="2"/>
</p:tagLst>
</file>

<file path=ppt/tags/tag102.xml><?xml version="1.0" encoding="utf-8"?>
<p:tagLst xmlns:a="http://schemas.openxmlformats.org/drawingml/2006/main" xmlns:r="http://schemas.openxmlformats.org/officeDocument/2006/relationships" xmlns:p="http://schemas.openxmlformats.org/presentationml/2006/main">
  <p:tag name="MH" val="20170703163139"/>
  <p:tag name="MH_LIBRARY" val="GRAPHIC"/>
  <p:tag name="MH_TYPE" val="Other"/>
  <p:tag name="MH_ORDER" val="3"/>
</p:tagLst>
</file>

<file path=ppt/tags/tag103.xml><?xml version="1.0" encoding="utf-8"?>
<p:tagLst xmlns:a="http://schemas.openxmlformats.org/drawingml/2006/main" xmlns:r="http://schemas.openxmlformats.org/officeDocument/2006/relationships" xmlns:p="http://schemas.openxmlformats.org/presentationml/2006/main">
  <p:tag name="MH" val="20170703163139"/>
  <p:tag name="MH_LIBRARY" val="GRAPHIC"/>
  <p:tag name="MH_TYPE" val="Other"/>
  <p:tag name="MH_ORDER" val="4"/>
</p:tagLst>
</file>

<file path=ppt/tags/tag104.xml><?xml version="1.0" encoding="utf-8"?>
<p:tagLst xmlns:a="http://schemas.openxmlformats.org/drawingml/2006/main" xmlns:r="http://schemas.openxmlformats.org/officeDocument/2006/relationships" xmlns:p="http://schemas.openxmlformats.org/presentationml/2006/main">
  <p:tag name="MH" val="20170703163139"/>
  <p:tag name="MH_LIBRARY" val="GRAPHIC"/>
  <p:tag name="MH_TYPE" val="Other"/>
  <p:tag name="MH_ORDER" val="5"/>
</p:tagLst>
</file>

<file path=ppt/tags/tag105.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YinZJG#"/>
  <p:tag name="MH_LAYOUT" val="TitleSubTitleDesc"/>
  <p:tag name="MH" val="20170703163640"/>
  <p:tag name="MH_LIBRARY" val="GRAPHIC"/>
</p:tagLst>
</file>

<file path=ppt/tags/tag106.xml><?xml version="1.0" encoding="utf-8"?>
<p:tagLst xmlns:a="http://schemas.openxmlformats.org/drawingml/2006/main" xmlns:r="http://schemas.openxmlformats.org/officeDocument/2006/relationships" xmlns:p="http://schemas.openxmlformats.org/presentationml/2006/main">
  <p:tag name="MH" val="20170703163640"/>
  <p:tag name="MH_LIBRARY" val="GRAPHIC"/>
  <p:tag name="MH_TYPE" val="Other"/>
  <p:tag name="MH_ORDER" val="2"/>
</p:tagLst>
</file>

<file path=ppt/tags/tag107.xml><?xml version="1.0" encoding="utf-8"?>
<p:tagLst xmlns:a="http://schemas.openxmlformats.org/drawingml/2006/main" xmlns:r="http://schemas.openxmlformats.org/officeDocument/2006/relationships" xmlns:p="http://schemas.openxmlformats.org/presentationml/2006/main">
  <p:tag name="MH" val="20170703163640"/>
  <p:tag name="MH_LIBRARY" val="GRAPHIC"/>
  <p:tag name="MH_TYPE" val="Other"/>
  <p:tag name="MH_ORDER" val="3"/>
</p:tagLst>
</file>

<file path=ppt/tags/tag108.xml><?xml version="1.0" encoding="utf-8"?>
<p:tagLst xmlns:a="http://schemas.openxmlformats.org/drawingml/2006/main" xmlns:r="http://schemas.openxmlformats.org/officeDocument/2006/relationships" xmlns:p="http://schemas.openxmlformats.org/presentationml/2006/main">
  <p:tag name="MH" val="20170703163640"/>
  <p:tag name="MH_LIBRARY" val="GRAPHIC"/>
  <p:tag name="MH_TYPE" val="Other"/>
  <p:tag name="MH_ORDER" val="4"/>
</p:tagLst>
</file>

<file path=ppt/tags/tag109.xml><?xml version="1.0" encoding="utf-8"?>
<p:tagLst xmlns:a="http://schemas.openxmlformats.org/drawingml/2006/main" xmlns:r="http://schemas.openxmlformats.org/officeDocument/2006/relationships" xmlns:p="http://schemas.openxmlformats.org/presentationml/2006/main">
  <p:tag name="MH" val="20170703163640"/>
  <p:tag name="MH_LIBRARY" val="GRAPHIC"/>
  <p:tag name="MH_TYPE" val="Other"/>
  <p:tag name="MH_ORDER" val="6"/>
</p:tagLst>
</file>

<file path=ppt/tags/tag110.xml><?xml version="1.0" encoding="utf-8"?>
<p:tagLst xmlns:a="http://schemas.openxmlformats.org/drawingml/2006/main" xmlns:r="http://schemas.openxmlformats.org/officeDocument/2006/relationships" xmlns:p="http://schemas.openxmlformats.org/presentationml/2006/main">
  <p:tag name="MH" val="20170703163640"/>
  <p:tag name="MH_LIBRARY" val="GRAPHIC"/>
  <p:tag name="MH_TYPE" val="Other"/>
  <p:tag name="MH_ORDER" val="7"/>
</p:tagLst>
</file>

<file path=ppt/tags/tag111.xml><?xml version="1.0" encoding="utf-8"?>
<p:tagLst xmlns:a="http://schemas.openxmlformats.org/drawingml/2006/main" xmlns:r="http://schemas.openxmlformats.org/officeDocument/2006/relationships" xmlns:p="http://schemas.openxmlformats.org/presentationml/2006/main">
  <p:tag name="MH" val="20170703163640"/>
  <p:tag name="MH_LIBRARY" val="GRAPHIC"/>
  <p:tag name="MH_TYPE" val="Other"/>
  <p:tag name="MH_ORDER" val="9"/>
</p:tagLst>
</file>

<file path=ppt/tags/tag112.xml><?xml version="1.0" encoding="utf-8"?>
<p:tagLst xmlns:a="http://schemas.openxmlformats.org/drawingml/2006/main" xmlns:r="http://schemas.openxmlformats.org/officeDocument/2006/relationships" xmlns:p="http://schemas.openxmlformats.org/presentationml/2006/main">
  <p:tag name="MH" val="20170703163640"/>
  <p:tag name="MH_LIBRARY" val="GRAPHIC"/>
  <p:tag name="MH_TYPE" val="Other"/>
  <p:tag name="MH_ORDER" val="10"/>
</p:tagLst>
</file>

<file path=ppt/tags/tag113.xml><?xml version="1.0" encoding="utf-8"?>
<p:tagLst xmlns:a="http://schemas.openxmlformats.org/drawingml/2006/main" xmlns:r="http://schemas.openxmlformats.org/officeDocument/2006/relationships" xmlns:p="http://schemas.openxmlformats.org/presentationml/2006/main">
  <p:tag name="MH" val="20170703163640"/>
  <p:tag name="MH_LIBRARY" val="GRAPHIC"/>
  <p:tag name="MH_TYPE" val="Other"/>
  <p:tag name="MH_ORDER" val="11"/>
</p:tagLst>
</file>

<file path=ppt/tags/tag114.xml><?xml version="1.0" encoding="utf-8"?>
<p:tagLst xmlns:a="http://schemas.openxmlformats.org/drawingml/2006/main" xmlns:r="http://schemas.openxmlformats.org/officeDocument/2006/relationships" xmlns:p="http://schemas.openxmlformats.org/presentationml/2006/main">
  <p:tag name="MH" val="20170703163640"/>
  <p:tag name="MH_LIBRARY" val="GRAPHIC"/>
  <p:tag name="MH_TYPE" val="Other"/>
  <p:tag name="MH_ORDER" val="14"/>
</p:tagLst>
</file>

<file path=ppt/tags/tag115.xml><?xml version="1.0" encoding="utf-8"?>
<p:tagLst xmlns:a="http://schemas.openxmlformats.org/drawingml/2006/main" xmlns:r="http://schemas.openxmlformats.org/officeDocument/2006/relationships" xmlns:p="http://schemas.openxmlformats.org/presentationml/2006/main">
  <p:tag name="MH" val="20170703163640"/>
  <p:tag name="MH_LIBRARY" val="GRAPHIC"/>
  <p:tag name="MH_TYPE" val="Other"/>
  <p:tag name="MH_ORDER" val="15"/>
</p:tagLst>
</file>

<file path=ppt/tags/tag116.xml><?xml version="1.0" encoding="utf-8"?>
<p:tagLst xmlns:a="http://schemas.openxmlformats.org/drawingml/2006/main" xmlns:r="http://schemas.openxmlformats.org/officeDocument/2006/relationships" xmlns:p="http://schemas.openxmlformats.org/presentationml/2006/main">
  <p:tag name="MH" val="20170703163640"/>
  <p:tag name="MH_LIBRARY" val="GRAPHIC"/>
  <p:tag name="MH_TYPE" val="Other"/>
  <p:tag name="MH_ORDER" val="16"/>
</p:tagLst>
</file>

<file path=ppt/tags/tag117.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
  <p:tag name="MH" val="20170703163723"/>
  <p:tag name="MH_LIBRARY" val="GRAPHIC"/>
</p:tagLst>
</file>

<file path=ppt/tags/tag118.xml><?xml version="1.0" encoding="utf-8"?>
<p:tagLst xmlns:a="http://schemas.openxmlformats.org/drawingml/2006/main" xmlns:r="http://schemas.openxmlformats.org/officeDocument/2006/relationships" xmlns:p="http://schemas.openxmlformats.org/presentationml/2006/main">
  <p:tag name="MH" val="20170703163723"/>
  <p:tag name="MH_LIBRARY" val="GRAPHIC"/>
  <p:tag name="MH_TYPE" val="Other"/>
  <p:tag name="MH_ORDER" val="1"/>
</p:tagLst>
</file>

<file path=ppt/tags/tag119.xml><?xml version="1.0" encoding="utf-8"?>
<p:tagLst xmlns:a="http://schemas.openxmlformats.org/drawingml/2006/main" xmlns:r="http://schemas.openxmlformats.org/officeDocument/2006/relationships" xmlns:p="http://schemas.openxmlformats.org/presentationml/2006/main">
  <p:tag name="MH" val="20170703163723"/>
  <p:tag name="MH_LIBRARY" val="GRAPHIC"/>
  <p:tag name="MH_TYPE" val="Other"/>
  <p:tag name="MH_ORDER" val="8"/>
</p:tagLst>
</file>

<file path=ppt/tags/tag120.xml><?xml version="1.0" encoding="utf-8"?>
<p:tagLst xmlns:a="http://schemas.openxmlformats.org/drawingml/2006/main" xmlns:r="http://schemas.openxmlformats.org/officeDocument/2006/relationships" xmlns:p="http://schemas.openxmlformats.org/presentationml/2006/main">
  <p:tag name="MH" val="20170703163723"/>
  <p:tag name="MH_LIBRARY" val="GRAPHIC"/>
  <p:tag name="MH_TYPE" val="Other"/>
  <p:tag name="MH_ORDER" val="9"/>
</p:tagLst>
</file>

<file path=ppt/tags/tag121.xml><?xml version="1.0" encoding="utf-8"?>
<p:tagLst xmlns:a="http://schemas.openxmlformats.org/drawingml/2006/main" xmlns:r="http://schemas.openxmlformats.org/officeDocument/2006/relationships" xmlns:p="http://schemas.openxmlformats.org/presentationml/2006/main">
  <p:tag name="MH" val="20170703163723"/>
  <p:tag name="MH_LIBRARY" val="GRAPHIC"/>
  <p:tag name="MH_TYPE" val="Other"/>
  <p:tag name="MH_ORDER" val="2"/>
</p:tagLst>
</file>

<file path=ppt/tags/tag122.xml><?xml version="1.0" encoding="utf-8"?>
<p:tagLst xmlns:a="http://schemas.openxmlformats.org/drawingml/2006/main" xmlns:r="http://schemas.openxmlformats.org/officeDocument/2006/relationships" xmlns:p="http://schemas.openxmlformats.org/presentationml/2006/main">
  <p:tag name="MH" val="20170703163723"/>
  <p:tag name="MH_LIBRARY" val="GRAPHIC"/>
  <p:tag name="MH_TYPE" val="Other"/>
  <p:tag name="MH_ORDER" val="6"/>
</p:tagLst>
</file>

<file path=ppt/tags/tag123.xml><?xml version="1.0" encoding="utf-8"?>
<p:tagLst xmlns:a="http://schemas.openxmlformats.org/drawingml/2006/main" xmlns:r="http://schemas.openxmlformats.org/officeDocument/2006/relationships" xmlns:p="http://schemas.openxmlformats.org/presentationml/2006/main">
  <p:tag name="MH" val="20170703163723"/>
  <p:tag name="MH_LIBRARY" val="GRAPHIC"/>
  <p:tag name="MH_TYPE" val="Other"/>
  <p:tag name="MH_ORDER" val="7"/>
</p:tagLst>
</file>

<file path=ppt/tags/tag124.xml><?xml version="1.0" encoding="utf-8"?>
<p:tagLst xmlns:a="http://schemas.openxmlformats.org/drawingml/2006/main" xmlns:r="http://schemas.openxmlformats.org/officeDocument/2006/relationships" xmlns:p="http://schemas.openxmlformats.org/presentationml/2006/main">
  <p:tag name="MH" val="20170703163723"/>
  <p:tag name="MH_LIBRARY" val="GRAPHIC"/>
  <p:tag name="MH_TYPE" val="Other"/>
  <p:tag name="MH_ORDER" val="3"/>
</p:tagLst>
</file>

<file path=ppt/tags/tag125.xml><?xml version="1.0" encoding="utf-8"?>
<p:tagLst xmlns:a="http://schemas.openxmlformats.org/drawingml/2006/main" xmlns:r="http://schemas.openxmlformats.org/officeDocument/2006/relationships" xmlns:p="http://schemas.openxmlformats.org/presentationml/2006/main">
  <p:tag name="MH" val="20170703163723"/>
  <p:tag name="MH_LIBRARY" val="GRAPHIC"/>
  <p:tag name="MH_TYPE" val="Other"/>
  <p:tag name="MH_ORDER" val="4"/>
</p:tagLst>
</file>

<file path=ppt/tags/tag126.xml><?xml version="1.0" encoding="utf-8"?>
<p:tagLst xmlns:a="http://schemas.openxmlformats.org/drawingml/2006/main" xmlns:r="http://schemas.openxmlformats.org/officeDocument/2006/relationships" xmlns:p="http://schemas.openxmlformats.org/presentationml/2006/main">
  <p:tag name="MH" val="20170703163723"/>
  <p:tag name="MH_LIBRARY" val="GRAPHIC"/>
  <p:tag name="MH_TYPE" val="Other"/>
  <p:tag name="MH_ORDER" val="5"/>
</p:tagLst>
</file>

<file path=ppt/tags/tag12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QiTTB#"/>
  <p:tag name="MH_LAYOUT" val="SubTitleDesc"/>
  <p:tag name="MH" val="20170703163736"/>
  <p:tag name="MH_LIBRARY" val="GRAPHIC"/>
</p:tagLst>
</file>

<file path=ppt/tags/tag128.xml><?xml version="1.0" encoding="utf-8"?>
<p:tagLst xmlns:a="http://schemas.openxmlformats.org/drawingml/2006/main" xmlns:r="http://schemas.openxmlformats.org/officeDocument/2006/relationships" xmlns:p="http://schemas.openxmlformats.org/presentationml/2006/main">
  <p:tag name="MH" val="20170703163736"/>
  <p:tag name="MH_LIBRARY" val="GRAPHIC"/>
  <p:tag name="MH_TYPE" val="Other"/>
  <p:tag name="MH_ORDER" val="1"/>
</p:tagLst>
</file>

<file path=ppt/tags/tag129.xml><?xml version="1.0" encoding="utf-8"?>
<p:tagLst xmlns:a="http://schemas.openxmlformats.org/drawingml/2006/main" xmlns:r="http://schemas.openxmlformats.org/officeDocument/2006/relationships" xmlns:p="http://schemas.openxmlformats.org/presentationml/2006/main">
  <p:tag name="MH" val="20170703163736"/>
  <p:tag name="MH_LIBRARY" val="GRAPHIC"/>
  <p:tag name="MH_TYPE" val="Other"/>
  <p:tag name="MH_ORDER" val="2"/>
</p:tagLst>
</file>

<file path=ppt/tags/tag130.xml><?xml version="1.0" encoding="utf-8"?>
<p:tagLst xmlns:a="http://schemas.openxmlformats.org/drawingml/2006/main" xmlns:r="http://schemas.openxmlformats.org/officeDocument/2006/relationships" xmlns:p="http://schemas.openxmlformats.org/presentationml/2006/main">
  <p:tag name="MH" val="20170703163736"/>
  <p:tag name="MH_LIBRARY" val="GRAPHIC"/>
  <p:tag name="MH_TYPE" val="SubTitle"/>
  <p:tag name="MH_ORDER" val="4"/>
</p:tagLst>
</file>

<file path=ppt/tags/tag131.xml><?xml version="1.0" encoding="utf-8"?>
<p:tagLst xmlns:a="http://schemas.openxmlformats.org/drawingml/2006/main" xmlns:r="http://schemas.openxmlformats.org/officeDocument/2006/relationships" xmlns:p="http://schemas.openxmlformats.org/presentationml/2006/main">
  <p:tag name="MH" val="20170703163736"/>
  <p:tag name="MH_LIBRARY" val="GRAPHIC"/>
  <p:tag name="MH_TYPE" val="SubTitle"/>
  <p:tag name="MH_ORDER" val="3"/>
</p:tagLst>
</file>

<file path=ppt/tags/tag132.xml><?xml version="1.0" encoding="utf-8"?>
<p:tagLst xmlns:a="http://schemas.openxmlformats.org/drawingml/2006/main" xmlns:r="http://schemas.openxmlformats.org/officeDocument/2006/relationships" xmlns:p="http://schemas.openxmlformats.org/presentationml/2006/main">
  <p:tag name="MH" val="20170703163736"/>
  <p:tag name="MH_LIBRARY" val="GRAPHIC"/>
  <p:tag name="MH_TYPE" val="SubTitle"/>
  <p:tag name="MH_ORDER" val="2"/>
</p:tagLst>
</file>

<file path=ppt/tags/tag133.xml><?xml version="1.0" encoding="utf-8"?>
<p:tagLst xmlns:a="http://schemas.openxmlformats.org/drawingml/2006/main" xmlns:r="http://schemas.openxmlformats.org/officeDocument/2006/relationships" xmlns:p="http://schemas.openxmlformats.org/presentationml/2006/main">
  <p:tag name="MH" val="20170703163736"/>
  <p:tag name="MH_LIBRARY" val="GRAPHIC"/>
  <p:tag name="MH_TYPE" val="SubTitle"/>
  <p:tag name="MH_ORDER" val="1"/>
</p:tagLst>
</file>

<file path=ppt/theme/theme1.xml><?xml version="1.0" encoding="utf-8"?>
<a:theme xmlns:a="http://schemas.openxmlformats.org/drawingml/2006/main" name="包图主题2">
  <a:themeElements>
    <a:clrScheme name="自定义 47">
      <a:dk1>
        <a:sysClr val="windowText" lastClr="000000"/>
      </a:dk1>
      <a:lt1>
        <a:sysClr val="window" lastClr="FFFFFF"/>
      </a:lt1>
      <a:dk2>
        <a:srgbClr val="44546A"/>
      </a:dk2>
      <a:lt2>
        <a:srgbClr val="E7E6E6"/>
      </a:lt2>
      <a:accent1>
        <a:srgbClr val="00B0F0"/>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2.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包图主题2</Template>
  <TotalTime>119</TotalTime>
  <Words>1669</Words>
  <Application>Microsoft Office PowerPoint</Application>
  <PresentationFormat>自定义</PresentationFormat>
  <Paragraphs>207</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逆流的小鱼</dc:creator>
  <cp:lastModifiedBy>Sky123.Org</cp:lastModifiedBy>
  <cp:revision>27</cp:revision>
  <dcterms:created xsi:type="dcterms:W3CDTF">2017-07-03T07:47:21Z</dcterms:created>
  <dcterms:modified xsi:type="dcterms:W3CDTF">2018-01-25T07:29:52Z</dcterms:modified>
</cp:coreProperties>
</file>