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olors1.xml" ContentType="application/vnd.ms-office.chartcolorstyle+xml"/>
  <Override PartName="/ppt/charts/style1.xml" ContentType="application/vnd.ms-office.chartstyle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"/>
  </p:notesMasterIdLst>
  <p:sldIdLst>
    <p:sldId id="330" r:id="rId3"/>
    <p:sldId id="256" r:id="rId5"/>
    <p:sldId id="325" r:id="rId6"/>
    <p:sldId id="367" r:id="rId7"/>
    <p:sldId id="320" r:id="rId8"/>
    <p:sldId id="309" r:id="rId9"/>
    <p:sldId id="311" r:id="rId10"/>
    <p:sldId id="323" r:id="rId11"/>
    <p:sldId id="313" r:id="rId12"/>
    <p:sldId id="369" r:id="rId13"/>
    <p:sldId id="310" r:id="rId14"/>
    <p:sldId id="289" r:id="rId15"/>
    <p:sldId id="292" r:id="rId16"/>
    <p:sldId id="288" r:id="rId17"/>
    <p:sldId id="315" r:id="rId18"/>
    <p:sldId id="308" r:id="rId19"/>
    <p:sldId id="370" r:id="rId20"/>
    <p:sldId id="301" r:id="rId21"/>
    <p:sldId id="300" r:id="rId22"/>
    <p:sldId id="287" r:id="rId23"/>
    <p:sldId id="314" r:id="rId24"/>
    <p:sldId id="258" r:id="rId25"/>
    <p:sldId id="321" r:id="rId26"/>
    <p:sldId id="371" r:id="rId27"/>
    <p:sldId id="307" r:id="rId28"/>
    <p:sldId id="302" r:id="rId29"/>
    <p:sldId id="312" r:id="rId30"/>
    <p:sldId id="299" r:id="rId31"/>
    <p:sldId id="303" r:id="rId32"/>
    <p:sldId id="372" r:id="rId33"/>
  </p:sldIdLst>
  <p:sldSz cx="12198350" cy="6859270"/>
  <p:notesSz cx="6858000" cy="9144000"/>
  <p:embeddedFontLst>
    <p:embeddedFont>
      <p:font typeface="Arial Black" panose="020B0A04020102020204" pitchFamily="34" charset="0"/>
      <p:bold r:id="rId37"/>
    </p:embeddedFont>
    <p:embeddedFont>
      <p:font typeface="微软雅黑" panose="020B0503020204020204" pitchFamily="34" charset="-122"/>
      <p:regular r:id="rId38"/>
    </p:embeddedFont>
    <p:embeddedFont>
      <p:font typeface="Arial Unicode MS" panose="020B0604020202020204" pitchFamily="34" charset="-122"/>
      <p:regular r:id="rId39"/>
    </p:embeddedFont>
    <p:embeddedFont>
      <p:font typeface="Calibri" panose="020F0502020204030204" pitchFamily="34" charset="0"/>
      <p:regular r:id="rId40"/>
      <p:bold r:id="rId41"/>
      <p:italic r:id="rId42"/>
      <p:boldItalic r:id="rId43"/>
    </p:embeddedFont>
    <p:embeddedFont>
      <p:font typeface="Impact" panose="020B0806030902050204" pitchFamily="34" charset="0"/>
      <p:regular r:id="rId44"/>
    </p:embeddedFont>
    <p:embeddedFont>
      <p:font typeface="微软雅黑 Light" panose="020B0502040204020203" pitchFamily="34" charset="-122"/>
      <p:regular r:id="rId45"/>
    </p:embeddedFont>
  </p:embeddedFontLst>
  <p:custDataLst>
    <p:tags r:id="rId46"/>
  </p:custDataLst>
  <p:defaultTextStyle>
    <a:defPPr>
      <a:defRPr lang="zh-CN"/>
    </a:defPPr>
    <a:lvl1pPr marL="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8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92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8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8470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8705" algn="l" defTabSz="121983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0C0"/>
    <a:srgbClr val="B46780"/>
    <a:srgbClr val="FFC400"/>
    <a:srgbClr val="005DA2"/>
    <a:srgbClr val="FFD347"/>
    <a:srgbClr val="FFC91D"/>
    <a:srgbClr val="0071C1"/>
    <a:srgbClr val="41445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798" y="-492"/>
      </p:cViewPr>
      <p:guideLst>
        <p:guide orient="horz" pos="2248"/>
        <p:guide pos="3795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30" d="100"/>
        <a:sy n="130" d="100"/>
      </p:scale>
      <p:origin x="0" y="441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6" Type="http://schemas.openxmlformats.org/officeDocument/2006/relationships/tags" Target="tags/tag1.xml"/><Relationship Id="rId45" Type="http://schemas.openxmlformats.org/officeDocument/2006/relationships/font" Target="fonts/font9.fntdata"/><Relationship Id="rId44" Type="http://schemas.openxmlformats.org/officeDocument/2006/relationships/font" Target="fonts/font8.fntdata"/><Relationship Id="rId43" Type="http://schemas.openxmlformats.org/officeDocument/2006/relationships/font" Target="fonts/font7.fntdata"/><Relationship Id="rId42" Type="http://schemas.openxmlformats.org/officeDocument/2006/relationships/font" Target="fonts/font6.fntdata"/><Relationship Id="rId41" Type="http://schemas.openxmlformats.org/officeDocument/2006/relationships/font" Target="fonts/font5.fntdata"/><Relationship Id="rId40" Type="http://schemas.openxmlformats.org/officeDocument/2006/relationships/font" Target="fonts/font4.fntdata"/><Relationship Id="rId4" Type="http://schemas.openxmlformats.org/officeDocument/2006/relationships/notesMaster" Target="notesMasters/notesMaster1.xml"/><Relationship Id="rId39" Type="http://schemas.openxmlformats.org/officeDocument/2006/relationships/font" Target="fonts/font3.fntdata"/><Relationship Id="rId38" Type="http://schemas.openxmlformats.org/officeDocument/2006/relationships/font" Target="fonts/font2.fntdata"/><Relationship Id="rId37" Type="http://schemas.openxmlformats.org/officeDocument/2006/relationships/font" Target="fonts/font1.fntdata"/><Relationship Id="rId36" Type="http://schemas.openxmlformats.org/officeDocument/2006/relationships/tableStyles" Target="tableStyles.xml"/><Relationship Id="rId35" Type="http://schemas.openxmlformats.org/officeDocument/2006/relationships/viewProps" Target="viewProps.xml"/><Relationship Id="rId34" Type="http://schemas.openxmlformats.org/officeDocument/2006/relationships/presProps" Target="presProps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ColorStyle" Target="colors1.xml"/><Relationship Id="rId2" Type="http://schemas.microsoft.com/office/2011/relationships/chartStyle" Target="style1.xml"/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lang="zh-CN" sz="2130" b="1" i="0" u="none" strike="noStrike" kern="1200" baseline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pPr>
            <a:r>
              <a:rPr lang="zh-CN">
                <a:solidFill>
                  <a:schemeClr val="accent1"/>
                </a:solidFill>
              </a:rPr>
              <a:t>今年各分公司营收业绩</a:t>
            </a:r>
            <a:endParaRPr lang="zh-CN">
              <a:solidFill>
                <a:schemeClr val="accent1"/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营收业绩（万）</c:v>
                </c:pt>
              </c:strCache>
            </c:strRef>
          </c:tx>
          <c:spPr>
            <a:solidFill>
              <a:srgbClr val="0070C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lang="zh-CN" sz="1400" b="0" i="0" u="none" strike="noStrike" kern="1200" baseline="0">
                    <a:solidFill>
                      <a:schemeClr val="accent2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Sheet1!$A$2:$A$8</c:f>
              <c:strCache>
                <c:ptCount val="7"/>
                <c:pt idx="0">
                  <c:v>广州</c:v>
                </c:pt>
                <c:pt idx="1">
                  <c:v>上海</c:v>
                </c:pt>
                <c:pt idx="2">
                  <c:v>北京</c:v>
                </c:pt>
                <c:pt idx="3">
                  <c:v>深圳</c:v>
                </c:pt>
                <c:pt idx="4">
                  <c:v>浙江</c:v>
                </c:pt>
                <c:pt idx="5">
                  <c:v>杭州</c:v>
                </c:pt>
                <c:pt idx="6">
                  <c:v>重庆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1800</c:v>
                </c:pt>
                <c:pt idx="1">
                  <c:v>1600</c:v>
                </c:pt>
                <c:pt idx="2">
                  <c:v>2560</c:v>
                </c:pt>
                <c:pt idx="3">
                  <c:v>3670</c:v>
                </c:pt>
                <c:pt idx="4">
                  <c:v>1280</c:v>
                </c:pt>
                <c:pt idx="5">
                  <c:v>630</c:v>
                </c:pt>
                <c:pt idx="6">
                  <c:v>580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-843703024"/>
        <c:axId val="-843710640"/>
      </c:barChart>
      <c:catAx>
        <c:axId val="-843703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</a:p>
        </c:txPr>
        <c:crossAx val="-843710640"/>
        <c:crosses val="autoZero"/>
        <c:auto val="1"/>
        <c:lblAlgn val="ctr"/>
        <c:lblOffset val="100"/>
        <c:noMultiLvlLbl val="0"/>
      </c:catAx>
      <c:valAx>
        <c:axId val="-8437106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lang="zh-CN" sz="1400" b="0" i="0" u="none" strike="noStrike" kern="120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pPr>
          </a:p>
        </c:txPr>
        <c:crossAx val="-84370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lang="zh-CN" sz="1400" b="0" i="0" u="none" strike="noStrike" kern="1200" baseline="0">
              <a:solidFill>
                <a:schemeClr val="accent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lang="zh-CN"/>
      </a:pPr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5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5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5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30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5" kern="1200"/>
  </cs:valueAxis>
  <cs:wall>
    <cs:lnRef idx="0"/>
    <cs:fillRef idx="0"/>
    <cs:effectRef idx="0"/>
    <cs:fontRef idx="minor">
      <a:schemeClr val="lt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2AE03-6EE8-41FD-8A37-86C6BC5E264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2pPr>
    <a:lvl3pPr marL="12198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5pPr>
    <a:lvl6pPr marL="30492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6pPr>
    <a:lvl7pPr marL="36588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7pPr>
    <a:lvl8pPr marL="4268470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8pPr>
    <a:lvl9pPr marL="4878705" algn="l" defTabSz="1219835" rtl="0" eaLnBrk="1" latinLnBrk="0" hangingPunct="1">
      <a:defRPr sz="1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8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9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0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21FD59-C920-460C-B1C9-0346C59420B0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E0E0E2-7263-44C4-AAA9-733DBA7BD205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Box 24"/>
          <p:cNvSpPr txBox="1"/>
          <p:nvPr userDrawn="1"/>
        </p:nvSpPr>
        <p:spPr>
          <a:xfrm>
            <a:off x="76808" y="117426"/>
            <a:ext cx="1701887" cy="677151"/>
          </a:xfrm>
          <a:prstGeom prst="rect">
            <a:avLst/>
          </a:prstGeom>
          <a:noFill/>
        </p:spPr>
        <p:txBody>
          <a:bodyPr wrap="square" lIns="121963" tIns="60981" rIns="121963" bIns="60981" rtlCol="0">
            <a:spAutoFit/>
          </a:bodyPr>
          <a:lstStyle/>
          <a:p>
            <a:r>
              <a:rPr lang="en-US" altLang="zh-CN" sz="3600" b="1" spc="-150" dirty="0" smtClean="0">
                <a:solidFill>
                  <a:srgbClr val="005DA2"/>
                </a:solidFill>
                <a:effectLst/>
                <a:latin typeface="Arial Black" panose="020B0A04020102020204" pitchFamily="34" charset="0"/>
                <a:ea typeface="微软雅黑" panose="020B0503020204020204" pitchFamily="34" charset="-122"/>
              </a:rPr>
              <a:t>LOGO</a:t>
            </a:r>
            <a:endParaRPr lang="zh-CN" altLang="en-US" sz="3600" b="1" spc="-150" dirty="0">
              <a:solidFill>
                <a:srgbClr val="005DA2"/>
              </a:solidFill>
              <a:effectLst/>
              <a:latin typeface="Arial Black" panose="020B0A0402010202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3" name="直接连接符 2"/>
          <p:cNvCxnSpPr/>
          <p:nvPr userDrawn="1"/>
        </p:nvCxnSpPr>
        <p:spPr>
          <a:xfrm>
            <a:off x="1562671" y="693490"/>
            <a:ext cx="10635679" cy="0"/>
          </a:xfrm>
          <a:prstGeom prst="line">
            <a:avLst/>
          </a:prstGeom>
          <a:ln w="254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bg>
      <p:bgPr>
        <a:solidFill>
          <a:srgbClr val="005D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节标题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702"/>
            <a:ext cx="10978515" cy="1143265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609917" y="1200428"/>
            <a:ext cx="5387605" cy="3394861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200828" y="1200428"/>
            <a:ext cx="5387605" cy="3394861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3700"/>
            </a:lvl1pPr>
            <a:lvl2pPr>
              <a:defRPr sz="3200"/>
            </a:lvl2pPr>
            <a:lvl3pPr>
              <a:defRPr sz="2700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702"/>
            <a:ext cx="10978515" cy="1143265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09918" y="1535469"/>
            <a:ext cx="5389723" cy="639911"/>
          </a:xfrm>
          <a:prstGeom prst="rect">
            <a:avLst/>
          </a:prstGeom>
        </p:spPr>
        <p:txBody>
          <a:bodyPr lIns="121963" tIns="60981" rIns="121963" bIns="60981"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835" indent="0">
              <a:buNone/>
              <a:defRPr sz="2400" b="1"/>
            </a:lvl3pPr>
            <a:lvl4pPr marL="1829435" indent="0">
              <a:buNone/>
              <a:defRPr sz="2100" b="1"/>
            </a:lvl4pPr>
            <a:lvl5pPr marL="2439035" indent="0">
              <a:buNone/>
              <a:defRPr sz="2100" b="1"/>
            </a:lvl5pPr>
            <a:lvl6pPr marL="3049270" indent="0">
              <a:buNone/>
              <a:defRPr sz="2100" b="1"/>
            </a:lvl6pPr>
            <a:lvl7pPr marL="3658870" indent="0">
              <a:buNone/>
              <a:defRPr sz="2100" b="1"/>
            </a:lvl7pPr>
            <a:lvl8pPr marL="4268470" indent="0">
              <a:buNone/>
              <a:defRPr sz="2100" b="1"/>
            </a:lvl8pPr>
            <a:lvl9pPr marL="4878705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09918" y="2175378"/>
            <a:ext cx="5389723" cy="3952203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96594" y="1535469"/>
            <a:ext cx="5391840" cy="639911"/>
          </a:xfrm>
          <a:prstGeom prst="rect">
            <a:avLst/>
          </a:prstGeom>
        </p:spPr>
        <p:txBody>
          <a:bodyPr lIns="121963" tIns="60981" rIns="121963" bIns="60981" anchor="b"/>
          <a:lstStyle>
            <a:lvl1pPr marL="0" indent="0">
              <a:buNone/>
              <a:defRPr sz="3200" b="1"/>
            </a:lvl1pPr>
            <a:lvl2pPr marL="609600" indent="0">
              <a:buNone/>
              <a:defRPr sz="2700" b="1"/>
            </a:lvl2pPr>
            <a:lvl3pPr marL="1219835" indent="0">
              <a:buNone/>
              <a:defRPr sz="2400" b="1"/>
            </a:lvl3pPr>
            <a:lvl4pPr marL="1829435" indent="0">
              <a:buNone/>
              <a:defRPr sz="2100" b="1"/>
            </a:lvl4pPr>
            <a:lvl5pPr marL="2439035" indent="0">
              <a:buNone/>
              <a:defRPr sz="2100" b="1"/>
            </a:lvl5pPr>
            <a:lvl6pPr marL="3049270" indent="0">
              <a:buNone/>
              <a:defRPr sz="2100" b="1"/>
            </a:lvl6pPr>
            <a:lvl7pPr marL="3658870" indent="0">
              <a:buNone/>
              <a:defRPr sz="2100" b="1"/>
            </a:lvl7pPr>
            <a:lvl8pPr marL="4268470" indent="0">
              <a:buNone/>
              <a:defRPr sz="2100" b="1"/>
            </a:lvl8pPr>
            <a:lvl9pPr marL="4878705" indent="0">
              <a:buNone/>
              <a:defRPr sz="21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96594" y="2175378"/>
            <a:ext cx="5391840" cy="3952203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3200"/>
            </a:lvl1pPr>
            <a:lvl2pPr>
              <a:defRPr sz="2700"/>
            </a:lvl2pPr>
            <a:lvl3pPr>
              <a:defRPr sz="240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702"/>
            <a:ext cx="10978515" cy="1143265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20" y="273112"/>
            <a:ext cx="4013173" cy="1162320"/>
          </a:xfrm>
          <a:prstGeom prst="rect">
            <a:avLst/>
          </a:prstGeom>
        </p:spPr>
        <p:txBody>
          <a:bodyPr lIns="121963" tIns="60981" rIns="121963" bIns="60981" anchor="b"/>
          <a:lstStyle>
            <a:lvl1pPr algn="l">
              <a:defRPr sz="2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769216" y="273114"/>
            <a:ext cx="6819216" cy="5854469"/>
          </a:xfrm>
          <a:prstGeom prst="rect">
            <a:avLst/>
          </a:prstGeom>
        </p:spPr>
        <p:txBody>
          <a:bodyPr lIns="121963" tIns="60981" rIns="121963" bIns="60981"/>
          <a:lstStyle>
            <a:lvl1pPr>
              <a:defRPr sz="4300"/>
            </a:lvl1pPr>
            <a:lvl2pPr>
              <a:defRPr sz="3700"/>
            </a:lvl2pPr>
            <a:lvl3pPr>
              <a:defRPr sz="3200"/>
            </a:lvl3pPr>
            <a:lvl4pPr>
              <a:defRPr sz="2700"/>
            </a:lvl4pPr>
            <a:lvl5pPr>
              <a:defRPr sz="2700"/>
            </a:lvl5pPr>
            <a:lvl6pPr>
              <a:defRPr sz="2700"/>
            </a:lvl6pPr>
            <a:lvl7pPr>
              <a:defRPr sz="2700"/>
            </a:lvl7pPr>
            <a:lvl8pPr>
              <a:defRPr sz="2700"/>
            </a:lvl8pPr>
            <a:lvl9pPr>
              <a:defRPr sz="2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09920" y="1435434"/>
            <a:ext cx="4013173" cy="4692149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835" indent="0">
              <a:buNone/>
              <a:defRPr sz="1300"/>
            </a:lvl3pPr>
            <a:lvl4pPr marL="1829435" indent="0">
              <a:buNone/>
              <a:defRPr sz="1200"/>
            </a:lvl4pPr>
            <a:lvl5pPr marL="2439035" indent="0">
              <a:buNone/>
              <a:defRPr sz="1200"/>
            </a:lvl5pPr>
            <a:lvl6pPr marL="3049270" indent="0">
              <a:buNone/>
              <a:defRPr sz="1200"/>
            </a:lvl6pPr>
            <a:lvl7pPr marL="3658870" indent="0">
              <a:buNone/>
              <a:defRPr sz="1200"/>
            </a:lvl7pPr>
            <a:lvl8pPr marL="4268470" indent="0">
              <a:buNone/>
              <a:defRPr sz="1200"/>
            </a:lvl8pPr>
            <a:lvl9pPr marL="4878705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2390962" y="4801712"/>
            <a:ext cx="7319010" cy="566870"/>
          </a:xfrm>
          <a:prstGeom prst="rect">
            <a:avLst/>
          </a:prstGeom>
        </p:spPr>
        <p:txBody>
          <a:bodyPr lIns="121963" tIns="60981" rIns="121963" bIns="60981" anchor="b"/>
          <a:lstStyle>
            <a:lvl1pPr algn="l">
              <a:defRPr sz="27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2390962" y="612916"/>
            <a:ext cx="7319010" cy="4115753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4300"/>
            </a:lvl1pPr>
            <a:lvl2pPr marL="609600" indent="0">
              <a:buNone/>
              <a:defRPr sz="3700"/>
            </a:lvl2pPr>
            <a:lvl3pPr marL="1219835" indent="0">
              <a:buNone/>
              <a:defRPr sz="3200"/>
            </a:lvl3pPr>
            <a:lvl4pPr marL="1829435" indent="0">
              <a:buNone/>
              <a:defRPr sz="2700"/>
            </a:lvl4pPr>
            <a:lvl5pPr marL="2439035" indent="0">
              <a:buNone/>
              <a:defRPr sz="2700"/>
            </a:lvl5pPr>
            <a:lvl6pPr marL="3049270" indent="0">
              <a:buNone/>
              <a:defRPr sz="2700"/>
            </a:lvl6pPr>
            <a:lvl7pPr marL="3658870" indent="0">
              <a:buNone/>
              <a:defRPr sz="2700"/>
            </a:lvl7pPr>
            <a:lvl8pPr marL="4268470" indent="0">
              <a:buNone/>
              <a:defRPr sz="2700"/>
            </a:lvl8pPr>
            <a:lvl9pPr marL="4878705" indent="0">
              <a:buNone/>
              <a:defRPr sz="27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2390962" y="5368581"/>
            <a:ext cx="7319010" cy="805049"/>
          </a:xfrm>
          <a:prstGeom prst="rect">
            <a:avLst/>
          </a:prstGeom>
        </p:spPr>
        <p:txBody>
          <a:bodyPr lIns="121963" tIns="60981" rIns="121963" bIns="60981"/>
          <a:lstStyle>
            <a:lvl1pPr marL="0" indent="0">
              <a:buNone/>
              <a:defRPr sz="1900"/>
            </a:lvl1pPr>
            <a:lvl2pPr marL="609600" indent="0">
              <a:buNone/>
              <a:defRPr sz="1600"/>
            </a:lvl2pPr>
            <a:lvl3pPr marL="1219835" indent="0">
              <a:buNone/>
              <a:defRPr sz="1300"/>
            </a:lvl3pPr>
            <a:lvl4pPr marL="1829435" indent="0">
              <a:buNone/>
              <a:defRPr sz="1200"/>
            </a:lvl4pPr>
            <a:lvl5pPr marL="2439035" indent="0">
              <a:buNone/>
              <a:defRPr sz="1200"/>
            </a:lvl5pPr>
            <a:lvl6pPr marL="3049270" indent="0">
              <a:buNone/>
              <a:defRPr sz="1200"/>
            </a:lvl6pPr>
            <a:lvl7pPr marL="3658870" indent="0">
              <a:buNone/>
              <a:defRPr sz="1200"/>
            </a:lvl7pPr>
            <a:lvl8pPr marL="4268470" indent="0">
              <a:buNone/>
              <a:defRPr sz="1200"/>
            </a:lvl8pPr>
            <a:lvl9pPr marL="4878705" indent="0">
              <a:buNone/>
              <a:defRPr sz="12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09918" y="274702"/>
            <a:ext cx="10978515" cy="1143265"/>
          </a:xfrm>
          <a:prstGeom prst="rect">
            <a:avLst/>
          </a:prstGeom>
        </p:spPr>
        <p:txBody>
          <a:bodyPr lIns="121963" tIns="60981" rIns="121963" bIns="609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1600572"/>
            <a:ext cx="10978515" cy="4527011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843804" y="206422"/>
            <a:ext cx="2744629" cy="4388867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609918" y="206422"/>
            <a:ext cx="8030580" cy="4388867"/>
          </a:xfrm>
          <a:prstGeom prst="rect">
            <a:avLst/>
          </a:prstGeom>
        </p:spPr>
        <p:txBody>
          <a:bodyPr vert="eaVert" lIns="121963" tIns="60981" rIns="121963" bIns="60981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609917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DF659192-60C8-49F5-94DF-1E29C3FCC85C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167770" y="6357822"/>
            <a:ext cx="3862811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42151" y="6357822"/>
            <a:ext cx="2846282" cy="365210"/>
          </a:xfrm>
          <a:prstGeom prst="rect">
            <a:avLst/>
          </a:prstGeom>
        </p:spPr>
        <p:txBody>
          <a:bodyPr lIns="121963" tIns="60981" rIns="121963" bIns="60981"/>
          <a:lstStyle/>
          <a:p>
            <a:fld id="{EB730883-2733-4EB0-9793-894FF9D5011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:\桌面文件\ppt底图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050" y="3177"/>
            <a:ext cx="12310913" cy="6856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8"/>
          <p:cNvSpPr/>
          <p:nvPr userDrawn="1"/>
        </p:nvSpPr>
        <p:spPr>
          <a:xfrm>
            <a:off x="-19371" y="0"/>
            <a:ext cx="12311234" cy="6859588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30000">
                <a:schemeClr val="bg1">
                  <a:alpha val="0"/>
                </a:schemeClr>
              </a:gs>
              <a:gs pos="98000">
                <a:schemeClr val="tx1">
                  <a:alpha val="75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6" tIns="45717" rIns="91436" bIns="45717" anchor="ctr"/>
          <a:lstStyle/>
          <a:p>
            <a:pPr algn="ctr" eaLnBrk="0" hangingPunct="0">
              <a:defRPr/>
            </a:pPr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637" y="365210"/>
            <a:ext cx="10521077" cy="1325870"/>
          </a:xfrm>
          <a:prstGeom prst="rect">
            <a:avLst/>
          </a:prstGeom>
        </p:spPr>
        <p:txBody>
          <a:bodyPr lIns="91472" tIns="45736" rIns="91472" bIns="45736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637" y="1826048"/>
            <a:ext cx="10521077" cy="4352346"/>
          </a:xfrm>
          <a:prstGeom prst="rect">
            <a:avLst/>
          </a:prstGeom>
        </p:spPr>
        <p:txBody>
          <a:bodyPr lIns="91472" tIns="45736" rIns="91472" bIns="45736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636" y="6357822"/>
            <a:ext cx="2744629" cy="365210"/>
          </a:xfrm>
          <a:prstGeom prst="rect">
            <a:avLst/>
          </a:prstGeom>
        </p:spPr>
        <p:txBody>
          <a:bodyPr lIns="91472" tIns="45736" rIns="91472" bIns="45736"/>
          <a:lstStyle/>
          <a:p>
            <a:fld id="{530820CF-B880-4189-942D-D702A7CBA73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40704" y="6357822"/>
            <a:ext cx="4116943" cy="365210"/>
          </a:xfrm>
          <a:prstGeom prst="rect">
            <a:avLst/>
          </a:prstGeom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5085" y="6357822"/>
            <a:ext cx="2744629" cy="365210"/>
          </a:xfrm>
          <a:prstGeom prst="rect">
            <a:avLst/>
          </a:prstGeom>
        </p:spPr>
        <p:txBody>
          <a:bodyPr lIns="91472" tIns="45736" rIns="91472" bIns="45736"/>
          <a:lstStyle/>
          <a:p>
            <a:fld id="{0C913308-F349-4B6D-A68A-DD1791B4A57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ransition spd="slow">
    <p:push dir="r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tUpDiag">
          <a:fgClr>
            <a:schemeClr val="bg1"/>
          </a:fgClr>
          <a:bgClr>
            <a:schemeClr val="bg1">
              <a:lumMod val="95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</p:sldLayoutIdLst>
  <p:txStyles>
    <p:titleStyle>
      <a:lvl1pPr algn="ctr" defTabSz="1219835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1235" indent="-3810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63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23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44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40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670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390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3505" indent="-304800" algn="l" defTabSz="1219835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8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4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03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92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8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8470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8705" algn="l" defTabSz="121983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6.x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2.xml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30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30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6339742" y="0"/>
            <a:ext cx="5852258" cy="6870700"/>
            <a:chOff x="6339742" y="0"/>
            <a:chExt cx="5852258" cy="6870700"/>
          </a:xfrm>
        </p:grpSpPr>
        <p:sp>
          <p:nvSpPr>
            <p:cNvPr id="5" name="íSlíḍé"/>
            <p:cNvSpPr/>
            <p:nvPr userDrawn="1"/>
          </p:nvSpPr>
          <p:spPr bwMode="auto">
            <a:xfrm>
              <a:off x="9240838" y="3224213"/>
              <a:ext cx="1588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2B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" name="ïśḷîḋê"/>
            <p:cNvSpPr/>
            <p:nvPr userDrawn="1"/>
          </p:nvSpPr>
          <p:spPr bwMode="auto">
            <a:xfrm>
              <a:off x="7788275" y="0"/>
              <a:ext cx="4403725" cy="6858000"/>
            </a:xfrm>
            <a:custGeom>
              <a:avLst/>
              <a:gdLst>
                <a:gd name="T0" fmla="*/ 1847 w 1847"/>
                <a:gd name="T1" fmla="*/ 0 h 2880"/>
                <a:gd name="T2" fmla="*/ 1847 w 1847"/>
                <a:gd name="T3" fmla="*/ 2870 h 2880"/>
                <a:gd name="T4" fmla="*/ 1787 w 1847"/>
                <a:gd name="T5" fmla="*/ 2876 h 2880"/>
                <a:gd name="T6" fmla="*/ 1775 w 1847"/>
                <a:gd name="T7" fmla="*/ 2877 h 2880"/>
                <a:gd name="T8" fmla="*/ 1741 w 1847"/>
                <a:gd name="T9" fmla="*/ 2879 h 2880"/>
                <a:gd name="T10" fmla="*/ 1701 w 1847"/>
                <a:gd name="T11" fmla="*/ 2880 h 2880"/>
                <a:gd name="T12" fmla="*/ 1553 w 1847"/>
                <a:gd name="T13" fmla="*/ 2532 h 2880"/>
                <a:gd name="T14" fmla="*/ 1476 w 1847"/>
                <a:gd name="T15" fmla="*/ 2118 h 2880"/>
                <a:gd name="T16" fmla="*/ 1477 w 1847"/>
                <a:gd name="T17" fmla="*/ 2118 h 2880"/>
                <a:gd name="T18" fmla="*/ 1463 w 1847"/>
                <a:gd name="T19" fmla="*/ 1999 h 2880"/>
                <a:gd name="T20" fmla="*/ 1461 w 1847"/>
                <a:gd name="T21" fmla="*/ 1841 h 2880"/>
                <a:gd name="T22" fmla="*/ 1497 w 1847"/>
                <a:gd name="T23" fmla="*/ 634 h 2880"/>
                <a:gd name="T24" fmla="*/ 1112 w 1847"/>
                <a:gd name="T25" fmla="*/ 508 h 2880"/>
                <a:gd name="T26" fmla="*/ 1112 w 1847"/>
                <a:gd name="T27" fmla="*/ 508 h 2880"/>
                <a:gd name="T28" fmla="*/ 1103 w 1847"/>
                <a:gd name="T29" fmla="*/ 509 h 2880"/>
                <a:gd name="T30" fmla="*/ 368 w 1847"/>
                <a:gd name="T31" fmla="*/ 885 h 2880"/>
                <a:gd name="T32" fmla="*/ 212 w 1847"/>
                <a:gd name="T33" fmla="*/ 1012 h 2880"/>
                <a:gd name="T34" fmla="*/ 293 w 1847"/>
                <a:gd name="T35" fmla="*/ 740 h 2880"/>
                <a:gd name="T36" fmla="*/ 348 w 1847"/>
                <a:gd name="T37" fmla="*/ 383 h 2880"/>
                <a:gd name="T38" fmla="*/ 0 w 1847"/>
                <a:gd name="T39" fmla="*/ 0 h 2880"/>
                <a:gd name="T40" fmla="*/ 1847 w 1847"/>
                <a:gd name="T41" fmla="*/ 0 h 2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47" h="2880">
                  <a:moveTo>
                    <a:pt x="1847" y="0"/>
                  </a:moveTo>
                  <a:cubicBezTo>
                    <a:pt x="1847" y="2870"/>
                    <a:pt x="1847" y="2870"/>
                    <a:pt x="1847" y="2870"/>
                  </a:cubicBezTo>
                  <a:cubicBezTo>
                    <a:pt x="1827" y="2872"/>
                    <a:pt x="1807" y="2874"/>
                    <a:pt x="1787" y="2876"/>
                  </a:cubicBezTo>
                  <a:cubicBezTo>
                    <a:pt x="1783" y="2876"/>
                    <a:pt x="1779" y="2876"/>
                    <a:pt x="1775" y="2877"/>
                  </a:cubicBezTo>
                  <a:cubicBezTo>
                    <a:pt x="1763" y="2877"/>
                    <a:pt x="1752" y="2878"/>
                    <a:pt x="1741" y="2879"/>
                  </a:cubicBezTo>
                  <a:cubicBezTo>
                    <a:pt x="1728" y="2879"/>
                    <a:pt x="1714" y="2880"/>
                    <a:pt x="1701" y="2880"/>
                  </a:cubicBezTo>
                  <a:cubicBezTo>
                    <a:pt x="1635" y="2782"/>
                    <a:pt x="1587" y="2655"/>
                    <a:pt x="1553" y="2532"/>
                  </a:cubicBezTo>
                  <a:cubicBezTo>
                    <a:pt x="1494" y="2318"/>
                    <a:pt x="1476" y="2118"/>
                    <a:pt x="1476" y="2118"/>
                  </a:cubicBezTo>
                  <a:cubicBezTo>
                    <a:pt x="1477" y="2118"/>
                    <a:pt x="1477" y="2118"/>
                    <a:pt x="1477" y="2118"/>
                  </a:cubicBezTo>
                  <a:cubicBezTo>
                    <a:pt x="1472" y="2080"/>
                    <a:pt x="1467" y="2041"/>
                    <a:pt x="1463" y="1999"/>
                  </a:cubicBezTo>
                  <a:cubicBezTo>
                    <a:pt x="1457" y="1945"/>
                    <a:pt x="1457" y="1893"/>
                    <a:pt x="1461" y="1841"/>
                  </a:cubicBezTo>
                  <a:cubicBezTo>
                    <a:pt x="1498" y="1407"/>
                    <a:pt x="1833" y="1037"/>
                    <a:pt x="1497" y="634"/>
                  </a:cubicBezTo>
                  <a:cubicBezTo>
                    <a:pt x="1398" y="514"/>
                    <a:pt x="1261" y="485"/>
                    <a:pt x="1112" y="508"/>
                  </a:cubicBezTo>
                  <a:cubicBezTo>
                    <a:pt x="1112" y="508"/>
                    <a:pt x="1112" y="508"/>
                    <a:pt x="1112" y="508"/>
                  </a:cubicBezTo>
                  <a:cubicBezTo>
                    <a:pt x="1109" y="508"/>
                    <a:pt x="1106" y="509"/>
                    <a:pt x="1103" y="509"/>
                  </a:cubicBezTo>
                  <a:cubicBezTo>
                    <a:pt x="842" y="551"/>
                    <a:pt x="548" y="747"/>
                    <a:pt x="368" y="885"/>
                  </a:cubicBezTo>
                  <a:cubicBezTo>
                    <a:pt x="293" y="942"/>
                    <a:pt x="238" y="989"/>
                    <a:pt x="212" y="1012"/>
                  </a:cubicBezTo>
                  <a:cubicBezTo>
                    <a:pt x="225" y="928"/>
                    <a:pt x="261" y="839"/>
                    <a:pt x="293" y="740"/>
                  </a:cubicBezTo>
                  <a:cubicBezTo>
                    <a:pt x="327" y="634"/>
                    <a:pt x="356" y="516"/>
                    <a:pt x="348" y="383"/>
                  </a:cubicBezTo>
                  <a:cubicBezTo>
                    <a:pt x="331" y="131"/>
                    <a:pt x="127" y="35"/>
                    <a:pt x="0" y="0"/>
                  </a:cubicBezTo>
                  <a:lnTo>
                    <a:pt x="1847" y="0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ïSḷîďè"/>
            <p:cNvSpPr/>
            <p:nvPr userDrawn="1"/>
          </p:nvSpPr>
          <p:spPr bwMode="auto">
            <a:xfrm>
              <a:off x="6339742" y="0"/>
              <a:ext cx="1504950" cy="1743075"/>
            </a:xfrm>
            <a:custGeom>
              <a:avLst/>
              <a:gdLst>
                <a:gd name="T0" fmla="*/ 628 w 631"/>
                <a:gd name="T1" fmla="*/ 236 h 732"/>
                <a:gd name="T2" fmla="*/ 424 w 631"/>
                <a:gd name="T3" fmla="*/ 732 h 732"/>
                <a:gd name="T4" fmla="*/ 436 w 631"/>
                <a:gd name="T5" fmla="*/ 664 h 732"/>
                <a:gd name="T6" fmla="*/ 443 w 631"/>
                <a:gd name="T7" fmla="*/ 382 h 732"/>
                <a:gd name="T8" fmla="*/ 0 w 631"/>
                <a:gd name="T9" fmla="*/ 0 h 732"/>
                <a:gd name="T10" fmla="*/ 513 w 631"/>
                <a:gd name="T11" fmla="*/ 0 h 732"/>
                <a:gd name="T12" fmla="*/ 549 w 631"/>
                <a:gd name="T13" fmla="*/ 23 h 732"/>
                <a:gd name="T14" fmla="*/ 630 w 631"/>
                <a:gd name="T15" fmla="*/ 180 h 732"/>
                <a:gd name="T16" fmla="*/ 628 w 631"/>
                <a:gd name="T17" fmla="*/ 236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1" h="732">
                  <a:moveTo>
                    <a:pt x="628" y="236"/>
                  </a:moveTo>
                  <a:cubicBezTo>
                    <a:pt x="604" y="443"/>
                    <a:pt x="456" y="522"/>
                    <a:pt x="424" y="732"/>
                  </a:cubicBezTo>
                  <a:cubicBezTo>
                    <a:pt x="427" y="710"/>
                    <a:pt x="431" y="687"/>
                    <a:pt x="436" y="664"/>
                  </a:cubicBezTo>
                  <a:cubicBezTo>
                    <a:pt x="458" y="553"/>
                    <a:pt x="458" y="460"/>
                    <a:pt x="443" y="382"/>
                  </a:cubicBezTo>
                  <a:cubicBezTo>
                    <a:pt x="375" y="32"/>
                    <a:pt x="0" y="0"/>
                    <a:pt x="0" y="0"/>
                  </a:cubicBezTo>
                  <a:cubicBezTo>
                    <a:pt x="513" y="0"/>
                    <a:pt x="513" y="0"/>
                    <a:pt x="513" y="0"/>
                  </a:cubicBezTo>
                  <a:cubicBezTo>
                    <a:pt x="525" y="6"/>
                    <a:pt x="537" y="14"/>
                    <a:pt x="549" y="23"/>
                  </a:cubicBezTo>
                  <a:cubicBezTo>
                    <a:pt x="587" y="54"/>
                    <a:pt x="625" y="103"/>
                    <a:pt x="630" y="180"/>
                  </a:cubicBezTo>
                  <a:cubicBezTo>
                    <a:pt x="631" y="197"/>
                    <a:pt x="631" y="216"/>
                    <a:pt x="628" y="23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íṡḷiḍé"/>
            <p:cNvSpPr/>
            <p:nvPr userDrawn="1"/>
          </p:nvSpPr>
          <p:spPr bwMode="auto">
            <a:xfrm>
              <a:off x="8292734" y="1209675"/>
              <a:ext cx="2390775" cy="2076450"/>
            </a:xfrm>
            <a:custGeom>
              <a:avLst/>
              <a:gdLst>
                <a:gd name="T0" fmla="*/ 975 w 1002"/>
                <a:gd name="T1" fmla="*/ 278 h 872"/>
                <a:gd name="T2" fmla="*/ 838 w 1002"/>
                <a:gd name="T3" fmla="*/ 689 h 872"/>
                <a:gd name="T4" fmla="*/ 849 w 1002"/>
                <a:gd name="T5" fmla="*/ 587 h 872"/>
                <a:gd name="T6" fmla="*/ 580 w 1002"/>
                <a:gd name="T7" fmla="*/ 652 h 872"/>
                <a:gd name="T8" fmla="*/ 528 w 1002"/>
                <a:gd name="T9" fmla="*/ 727 h 872"/>
                <a:gd name="T10" fmla="*/ 408 w 1002"/>
                <a:gd name="T11" fmla="*/ 846 h 872"/>
                <a:gd name="T12" fmla="*/ 407 w 1002"/>
                <a:gd name="T13" fmla="*/ 847 h 872"/>
                <a:gd name="T14" fmla="*/ 309 w 1002"/>
                <a:gd name="T15" fmla="*/ 868 h 872"/>
                <a:gd name="T16" fmla="*/ 50 w 1002"/>
                <a:gd name="T17" fmla="*/ 720 h 872"/>
                <a:gd name="T18" fmla="*/ 6 w 1002"/>
                <a:gd name="T19" fmla="*/ 533 h 872"/>
                <a:gd name="T20" fmla="*/ 10 w 1002"/>
                <a:gd name="T21" fmla="*/ 504 h 872"/>
                <a:gd name="T22" fmla="*/ 166 w 1002"/>
                <a:gd name="T23" fmla="*/ 377 h 872"/>
                <a:gd name="T24" fmla="*/ 901 w 1002"/>
                <a:gd name="T25" fmla="*/ 1 h 872"/>
                <a:gd name="T26" fmla="*/ 910 w 1002"/>
                <a:gd name="T27" fmla="*/ 0 h 872"/>
                <a:gd name="T28" fmla="*/ 910 w 1002"/>
                <a:gd name="T29" fmla="*/ 0 h 872"/>
                <a:gd name="T30" fmla="*/ 975 w 1002"/>
                <a:gd name="T31" fmla="*/ 278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2" h="872">
                  <a:moveTo>
                    <a:pt x="975" y="278"/>
                  </a:moveTo>
                  <a:cubicBezTo>
                    <a:pt x="937" y="470"/>
                    <a:pt x="838" y="689"/>
                    <a:pt x="838" y="689"/>
                  </a:cubicBezTo>
                  <a:cubicBezTo>
                    <a:pt x="855" y="651"/>
                    <a:pt x="857" y="616"/>
                    <a:pt x="849" y="587"/>
                  </a:cubicBezTo>
                  <a:cubicBezTo>
                    <a:pt x="823" y="497"/>
                    <a:pt x="696" y="470"/>
                    <a:pt x="580" y="652"/>
                  </a:cubicBezTo>
                  <a:cubicBezTo>
                    <a:pt x="563" y="679"/>
                    <a:pt x="545" y="704"/>
                    <a:pt x="528" y="727"/>
                  </a:cubicBezTo>
                  <a:cubicBezTo>
                    <a:pt x="493" y="773"/>
                    <a:pt x="453" y="812"/>
                    <a:pt x="408" y="846"/>
                  </a:cubicBezTo>
                  <a:cubicBezTo>
                    <a:pt x="408" y="846"/>
                    <a:pt x="407" y="846"/>
                    <a:pt x="407" y="847"/>
                  </a:cubicBezTo>
                  <a:cubicBezTo>
                    <a:pt x="401" y="850"/>
                    <a:pt x="362" y="866"/>
                    <a:pt x="309" y="868"/>
                  </a:cubicBezTo>
                  <a:cubicBezTo>
                    <a:pt x="235" y="872"/>
                    <a:pt x="133" y="847"/>
                    <a:pt x="50" y="720"/>
                  </a:cubicBezTo>
                  <a:cubicBezTo>
                    <a:pt x="10" y="660"/>
                    <a:pt x="0" y="598"/>
                    <a:pt x="6" y="533"/>
                  </a:cubicBezTo>
                  <a:cubicBezTo>
                    <a:pt x="7" y="523"/>
                    <a:pt x="8" y="514"/>
                    <a:pt x="10" y="504"/>
                  </a:cubicBezTo>
                  <a:cubicBezTo>
                    <a:pt x="36" y="481"/>
                    <a:pt x="91" y="434"/>
                    <a:pt x="166" y="377"/>
                  </a:cubicBezTo>
                  <a:cubicBezTo>
                    <a:pt x="346" y="239"/>
                    <a:pt x="640" y="43"/>
                    <a:pt x="901" y="1"/>
                  </a:cubicBezTo>
                  <a:cubicBezTo>
                    <a:pt x="904" y="1"/>
                    <a:pt x="907" y="0"/>
                    <a:pt x="910" y="0"/>
                  </a:cubicBezTo>
                  <a:cubicBezTo>
                    <a:pt x="910" y="0"/>
                    <a:pt x="910" y="0"/>
                    <a:pt x="910" y="0"/>
                  </a:cubicBezTo>
                  <a:cubicBezTo>
                    <a:pt x="998" y="23"/>
                    <a:pt x="1002" y="144"/>
                    <a:pt x="975" y="27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iSlïde"/>
            <p:cNvSpPr/>
            <p:nvPr userDrawn="1"/>
          </p:nvSpPr>
          <p:spPr bwMode="auto">
            <a:xfrm>
              <a:off x="10451123" y="1155700"/>
              <a:ext cx="1719263" cy="5702300"/>
            </a:xfrm>
            <a:custGeom>
              <a:avLst/>
              <a:gdLst>
                <a:gd name="T0" fmla="*/ 589 w 721"/>
                <a:gd name="T1" fmla="*/ 2395 h 2395"/>
                <a:gd name="T2" fmla="*/ 588 w 721"/>
                <a:gd name="T3" fmla="*/ 2395 h 2395"/>
                <a:gd name="T4" fmla="*/ 119 w 721"/>
                <a:gd name="T5" fmla="*/ 1690 h 2395"/>
                <a:gd name="T6" fmla="*/ 211 w 721"/>
                <a:gd name="T7" fmla="*/ 843 h 2395"/>
                <a:gd name="T8" fmla="*/ 257 w 721"/>
                <a:gd name="T9" fmla="*/ 712 h 2395"/>
                <a:gd name="T10" fmla="*/ 0 w 721"/>
                <a:gd name="T11" fmla="*/ 23 h 2395"/>
                <a:gd name="T12" fmla="*/ 385 w 721"/>
                <a:gd name="T13" fmla="*/ 149 h 2395"/>
                <a:gd name="T14" fmla="*/ 349 w 721"/>
                <a:gd name="T15" fmla="*/ 1356 h 2395"/>
                <a:gd name="T16" fmla="*/ 351 w 721"/>
                <a:gd name="T17" fmla="*/ 1514 h 2395"/>
                <a:gd name="T18" fmla="*/ 365 w 721"/>
                <a:gd name="T19" fmla="*/ 1633 h 2395"/>
                <a:gd name="T20" fmla="*/ 364 w 721"/>
                <a:gd name="T21" fmla="*/ 1633 h 2395"/>
                <a:gd name="T22" fmla="*/ 441 w 721"/>
                <a:gd name="T23" fmla="*/ 2047 h 2395"/>
                <a:gd name="T24" fmla="*/ 589 w 721"/>
                <a:gd name="T25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1" h="2395">
                  <a:moveTo>
                    <a:pt x="589" y="2395"/>
                  </a:moveTo>
                  <a:cubicBezTo>
                    <a:pt x="588" y="2395"/>
                    <a:pt x="588" y="2395"/>
                    <a:pt x="588" y="2395"/>
                  </a:cubicBezTo>
                  <a:cubicBezTo>
                    <a:pt x="315" y="2211"/>
                    <a:pt x="167" y="1970"/>
                    <a:pt x="119" y="1690"/>
                  </a:cubicBezTo>
                  <a:cubicBezTo>
                    <a:pt x="75" y="1436"/>
                    <a:pt x="112" y="1150"/>
                    <a:pt x="211" y="843"/>
                  </a:cubicBezTo>
                  <a:cubicBezTo>
                    <a:pt x="226" y="800"/>
                    <a:pt x="241" y="756"/>
                    <a:pt x="257" y="712"/>
                  </a:cubicBezTo>
                  <a:cubicBezTo>
                    <a:pt x="472" y="136"/>
                    <a:pt x="70" y="36"/>
                    <a:pt x="0" y="23"/>
                  </a:cubicBezTo>
                  <a:cubicBezTo>
                    <a:pt x="149" y="0"/>
                    <a:pt x="286" y="29"/>
                    <a:pt x="385" y="149"/>
                  </a:cubicBezTo>
                  <a:cubicBezTo>
                    <a:pt x="721" y="552"/>
                    <a:pt x="386" y="922"/>
                    <a:pt x="349" y="1356"/>
                  </a:cubicBezTo>
                  <a:cubicBezTo>
                    <a:pt x="345" y="1408"/>
                    <a:pt x="345" y="1460"/>
                    <a:pt x="351" y="1514"/>
                  </a:cubicBezTo>
                  <a:cubicBezTo>
                    <a:pt x="355" y="1556"/>
                    <a:pt x="360" y="1595"/>
                    <a:pt x="365" y="1633"/>
                  </a:cubicBezTo>
                  <a:cubicBezTo>
                    <a:pt x="364" y="1633"/>
                    <a:pt x="364" y="1633"/>
                    <a:pt x="364" y="1633"/>
                  </a:cubicBezTo>
                  <a:cubicBezTo>
                    <a:pt x="364" y="1633"/>
                    <a:pt x="382" y="1833"/>
                    <a:pt x="441" y="2047"/>
                  </a:cubicBezTo>
                  <a:cubicBezTo>
                    <a:pt x="475" y="2170"/>
                    <a:pt x="523" y="2297"/>
                    <a:pt x="589" y="239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ís1ïḑê"/>
            <p:cNvSpPr/>
            <p:nvPr userDrawn="1"/>
          </p:nvSpPr>
          <p:spPr bwMode="auto">
            <a:xfrm>
              <a:off x="9624036" y="1209675"/>
              <a:ext cx="2230438" cy="5661025"/>
            </a:xfrm>
            <a:custGeom>
              <a:avLst/>
              <a:gdLst>
                <a:gd name="T0" fmla="*/ 935 w 935"/>
                <a:gd name="T1" fmla="*/ 2372 h 2377"/>
                <a:gd name="T2" fmla="*/ 37 w 935"/>
                <a:gd name="T3" fmla="*/ 1756 h 2377"/>
                <a:gd name="T4" fmla="*/ 68 w 935"/>
                <a:gd name="T5" fmla="*/ 1225 h 2377"/>
                <a:gd name="T6" fmla="*/ 275 w 935"/>
                <a:gd name="T7" fmla="*/ 689 h 2377"/>
                <a:gd name="T8" fmla="*/ 412 w 935"/>
                <a:gd name="T9" fmla="*/ 278 h 2377"/>
                <a:gd name="T10" fmla="*/ 347 w 935"/>
                <a:gd name="T11" fmla="*/ 0 h 2377"/>
                <a:gd name="T12" fmla="*/ 604 w 935"/>
                <a:gd name="T13" fmla="*/ 689 h 2377"/>
                <a:gd name="T14" fmla="*/ 558 w 935"/>
                <a:gd name="T15" fmla="*/ 820 h 2377"/>
                <a:gd name="T16" fmla="*/ 466 w 935"/>
                <a:gd name="T17" fmla="*/ 1667 h 2377"/>
                <a:gd name="T18" fmla="*/ 935 w 935"/>
                <a:gd name="T19" fmla="*/ 2372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5" h="2377">
                  <a:moveTo>
                    <a:pt x="935" y="2372"/>
                  </a:moveTo>
                  <a:cubicBezTo>
                    <a:pt x="474" y="2377"/>
                    <a:pt x="120" y="2131"/>
                    <a:pt x="37" y="1756"/>
                  </a:cubicBezTo>
                  <a:cubicBezTo>
                    <a:pt x="0" y="1584"/>
                    <a:pt x="23" y="1396"/>
                    <a:pt x="68" y="1225"/>
                  </a:cubicBezTo>
                  <a:cubicBezTo>
                    <a:pt x="130" y="986"/>
                    <a:pt x="235" y="778"/>
                    <a:pt x="275" y="689"/>
                  </a:cubicBezTo>
                  <a:cubicBezTo>
                    <a:pt x="275" y="689"/>
                    <a:pt x="374" y="470"/>
                    <a:pt x="412" y="278"/>
                  </a:cubicBezTo>
                  <a:cubicBezTo>
                    <a:pt x="439" y="144"/>
                    <a:pt x="435" y="23"/>
                    <a:pt x="347" y="0"/>
                  </a:cubicBezTo>
                  <a:cubicBezTo>
                    <a:pt x="417" y="13"/>
                    <a:pt x="819" y="113"/>
                    <a:pt x="604" y="689"/>
                  </a:cubicBezTo>
                  <a:cubicBezTo>
                    <a:pt x="588" y="733"/>
                    <a:pt x="573" y="777"/>
                    <a:pt x="558" y="820"/>
                  </a:cubicBezTo>
                  <a:cubicBezTo>
                    <a:pt x="459" y="1127"/>
                    <a:pt x="422" y="1413"/>
                    <a:pt x="466" y="1667"/>
                  </a:cubicBezTo>
                  <a:cubicBezTo>
                    <a:pt x="515" y="1947"/>
                    <a:pt x="662" y="2188"/>
                    <a:pt x="935" y="237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" name="ïŝlïḍè"/>
            <p:cNvSpPr/>
            <p:nvPr userDrawn="1"/>
          </p:nvSpPr>
          <p:spPr bwMode="auto">
            <a:xfrm>
              <a:off x="7467234" y="3175"/>
              <a:ext cx="1797050" cy="3519488"/>
            </a:xfrm>
            <a:custGeom>
              <a:avLst/>
              <a:gdLst>
                <a:gd name="T0" fmla="*/ 338 w 753"/>
                <a:gd name="T1" fmla="*/ 351 h 1478"/>
                <a:gd name="T2" fmla="*/ 188 w 753"/>
                <a:gd name="T3" fmla="*/ 1243 h 1478"/>
                <a:gd name="T4" fmla="*/ 615 w 753"/>
                <a:gd name="T5" fmla="*/ 1431 h 1478"/>
                <a:gd name="T6" fmla="*/ 678 w 753"/>
                <a:gd name="T7" fmla="*/ 1402 h 1478"/>
                <a:gd name="T8" fmla="*/ 753 w 753"/>
                <a:gd name="T9" fmla="*/ 1354 h 1478"/>
                <a:gd name="T10" fmla="*/ 655 w 753"/>
                <a:gd name="T11" fmla="*/ 1375 h 1478"/>
                <a:gd name="T12" fmla="*/ 396 w 753"/>
                <a:gd name="T13" fmla="*/ 1227 h 1478"/>
                <a:gd name="T14" fmla="*/ 352 w 753"/>
                <a:gd name="T15" fmla="*/ 1040 h 1478"/>
                <a:gd name="T16" fmla="*/ 356 w 753"/>
                <a:gd name="T17" fmla="*/ 1011 h 1478"/>
                <a:gd name="T18" fmla="*/ 437 w 753"/>
                <a:gd name="T19" fmla="*/ 739 h 1478"/>
                <a:gd name="T20" fmla="*/ 492 w 753"/>
                <a:gd name="T21" fmla="*/ 382 h 1478"/>
                <a:gd name="T22" fmla="*/ 147 w 753"/>
                <a:gd name="T23" fmla="*/ 0 h 1478"/>
                <a:gd name="T24" fmla="*/ 338 w 753"/>
                <a:gd name="T25" fmla="*/ 351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3" h="1478">
                  <a:moveTo>
                    <a:pt x="338" y="351"/>
                  </a:moveTo>
                  <a:cubicBezTo>
                    <a:pt x="321" y="616"/>
                    <a:pt x="0" y="755"/>
                    <a:pt x="188" y="1243"/>
                  </a:cubicBezTo>
                  <a:cubicBezTo>
                    <a:pt x="271" y="1459"/>
                    <a:pt x="446" y="1478"/>
                    <a:pt x="615" y="1431"/>
                  </a:cubicBezTo>
                  <a:cubicBezTo>
                    <a:pt x="637" y="1422"/>
                    <a:pt x="658" y="1413"/>
                    <a:pt x="678" y="1402"/>
                  </a:cubicBezTo>
                  <a:cubicBezTo>
                    <a:pt x="704" y="1387"/>
                    <a:pt x="729" y="1371"/>
                    <a:pt x="753" y="1354"/>
                  </a:cubicBezTo>
                  <a:cubicBezTo>
                    <a:pt x="747" y="1357"/>
                    <a:pt x="708" y="1373"/>
                    <a:pt x="655" y="1375"/>
                  </a:cubicBezTo>
                  <a:cubicBezTo>
                    <a:pt x="581" y="1379"/>
                    <a:pt x="479" y="1354"/>
                    <a:pt x="396" y="1227"/>
                  </a:cubicBezTo>
                  <a:cubicBezTo>
                    <a:pt x="357" y="1167"/>
                    <a:pt x="347" y="1105"/>
                    <a:pt x="352" y="1040"/>
                  </a:cubicBezTo>
                  <a:cubicBezTo>
                    <a:pt x="353" y="1030"/>
                    <a:pt x="354" y="1021"/>
                    <a:pt x="356" y="1011"/>
                  </a:cubicBezTo>
                  <a:cubicBezTo>
                    <a:pt x="369" y="927"/>
                    <a:pt x="405" y="838"/>
                    <a:pt x="437" y="739"/>
                  </a:cubicBezTo>
                  <a:cubicBezTo>
                    <a:pt x="471" y="633"/>
                    <a:pt x="501" y="515"/>
                    <a:pt x="492" y="382"/>
                  </a:cubicBezTo>
                  <a:cubicBezTo>
                    <a:pt x="475" y="132"/>
                    <a:pt x="274" y="36"/>
                    <a:pt x="147" y="0"/>
                  </a:cubicBezTo>
                  <a:cubicBezTo>
                    <a:pt x="237" y="71"/>
                    <a:pt x="349" y="191"/>
                    <a:pt x="338" y="35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îṡlíḑè"/>
            <p:cNvSpPr/>
            <p:nvPr userDrawn="1"/>
          </p:nvSpPr>
          <p:spPr bwMode="auto">
            <a:xfrm>
              <a:off x="7167807" y="0"/>
              <a:ext cx="1778000" cy="3532188"/>
            </a:xfrm>
            <a:custGeom>
              <a:avLst/>
              <a:gdLst>
                <a:gd name="T0" fmla="*/ 319 w 746"/>
                <a:gd name="T1" fmla="*/ 1244 h 1483"/>
                <a:gd name="T2" fmla="*/ 469 w 746"/>
                <a:gd name="T3" fmla="*/ 352 h 1483"/>
                <a:gd name="T4" fmla="*/ 278 w 746"/>
                <a:gd name="T5" fmla="*/ 1 h 1483"/>
                <a:gd name="T6" fmla="*/ 275 w 746"/>
                <a:gd name="T7" fmla="*/ 0 h 1483"/>
                <a:gd name="T8" fmla="*/ 161 w 746"/>
                <a:gd name="T9" fmla="*/ 0 h 1483"/>
                <a:gd name="T10" fmla="*/ 197 w 746"/>
                <a:gd name="T11" fmla="*/ 23 h 1483"/>
                <a:gd name="T12" fmla="*/ 278 w 746"/>
                <a:gd name="T13" fmla="*/ 180 h 1483"/>
                <a:gd name="T14" fmla="*/ 276 w 746"/>
                <a:gd name="T15" fmla="*/ 236 h 1483"/>
                <a:gd name="T16" fmla="*/ 72 w 746"/>
                <a:gd name="T17" fmla="*/ 732 h 1483"/>
                <a:gd name="T18" fmla="*/ 461 w 746"/>
                <a:gd name="T19" fmla="*/ 1472 h 1483"/>
                <a:gd name="T20" fmla="*/ 746 w 746"/>
                <a:gd name="T21" fmla="*/ 1432 h 1483"/>
                <a:gd name="T22" fmla="*/ 319 w 746"/>
                <a:gd name="T23" fmla="*/ 1244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6" h="1483">
                  <a:moveTo>
                    <a:pt x="319" y="1244"/>
                  </a:moveTo>
                  <a:cubicBezTo>
                    <a:pt x="131" y="756"/>
                    <a:pt x="452" y="617"/>
                    <a:pt x="469" y="352"/>
                  </a:cubicBezTo>
                  <a:cubicBezTo>
                    <a:pt x="480" y="192"/>
                    <a:pt x="368" y="72"/>
                    <a:pt x="278" y="1"/>
                  </a:cubicBezTo>
                  <a:cubicBezTo>
                    <a:pt x="277" y="1"/>
                    <a:pt x="276" y="0"/>
                    <a:pt x="275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73" y="6"/>
                    <a:pt x="185" y="14"/>
                    <a:pt x="197" y="23"/>
                  </a:cubicBezTo>
                  <a:cubicBezTo>
                    <a:pt x="235" y="54"/>
                    <a:pt x="273" y="103"/>
                    <a:pt x="278" y="180"/>
                  </a:cubicBezTo>
                  <a:cubicBezTo>
                    <a:pt x="279" y="197"/>
                    <a:pt x="279" y="216"/>
                    <a:pt x="276" y="236"/>
                  </a:cubicBezTo>
                  <a:cubicBezTo>
                    <a:pt x="252" y="443"/>
                    <a:pt x="104" y="522"/>
                    <a:pt x="72" y="732"/>
                  </a:cubicBezTo>
                  <a:cubicBezTo>
                    <a:pt x="0" y="1179"/>
                    <a:pt x="153" y="1439"/>
                    <a:pt x="461" y="1472"/>
                  </a:cubicBezTo>
                  <a:cubicBezTo>
                    <a:pt x="559" y="1483"/>
                    <a:pt x="657" y="1468"/>
                    <a:pt x="746" y="1432"/>
                  </a:cubicBezTo>
                  <a:cubicBezTo>
                    <a:pt x="577" y="1479"/>
                    <a:pt x="402" y="1460"/>
                    <a:pt x="319" y="124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pic>
        <p:nvPicPr>
          <p:cNvPr id="25" name="温馨、背景音乐 - 梦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898633" y="-1211595"/>
            <a:ext cx="609996" cy="609741"/>
          </a:xfrm>
          <a:prstGeom prst="rect">
            <a:avLst/>
          </a:prstGeom>
        </p:spPr>
      </p:pic>
      <p:sp>
        <p:nvSpPr>
          <p:cNvPr id="11" name="文本框 2"/>
          <p:cNvSpPr txBox="1"/>
          <p:nvPr/>
        </p:nvSpPr>
        <p:spPr>
          <a:xfrm>
            <a:off x="4235571" y="2441037"/>
            <a:ext cx="372819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en-US" altLang="zh-CN" sz="9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47139" y="3865290"/>
            <a:ext cx="7488832" cy="769474"/>
          </a:xfrm>
          <a:prstGeom prst="rect">
            <a:avLst/>
          </a:prstGeom>
          <a:noFill/>
        </p:spPr>
        <p:txBody>
          <a:bodyPr wrap="square" lIns="91472" tIns="45736" rIns="91472" bIns="45736" rtlCol="0" anchor="ctr">
            <a:spAutoFit/>
          </a:bodyPr>
          <a:lstStyle>
            <a:defPPr>
              <a:defRPr lang="zh-CN"/>
            </a:defPPr>
            <a:lvl1pPr algn="ctr">
              <a:defRPr sz="6000" b="1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4400" dirty="0">
                <a:solidFill>
                  <a:schemeClr val="bg1"/>
                </a:solidFill>
              </a:rPr>
              <a:t>工作汇报年终总结</a:t>
            </a:r>
            <a:r>
              <a:rPr lang="en-US" altLang="zh-CN" sz="4400" dirty="0">
                <a:solidFill>
                  <a:schemeClr val="bg1"/>
                </a:solidFill>
              </a:rPr>
              <a:t>PPT</a:t>
            </a:r>
            <a:r>
              <a:rPr lang="zh-CN" altLang="en-US" sz="4400" dirty="0" smtClean="0">
                <a:solidFill>
                  <a:schemeClr val="bg1"/>
                </a:solidFill>
              </a:rPr>
              <a:t>模板</a:t>
            </a:r>
            <a:endParaRPr lang="zh-CN" altLang="en-US" sz="4400" dirty="0" smtClean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5251" y="4576659"/>
            <a:ext cx="538464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indent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ea typeface="仿宋_GB2312" pitchFamily="49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ea typeface="宋体" panose="02010600030101010101" pitchFamily="2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ea typeface="宋体" panose="02010600030101010101" pitchFamily="2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800" b="1" dirty="0">
                <a:solidFill>
                  <a:schemeClr val="bg1"/>
                </a:solidFill>
              </a:rPr>
              <a:t>年终总结 新年计划 述职报告 工作</a:t>
            </a:r>
            <a:r>
              <a:rPr lang="zh-CN" altLang="en-US" sz="1800" b="1" dirty="0" smtClean="0">
                <a:solidFill>
                  <a:schemeClr val="bg1"/>
                </a:solidFill>
              </a:rPr>
              <a:t>汇报通用</a:t>
            </a:r>
            <a:r>
              <a:rPr lang="en-US" altLang="zh-CN" sz="1800" b="1" dirty="0" smtClean="0">
                <a:solidFill>
                  <a:schemeClr val="bg1"/>
                </a:solidFill>
              </a:rPr>
              <a:t>PPT</a:t>
            </a:r>
            <a:endParaRPr lang="en-US" altLang="zh-CN" sz="1800" b="1" dirty="0" smtClean="0">
              <a:solidFill>
                <a:schemeClr val="bg1"/>
              </a:solidFill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592244" y="598116"/>
            <a:ext cx="2144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en-US" altLang="zh-CN" sz="4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6340" y="12192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49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99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9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1" grpId="0"/>
      <p:bldP spid="13" grpId="0"/>
      <p:bldP spid="18" grpId="0" bldLvl="0" animBg="1"/>
      <p:bldP spid="2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>
          <a:xfrm>
            <a:off x="-196850" y="0"/>
            <a:ext cx="5514340" cy="6870065"/>
            <a:chOff x="-310" y="0"/>
            <a:chExt cx="8684" cy="10819"/>
          </a:xfrm>
        </p:grpSpPr>
        <p:sp>
          <p:nvSpPr>
            <p:cNvPr id="3" name="iśḻiḍe"/>
            <p:cNvSpPr/>
            <p:nvPr userDrawn="1"/>
          </p:nvSpPr>
          <p:spPr bwMode="auto">
            <a:xfrm flipH="1">
              <a:off x="6004" y="0"/>
              <a:ext cx="2370" cy="2745"/>
            </a:xfrm>
            <a:custGeom>
              <a:avLst/>
              <a:gdLst>
                <a:gd name="T0" fmla="*/ 628 w 631"/>
                <a:gd name="T1" fmla="*/ 236 h 732"/>
                <a:gd name="T2" fmla="*/ 424 w 631"/>
                <a:gd name="T3" fmla="*/ 732 h 732"/>
                <a:gd name="T4" fmla="*/ 436 w 631"/>
                <a:gd name="T5" fmla="*/ 664 h 732"/>
                <a:gd name="T6" fmla="*/ 443 w 631"/>
                <a:gd name="T7" fmla="*/ 382 h 732"/>
                <a:gd name="T8" fmla="*/ 0 w 631"/>
                <a:gd name="T9" fmla="*/ 0 h 732"/>
                <a:gd name="T10" fmla="*/ 513 w 631"/>
                <a:gd name="T11" fmla="*/ 0 h 732"/>
                <a:gd name="T12" fmla="*/ 549 w 631"/>
                <a:gd name="T13" fmla="*/ 23 h 732"/>
                <a:gd name="T14" fmla="*/ 630 w 631"/>
                <a:gd name="T15" fmla="*/ 180 h 732"/>
                <a:gd name="T16" fmla="*/ 628 w 631"/>
                <a:gd name="T17" fmla="*/ 236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1" h="732">
                  <a:moveTo>
                    <a:pt x="628" y="236"/>
                  </a:moveTo>
                  <a:cubicBezTo>
                    <a:pt x="604" y="443"/>
                    <a:pt x="456" y="522"/>
                    <a:pt x="424" y="732"/>
                  </a:cubicBezTo>
                  <a:cubicBezTo>
                    <a:pt x="427" y="710"/>
                    <a:pt x="431" y="687"/>
                    <a:pt x="436" y="664"/>
                  </a:cubicBezTo>
                  <a:cubicBezTo>
                    <a:pt x="458" y="553"/>
                    <a:pt x="458" y="460"/>
                    <a:pt x="443" y="382"/>
                  </a:cubicBezTo>
                  <a:cubicBezTo>
                    <a:pt x="375" y="32"/>
                    <a:pt x="0" y="0"/>
                    <a:pt x="0" y="0"/>
                  </a:cubicBezTo>
                  <a:cubicBezTo>
                    <a:pt x="513" y="0"/>
                    <a:pt x="513" y="0"/>
                    <a:pt x="513" y="0"/>
                  </a:cubicBezTo>
                  <a:cubicBezTo>
                    <a:pt x="525" y="6"/>
                    <a:pt x="537" y="14"/>
                    <a:pt x="549" y="23"/>
                  </a:cubicBezTo>
                  <a:cubicBezTo>
                    <a:pt x="587" y="54"/>
                    <a:pt x="625" y="103"/>
                    <a:pt x="630" y="180"/>
                  </a:cubicBezTo>
                  <a:cubicBezTo>
                    <a:pt x="631" y="197"/>
                    <a:pt x="631" y="216"/>
                    <a:pt x="628" y="236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4" name="íşľïdè"/>
            <p:cNvSpPr/>
            <p:nvPr userDrawn="1"/>
          </p:nvSpPr>
          <p:spPr bwMode="auto">
            <a:xfrm flipH="1">
              <a:off x="1534" y="1905"/>
              <a:ext cx="3765" cy="3270"/>
            </a:xfrm>
            <a:custGeom>
              <a:avLst/>
              <a:gdLst>
                <a:gd name="T0" fmla="*/ 975 w 1002"/>
                <a:gd name="T1" fmla="*/ 278 h 872"/>
                <a:gd name="T2" fmla="*/ 838 w 1002"/>
                <a:gd name="T3" fmla="*/ 689 h 872"/>
                <a:gd name="T4" fmla="*/ 849 w 1002"/>
                <a:gd name="T5" fmla="*/ 587 h 872"/>
                <a:gd name="T6" fmla="*/ 580 w 1002"/>
                <a:gd name="T7" fmla="*/ 652 h 872"/>
                <a:gd name="T8" fmla="*/ 528 w 1002"/>
                <a:gd name="T9" fmla="*/ 727 h 872"/>
                <a:gd name="T10" fmla="*/ 408 w 1002"/>
                <a:gd name="T11" fmla="*/ 846 h 872"/>
                <a:gd name="T12" fmla="*/ 407 w 1002"/>
                <a:gd name="T13" fmla="*/ 847 h 872"/>
                <a:gd name="T14" fmla="*/ 309 w 1002"/>
                <a:gd name="T15" fmla="*/ 868 h 872"/>
                <a:gd name="T16" fmla="*/ 50 w 1002"/>
                <a:gd name="T17" fmla="*/ 720 h 872"/>
                <a:gd name="T18" fmla="*/ 6 w 1002"/>
                <a:gd name="T19" fmla="*/ 533 h 872"/>
                <a:gd name="T20" fmla="*/ 10 w 1002"/>
                <a:gd name="T21" fmla="*/ 504 h 872"/>
                <a:gd name="T22" fmla="*/ 166 w 1002"/>
                <a:gd name="T23" fmla="*/ 377 h 872"/>
                <a:gd name="T24" fmla="*/ 901 w 1002"/>
                <a:gd name="T25" fmla="*/ 1 h 872"/>
                <a:gd name="T26" fmla="*/ 910 w 1002"/>
                <a:gd name="T27" fmla="*/ 0 h 872"/>
                <a:gd name="T28" fmla="*/ 910 w 1002"/>
                <a:gd name="T29" fmla="*/ 0 h 872"/>
                <a:gd name="T30" fmla="*/ 975 w 1002"/>
                <a:gd name="T31" fmla="*/ 278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2" h="872">
                  <a:moveTo>
                    <a:pt x="975" y="278"/>
                  </a:moveTo>
                  <a:cubicBezTo>
                    <a:pt x="937" y="470"/>
                    <a:pt x="838" y="689"/>
                    <a:pt x="838" y="689"/>
                  </a:cubicBezTo>
                  <a:cubicBezTo>
                    <a:pt x="855" y="651"/>
                    <a:pt x="857" y="616"/>
                    <a:pt x="849" y="587"/>
                  </a:cubicBezTo>
                  <a:cubicBezTo>
                    <a:pt x="823" y="497"/>
                    <a:pt x="696" y="470"/>
                    <a:pt x="580" y="652"/>
                  </a:cubicBezTo>
                  <a:cubicBezTo>
                    <a:pt x="563" y="679"/>
                    <a:pt x="545" y="704"/>
                    <a:pt x="528" y="727"/>
                  </a:cubicBezTo>
                  <a:cubicBezTo>
                    <a:pt x="493" y="773"/>
                    <a:pt x="453" y="812"/>
                    <a:pt x="408" y="846"/>
                  </a:cubicBezTo>
                  <a:cubicBezTo>
                    <a:pt x="408" y="846"/>
                    <a:pt x="407" y="846"/>
                    <a:pt x="407" y="847"/>
                  </a:cubicBezTo>
                  <a:cubicBezTo>
                    <a:pt x="401" y="850"/>
                    <a:pt x="362" y="866"/>
                    <a:pt x="309" y="868"/>
                  </a:cubicBezTo>
                  <a:cubicBezTo>
                    <a:pt x="235" y="872"/>
                    <a:pt x="133" y="847"/>
                    <a:pt x="50" y="720"/>
                  </a:cubicBezTo>
                  <a:cubicBezTo>
                    <a:pt x="10" y="660"/>
                    <a:pt x="0" y="598"/>
                    <a:pt x="6" y="533"/>
                  </a:cubicBezTo>
                  <a:cubicBezTo>
                    <a:pt x="7" y="523"/>
                    <a:pt x="8" y="514"/>
                    <a:pt x="10" y="504"/>
                  </a:cubicBezTo>
                  <a:cubicBezTo>
                    <a:pt x="36" y="481"/>
                    <a:pt x="91" y="434"/>
                    <a:pt x="166" y="377"/>
                  </a:cubicBezTo>
                  <a:cubicBezTo>
                    <a:pt x="346" y="239"/>
                    <a:pt x="640" y="43"/>
                    <a:pt x="901" y="1"/>
                  </a:cubicBezTo>
                  <a:cubicBezTo>
                    <a:pt x="904" y="1"/>
                    <a:pt x="907" y="0"/>
                    <a:pt x="910" y="0"/>
                  </a:cubicBezTo>
                  <a:cubicBezTo>
                    <a:pt x="910" y="0"/>
                    <a:pt x="910" y="0"/>
                    <a:pt x="910" y="0"/>
                  </a:cubicBezTo>
                  <a:cubicBezTo>
                    <a:pt x="998" y="23"/>
                    <a:pt x="1002" y="144"/>
                    <a:pt x="975" y="27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5" name="iṩļïḓè"/>
            <p:cNvSpPr/>
            <p:nvPr userDrawn="1"/>
          </p:nvSpPr>
          <p:spPr bwMode="auto">
            <a:xfrm flipH="1">
              <a:off x="-310" y="1905"/>
              <a:ext cx="3513" cy="8915"/>
            </a:xfrm>
            <a:custGeom>
              <a:avLst/>
              <a:gdLst>
                <a:gd name="T0" fmla="*/ 935 w 935"/>
                <a:gd name="T1" fmla="*/ 2372 h 2377"/>
                <a:gd name="T2" fmla="*/ 37 w 935"/>
                <a:gd name="T3" fmla="*/ 1756 h 2377"/>
                <a:gd name="T4" fmla="*/ 68 w 935"/>
                <a:gd name="T5" fmla="*/ 1225 h 2377"/>
                <a:gd name="T6" fmla="*/ 275 w 935"/>
                <a:gd name="T7" fmla="*/ 689 h 2377"/>
                <a:gd name="T8" fmla="*/ 412 w 935"/>
                <a:gd name="T9" fmla="*/ 278 h 2377"/>
                <a:gd name="T10" fmla="*/ 347 w 935"/>
                <a:gd name="T11" fmla="*/ 0 h 2377"/>
                <a:gd name="T12" fmla="*/ 604 w 935"/>
                <a:gd name="T13" fmla="*/ 689 h 2377"/>
                <a:gd name="T14" fmla="*/ 558 w 935"/>
                <a:gd name="T15" fmla="*/ 820 h 2377"/>
                <a:gd name="T16" fmla="*/ 466 w 935"/>
                <a:gd name="T17" fmla="*/ 1667 h 2377"/>
                <a:gd name="T18" fmla="*/ 935 w 935"/>
                <a:gd name="T19" fmla="*/ 2372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5" h="2377">
                  <a:moveTo>
                    <a:pt x="935" y="2372"/>
                  </a:moveTo>
                  <a:cubicBezTo>
                    <a:pt x="474" y="2377"/>
                    <a:pt x="120" y="2131"/>
                    <a:pt x="37" y="1756"/>
                  </a:cubicBezTo>
                  <a:cubicBezTo>
                    <a:pt x="0" y="1584"/>
                    <a:pt x="23" y="1396"/>
                    <a:pt x="68" y="1225"/>
                  </a:cubicBezTo>
                  <a:cubicBezTo>
                    <a:pt x="130" y="986"/>
                    <a:pt x="235" y="778"/>
                    <a:pt x="275" y="689"/>
                  </a:cubicBezTo>
                  <a:cubicBezTo>
                    <a:pt x="275" y="689"/>
                    <a:pt x="374" y="470"/>
                    <a:pt x="412" y="278"/>
                  </a:cubicBezTo>
                  <a:cubicBezTo>
                    <a:pt x="439" y="144"/>
                    <a:pt x="435" y="23"/>
                    <a:pt x="347" y="0"/>
                  </a:cubicBezTo>
                  <a:cubicBezTo>
                    <a:pt x="417" y="13"/>
                    <a:pt x="819" y="113"/>
                    <a:pt x="604" y="689"/>
                  </a:cubicBezTo>
                  <a:cubicBezTo>
                    <a:pt x="588" y="733"/>
                    <a:pt x="573" y="777"/>
                    <a:pt x="558" y="820"/>
                  </a:cubicBezTo>
                  <a:cubicBezTo>
                    <a:pt x="459" y="1127"/>
                    <a:pt x="422" y="1413"/>
                    <a:pt x="466" y="1667"/>
                  </a:cubicBezTo>
                  <a:cubicBezTo>
                    <a:pt x="515" y="1947"/>
                    <a:pt x="662" y="2188"/>
                    <a:pt x="935" y="2372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6" name="íSliḑé"/>
            <p:cNvSpPr/>
            <p:nvPr userDrawn="1"/>
          </p:nvSpPr>
          <p:spPr bwMode="auto">
            <a:xfrm flipH="1">
              <a:off x="3769" y="5"/>
              <a:ext cx="2830" cy="5543"/>
            </a:xfrm>
            <a:custGeom>
              <a:avLst/>
              <a:gdLst>
                <a:gd name="T0" fmla="*/ 338 w 753"/>
                <a:gd name="T1" fmla="*/ 351 h 1478"/>
                <a:gd name="T2" fmla="*/ 188 w 753"/>
                <a:gd name="T3" fmla="*/ 1243 h 1478"/>
                <a:gd name="T4" fmla="*/ 615 w 753"/>
                <a:gd name="T5" fmla="*/ 1431 h 1478"/>
                <a:gd name="T6" fmla="*/ 678 w 753"/>
                <a:gd name="T7" fmla="*/ 1402 h 1478"/>
                <a:gd name="T8" fmla="*/ 753 w 753"/>
                <a:gd name="T9" fmla="*/ 1354 h 1478"/>
                <a:gd name="T10" fmla="*/ 655 w 753"/>
                <a:gd name="T11" fmla="*/ 1375 h 1478"/>
                <a:gd name="T12" fmla="*/ 396 w 753"/>
                <a:gd name="T13" fmla="*/ 1227 h 1478"/>
                <a:gd name="T14" fmla="*/ 352 w 753"/>
                <a:gd name="T15" fmla="*/ 1040 h 1478"/>
                <a:gd name="T16" fmla="*/ 356 w 753"/>
                <a:gd name="T17" fmla="*/ 1011 h 1478"/>
                <a:gd name="T18" fmla="*/ 437 w 753"/>
                <a:gd name="T19" fmla="*/ 739 h 1478"/>
                <a:gd name="T20" fmla="*/ 492 w 753"/>
                <a:gd name="T21" fmla="*/ 382 h 1478"/>
                <a:gd name="T22" fmla="*/ 147 w 753"/>
                <a:gd name="T23" fmla="*/ 0 h 1478"/>
                <a:gd name="T24" fmla="*/ 338 w 753"/>
                <a:gd name="T25" fmla="*/ 351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3" h="1478">
                  <a:moveTo>
                    <a:pt x="338" y="351"/>
                  </a:moveTo>
                  <a:cubicBezTo>
                    <a:pt x="321" y="616"/>
                    <a:pt x="0" y="755"/>
                    <a:pt x="188" y="1243"/>
                  </a:cubicBezTo>
                  <a:cubicBezTo>
                    <a:pt x="271" y="1459"/>
                    <a:pt x="446" y="1478"/>
                    <a:pt x="615" y="1431"/>
                  </a:cubicBezTo>
                  <a:cubicBezTo>
                    <a:pt x="637" y="1422"/>
                    <a:pt x="658" y="1413"/>
                    <a:pt x="678" y="1402"/>
                  </a:cubicBezTo>
                  <a:cubicBezTo>
                    <a:pt x="704" y="1387"/>
                    <a:pt x="729" y="1371"/>
                    <a:pt x="753" y="1354"/>
                  </a:cubicBezTo>
                  <a:cubicBezTo>
                    <a:pt x="747" y="1357"/>
                    <a:pt x="708" y="1373"/>
                    <a:pt x="655" y="1375"/>
                  </a:cubicBezTo>
                  <a:cubicBezTo>
                    <a:pt x="581" y="1379"/>
                    <a:pt x="479" y="1354"/>
                    <a:pt x="396" y="1227"/>
                  </a:cubicBezTo>
                  <a:cubicBezTo>
                    <a:pt x="357" y="1167"/>
                    <a:pt x="347" y="1105"/>
                    <a:pt x="352" y="1040"/>
                  </a:cubicBezTo>
                  <a:cubicBezTo>
                    <a:pt x="353" y="1030"/>
                    <a:pt x="354" y="1021"/>
                    <a:pt x="356" y="1011"/>
                  </a:cubicBezTo>
                  <a:cubicBezTo>
                    <a:pt x="369" y="927"/>
                    <a:pt x="405" y="838"/>
                    <a:pt x="437" y="739"/>
                  </a:cubicBezTo>
                  <a:cubicBezTo>
                    <a:pt x="471" y="633"/>
                    <a:pt x="501" y="515"/>
                    <a:pt x="492" y="382"/>
                  </a:cubicBezTo>
                  <a:cubicBezTo>
                    <a:pt x="475" y="132"/>
                    <a:pt x="274" y="36"/>
                    <a:pt x="147" y="0"/>
                  </a:cubicBezTo>
                  <a:cubicBezTo>
                    <a:pt x="237" y="71"/>
                    <a:pt x="349" y="191"/>
                    <a:pt x="338" y="35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63" name="矩形 8"/>
          <p:cNvSpPr/>
          <p:nvPr/>
        </p:nvSpPr>
        <p:spPr bwMode="auto">
          <a:xfrm>
            <a:off x="2789754" y="1594867"/>
            <a:ext cx="8463605" cy="4542532"/>
          </a:xfrm>
          <a:prstGeom prst="rect">
            <a:avLst/>
          </a:prstGeom>
          <a:solidFill>
            <a:srgbClr val="FFFFFF">
              <a:alpha val="58038"/>
            </a:srgbClr>
          </a:solidFill>
          <a:ln w="25400">
            <a:solidFill>
              <a:srgbClr val="0070C0"/>
            </a:solidFill>
            <a:miter lim="800000"/>
          </a:ln>
        </p:spPr>
        <p:txBody>
          <a:bodyPr/>
          <a:lstStyle/>
          <a:p>
            <a:endParaRPr lang="zh-CN" altLang="en-US">
              <a:solidFill>
                <a:srgbClr val="000000"/>
              </a:solidFill>
              <a:sym typeface="Arial" panose="020B0604020202020204" pitchFamily="34" charset="0"/>
            </a:endParaRPr>
          </a:p>
        </p:txBody>
      </p:sp>
      <p:sp>
        <p:nvSpPr>
          <p:cNvPr id="65" name="矩形 17"/>
          <p:cNvSpPr>
            <a:spLocks noChangeArrowheads="1"/>
          </p:cNvSpPr>
          <p:nvPr/>
        </p:nvSpPr>
        <p:spPr bwMode="auto">
          <a:xfrm>
            <a:off x="3294578" y="1123379"/>
            <a:ext cx="2198141" cy="961247"/>
          </a:xfrm>
          <a:prstGeom prst="rect">
            <a:avLst/>
          </a:prstGeom>
          <a:solidFill>
            <a:srgbClr val="0070C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 sz="2000" b="1">
              <a:sym typeface="Arial" panose="020B0604020202020204" pitchFamily="34" charset="0"/>
            </a:endParaRPr>
          </a:p>
        </p:txBody>
      </p:sp>
      <p:sp>
        <p:nvSpPr>
          <p:cNvPr id="66" name="TextBox 18"/>
          <p:cNvSpPr>
            <a:spLocks noChangeArrowheads="1"/>
          </p:cNvSpPr>
          <p:nvPr/>
        </p:nvSpPr>
        <p:spPr bwMode="auto">
          <a:xfrm>
            <a:off x="3350172" y="1161296"/>
            <a:ext cx="208695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/>
            <a:r>
              <a:rPr lang="zh-CN" altLang="en-US" sz="4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前 </a:t>
            </a:r>
            <a:r>
              <a:rPr lang="zh-CN" altLang="en-US" sz="4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方正大黑简体" pitchFamily="65" charset="-122"/>
              </a:rPr>
              <a:t>言</a:t>
            </a:r>
            <a:endParaRPr lang="zh-CN" altLang="en-US" sz="4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方正大黑简体" pitchFamily="65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71973" y="2707887"/>
            <a:ext cx="7238661" cy="2807980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回顾这一年的工作，在取得成绩的同时，我们也找到了工作中的不足和问题，主要反映于</a:t>
            </a:r>
            <a:r>
              <a:rPr lang="en-US" altLang="zh-CN" sz="20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</a:t>
            </a:r>
            <a:r>
              <a:rPr lang="zh-CN" altLang="en-US" sz="20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及</a:t>
            </a:r>
            <a:r>
              <a:rPr lang="en-US" altLang="zh-CN" sz="20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</a:t>
            </a:r>
            <a:r>
              <a:rPr lang="zh-CN" altLang="en-US" sz="20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的风格、定型还有待进一步探索，尤其是网上的公司产品库充分体现我们</a:t>
            </a:r>
            <a:r>
              <a:rPr lang="en-US" altLang="zh-CN" sz="2000" dirty="0" err="1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xxxxx</a:t>
            </a:r>
            <a:r>
              <a:rPr lang="zh-CN" altLang="en-US" sz="2000" dirty="0">
                <a:solidFill>
                  <a:srgbClr val="0C0C0C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2015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所向披靡，</a:t>
            </a:r>
            <a:r>
              <a:rPr lang="en-US" altLang="zh-CN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2016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我们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勇往直前</a:t>
            </a:r>
            <a:r>
              <a:rPr lang="zh-CN" altLang="en-US" sz="20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  <a:endParaRPr lang="zh-CN" altLang="en-US" sz="20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 bldLvl="0" animBg="1" autoUpdateAnimBg="0"/>
      <p:bldP spid="65" grpId="0" bldLvl="0" animBg="1" autoUpdateAnimBg="0"/>
      <p:bldP spid="66" grpId="0" bldLvl="0" autoUpdateAnimBg="0"/>
      <p:bldP spid="11" grpId="0"/>
      <p:bldP spid="11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圆角矩形 30"/>
          <p:cNvSpPr/>
          <p:nvPr/>
        </p:nvSpPr>
        <p:spPr>
          <a:xfrm>
            <a:off x="5384616" y="2133796"/>
            <a:ext cx="513261" cy="51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r>
              <a:rPr lang="en-US" altLang="zh-CN" sz="3600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1</a:t>
            </a: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6266707" y="2133796"/>
            <a:ext cx="3744416" cy="511504"/>
            <a:chOff x="6339097" y="1573726"/>
            <a:chExt cx="3744416" cy="511504"/>
          </a:xfrm>
        </p:grpSpPr>
        <p:sp>
          <p:nvSpPr>
            <p:cNvPr id="17" name="圆角矩形 16"/>
            <p:cNvSpPr/>
            <p:nvPr/>
          </p:nvSpPr>
          <p:spPr>
            <a:xfrm>
              <a:off x="6339097" y="1573726"/>
              <a:ext cx="3744416" cy="51150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lstStyle/>
            <a:p>
              <a:pPr algn="ctr">
                <a:defRPr/>
              </a:pPr>
              <a:endParaRPr lang="zh-CN" altLang="en-US" sz="3600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6723350" y="1614014"/>
              <a:ext cx="2653074" cy="430928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年度工作概述</a:t>
              </a:r>
              <a:endParaRPr lang="zh-CN" altLang="zh-CN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3" name="圆角矩形 32"/>
          <p:cNvSpPr/>
          <p:nvPr/>
        </p:nvSpPr>
        <p:spPr>
          <a:xfrm>
            <a:off x="5384616" y="2970248"/>
            <a:ext cx="513261" cy="51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r>
              <a:rPr lang="en-US" altLang="zh-CN" sz="3600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2</a:t>
            </a: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5" name="组合 4"/>
          <p:cNvGrpSpPr/>
          <p:nvPr/>
        </p:nvGrpSpPr>
        <p:grpSpPr>
          <a:xfrm>
            <a:off x="6242809" y="2970248"/>
            <a:ext cx="3744416" cy="511504"/>
            <a:chOff x="6315199" y="2410178"/>
            <a:chExt cx="3744416" cy="511504"/>
          </a:xfrm>
        </p:grpSpPr>
        <p:sp>
          <p:nvSpPr>
            <p:cNvPr id="18" name="圆角矩形 17"/>
            <p:cNvSpPr/>
            <p:nvPr/>
          </p:nvSpPr>
          <p:spPr>
            <a:xfrm>
              <a:off x="6315199" y="2410178"/>
              <a:ext cx="3744416" cy="51150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lstStyle/>
            <a:p>
              <a:pPr algn="ctr">
                <a:defRPr/>
              </a:pPr>
              <a:endParaRPr lang="zh-CN" altLang="en-US" sz="3600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6747248" y="2450466"/>
              <a:ext cx="2653074" cy="430928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工作完成情况</a:t>
              </a:r>
              <a:endParaRPr lang="zh-CN" altLang="zh-CN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6" name="圆角矩形 35"/>
          <p:cNvSpPr/>
          <p:nvPr/>
        </p:nvSpPr>
        <p:spPr>
          <a:xfrm>
            <a:off x="5384616" y="3856101"/>
            <a:ext cx="513261" cy="51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r>
              <a:rPr lang="en-US" altLang="zh-CN" sz="3600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3</a:t>
            </a: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6266707" y="3856101"/>
            <a:ext cx="3744416" cy="511504"/>
            <a:chOff x="6339097" y="3296031"/>
            <a:chExt cx="3744416" cy="511504"/>
          </a:xfrm>
        </p:grpSpPr>
        <p:sp>
          <p:nvSpPr>
            <p:cNvPr id="25" name="圆角矩形 24"/>
            <p:cNvSpPr/>
            <p:nvPr/>
          </p:nvSpPr>
          <p:spPr>
            <a:xfrm>
              <a:off x="6339097" y="3296031"/>
              <a:ext cx="3744416" cy="51150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lstStyle/>
            <a:p>
              <a:pPr algn="ctr">
                <a:defRPr/>
              </a:pPr>
              <a:endParaRPr lang="zh-CN" altLang="en-US" sz="3600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6723349" y="3336319"/>
              <a:ext cx="2736304" cy="430928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成功项目展示</a:t>
              </a:r>
              <a:endParaRPr lang="zh-CN" altLang="zh-CN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38" name="圆角矩形 37"/>
          <p:cNvSpPr/>
          <p:nvPr/>
        </p:nvSpPr>
        <p:spPr>
          <a:xfrm>
            <a:off x="5384616" y="4740973"/>
            <a:ext cx="513261" cy="511504"/>
          </a:xfrm>
          <a:prstGeom prst="roundRect">
            <a:avLst/>
          </a:prstGeom>
          <a:solidFill>
            <a:srgbClr val="0070C0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60" tIns="60980" rIns="121960" bIns="60980" anchor="ctr"/>
          <a:lstStyle/>
          <a:p>
            <a:pPr algn="ctr">
              <a:defRPr/>
            </a:pPr>
            <a:r>
              <a:rPr lang="en-US" altLang="zh-CN" sz="3600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rPr>
              <a:t>4</a:t>
            </a:r>
            <a:endParaRPr lang="zh-CN" altLang="en-US" sz="3600" dirty="0">
              <a:latin typeface="+mj-lt"/>
              <a:ea typeface="Arial Unicode MS" panose="020B0604020202020204" pitchFamily="34" charset="-122"/>
              <a:cs typeface="Arial Unicode MS" panose="020B0604020202020204" pitchFamily="34" charset="-122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266707" y="4740973"/>
            <a:ext cx="3744416" cy="511504"/>
            <a:chOff x="6339097" y="4180903"/>
            <a:chExt cx="3744416" cy="511504"/>
          </a:xfrm>
        </p:grpSpPr>
        <p:sp>
          <p:nvSpPr>
            <p:cNvPr id="21" name="圆角矩形 20"/>
            <p:cNvSpPr/>
            <p:nvPr/>
          </p:nvSpPr>
          <p:spPr>
            <a:xfrm>
              <a:off x="6339097" y="4180903"/>
              <a:ext cx="3744416" cy="511504"/>
            </a:xfrm>
            <a:prstGeom prst="roundRect">
              <a:avLst/>
            </a:prstGeom>
            <a:solidFill>
              <a:srgbClr val="0070C0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60" tIns="60980" rIns="121960" bIns="60980" anchor="ctr"/>
            <a:lstStyle/>
            <a:p>
              <a:pPr algn="ctr">
                <a:defRPr/>
              </a:pPr>
              <a:endParaRPr lang="zh-CN" altLang="en-US" sz="3600" dirty="0">
                <a:latin typeface="+mj-lt"/>
                <a:ea typeface="Arial Unicode MS" panose="020B0604020202020204" pitchFamily="34" charset="-122"/>
                <a:cs typeface="Arial Unicode MS" panose="020B0604020202020204" pitchFamily="34" charset="-122"/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6723349" y="4221882"/>
              <a:ext cx="2736304" cy="430928"/>
            </a:xfrm>
            <a:prstGeom prst="rect">
              <a:avLst/>
            </a:prstGeom>
          </p:spPr>
          <p:txBody>
            <a:bodyPr wrap="square" lIns="121960" tIns="60980" rIns="121960" bIns="60980">
              <a:spAutoFit/>
            </a:bodyPr>
            <a:lstStyle/>
            <a:p>
              <a:pPr>
                <a:defRPr/>
              </a:pPr>
              <a:r>
                <a:rPr lang="zh-CN" altLang="en-US" sz="2000" b="1" kern="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Times New Roman" panose="02020603050405020304" pitchFamily="18" charset="0"/>
                </a:rPr>
                <a:t>工作存在不足</a:t>
              </a:r>
              <a:endParaRPr lang="zh-CN" altLang="zh-CN" sz="2000" b="1" kern="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1103839" y="2922512"/>
            <a:ext cx="2808312" cy="1354243"/>
          </a:xfrm>
          <a:prstGeom prst="rect">
            <a:avLst/>
          </a:prstGeom>
          <a:noFill/>
        </p:spPr>
        <p:txBody>
          <a:bodyPr wrap="square" lIns="121948" tIns="60973" rIns="121948" bIns="60973">
            <a:spAutoFit/>
          </a:bodyPr>
          <a:lstStyle/>
          <a:p>
            <a:pPr algn="r">
              <a:defRPr/>
            </a:pPr>
            <a:r>
              <a:rPr lang="zh-CN" altLang="en-US" sz="4800" b="1" spc="2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 </a:t>
            </a:r>
            <a:endParaRPr lang="en-US" altLang="zh-CN" sz="4800" b="1" spc="200" dirty="0" smtClean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r">
              <a:defRPr/>
            </a:pPr>
            <a:r>
              <a:rPr lang="en-US" altLang="zh-CN" sz="3200" b="1" spc="200" dirty="0" smtClean="0">
                <a:solidFill>
                  <a:srgbClr val="0070C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3200" b="1" spc="200" dirty="0">
              <a:solidFill>
                <a:srgbClr val="0070C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下箭头 1"/>
          <p:cNvSpPr/>
          <p:nvPr/>
        </p:nvSpPr>
        <p:spPr>
          <a:xfrm rot="16200000">
            <a:off x="4437599" y="3228459"/>
            <a:ext cx="576064" cy="679828"/>
          </a:xfrm>
          <a:prstGeom prst="downArrow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737 0.04121 L -6.25E-7 -3.33333E-6 " pathEditMode="relative" rAng="0" ptsTypes="AA">
                                      <p:cBhvr>
                                        <p:cTn id="16" dur="7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6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03737 0.0412 L -6.25E-7 2.96296E-6 " pathEditMode="relative" rAng="0" ptsTypes="AA">
                                      <p:cBhvr>
                                        <p:cTn id="24" dur="7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6" presetClass="path" presetSubtype="0" accel="50000" decel="5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3737 0.0412 L -6.25E-7 -7.40741E-7 " pathEditMode="relative" rAng="0" ptsTypes="AA">
                                      <p:cBhvr>
                                        <p:cTn id="32" dur="7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6" presetClass="path" presetSubtype="0" accel="50000" decel="50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0.03737 0.04121 L -6.25E-7 -4.44444E-6 " pathEditMode="relative" rAng="0" ptsTypes="AA">
                                      <p:cBhvr>
                                        <p:cTn id="40" dur="7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862" y="-2060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6" presetClass="emph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500" tmFilter="0, 0; .2, .5; .8, .5; 1, 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2" dur="250" autoRev="1" fill="hold"/>
                                        <p:tgtEl>
                                          <p:spTgt spid="3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2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5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bldLvl="0" animBg="1"/>
      <p:bldP spid="31" grpId="1" bldLvl="0" animBg="1"/>
      <p:bldP spid="31" grpId="2" bldLvl="0" animBg="1"/>
      <p:bldP spid="33" grpId="0" bldLvl="0" animBg="1"/>
      <p:bldP spid="33" grpId="1" bldLvl="0" animBg="1"/>
      <p:bldP spid="36" grpId="0" bldLvl="0" animBg="1"/>
      <p:bldP spid="36" grpId="1" bldLvl="0" animBg="1"/>
      <p:bldP spid="38" grpId="0" bldLvl="0" animBg="1"/>
      <p:bldP spid="38" grpId="1" bldLvl="0" animBg="1"/>
      <p:bldP spid="22" grpId="0"/>
      <p:bldP spid="2" grpId="0" bldLvl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9525" y="3201963"/>
            <a:ext cx="12188826" cy="3899877"/>
            <a:chOff x="3175" y="1484923"/>
            <a:chExt cx="12188826" cy="3899877"/>
          </a:xfrm>
        </p:grpSpPr>
        <p:sp>
          <p:nvSpPr>
            <p:cNvPr id="11" name="íṥlíḍê"/>
            <p:cNvSpPr/>
            <p:nvPr userDrawn="1"/>
          </p:nvSpPr>
          <p:spPr bwMode="auto">
            <a:xfrm>
              <a:off x="3175" y="2397492"/>
              <a:ext cx="5203825" cy="2640013"/>
            </a:xfrm>
            <a:custGeom>
              <a:avLst/>
              <a:gdLst>
                <a:gd name="T0" fmla="*/ 2186 w 2186"/>
                <a:gd name="T1" fmla="*/ 856 h 1109"/>
                <a:gd name="T2" fmla="*/ 2126 w 2186"/>
                <a:gd name="T3" fmla="*/ 879 h 1109"/>
                <a:gd name="T4" fmla="*/ 1995 w 2186"/>
                <a:gd name="T5" fmla="*/ 924 h 1109"/>
                <a:gd name="T6" fmla="*/ 533 w 2186"/>
                <a:gd name="T7" fmla="*/ 608 h 1109"/>
                <a:gd name="T8" fmla="*/ 476 w 2186"/>
                <a:gd name="T9" fmla="*/ 568 h 1109"/>
                <a:gd name="T10" fmla="*/ 0 w 2186"/>
                <a:gd name="T11" fmla="*/ 514 h 1109"/>
                <a:gd name="T12" fmla="*/ 0 w 2186"/>
                <a:gd name="T13" fmla="*/ 306 h 1109"/>
                <a:gd name="T14" fmla="*/ 738 w 2186"/>
                <a:gd name="T15" fmla="*/ 137 h 1109"/>
                <a:gd name="T16" fmla="*/ 883 w 2186"/>
                <a:gd name="T17" fmla="*/ 206 h 1109"/>
                <a:gd name="T18" fmla="*/ 883 w 2186"/>
                <a:gd name="T19" fmla="*/ 206 h 1109"/>
                <a:gd name="T20" fmla="*/ 914 w 2186"/>
                <a:gd name="T21" fmla="*/ 224 h 1109"/>
                <a:gd name="T22" fmla="*/ 918 w 2186"/>
                <a:gd name="T23" fmla="*/ 227 h 1109"/>
                <a:gd name="T24" fmla="*/ 922 w 2186"/>
                <a:gd name="T25" fmla="*/ 230 h 1109"/>
                <a:gd name="T26" fmla="*/ 934 w 2186"/>
                <a:gd name="T27" fmla="*/ 240 h 1109"/>
                <a:gd name="T28" fmla="*/ 943 w 2186"/>
                <a:gd name="T29" fmla="*/ 247 h 1109"/>
                <a:gd name="T30" fmla="*/ 951 w 2186"/>
                <a:gd name="T31" fmla="*/ 255 h 1109"/>
                <a:gd name="T32" fmla="*/ 955 w 2186"/>
                <a:gd name="T33" fmla="*/ 259 h 1109"/>
                <a:gd name="T34" fmla="*/ 960 w 2186"/>
                <a:gd name="T35" fmla="*/ 263 h 1109"/>
                <a:gd name="T36" fmla="*/ 974 w 2186"/>
                <a:gd name="T37" fmla="*/ 278 h 1109"/>
                <a:gd name="T38" fmla="*/ 979 w 2186"/>
                <a:gd name="T39" fmla="*/ 283 h 1109"/>
                <a:gd name="T40" fmla="*/ 980 w 2186"/>
                <a:gd name="T41" fmla="*/ 285 h 1109"/>
                <a:gd name="T42" fmla="*/ 1005 w 2186"/>
                <a:gd name="T43" fmla="*/ 314 h 1109"/>
                <a:gd name="T44" fmla="*/ 1433 w 2186"/>
                <a:gd name="T45" fmla="*/ 761 h 1109"/>
                <a:gd name="T46" fmla="*/ 2100 w 2186"/>
                <a:gd name="T47" fmla="*/ 874 h 1109"/>
                <a:gd name="T48" fmla="*/ 2186 w 2186"/>
                <a:gd name="T49" fmla="*/ 856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6" h="1109">
                  <a:moveTo>
                    <a:pt x="2186" y="856"/>
                  </a:moveTo>
                  <a:cubicBezTo>
                    <a:pt x="2166" y="864"/>
                    <a:pt x="2146" y="872"/>
                    <a:pt x="2126" y="879"/>
                  </a:cubicBezTo>
                  <a:cubicBezTo>
                    <a:pt x="2081" y="895"/>
                    <a:pt x="2037" y="911"/>
                    <a:pt x="1995" y="924"/>
                  </a:cubicBezTo>
                  <a:cubicBezTo>
                    <a:pt x="1374" y="1109"/>
                    <a:pt x="846" y="821"/>
                    <a:pt x="533" y="608"/>
                  </a:cubicBezTo>
                  <a:cubicBezTo>
                    <a:pt x="513" y="595"/>
                    <a:pt x="494" y="581"/>
                    <a:pt x="476" y="568"/>
                  </a:cubicBezTo>
                  <a:cubicBezTo>
                    <a:pt x="232" y="397"/>
                    <a:pt x="33" y="495"/>
                    <a:pt x="0" y="514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06"/>
                    <a:pt x="361" y="0"/>
                    <a:pt x="738" y="137"/>
                  </a:cubicBezTo>
                  <a:cubicBezTo>
                    <a:pt x="787" y="155"/>
                    <a:pt x="835" y="179"/>
                    <a:pt x="883" y="206"/>
                  </a:cubicBezTo>
                  <a:cubicBezTo>
                    <a:pt x="883" y="206"/>
                    <a:pt x="883" y="206"/>
                    <a:pt x="883" y="206"/>
                  </a:cubicBezTo>
                  <a:cubicBezTo>
                    <a:pt x="893" y="212"/>
                    <a:pt x="903" y="218"/>
                    <a:pt x="914" y="224"/>
                  </a:cubicBezTo>
                  <a:cubicBezTo>
                    <a:pt x="915" y="225"/>
                    <a:pt x="916" y="226"/>
                    <a:pt x="918" y="227"/>
                  </a:cubicBezTo>
                  <a:cubicBezTo>
                    <a:pt x="919" y="228"/>
                    <a:pt x="921" y="229"/>
                    <a:pt x="922" y="230"/>
                  </a:cubicBezTo>
                  <a:cubicBezTo>
                    <a:pt x="926" y="233"/>
                    <a:pt x="930" y="236"/>
                    <a:pt x="934" y="240"/>
                  </a:cubicBezTo>
                  <a:cubicBezTo>
                    <a:pt x="937" y="242"/>
                    <a:pt x="940" y="245"/>
                    <a:pt x="943" y="247"/>
                  </a:cubicBezTo>
                  <a:cubicBezTo>
                    <a:pt x="945" y="249"/>
                    <a:pt x="948" y="252"/>
                    <a:pt x="951" y="255"/>
                  </a:cubicBezTo>
                  <a:cubicBezTo>
                    <a:pt x="952" y="256"/>
                    <a:pt x="954" y="257"/>
                    <a:pt x="955" y="259"/>
                  </a:cubicBezTo>
                  <a:cubicBezTo>
                    <a:pt x="957" y="260"/>
                    <a:pt x="958" y="262"/>
                    <a:pt x="960" y="263"/>
                  </a:cubicBezTo>
                  <a:cubicBezTo>
                    <a:pt x="964" y="268"/>
                    <a:pt x="969" y="273"/>
                    <a:pt x="974" y="278"/>
                  </a:cubicBezTo>
                  <a:cubicBezTo>
                    <a:pt x="976" y="280"/>
                    <a:pt x="977" y="281"/>
                    <a:pt x="979" y="283"/>
                  </a:cubicBezTo>
                  <a:cubicBezTo>
                    <a:pt x="979" y="283"/>
                    <a:pt x="979" y="284"/>
                    <a:pt x="980" y="285"/>
                  </a:cubicBezTo>
                  <a:cubicBezTo>
                    <a:pt x="988" y="294"/>
                    <a:pt x="997" y="304"/>
                    <a:pt x="1005" y="314"/>
                  </a:cubicBezTo>
                  <a:cubicBezTo>
                    <a:pt x="1129" y="470"/>
                    <a:pt x="1256" y="645"/>
                    <a:pt x="1433" y="761"/>
                  </a:cubicBezTo>
                  <a:cubicBezTo>
                    <a:pt x="1598" y="869"/>
                    <a:pt x="1808" y="927"/>
                    <a:pt x="2100" y="874"/>
                  </a:cubicBezTo>
                  <a:cubicBezTo>
                    <a:pt x="2128" y="869"/>
                    <a:pt x="2157" y="863"/>
                    <a:pt x="2186" y="856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íṣļïde"/>
            <p:cNvSpPr/>
            <p:nvPr userDrawn="1"/>
          </p:nvSpPr>
          <p:spPr bwMode="auto">
            <a:xfrm>
              <a:off x="3175" y="3940908"/>
              <a:ext cx="2159000" cy="1339850"/>
            </a:xfrm>
            <a:custGeom>
              <a:avLst/>
              <a:gdLst>
                <a:gd name="T0" fmla="*/ 907 w 907"/>
                <a:gd name="T1" fmla="*/ 353 h 563"/>
                <a:gd name="T2" fmla="*/ 634 w 907"/>
                <a:gd name="T3" fmla="*/ 295 h 563"/>
                <a:gd name="T4" fmla="*/ 523 w 907"/>
                <a:gd name="T5" fmla="*/ 297 h 563"/>
                <a:gd name="T6" fmla="*/ 0 w 907"/>
                <a:gd name="T7" fmla="*/ 563 h 563"/>
                <a:gd name="T8" fmla="*/ 0 w 907"/>
                <a:gd name="T9" fmla="*/ 185 h 563"/>
                <a:gd name="T10" fmla="*/ 403 w 907"/>
                <a:gd name="T11" fmla="*/ 130 h 563"/>
                <a:gd name="T12" fmla="*/ 578 w 907"/>
                <a:gd name="T13" fmla="*/ 231 h 563"/>
                <a:gd name="T14" fmla="*/ 597 w 907"/>
                <a:gd name="T15" fmla="*/ 240 h 563"/>
                <a:gd name="T16" fmla="*/ 696 w 907"/>
                <a:gd name="T17" fmla="*/ 281 h 563"/>
                <a:gd name="T18" fmla="*/ 715 w 907"/>
                <a:gd name="T19" fmla="*/ 289 h 563"/>
                <a:gd name="T20" fmla="*/ 797 w 907"/>
                <a:gd name="T21" fmla="*/ 318 h 563"/>
                <a:gd name="T22" fmla="*/ 812 w 907"/>
                <a:gd name="T23" fmla="*/ 323 h 563"/>
                <a:gd name="T24" fmla="*/ 848 w 907"/>
                <a:gd name="T25" fmla="*/ 335 h 563"/>
                <a:gd name="T26" fmla="*/ 857 w 907"/>
                <a:gd name="T27" fmla="*/ 338 h 563"/>
                <a:gd name="T28" fmla="*/ 872 w 907"/>
                <a:gd name="T29" fmla="*/ 342 h 563"/>
                <a:gd name="T30" fmla="*/ 877 w 907"/>
                <a:gd name="T31" fmla="*/ 344 h 563"/>
                <a:gd name="T32" fmla="*/ 894 w 907"/>
                <a:gd name="T33" fmla="*/ 349 h 563"/>
                <a:gd name="T34" fmla="*/ 899 w 907"/>
                <a:gd name="T35" fmla="*/ 350 h 563"/>
                <a:gd name="T36" fmla="*/ 907 w 907"/>
                <a:gd name="T37" fmla="*/ 353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7" h="563">
                  <a:moveTo>
                    <a:pt x="907" y="353"/>
                  </a:moveTo>
                  <a:cubicBezTo>
                    <a:pt x="803" y="330"/>
                    <a:pt x="716" y="305"/>
                    <a:pt x="634" y="295"/>
                  </a:cubicBezTo>
                  <a:cubicBezTo>
                    <a:pt x="598" y="291"/>
                    <a:pt x="560" y="292"/>
                    <a:pt x="523" y="297"/>
                  </a:cubicBezTo>
                  <a:cubicBezTo>
                    <a:pt x="265" y="333"/>
                    <a:pt x="0" y="563"/>
                    <a:pt x="0" y="563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8" y="121"/>
                    <a:pt x="230" y="0"/>
                    <a:pt x="403" y="130"/>
                  </a:cubicBezTo>
                  <a:cubicBezTo>
                    <a:pt x="453" y="167"/>
                    <a:pt x="514" y="201"/>
                    <a:pt x="578" y="231"/>
                  </a:cubicBezTo>
                  <a:cubicBezTo>
                    <a:pt x="584" y="234"/>
                    <a:pt x="591" y="237"/>
                    <a:pt x="597" y="240"/>
                  </a:cubicBezTo>
                  <a:cubicBezTo>
                    <a:pt x="631" y="255"/>
                    <a:pt x="664" y="269"/>
                    <a:pt x="696" y="281"/>
                  </a:cubicBezTo>
                  <a:cubicBezTo>
                    <a:pt x="702" y="284"/>
                    <a:pt x="709" y="286"/>
                    <a:pt x="715" y="289"/>
                  </a:cubicBezTo>
                  <a:cubicBezTo>
                    <a:pt x="745" y="300"/>
                    <a:pt x="772" y="309"/>
                    <a:pt x="797" y="318"/>
                  </a:cubicBezTo>
                  <a:cubicBezTo>
                    <a:pt x="802" y="320"/>
                    <a:pt x="807" y="322"/>
                    <a:pt x="812" y="323"/>
                  </a:cubicBezTo>
                  <a:cubicBezTo>
                    <a:pt x="825" y="328"/>
                    <a:pt x="837" y="332"/>
                    <a:pt x="848" y="335"/>
                  </a:cubicBezTo>
                  <a:cubicBezTo>
                    <a:pt x="851" y="336"/>
                    <a:pt x="854" y="337"/>
                    <a:pt x="857" y="338"/>
                  </a:cubicBezTo>
                  <a:cubicBezTo>
                    <a:pt x="862" y="340"/>
                    <a:pt x="867" y="341"/>
                    <a:pt x="872" y="342"/>
                  </a:cubicBezTo>
                  <a:cubicBezTo>
                    <a:pt x="873" y="343"/>
                    <a:pt x="875" y="343"/>
                    <a:pt x="877" y="344"/>
                  </a:cubicBezTo>
                  <a:cubicBezTo>
                    <a:pt x="883" y="346"/>
                    <a:pt x="889" y="348"/>
                    <a:pt x="894" y="349"/>
                  </a:cubicBezTo>
                  <a:cubicBezTo>
                    <a:pt x="896" y="350"/>
                    <a:pt x="897" y="350"/>
                    <a:pt x="899" y="350"/>
                  </a:cubicBezTo>
                  <a:cubicBezTo>
                    <a:pt x="903" y="352"/>
                    <a:pt x="906" y="352"/>
                    <a:pt x="907" y="353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î$ľiḓé"/>
            <p:cNvSpPr/>
            <p:nvPr userDrawn="1"/>
          </p:nvSpPr>
          <p:spPr bwMode="auto">
            <a:xfrm>
              <a:off x="3175" y="3330331"/>
              <a:ext cx="4748213" cy="1695450"/>
            </a:xfrm>
            <a:custGeom>
              <a:avLst/>
              <a:gdLst>
                <a:gd name="T0" fmla="*/ 1995 w 1995"/>
                <a:gd name="T1" fmla="*/ 527 h 712"/>
                <a:gd name="T2" fmla="*/ 908 w 1995"/>
                <a:gd name="T3" fmla="*/ 614 h 712"/>
                <a:gd name="T4" fmla="*/ 908 w 1995"/>
                <a:gd name="T5" fmla="*/ 614 h 712"/>
                <a:gd name="T6" fmla="*/ 907 w 1995"/>
                <a:gd name="T7" fmla="*/ 614 h 712"/>
                <a:gd name="T8" fmla="*/ 899 w 1995"/>
                <a:gd name="T9" fmla="*/ 611 h 712"/>
                <a:gd name="T10" fmla="*/ 894 w 1995"/>
                <a:gd name="T11" fmla="*/ 610 h 712"/>
                <a:gd name="T12" fmla="*/ 877 w 1995"/>
                <a:gd name="T13" fmla="*/ 605 h 712"/>
                <a:gd name="T14" fmla="*/ 872 w 1995"/>
                <a:gd name="T15" fmla="*/ 603 h 712"/>
                <a:gd name="T16" fmla="*/ 857 w 1995"/>
                <a:gd name="T17" fmla="*/ 599 h 712"/>
                <a:gd name="T18" fmla="*/ 848 w 1995"/>
                <a:gd name="T19" fmla="*/ 596 h 712"/>
                <a:gd name="T20" fmla="*/ 812 w 1995"/>
                <a:gd name="T21" fmla="*/ 584 h 712"/>
                <a:gd name="T22" fmla="*/ 797 w 1995"/>
                <a:gd name="T23" fmla="*/ 579 h 712"/>
                <a:gd name="T24" fmla="*/ 715 w 1995"/>
                <a:gd name="T25" fmla="*/ 550 h 712"/>
                <a:gd name="T26" fmla="*/ 696 w 1995"/>
                <a:gd name="T27" fmla="*/ 542 h 712"/>
                <a:gd name="T28" fmla="*/ 597 w 1995"/>
                <a:gd name="T29" fmla="*/ 501 h 712"/>
                <a:gd name="T30" fmla="*/ 578 w 1995"/>
                <a:gd name="T31" fmla="*/ 492 h 712"/>
                <a:gd name="T32" fmla="*/ 403 w 1995"/>
                <a:gd name="T33" fmla="*/ 391 h 712"/>
                <a:gd name="T34" fmla="*/ 0 w 1995"/>
                <a:gd name="T35" fmla="*/ 446 h 712"/>
                <a:gd name="T36" fmla="*/ 0 w 1995"/>
                <a:gd name="T37" fmla="*/ 117 h 712"/>
                <a:gd name="T38" fmla="*/ 476 w 1995"/>
                <a:gd name="T39" fmla="*/ 171 h 712"/>
                <a:gd name="T40" fmla="*/ 533 w 1995"/>
                <a:gd name="T41" fmla="*/ 211 h 712"/>
                <a:gd name="T42" fmla="*/ 1995 w 1995"/>
                <a:gd name="T43" fmla="*/ 527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95" h="712">
                  <a:moveTo>
                    <a:pt x="1995" y="527"/>
                  </a:moveTo>
                  <a:cubicBezTo>
                    <a:pt x="1459" y="703"/>
                    <a:pt x="1141" y="665"/>
                    <a:pt x="908" y="614"/>
                  </a:cubicBezTo>
                  <a:cubicBezTo>
                    <a:pt x="908" y="614"/>
                    <a:pt x="908" y="614"/>
                    <a:pt x="908" y="614"/>
                  </a:cubicBezTo>
                  <a:cubicBezTo>
                    <a:pt x="908" y="614"/>
                    <a:pt x="907" y="614"/>
                    <a:pt x="907" y="614"/>
                  </a:cubicBezTo>
                  <a:cubicBezTo>
                    <a:pt x="906" y="613"/>
                    <a:pt x="903" y="613"/>
                    <a:pt x="899" y="611"/>
                  </a:cubicBezTo>
                  <a:cubicBezTo>
                    <a:pt x="897" y="611"/>
                    <a:pt x="896" y="611"/>
                    <a:pt x="894" y="610"/>
                  </a:cubicBezTo>
                  <a:cubicBezTo>
                    <a:pt x="889" y="609"/>
                    <a:pt x="883" y="607"/>
                    <a:pt x="877" y="605"/>
                  </a:cubicBezTo>
                  <a:cubicBezTo>
                    <a:pt x="875" y="604"/>
                    <a:pt x="873" y="604"/>
                    <a:pt x="872" y="603"/>
                  </a:cubicBezTo>
                  <a:cubicBezTo>
                    <a:pt x="867" y="602"/>
                    <a:pt x="862" y="601"/>
                    <a:pt x="857" y="599"/>
                  </a:cubicBezTo>
                  <a:cubicBezTo>
                    <a:pt x="854" y="598"/>
                    <a:pt x="851" y="597"/>
                    <a:pt x="848" y="596"/>
                  </a:cubicBezTo>
                  <a:cubicBezTo>
                    <a:pt x="837" y="593"/>
                    <a:pt x="825" y="589"/>
                    <a:pt x="812" y="584"/>
                  </a:cubicBezTo>
                  <a:cubicBezTo>
                    <a:pt x="807" y="583"/>
                    <a:pt x="802" y="581"/>
                    <a:pt x="797" y="579"/>
                  </a:cubicBezTo>
                  <a:cubicBezTo>
                    <a:pt x="772" y="570"/>
                    <a:pt x="745" y="561"/>
                    <a:pt x="715" y="550"/>
                  </a:cubicBezTo>
                  <a:cubicBezTo>
                    <a:pt x="709" y="547"/>
                    <a:pt x="702" y="545"/>
                    <a:pt x="696" y="542"/>
                  </a:cubicBezTo>
                  <a:cubicBezTo>
                    <a:pt x="664" y="530"/>
                    <a:pt x="631" y="516"/>
                    <a:pt x="597" y="501"/>
                  </a:cubicBezTo>
                  <a:cubicBezTo>
                    <a:pt x="591" y="498"/>
                    <a:pt x="584" y="495"/>
                    <a:pt x="578" y="492"/>
                  </a:cubicBezTo>
                  <a:cubicBezTo>
                    <a:pt x="514" y="462"/>
                    <a:pt x="453" y="428"/>
                    <a:pt x="403" y="391"/>
                  </a:cubicBezTo>
                  <a:cubicBezTo>
                    <a:pt x="230" y="261"/>
                    <a:pt x="68" y="382"/>
                    <a:pt x="0" y="446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3" y="98"/>
                    <a:pt x="232" y="0"/>
                    <a:pt x="476" y="171"/>
                  </a:cubicBezTo>
                  <a:cubicBezTo>
                    <a:pt x="494" y="184"/>
                    <a:pt x="513" y="198"/>
                    <a:pt x="533" y="211"/>
                  </a:cubicBezTo>
                  <a:cubicBezTo>
                    <a:pt x="846" y="424"/>
                    <a:pt x="1374" y="712"/>
                    <a:pt x="1995" y="52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ïŝḻïdê"/>
            <p:cNvSpPr/>
            <p:nvPr userDrawn="1"/>
          </p:nvSpPr>
          <p:spPr bwMode="auto">
            <a:xfrm>
              <a:off x="10139363" y="1484923"/>
              <a:ext cx="2052638" cy="866775"/>
            </a:xfrm>
            <a:custGeom>
              <a:avLst/>
              <a:gdLst>
                <a:gd name="T0" fmla="*/ 0 w 862"/>
                <a:gd name="T1" fmla="*/ 277 h 364"/>
                <a:gd name="T2" fmla="*/ 160 w 862"/>
                <a:gd name="T3" fmla="*/ 247 h 364"/>
                <a:gd name="T4" fmla="*/ 862 w 862"/>
                <a:gd name="T5" fmla="*/ 0 h 364"/>
                <a:gd name="T6" fmla="*/ 862 w 862"/>
                <a:gd name="T7" fmla="*/ 364 h 364"/>
                <a:gd name="T8" fmla="*/ 0 w 862"/>
                <a:gd name="T9" fmla="*/ 27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364">
                  <a:moveTo>
                    <a:pt x="0" y="277"/>
                  </a:moveTo>
                  <a:cubicBezTo>
                    <a:pt x="96" y="266"/>
                    <a:pt x="88" y="266"/>
                    <a:pt x="160" y="247"/>
                  </a:cubicBezTo>
                  <a:cubicBezTo>
                    <a:pt x="601" y="134"/>
                    <a:pt x="862" y="0"/>
                    <a:pt x="862" y="0"/>
                  </a:cubicBezTo>
                  <a:cubicBezTo>
                    <a:pt x="862" y="364"/>
                    <a:pt x="862" y="364"/>
                    <a:pt x="862" y="364"/>
                  </a:cubicBezTo>
                  <a:lnTo>
                    <a:pt x="0" y="27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îṩļíḋè"/>
            <p:cNvSpPr/>
            <p:nvPr userDrawn="1"/>
          </p:nvSpPr>
          <p:spPr bwMode="auto">
            <a:xfrm>
              <a:off x="9039225" y="1932598"/>
              <a:ext cx="3152775" cy="1277938"/>
            </a:xfrm>
            <a:custGeom>
              <a:avLst/>
              <a:gdLst>
                <a:gd name="T0" fmla="*/ 1324 w 1324"/>
                <a:gd name="T1" fmla="*/ 537 h 537"/>
                <a:gd name="T2" fmla="*/ 1324 w 1324"/>
                <a:gd name="T3" fmla="*/ 176 h 537"/>
                <a:gd name="T4" fmla="*/ 0 w 1324"/>
                <a:gd name="T5" fmla="*/ 178 h 537"/>
                <a:gd name="T6" fmla="*/ 1324 w 1324"/>
                <a:gd name="T7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4" h="537">
                  <a:moveTo>
                    <a:pt x="1324" y="537"/>
                  </a:moveTo>
                  <a:cubicBezTo>
                    <a:pt x="1324" y="176"/>
                    <a:pt x="1324" y="176"/>
                    <a:pt x="1324" y="176"/>
                  </a:cubicBezTo>
                  <a:cubicBezTo>
                    <a:pt x="1088" y="0"/>
                    <a:pt x="583" y="42"/>
                    <a:pt x="0" y="178"/>
                  </a:cubicBezTo>
                  <a:cubicBezTo>
                    <a:pt x="765" y="37"/>
                    <a:pt x="1194" y="401"/>
                    <a:pt x="1324" y="53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íṣlíḍê"/>
            <p:cNvSpPr/>
            <p:nvPr userDrawn="1"/>
          </p:nvSpPr>
          <p:spPr bwMode="auto">
            <a:xfrm>
              <a:off x="2335213" y="2540000"/>
              <a:ext cx="9856788" cy="2844800"/>
            </a:xfrm>
            <a:custGeom>
              <a:avLst/>
              <a:gdLst>
                <a:gd name="T0" fmla="*/ 4140 w 4140"/>
                <a:gd name="T1" fmla="*/ 587 h 1195"/>
                <a:gd name="T2" fmla="*/ 4140 w 4140"/>
                <a:gd name="T3" fmla="*/ 1195 h 1195"/>
                <a:gd name="T4" fmla="*/ 3869 w 4140"/>
                <a:gd name="T5" fmla="*/ 1195 h 1195"/>
                <a:gd name="T6" fmla="*/ 3323 w 4140"/>
                <a:gd name="T7" fmla="*/ 633 h 1195"/>
                <a:gd name="T8" fmla="*/ 3084 w 4140"/>
                <a:gd name="T9" fmla="*/ 538 h 1195"/>
                <a:gd name="T10" fmla="*/ 2655 w 4140"/>
                <a:gd name="T11" fmla="*/ 495 h 1195"/>
                <a:gd name="T12" fmla="*/ 2285 w 4140"/>
                <a:gd name="T13" fmla="*/ 515 h 1195"/>
                <a:gd name="T14" fmla="*/ 2042 w 4140"/>
                <a:gd name="T15" fmla="*/ 548 h 1195"/>
                <a:gd name="T16" fmla="*/ 2033 w 4140"/>
                <a:gd name="T17" fmla="*/ 549 h 1195"/>
                <a:gd name="T18" fmla="*/ 2033 w 4140"/>
                <a:gd name="T19" fmla="*/ 550 h 1195"/>
                <a:gd name="T20" fmla="*/ 1206 w 4140"/>
                <a:gd name="T21" fmla="*/ 806 h 1195"/>
                <a:gd name="T22" fmla="*/ 1120 w 4140"/>
                <a:gd name="T23" fmla="*/ 824 h 1195"/>
                <a:gd name="T24" fmla="*/ 453 w 4140"/>
                <a:gd name="T25" fmla="*/ 711 h 1195"/>
                <a:gd name="T26" fmla="*/ 25 w 4140"/>
                <a:gd name="T27" fmla="*/ 264 h 1195"/>
                <a:gd name="T28" fmla="*/ 0 w 4140"/>
                <a:gd name="T29" fmla="*/ 235 h 1195"/>
                <a:gd name="T30" fmla="*/ 984 w 4140"/>
                <a:gd name="T31" fmla="*/ 695 h 1195"/>
                <a:gd name="T32" fmla="*/ 1316 w 4140"/>
                <a:gd name="T33" fmla="*/ 625 h 1195"/>
                <a:gd name="T34" fmla="*/ 1853 w 4140"/>
                <a:gd name="T35" fmla="*/ 416 h 1195"/>
                <a:gd name="T36" fmla="*/ 4140 w 4140"/>
                <a:gd name="T37" fmla="*/ 587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40" h="1195">
                  <a:moveTo>
                    <a:pt x="4140" y="587"/>
                  </a:moveTo>
                  <a:cubicBezTo>
                    <a:pt x="4140" y="1195"/>
                    <a:pt x="4140" y="1195"/>
                    <a:pt x="4140" y="1195"/>
                  </a:cubicBezTo>
                  <a:cubicBezTo>
                    <a:pt x="3869" y="1195"/>
                    <a:pt x="3869" y="1195"/>
                    <a:pt x="3869" y="1195"/>
                  </a:cubicBezTo>
                  <a:cubicBezTo>
                    <a:pt x="3798" y="1069"/>
                    <a:pt x="3637" y="838"/>
                    <a:pt x="3323" y="633"/>
                  </a:cubicBezTo>
                  <a:cubicBezTo>
                    <a:pt x="3256" y="590"/>
                    <a:pt x="3174" y="559"/>
                    <a:pt x="3084" y="538"/>
                  </a:cubicBezTo>
                  <a:cubicBezTo>
                    <a:pt x="2951" y="506"/>
                    <a:pt x="2800" y="495"/>
                    <a:pt x="2655" y="495"/>
                  </a:cubicBezTo>
                  <a:cubicBezTo>
                    <a:pt x="2521" y="495"/>
                    <a:pt x="2391" y="504"/>
                    <a:pt x="2285" y="515"/>
                  </a:cubicBezTo>
                  <a:cubicBezTo>
                    <a:pt x="2211" y="520"/>
                    <a:pt x="2130" y="531"/>
                    <a:pt x="2042" y="548"/>
                  </a:cubicBezTo>
                  <a:cubicBezTo>
                    <a:pt x="2036" y="549"/>
                    <a:pt x="2033" y="549"/>
                    <a:pt x="2033" y="549"/>
                  </a:cubicBezTo>
                  <a:cubicBezTo>
                    <a:pt x="2033" y="550"/>
                    <a:pt x="2033" y="550"/>
                    <a:pt x="2033" y="550"/>
                  </a:cubicBezTo>
                  <a:cubicBezTo>
                    <a:pt x="1806" y="594"/>
                    <a:pt x="1533" y="680"/>
                    <a:pt x="1206" y="806"/>
                  </a:cubicBezTo>
                  <a:cubicBezTo>
                    <a:pt x="1177" y="813"/>
                    <a:pt x="1148" y="819"/>
                    <a:pt x="1120" y="824"/>
                  </a:cubicBezTo>
                  <a:cubicBezTo>
                    <a:pt x="828" y="877"/>
                    <a:pt x="618" y="819"/>
                    <a:pt x="453" y="711"/>
                  </a:cubicBezTo>
                  <a:cubicBezTo>
                    <a:pt x="276" y="595"/>
                    <a:pt x="149" y="420"/>
                    <a:pt x="25" y="264"/>
                  </a:cubicBezTo>
                  <a:cubicBezTo>
                    <a:pt x="17" y="254"/>
                    <a:pt x="8" y="244"/>
                    <a:pt x="0" y="235"/>
                  </a:cubicBezTo>
                  <a:cubicBezTo>
                    <a:pt x="28" y="262"/>
                    <a:pt x="475" y="698"/>
                    <a:pt x="984" y="695"/>
                  </a:cubicBezTo>
                  <a:cubicBezTo>
                    <a:pt x="1093" y="695"/>
                    <a:pt x="1205" y="674"/>
                    <a:pt x="1316" y="625"/>
                  </a:cubicBezTo>
                  <a:cubicBezTo>
                    <a:pt x="1427" y="576"/>
                    <a:pt x="1617" y="495"/>
                    <a:pt x="1853" y="416"/>
                  </a:cubicBezTo>
                  <a:cubicBezTo>
                    <a:pt x="2510" y="197"/>
                    <a:pt x="3518" y="0"/>
                    <a:pt x="4140" y="58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îšḷïďè"/>
            <p:cNvSpPr/>
            <p:nvPr userDrawn="1"/>
          </p:nvSpPr>
          <p:spPr bwMode="auto">
            <a:xfrm>
              <a:off x="7775575" y="3706202"/>
              <a:ext cx="3771900" cy="1666875"/>
            </a:xfrm>
            <a:custGeom>
              <a:avLst/>
              <a:gdLst>
                <a:gd name="T0" fmla="*/ 1584 w 1584"/>
                <a:gd name="T1" fmla="*/ 700 h 700"/>
                <a:gd name="T2" fmla="*/ 851 w 1584"/>
                <a:gd name="T3" fmla="*/ 700 h 700"/>
                <a:gd name="T4" fmla="*/ 729 w 1584"/>
                <a:gd name="T5" fmla="*/ 440 h 700"/>
                <a:gd name="T6" fmla="*/ 577 w 1584"/>
                <a:gd name="T7" fmla="*/ 226 h 700"/>
                <a:gd name="T8" fmla="*/ 0 w 1584"/>
                <a:gd name="T9" fmla="*/ 20 h 700"/>
                <a:gd name="T10" fmla="*/ 370 w 1584"/>
                <a:gd name="T11" fmla="*/ 0 h 700"/>
                <a:gd name="T12" fmla="*/ 799 w 1584"/>
                <a:gd name="T13" fmla="*/ 43 h 700"/>
                <a:gd name="T14" fmla="*/ 1038 w 1584"/>
                <a:gd name="T15" fmla="*/ 138 h 700"/>
                <a:gd name="T16" fmla="*/ 1584 w 1584"/>
                <a:gd name="T17" fmla="*/ 70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4" h="700">
                  <a:moveTo>
                    <a:pt x="1584" y="700"/>
                  </a:moveTo>
                  <a:cubicBezTo>
                    <a:pt x="851" y="700"/>
                    <a:pt x="851" y="700"/>
                    <a:pt x="851" y="700"/>
                  </a:cubicBezTo>
                  <a:cubicBezTo>
                    <a:pt x="851" y="700"/>
                    <a:pt x="834" y="610"/>
                    <a:pt x="729" y="440"/>
                  </a:cubicBezTo>
                  <a:cubicBezTo>
                    <a:pt x="691" y="379"/>
                    <a:pt x="641" y="307"/>
                    <a:pt x="577" y="226"/>
                  </a:cubicBezTo>
                  <a:cubicBezTo>
                    <a:pt x="455" y="71"/>
                    <a:pt x="270" y="4"/>
                    <a:pt x="0" y="20"/>
                  </a:cubicBezTo>
                  <a:cubicBezTo>
                    <a:pt x="106" y="9"/>
                    <a:pt x="236" y="0"/>
                    <a:pt x="370" y="0"/>
                  </a:cubicBezTo>
                  <a:cubicBezTo>
                    <a:pt x="515" y="0"/>
                    <a:pt x="666" y="11"/>
                    <a:pt x="799" y="43"/>
                  </a:cubicBezTo>
                  <a:cubicBezTo>
                    <a:pt x="889" y="64"/>
                    <a:pt x="971" y="95"/>
                    <a:pt x="1038" y="138"/>
                  </a:cubicBezTo>
                  <a:cubicBezTo>
                    <a:pt x="1352" y="343"/>
                    <a:pt x="1513" y="574"/>
                    <a:pt x="1584" y="70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iŝļiḓé"/>
            <p:cNvSpPr/>
            <p:nvPr userDrawn="1"/>
          </p:nvSpPr>
          <p:spPr bwMode="auto">
            <a:xfrm>
              <a:off x="2178050" y="2021498"/>
              <a:ext cx="10013950" cy="2190750"/>
            </a:xfrm>
            <a:custGeom>
              <a:avLst/>
              <a:gdLst>
                <a:gd name="T0" fmla="*/ 4206 w 4206"/>
                <a:gd name="T1" fmla="*/ 500 h 921"/>
                <a:gd name="T2" fmla="*/ 4206 w 4206"/>
                <a:gd name="T3" fmla="*/ 810 h 921"/>
                <a:gd name="T4" fmla="*/ 1919 w 4206"/>
                <a:gd name="T5" fmla="*/ 639 h 921"/>
                <a:gd name="T6" fmla="*/ 1382 w 4206"/>
                <a:gd name="T7" fmla="*/ 848 h 921"/>
                <a:gd name="T8" fmla="*/ 1050 w 4206"/>
                <a:gd name="T9" fmla="*/ 918 h 921"/>
                <a:gd name="T10" fmla="*/ 66 w 4206"/>
                <a:gd name="T11" fmla="*/ 458 h 921"/>
                <a:gd name="T12" fmla="*/ 65 w 4206"/>
                <a:gd name="T13" fmla="*/ 456 h 921"/>
                <a:gd name="T14" fmla="*/ 60 w 4206"/>
                <a:gd name="T15" fmla="*/ 451 h 921"/>
                <a:gd name="T16" fmla="*/ 46 w 4206"/>
                <a:gd name="T17" fmla="*/ 436 h 921"/>
                <a:gd name="T18" fmla="*/ 41 w 4206"/>
                <a:gd name="T19" fmla="*/ 432 h 921"/>
                <a:gd name="T20" fmla="*/ 37 w 4206"/>
                <a:gd name="T21" fmla="*/ 428 h 921"/>
                <a:gd name="T22" fmla="*/ 29 w 4206"/>
                <a:gd name="T23" fmla="*/ 420 h 921"/>
                <a:gd name="T24" fmla="*/ 20 w 4206"/>
                <a:gd name="T25" fmla="*/ 413 h 921"/>
                <a:gd name="T26" fmla="*/ 8 w 4206"/>
                <a:gd name="T27" fmla="*/ 403 h 921"/>
                <a:gd name="T28" fmla="*/ 4 w 4206"/>
                <a:gd name="T29" fmla="*/ 400 h 921"/>
                <a:gd name="T30" fmla="*/ 0 w 4206"/>
                <a:gd name="T31" fmla="*/ 397 h 921"/>
                <a:gd name="T32" fmla="*/ 103 w 4206"/>
                <a:gd name="T33" fmla="*/ 460 h 921"/>
                <a:gd name="T34" fmla="*/ 535 w 4206"/>
                <a:gd name="T35" fmla="*/ 661 h 921"/>
                <a:gd name="T36" fmla="*/ 1429 w 4206"/>
                <a:gd name="T37" fmla="*/ 591 h 921"/>
                <a:gd name="T38" fmla="*/ 1516 w 4206"/>
                <a:gd name="T39" fmla="*/ 561 h 921"/>
                <a:gd name="T40" fmla="*/ 2881 w 4206"/>
                <a:gd name="T41" fmla="*/ 142 h 921"/>
                <a:gd name="T42" fmla="*/ 2882 w 4206"/>
                <a:gd name="T43" fmla="*/ 141 h 921"/>
                <a:gd name="T44" fmla="*/ 4206 w 4206"/>
                <a:gd name="T45" fmla="*/ 50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06" h="921">
                  <a:moveTo>
                    <a:pt x="4206" y="500"/>
                  </a:moveTo>
                  <a:cubicBezTo>
                    <a:pt x="4206" y="810"/>
                    <a:pt x="4206" y="810"/>
                    <a:pt x="4206" y="810"/>
                  </a:cubicBezTo>
                  <a:cubicBezTo>
                    <a:pt x="3584" y="223"/>
                    <a:pt x="2576" y="420"/>
                    <a:pt x="1919" y="639"/>
                  </a:cubicBezTo>
                  <a:cubicBezTo>
                    <a:pt x="1683" y="718"/>
                    <a:pt x="1493" y="799"/>
                    <a:pt x="1382" y="848"/>
                  </a:cubicBezTo>
                  <a:cubicBezTo>
                    <a:pt x="1271" y="897"/>
                    <a:pt x="1159" y="918"/>
                    <a:pt x="1050" y="918"/>
                  </a:cubicBezTo>
                  <a:cubicBezTo>
                    <a:pt x="541" y="921"/>
                    <a:pt x="94" y="485"/>
                    <a:pt x="66" y="458"/>
                  </a:cubicBezTo>
                  <a:cubicBezTo>
                    <a:pt x="65" y="457"/>
                    <a:pt x="65" y="456"/>
                    <a:pt x="65" y="456"/>
                  </a:cubicBezTo>
                  <a:cubicBezTo>
                    <a:pt x="63" y="454"/>
                    <a:pt x="62" y="453"/>
                    <a:pt x="60" y="451"/>
                  </a:cubicBezTo>
                  <a:cubicBezTo>
                    <a:pt x="55" y="446"/>
                    <a:pt x="50" y="441"/>
                    <a:pt x="46" y="436"/>
                  </a:cubicBezTo>
                  <a:cubicBezTo>
                    <a:pt x="44" y="435"/>
                    <a:pt x="43" y="433"/>
                    <a:pt x="41" y="432"/>
                  </a:cubicBezTo>
                  <a:cubicBezTo>
                    <a:pt x="40" y="430"/>
                    <a:pt x="38" y="429"/>
                    <a:pt x="37" y="428"/>
                  </a:cubicBezTo>
                  <a:cubicBezTo>
                    <a:pt x="34" y="425"/>
                    <a:pt x="31" y="422"/>
                    <a:pt x="29" y="420"/>
                  </a:cubicBezTo>
                  <a:cubicBezTo>
                    <a:pt x="26" y="417"/>
                    <a:pt x="23" y="415"/>
                    <a:pt x="20" y="413"/>
                  </a:cubicBezTo>
                  <a:cubicBezTo>
                    <a:pt x="16" y="409"/>
                    <a:pt x="12" y="406"/>
                    <a:pt x="8" y="403"/>
                  </a:cubicBezTo>
                  <a:cubicBezTo>
                    <a:pt x="7" y="402"/>
                    <a:pt x="5" y="401"/>
                    <a:pt x="4" y="400"/>
                  </a:cubicBezTo>
                  <a:cubicBezTo>
                    <a:pt x="2" y="399"/>
                    <a:pt x="1" y="398"/>
                    <a:pt x="0" y="397"/>
                  </a:cubicBezTo>
                  <a:cubicBezTo>
                    <a:pt x="34" y="417"/>
                    <a:pt x="68" y="438"/>
                    <a:pt x="103" y="460"/>
                  </a:cubicBezTo>
                  <a:cubicBezTo>
                    <a:pt x="226" y="536"/>
                    <a:pt x="360" y="616"/>
                    <a:pt x="535" y="661"/>
                  </a:cubicBezTo>
                  <a:cubicBezTo>
                    <a:pt x="752" y="718"/>
                    <a:pt x="1032" y="720"/>
                    <a:pt x="1429" y="591"/>
                  </a:cubicBezTo>
                  <a:cubicBezTo>
                    <a:pt x="1457" y="582"/>
                    <a:pt x="1486" y="572"/>
                    <a:pt x="1516" y="561"/>
                  </a:cubicBezTo>
                  <a:cubicBezTo>
                    <a:pt x="1960" y="402"/>
                    <a:pt x="2443" y="245"/>
                    <a:pt x="2881" y="142"/>
                  </a:cubicBezTo>
                  <a:cubicBezTo>
                    <a:pt x="2882" y="142"/>
                    <a:pt x="2882" y="142"/>
                    <a:pt x="2882" y="141"/>
                  </a:cubicBezTo>
                  <a:cubicBezTo>
                    <a:pt x="3647" y="0"/>
                    <a:pt x="4076" y="364"/>
                    <a:pt x="4206" y="50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数字"/>
          <p:cNvSpPr>
            <a:spLocks noGrp="1"/>
          </p:cNvSpPr>
          <p:nvPr/>
        </p:nvSpPr>
        <p:spPr>
          <a:xfrm>
            <a:off x="989761" y="1636065"/>
            <a:ext cx="4223383" cy="23380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lang="zh-CN" altLang="en-US" sz="21000" b="0" i="0" u="none" kern="1200" dirty="0">
                <a:solidFill>
                  <a:schemeClr val="accent1"/>
                </a:solidFill>
                <a:effectLst/>
                <a:latin typeface="Impact" panose="020B080603090205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600" smtClean="0">
                <a:solidFill>
                  <a:srgbClr val="0070C0"/>
                </a:solidFill>
              </a:rPr>
              <a:t>01</a:t>
            </a:r>
            <a:endParaRPr lang="en-US" altLang="zh-CN" sz="14600" dirty="0" smtClean="0">
              <a:solidFill>
                <a:srgbClr val="0070C0"/>
              </a:solidFill>
            </a:endParaRPr>
          </a:p>
        </p:txBody>
      </p:sp>
      <p:sp>
        <p:nvSpPr>
          <p:cNvPr id="9" name="标题"/>
          <p:cNvSpPr>
            <a:spLocks noGrp="1"/>
          </p:cNvSpPr>
          <p:nvPr/>
        </p:nvSpPr>
        <p:spPr>
          <a:xfrm>
            <a:off x="4757840" y="2451733"/>
            <a:ext cx="6848334" cy="70675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5000" b="1" kern="1200" spc="600" dirty="0">
                <a:solidFill>
                  <a:schemeClr val="accent3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"/>
          <p:cNvSpPr>
            <a:spLocks noGrp="1"/>
          </p:cNvSpPr>
          <p:nvPr/>
        </p:nvSpPr>
        <p:spPr>
          <a:xfrm>
            <a:off x="4757841" y="3158617"/>
            <a:ext cx="6426414" cy="829945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12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单击此处添加您的文字内容，或复制文本粘贴至此，字间距和行间距均可自行调节。</a:t>
            </a:r>
            <a:endParaRPr lang="zh-CN" alt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文本"/>
          <p:cNvSpPr>
            <a:spLocks noGrp="1"/>
          </p:cNvSpPr>
          <p:nvPr/>
        </p:nvSpPr>
        <p:spPr>
          <a:xfrm>
            <a:off x="989761" y="3649662"/>
            <a:ext cx="4223383" cy="5219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800" b="1" kern="1200" spc="0" baseline="0" dirty="0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0070C0"/>
                </a:solidFill>
              </a:rPr>
              <a:t>PART ONE</a:t>
            </a:r>
            <a:endParaRPr lang="en-US" altLang="zh-CN" sz="2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Rectangle 5"/>
          <p:cNvSpPr/>
          <p:nvPr/>
        </p:nvSpPr>
        <p:spPr>
          <a:xfrm>
            <a:off x="0" y="4871743"/>
            <a:ext cx="12192000" cy="1986257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grpSp>
        <p:nvGrpSpPr>
          <p:cNvPr id="18" name="Group 8"/>
          <p:cNvGrpSpPr/>
          <p:nvPr/>
        </p:nvGrpSpPr>
        <p:grpSpPr>
          <a:xfrm>
            <a:off x="2875175" y="5509053"/>
            <a:ext cx="534557" cy="534698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19" name="Freeform 10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1" name="Group 13"/>
          <p:cNvGrpSpPr/>
          <p:nvPr/>
        </p:nvGrpSpPr>
        <p:grpSpPr>
          <a:xfrm>
            <a:off x="7201578" y="5495537"/>
            <a:ext cx="534558" cy="534700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2" name="Freeform 23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3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>
            <a:off x="700633" y="5515001"/>
            <a:ext cx="534558" cy="534700"/>
            <a:chOff x="3707904" y="1338582"/>
            <a:chExt cx="587140" cy="587140"/>
          </a:xfrm>
          <a:solidFill>
            <a:schemeClr val="bg1"/>
          </a:solidFill>
        </p:grpSpPr>
        <p:sp>
          <p:nvSpPr>
            <p:cNvPr id="25" name="Freeform 20"/>
            <p:cNvSpPr>
              <a:spLocks noEditPoints="1"/>
            </p:cNvSpPr>
            <p:nvPr/>
          </p:nvSpPr>
          <p:spPr bwMode="auto">
            <a:xfrm>
              <a:off x="3869342" y="1489799"/>
              <a:ext cx="232459" cy="261709"/>
            </a:xfrm>
            <a:custGeom>
              <a:avLst/>
              <a:gdLst>
                <a:gd name="T0" fmla="*/ 300 w 320"/>
                <a:gd name="T1" fmla="*/ 0 h 360"/>
                <a:gd name="T2" fmla="*/ 256 w 320"/>
                <a:gd name="T3" fmla="*/ 0 h 360"/>
                <a:gd name="T4" fmla="*/ 240 w 320"/>
                <a:gd name="T5" fmla="*/ 20 h 360"/>
                <a:gd name="T6" fmla="*/ 240 w 320"/>
                <a:gd name="T7" fmla="*/ 360 h 360"/>
                <a:gd name="T8" fmla="*/ 320 w 320"/>
                <a:gd name="T9" fmla="*/ 360 h 360"/>
                <a:gd name="T10" fmla="*/ 320 w 320"/>
                <a:gd name="T11" fmla="*/ 20 h 360"/>
                <a:gd name="T12" fmla="*/ 300 w 320"/>
                <a:gd name="T13" fmla="*/ 0 h 360"/>
                <a:gd name="T14" fmla="*/ 180 w 320"/>
                <a:gd name="T15" fmla="*/ 120 h 360"/>
                <a:gd name="T16" fmla="*/ 136 w 320"/>
                <a:gd name="T17" fmla="*/ 120 h 360"/>
                <a:gd name="T18" fmla="*/ 120 w 320"/>
                <a:gd name="T19" fmla="*/ 140 h 360"/>
                <a:gd name="T20" fmla="*/ 120 w 320"/>
                <a:gd name="T21" fmla="*/ 360 h 360"/>
                <a:gd name="T22" fmla="*/ 200 w 320"/>
                <a:gd name="T23" fmla="*/ 360 h 360"/>
                <a:gd name="T24" fmla="*/ 200 w 320"/>
                <a:gd name="T25" fmla="*/ 140 h 360"/>
                <a:gd name="T26" fmla="*/ 180 w 320"/>
                <a:gd name="T27" fmla="*/ 120 h 360"/>
                <a:gd name="T28" fmla="*/ 60 w 320"/>
                <a:gd name="T29" fmla="*/ 240 h 360"/>
                <a:gd name="T30" fmla="*/ 16 w 320"/>
                <a:gd name="T31" fmla="*/ 240 h 360"/>
                <a:gd name="T32" fmla="*/ 0 w 320"/>
                <a:gd name="T33" fmla="*/ 260 h 360"/>
                <a:gd name="T34" fmla="*/ 0 w 320"/>
                <a:gd name="T35" fmla="*/ 360 h 360"/>
                <a:gd name="T36" fmla="*/ 80 w 320"/>
                <a:gd name="T37" fmla="*/ 360 h 360"/>
                <a:gd name="T38" fmla="*/ 80 w 320"/>
                <a:gd name="T39" fmla="*/ 260 h 360"/>
                <a:gd name="T40" fmla="*/ 60 w 320"/>
                <a:gd name="T41" fmla="*/ 24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0" h="360">
                  <a:moveTo>
                    <a:pt x="300" y="0"/>
                  </a:moveTo>
                  <a:cubicBezTo>
                    <a:pt x="256" y="0"/>
                    <a:pt x="256" y="0"/>
                    <a:pt x="256" y="0"/>
                  </a:cubicBezTo>
                  <a:cubicBezTo>
                    <a:pt x="245" y="0"/>
                    <a:pt x="240" y="9"/>
                    <a:pt x="240" y="20"/>
                  </a:cubicBezTo>
                  <a:cubicBezTo>
                    <a:pt x="240" y="360"/>
                    <a:pt x="240" y="360"/>
                    <a:pt x="240" y="360"/>
                  </a:cubicBezTo>
                  <a:cubicBezTo>
                    <a:pt x="320" y="360"/>
                    <a:pt x="320" y="360"/>
                    <a:pt x="320" y="360"/>
                  </a:cubicBezTo>
                  <a:cubicBezTo>
                    <a:pt x="320" y="20"/>
                    <a:pt x="320" y="20"/>
                    <a:pt x="320" y="20"/>
                  </a:cubicBezTo>
                  <a:cubicBezTo>
                    <a:pt x="320" y="9"/>
                    <a:pt x="311" y="0"/>
                    <a:pt x="300" y="0"/>
                  </a:cubicBezTo>
                  <a:close/>
                  <a:moveTo>
                    <a:pt x="180" y="120"/>
                  </a:moveTo>
                  <a:cubicBezTo>
                    <a:pt x="136" y="120"/>
                    <a:pt x="136" y="120"/>
                    <a:pt x="136" y="120"/>
                  </a:cubicBezTo>
                  <a:cubicBezTo>
                    <a:pt x="125" y="120"/>
                    <a:pt x="120" y="129"/>
                    <a:pt x="120" y="140"/>
                  </a:cubicBezTo>
                  <a:cubicBezTo>
                    <a:pt x="120" y="360"/>
                    <a:pt x="120" y="360"/>
                    <a:pt x="120" y="360"/>
                  </a:cubicBezTo>
                  <a:cubicBezTo>
                    <a:pt x="200" y="360"/>
                    <a:pt x="200" y="360"/>
                    <a:pt x="200" y="360"/>
                  </a:cubicBezTo>
                  <a:cubicBezTo>
                    <a:pt x="200" y="140"/>
                    <a:pt x="200" y="140"/>
                    <a:pt x="200" y="140"/>
                  </a:cubicBezTo>
                  <a:cubicBezTo>
                    <a:pt x="200" y="129"/>
                    <a:pt x="191" y="120"/>
                    <a:pt x="180" y="120"/>
                  </a:cubicBezTo>
                  <a:close/>
                  <a:moveTo>
                    <a:pt x="60" y="240"/>
                  </a:moveTo>
                  <a:cubicBezTo>
                    <a:pt x="16" y="240"/>
                    <a:pt x="16" y="240"/>
                    <a:pt x="16" y="240"/>
                  </a:cubicBezTo>
                  <a:cubicBezTo>
                    <a:pt x="5" y="240"/>
                    <a:pt x="0" y="249"/>
                    <a:pt x="0" y="260"/>
                  </a:cubicBezTo>
                  <a:cubicBezTo>
                    <a:pt x="0" y="360"/>
                    <a:pt x="0" y="360"/>
                    <a:pt x="0" y="360"/>
                  </a:cubicBezTo>
                  <a:cubicBezTo>
                    <a:pt x="80" y="360"/>
                    <a:pt x="80" y="360"/>
                    <a:pt x="80" y="360"/>
                  </a:cubicBezTo>
                  <a:cubicBezTo>
                    <a:pt x="80" y="260"/>
                    <a:pt x="80" y="260"/>
                    <a:pt x="80" y="260"/>
                  </a:cubicBezTo>
                  <a:cubicBezTo>
                    <a:pt x="80" y="249"/>
                    <a:pt x="71" y="240"/>
                    <a:pt x="60" y="24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6" name="Freeform 23"/>
            <p:cNvSpPr>
              <a:spLocks noEditPoints="1"/>
            </p:cNvSpPr>
            <p:nvPr/>
          </p:nvSpPr>
          <p:spPr bwMode="auto">
            <a:xfrm>
              <a:off x="3707904" y="1338582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7" name="Group 24"/>
          <p:cNvGrpSpPr/>
          <p:nvPr/>
        </p:nvGrpSpPr>
        <p:grpSpPr>
          <a:xfrm>
            <a:off x="5040895" y="5495532"/>
            <a:ext cx="534558" cy="534700"/>
            <a:chOff x="2133600" y="2959325"/>
            <a:chExt cx="401025" cy="401025"/>
          </a:xfrm>
          <a:solidFill>
            <a:schemeClr val="bg1"/>
          </a:solidFill>
        </p:grpSpPr>
        <p:sp>
          <p:nvSpPr>
            <p:cNvPr id="28" name="Freeform 23"/>
            <p:cNvSpPr>
              <a:spLocks noEditPoints="1"/>
            </p:cNvSpPr>
            <p:nvPr/>
          </p:nvSpPr>
          <p:spPr bwMode="auto">
            <a:xfrm>
              <a:off x="2133600" y="2959325"/>
              <a:ext cx="401025" cy="401025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29" name="Freeform 21"/>
            <p:cNvSpPr>
              <a:spLocks noEditPoints="1"/>
            </p:cNvSpPr>
            <p:nvPr/>
          </p:nvSpPr>
          <p:spPr bwMode="auto">
            <a:xfrm>
              <a:off x="2261806" y="3069313"/>
              <a:ext cx="144612" cy="181051"/>
            </a:xfrm>
            <a:custGeom>
              <a:avLst/>
              <a:gdLst>
                <a:gd name="T0" fmla="*/ 311 w 321"/>
                <a:gd name="T1" fmla="*/ 99 h 402"/>
                <a:gd name="T2" fmla="*/ 189 w 321"/>
                <a:gd name="T3" fmla="*/ 11 h 402"/>
                <a:gd name="T4" fmla="*/ 94 w 321"/>
                <a:gd name="T5" fmla="*/ 126 h 402"/>
                <a:gd name="T6" fmla="*/ 109 w 321"/>
                <a:gd name="T7" fmla="*/ 174 h 402"/>
                <a:gd name="T8" fmla="*/ 6 w 321"/>
                <a:gd name="T9" fmla="*/ 328 h 402"/>
                <a:gd name="T10" fmla="*/ 1 w 321"/>
                <a:gd name="T11" fmla="*/ 351 h 402"/>
                <a:gd name="T12" fmla="*/ 8 w 321"/>
                <a:gd name="T13" fmla="*/ 390 h 402"/>
                <a:gd name="T14" fmla="*/ 22 w 321"/>
                <a:gd name="T15" fmla="*/ 401 h 402"/>
                <a:gd name="T16" fmla="*/ 52 w 321"/>
                <a:gd name="T17" fmla="*/ 395 h 402"/>
                <a:gd name="T18" fmla="*/ 71 w 321"/>
                <a:gd name="T19" fmla="*/ 382 h 402"/>
                <a:gd name="T20" fmla="*/ 111 w 321"/>
                <a:gd name="T21" fmla="*/ 316 h 402"/>
                <a:gd name="T22" fmla="*/ 112 w 321"/>
                <a:gd name="T23" fmla="*/ 316 h 402"/>
                <a:gd name="T24" fmla="*/ 140 w 321"/>
                <a:gd name="T25" fmla="*/ 311 h 402"/>
                <a:gd name="T26" fmla="*/ 187 w 321"/>
                <a:gd name="T27" fmla="*/ 233 h 402"/>
                <a:gd name="T28" fmla="*/ 239 w 321"/>
                <a:gd name="T29" fmla="*/ 232 h 402"/>
                <a:gd name="T30" fmla="*/ 311 w 321"/>
                <a:gd name="T31" fmla="*/ 99 h 402"/>
                <a:gd name="T32" fmla="*/ 260 w 321"/>
                <a:gd name="T33" fmla="*/ 130 h 402"/>
                <a:gd name="T34" fmla="*/ 206 w 321"/>
                <a:gd name="T35" fmla="*/ 120 h 402"/>
                <a:gd name="T36" fmla="*/ 179 w 321"/>
                <a:gd name="T37" fmla="*/ 71 h 402"/>
                <a:gd name="T38" fmla="*/ 248 w 321"/>
                <a:gd name="T39" fmla="*/ 58 h 402"/>
                <a:gd name="T40" fmla="*/ 260 w 321"/>
                <a:gd name="T41" fmla="*/ 13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321" h="402">
                  <a:moveTo>
                    <a:pt x="311" y="99"/>
                  </a:moveTo>
                  <a:cubicBezTo>
                    <a:pt x="301" y="40"/>
                    <a:pt x="246" y="0"/>
                    <a:pt x="189" y="11"/>
                  </a:cubicBezTo>
                  <a:cubicBezTo>
                    <a:pt x="132" y="21"/>
                    <a:pt x="84" y="67"/>
                    <a:pt x="94" y="126"/>
                  </a:cubicBezTo>
                  <a:cubicBezTo>
                    <a:pt x="96" y="139"/>
                    <a:pt x="102" y="159"/>
                    <a:pt x="109" y="174"/>
                  </a:cubicBezTo>
                  <a:cubicBezTo>
                    <a:pt x="6" y="328"/>
                    <a:pt x="6" y="328"/>
                    <a:pt x="6" y="328"/>
                  </a:cubicBezTo>
                  <a:cubicBezTo>
                    <a:pt x="2" y="334"/>
                    <a:pt x="0" y="344"/>
                    <a:pt x="1" y="351"/>
                  </a:cubicBezTo>
                  <a:cubicBezTo>
                    <a:pt x="8" y="390"/>
                    <a:pt x="8" y="390"/>
                    <a:pt x="8" y="390"/>
                  </a:cubicBezTo>
                  <a:cubicBezTo>
                    <a:pt x="9" y="397"/>
                    <a:pt x="15" y="402"/>
                    <a:pt x="22" y="401"/>
                  </a:cubicBezTo>
                  <a:cubicBezTo>
                    <a:pt x="52" y="395"/>
                    <a:pt x="52" y="395"/>
                    <a:pt x="52" y="395"/>
                  </a:cubicBezTo>
                  <a:cubicBezTo>
                    <a:pt x="59" y="394"/>
                    <a:pt x="67" y="388"/>
                    <a:pt x="71" y="382"/>
                  </a:cubicBezTo>
                  <a:cubicBezTo>
                    <a:pt x="111" y="316"/>
                    <a:pt x="111" y="316"/>
                    <a:pt x="111" y="316"/>
                  </a:cubicBezTo>
                  <a:cubicBezTo>
                    <a:pt x="112" y="316"/>
                    <a:pt x="112" y="316"/>
                    <a:pt x="112" y="316"/>
                  </a:cubicBezTo>
                  <a:cubicBezTo>
                    <a:pt x="140" y="311"/>
                    <a:pt x="140" y="311"/>
                    <a:pt x="140" y="311"/>
                  </a:cubicBezTo>
                  <a:cubicBezTo>
                    <a:pt x="187" y="233"/>
                    <a:pt x="187" y="233"/>
                    <a:pt x="187" y="233"/>
                  </a:cubicBezTo>
                  <a:cubicBezTo>
                    <a:pt x="203" y="236"/>
                    <a:pt x="226" y="235"/>
                    <a:pt x="239" y="232"/>
                  </a:cubicBezTo>
                  <a:cubicBezTo>
                    <a:pt x="296" y="222"/>
                    <a:pt x="321" y="159"/>
                    <a:pt x="311" y="99"/>
                  </a:cubicBezTo>
                  <a:close/>
                  <a:moveTo>
                    <a:pt x="260" y="130"/>
                  </a:moveTo>
                  <a:cubicBezTo>
                    <a:pt x="244" y="153"/>
                    <a:pt x="228" y="137"/>
                    <a:pt x="206" y="120"/>
                  </a:cubicBezTo>
                  <a:cubicBezTo>
                    <a:pt x="184" y="104"/>
                    <a:pt x="163" y="94"/>
                    <a:pt x="179" y="71"/>
                  </a:cubicBezTo>
                  <a:cubicBezTo>
                    <a:pt x="195" y="47"/>
                    <a:pt x="226" y="42"/>
                    <a:pt x="248" y="58"/>
                  </a:cubicBezTo>
                  <a:cubicBezTo>
                    <a:pt x="270" y="74"/>
                    <a:pt x="276" y="107"/>
                    <a:pt x="260" y="13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9355835" y="5498103"/>
            <a:ext cx="534557" cy="534697"/>
            <a:chOff x="2133600" y="3695926"/>
            <a:chExt cx="401025" cy="401024"/>
          </a:xfrm>
          <a:solidFill>
            <a:schemeClr val="bg1"/>
          </a:solidFill>
        </p:grpSpPr>
        <p:sp>
          <p:nvSpPr>
            <p:cNvPr id="31" name="Freeform 23"/>
            <p:cNvSpPr>
              <a:spLocks noEditPoints="1"/>
            </p:cNvSpPr>
            <p:nvPr/>
          </p:nvSpPr>
          <p:spPr bwMode="auto">
            <a:xfrm>
              <a:off x="2133600" y="3695926"/>
              <a:ext cx="401025" cy="401024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sz="1400" dirty="0">
                <a:solidFill>
                  <a:schemeClr val="bg1"/>
                </a:solidFill>
              </a:endParaRPr>
            </a:p>
          </p:txBody>
        </p:sp>
        <p:sp>
          <p:nvSpPr>
            <p:cNvPr id="32" name="Freeform 26"/>
            <p:cNvSpPr>
              <a:spLocks noEditPoints="1"/>
            </p:cNvSpPr>
            <p:nvPr/>
          </p:nvSpPr>
          <p:spPr bwMode="auto">
            <a:xfrm>
              <a:off x="2246237" y="3846283"/>
              <a:ext cx="167008" cy="100311"/>
            </a:xfrm>
            <a:custGeom>
              <a:avLst/>
              <a:gdLst>
                <a:gd name="T0" fmla="*/ 308 w 400"/>
                <a:gd name="T1" fmla="*/ 120 h 240"/>
                <a:gd name="T2" fmla="*/ 353 w 400"/>
                <a:gd name="T3" fmla="*/ 33 h 240"/>
                <a:gd name="T4" fmla="*/ 380 w 400"/>
                <a:gd name="T5" fmla="*/ 33 h 240"/>
                <a:gd name="T6" fmla="*/ 307 w 400"/>
                <a:gd name="T7" fmla="*/ 0 h 240"/>
                <a:gd name="T8" fmla="*/ 106 w 400"/>
                <a:gd name="T9" fmla="*/ 0 h 240"/>
                <a:gd name="T10" fmla="*/ 0 w 400"/>
                <a:gd name="T11" fmla="*/ 120 h 240"/>
                <a:gd name="T12" fmla="*/ 106 w 400"/>
                <a:gd name="T13" fmla="*/ 240 h 240"/>
                <a:gd name="T14" fmla="*/ 307 w 400"/>
                <a:gd name="T15" fmla="*/ 240 h 240"/>
                <a:gd name="T16" fmla="*/ 380 w 400"/>
                <a:gd name="T17" fmla="*/ 206 h 240"/>
                <a:gd name="T18" fmla="*/ 353 w 400"/>
                <a:gd name="T19" fmla="*/ 206 h 240"/>
                <a:gd name="T20" fmla="*/ 308 w 400"/>
                <a:gd name="T21" fmla="*/ 120 h 240"/>
                <a:gd name="T22" fmla="*/ 254 w 400"/>
                <a:gd name="T23" fmla="*/ 156 h 240"/>
                <a:gd name="T24" fmla="*/ 240 w 400"/>
                <a:gd name="T25" fmla="*/ 156 h 240"/>
                <a:gd name="T26" fmla="*/ 181 w 400"/>
                <a:gd name="T27" fmla="*/ 129 h 240"/>
                <a:gd name="T28" fmla="*/ 172 w 400"/>
                <a:gd name="T29" fmla="*/ 152 h 240"/>
                <a:gd name="T30" fmla="*/ 147 w 400"/>
                <a:gd name="T31" fmla="*/ 160 h 240"/>
                <a:gd name="T32" fmla="*/ 76 w 400"/>
                <a:gd name="T33" fmla="*/ 95 h 240"/>
                <a:gd name="T34" fmla="*/ 72 w 400"/>
                <a:gd name="T35" fmla="*/ 84 h 240"/>
                <a:gd name="T36" fmla="*/ 86 w 400"/>
                <a:gd name="T37" fmla="*/ 84 h 240"/>
                <a:gd name="T38" fmla="*/ 145 w 400"/>
                <a:gd name="T39" fmla="*/ 111 h 240"/>
                <a:gd name="T40" fmla="*/ 154 w 400"/>
                <a:gd name="T41" fmla="*/ 88 h 240"/>
                <a:gd name="T42" fmla="*/ 178 w 400"/>
                <a:gd name="T43" fmla="*/ 80 h 240"/>
                <a:gd name="T44" fmla="*/ 250 w 400"/>
                <a:gd name="T45" fmla="*/ 145 h 240"/>
                <a:gd name="T46" fmla="*/ 254 w 400"/>
                <a:gd name="T47" fmla="*/ 156 h 240"/>
                <a:gd name="T48" fmla="*/ 377 w 400"/>
                <a:gd name="T49" fmla="*/ 78 h 240"/>
                <a:gd name="T50" fmla="*/ 362 w 400"/>
                <a:gd name="T51" fmla="*/ 78 h 240"/>
                <a:gd name="T52" fmla="*/ 340 w 400"/>
                <a:gd name="T53" fmla="*/ 118 h 240"/>
                <a:gd name="T54" fmla="*/ 362 w 400"/>
                <a:gd name="T55" fmla="*/ 158 h 240"/>
                <a:gd name="T56" fmla="*/ 377 w 400"/>
                <a:gd name="T57" fmla="*/ 158 h 240"/>
                <a:gd name="T58" fmla="*/ 400 w 400"/>
                <a:gd name="T59" fmla="*/ 118 h 240"/>
                <a:gd name="T60" fmla="*/ 377 w 400"/>
                <a:gd name="T61" fmla="*/ 78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00" h="240">
                  <a:moveTo>
                    <a:pt x="308" y="120"/>
                  </a:moveTo>
                  <a:cubicBezTo>
                    <a:pt x="308" y="65"/>
                    <a:pt x="333" y="33"/>
                    <a:pt x="353" y="33"/>
                  </a:cubicBezTo>
                  <a:cubicBezTo>
                    <a:pt x="361" y="33"/>
                    <a:pt x="380" y="33"/>
                    <a:pt x="380" y="33"/>
                  </a:cubicBezTo>
                  <a:cubicBezTo>
                    <a:pt x="366" y="12"/>
                    <a:pt x="355" y="0"/>
                    <a:pt x="307" y="0"/>
                  </a:cubicBezTo>
                  <a:cubicBezTo>
                    <a:pt x="106" y="0"/>
                    <a:pt x="106" y="0"/>
                    <a:pt x="106" y="0"/>
                  </a:cubicBezTo>
                  <a:cubicBezTo>
                    <a:pt x="32" y="0"/>
                    <a:pt x="0" y="69"/>
                    <a:pt x="0" y="120"/>
                  </a:cubicBezTo>
                  <a:cubicBezTo>
                    <a:pt x="0" y="171"/>
                    <a:pt x="32" y="240"/>
                    <a:pt x="106" y="240"/>
                  </a:cubicBezTo>
                  <a:cubicBezTo>
                    <a:pt x="307" y="240"/>
                    <a:pt x="307" y="240"/>
                    <a:pt x="307" y="240"/>
                  </a:cubicBezTo>
                  <a:cubicBezTo>
                    <a:pt x="355" y="240"/>
                    <a:pt x="366" y="227"/>
                    <a:pt x="380" y="206"/>
                  </a:cubicBezTo>
                  <a:cubicBezTo>
                    <a:pt x="380" y="206"/>
                    <a:pt x="373" y="206"/>
                    <a:pt x="353" y="206"/>
                  </a:cubicBezTo>
                  <a:cubicBezTo>
                    <a:pt x="333" y="206"/>
                    <a:pt x="308" y="175"/>
                    <a:pt x="308" y="120"/>
                  </a:cubicBezTo>
                  <a:close/>
                  <a:moveTo>
                    <a:pt x="254" y="156"/>
                  </a:moveTo>
                  <a:cubicBezTo>
                    <a:pt x="250" y="161"/>
                    <a:pt x="240" y="156"/>
                    <a:pt x="240" y="156"/>
                  </a:cubicBezTo>
                  <a:cubicBezTo>
                    <a:pt x="181" y="129"/>
                    <a:pt x="181" y="129"/>
                    <a:pt x="181" y="129"/>
                  </a:cubicBezTo>
                  <a:cubicBezTo>
                    <a:pt x="181" y="129"/>
                    <a:pt x="176" y="143"/>
                    <a:pt x="172" y="152"/>
                  </a:cubicBezTo>
                  <a:cubicBezTo>
                    <a:pt x="167" y="162"/>
                    <a:pt x="164" y="172"/>
                    <a:pt x="147" y="160"/>
                  </a:cubicBezTo>
                  <a:cubicBezTo>
                    <a:pt x="130" y="148"/>
                    <a:pt x="76" y="95"/>
                    <a:pt x="76" y="95"/>
                  </a:cubicBezTo>
                  <a:cubicBezTo>
                    <a:pt x="76" y="95"/>
                    <a:pt x="69" y="90"/>
                    <a:pt x="72" y="84"/>
                  </a:cubicBezTo>
                  <a:cubicBezTo>
                    <a:pt x="76" y="79"/>
                    <a:pt x="86" y="84"/>
                    <a:pt x="86" y="84"/>
                  </a:cubicBezTo>
                  <a:cubicBezTo>
                    <a:pt x="145" y="111"/>
                    <a:pt x="145" y="111"/>
                    <a:pt x="145" y="111"/>
                  </a:cubicBezTo>
                  <a:cubicBezTo>
                    <a:pt x="145" y="111"/>
                    <a:pt x="150" y="97"/>
                    <a:pt x="154" y="88"/>
                  </a:cubicBezTo>
                  <a:cubicBezTo>
                    <a:pt x="158" y="79"/>
                    <a:pt x="161" y="68"/>
                    <a:pt x="178" y="80"/>
                  </a:cubicBezTo>
                  <a:cubicBezTo>
                    <a:pt x="195" y="92"/>
                    <a:pt x="250" y="145"/>
                    <a:pt x="250" y="145"/>
                  </a:cubicBezTo>
                  <a:cubicBezTo>
                    <a:pt x="250" y="145"/>
                    <a:pt x="257" y="150"/>
                    <a:pt x="254" y="156"/>
                  </a:cubicBezTo>
                  <a:close/>
                  <a:moveTo>
                    <a:pt x="377" y="78"/>
                  </a:moveTo>
                  <a:cubicBezTo>
                    <a:pt x="362" y="78"/>
                    <a:pt x="362" y="78"/>
                    <a:pt x="362" y="78"/>
                  </a:cubicBezTo>
                  <a:cubicBezTo>
                    <a:pt x="351" y="78"/>
                    <a:pt x="340" y="94"/>
                    <a:pt x="340" y="118"/>
                  </a:cubicBezTo>
                  <a:cubicBezTo>
                    <a:pt x="340" y="143"/>
                    <a:pt x="351" y="158"/>
                    <a:pt x="362" y="158"/>
                  </a:cubicBezTo>
                  <a:cubicBezTo>
                    <a:pt x="377" y="158"/>
                    <a:pt x="377" y="158"/>
                    <a:pt x="377" y="158"/>
                  </a:cubicBezTo>
                  <a:cubicBezTo>
                    <a:pt x="388" y="158"/>
                    <a:pt x="400" y="143"/>
                    <a:pt x="400" y="118"/>
                  </a:cubicBezTo>
                  <a:cubicBezTo>
                    <a:pt x="400" y="94"/>
                    <a:pt x="388" y="78"/>
                    <a:pt x="377" y="78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34" name="Straight Connector 33"/>
          <p:cNvCxnSpPr/>
          <p:nvPr/>
        </p:nvCxnSpPr>
        <p:spPr>
          <a:xfrm>
            <a:off x="1622602" y="3504381"/>
            <a:ext cx="1092200" cy="0"/>
          </a:xfrm>
          <a:prstGeom prst="line">
            <a:avLst/>
          </a:prstGeom>
          <a:ln w="571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5848288" y="3477065"/>
            <a:ext cx="1910172" cy="490764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 sz="1600">
              <a:latin typeface="Source Han Sans HC" panose="020B0500000000000000" pitchFamily="34" charset="-128"/>
              <a:ea typeface="Source Han Sans HC" panose="020B0500000000000000" pitchFamily="34" charset="-128"/>
            </a:endParaRPr>
          </a:p>
        </p:txBody>
      </p:sp>
      <p:sp>
        <p:nvSpPr>
          <p:cNvPr id="36" name="Subtitle 2"/>
          <p:cNvSpPr txBox="1"/>
          <p:nvPr/>
        </p:nvSpPr>
        <p:spPr>
          <a:xfrm>
            <a:off x="6035699" y="3542264"/>
            <a:ext cx="1535349" cy="3603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id-ID" sz="1800" dirty="0">
                <a:solidFill>
                  <a:schemeClr val="bg1"/>
                </a:solidFill>
                <a:latin typeface="Source Han Sans HC" panose="020B0500000000000000" pitchFamily="34" charset="-128"/>
                <a:ea typeface="Source Han Sans HC" panose="020B0500000000000000" pitchFamily="34" charset="-128"/>
                <a:cs typeface="Lato Heavy" panose="020F0502020204030203" pitchFamily="34" charset="0"/>
              </a:rPr>
              <a:t>Learn More</a:t>
            </a:r>
            <a:endParaRPr lang="id-ID" sz="1800" dirty="0">
              <a:solidFill>
                <a:schemeClr val="bg1"/>
              </a:solidFill>
              <a:latin typeface="Source Han Sans HC" panose="020B0500000000000000" pitchFamily="34" charset="-128"/>
              <a:ea typeface="Source Han Sans HC" panose="020B0500000000000000" pitchFamily="34" charset="-128"/>
              <a:cs typeface="Lato Heavy" panose="020F0502020204030203" pitchFamily="34" charset="0"/>
            </a:endParaRPr>
          </a:p>
        </p:txBody>
      </p:sp>
      <p:sp>
        <p:nvSpPr>
          <p:cNvPr id="37" name="TextBox 7"/>
          <p:cNvSpPr txBox="1"/>
          <p:nvPr/>
        </p:nvSpPr>
        <p:spPr>
          <a:xfrm>
            <a:off x="1550843" y="2731427"/>
            <a:ext cx="305724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添加页面标题内容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sp>
        <p:nvSpPr>
          <p:cNvPr id="38" name="Google Shape;86;p19"/>
          <p:cNvSpPr txBox="1"/>
          <p:nvPr/>
        </p:nvSpPr>
        <p:spPr>
          <a:xfrm>
            <a:off x="1550843" y="2297157"/>
            <a:ext cx="3183654" cy="434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tx1">
                    <a:lumMod val="75000"/>
                    <a:lumOff val="25000"/>
                  </a:schemeClr>
                </a:solidFill>
                <a:latin typeface="Source Han Sans CN" panose="020B0500000000000000" pitchFamily="34" charset="-128"/>
                <a:ea typeface="Source Han Sans CN" panose="020B0500000000000000" pitchFamily="34" charset="-128"/>
                <a:cs typeface="Lato"/>
                <a:sym typeface="Lato"/>
              </a:rPr>
              <a:t>YOUR TITLE HERE</a:t>
            </a:r>
            <a:endParaRPr sz="2000" b="0" i="0" u="none" strike="noStrike" cap="none">
              <a:solidFill>
                <a:schemeClr val="tx1">
                  <a:lumMod val="75000"/>
                  <a:lumOff val="25000"/>
                </a:schemeClr>
              </a:solidFill>
              <a:latin typeface="Source Han Sans CN" panose="020B0500000000000000" pitchFamily="34" charset="-128"/>
              <a:ea typeface="Source Han Sans CN" panose="020B0500000000000000" pitchFamily="34" charset="-128"/>
              <a:cs typeface="Lato"/>
              <a:sym typeface="Lato"/>
            </a:endParaRPr>
          </a:p>
        </p:txBody>
      </p:sp>
      <p:sp>
        <p:nvSpPr>
          <p:cNvPr id="39" name="TextBox 24"/>
          <p:cNvSpPr txBox="1"/>
          <p:nvPr/>
        </p:nvSpPr>
        <p:spPr>
          <a:xfrm>
            <a:off x="5825661" y="2106884"/>
            <a:ext cx="5594165" cy="1023854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lstStyle/>
          <a:p>
            <a:pPr marL="0" marR="0" lvl="0" indent="0" algn="l" defTabSz="121793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0" name="Rectangle 29"/>
          <p:cNvSpPr/>
          <p:nvPr/>
        </p:nvSpPr>
        <p:spPr>
          <a:xfrm>
            <a:off x="1379080" y="5474661"/>
            <a:ext cx="1157024" cy="57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2" name="Rectangle 29"/>
          <p:cNvSpPr/>
          <p:nvPr/>
        </p:nvSpPr>
        <p:spPr>
          <a:xfrm>
            <a:off x="3564387" y="5494932"/>
            <a:ext cx="1157024" cy="57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3" name="Rectangle 29"/>
          <p:cNvSpPr/>
          <p:nvPr/>
        </p:nvSpPr>
        <p:spPr>
          <a:xfrm>
            <a:off x="5769024" y="5494932"/>
            <a:ext cx="1157024" cy="57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4" name="Rectangle 29"/>
          <p:cNvSpPr/>
          <p:nvPr/>
        </p:nvSpPr>
        <p:spPr>
          <a:xfrm>
            <a:off x="7910389" y="5494932"/>
            <a:ext cx="1157024" cy="57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45" name="Rectangle 29"/>
          <p:cNvSpPr/>
          <p:nvPr/>
        </p:nvSpPr>
        <p:spPr>
          <a:xfrm>
            <a:off x="10051194" y="5494932"/>
            <a:ext cx="1157024" cy="574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l">
              <a:lnSpc>
                <a:spcPts val="2000"/>
              </a:lnSpc>
              <a:defRPr/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</a:t>
            </a:r>
            <a:endParaRPr lang="zh-CN" altLang="en-US" sz="1100" dirty="0">
              <a:solidFill>
                <a:schemeClr val="bg1">
                  <a:lumMod val="95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85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850"/>
                            </p:stCondLst>
                            <p:childTnLst>
                              <p:par>
                                <p:cTn id="3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85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39" grpId="0"/>
      <p:bldP spid="40" grpId="0"/>
      <p:bldP spid="42" grpId="0"/>
      <p:bldP spid="43" grpId="0"/>
      <p:bldP spid="44" grpId="0"/>
      <p:bldP spid="4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" name="Rounded Rectangle 11"/>
          <p:cNvSpPr/>
          <p:nvPr/>
        </p:nvSpPr>
        <p:spPr>
          <a:xfrm>
            <a:off x="1301333" y="4965192"/>
            <a:ext cx="1420368" cy="37490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5" name="Rounded Rectangle 12"/>
          <p:cNvSpPr/>
          <p:nvPr/>
        </p:nvSpPr>
        <p:spPr>
          <a:xfrm>
            <a:off x="4024322" y="4965192"/>
            <a:ext cx="1420368" cy="37490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6" name="Rounded Rectangle 13"/>
          <p:cNvSpPr/>
          <p:nvPr/>
        </p:nvSpPr>
        <p:spPr>
          <a:xfrm>
            <a:off x="6747310" y="4965192"/>
            <a:ext cx="1420368" cy="37490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0" name="Rounded Rectangle 17"/>
          <p:cNvSpPr/>
          <p:nvPr/>
        </p:nvSpPr>
        <p:spPr>
          <a:xfrm>
            <a:off x="9470299" y="4965192"/>
            <a:ext cx="1420368" cy="374904"/>
          </a:xfrm>
          <a:prstGeom prst="round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/>
          </a:p>
        </p:txBody>
      </p:sp>
      <p:sp>
        <p:nvSpPr>
          <p:cNvPr id="12" name="Freeform 16"/>
          <p:cNvSpPr/>
          <p:nvPr/>
        </p:nvSpPr>
        <p:spPr bwMode="auto">
          <a:xfrm>
            <a:off x="1475099" y="5604937"/>
            <a:ext cx="230904" cy="187642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 dirty="0"/>
          </a:p>
        </p:txBody>
      </p:sp>
      <p:sp>
        <p:nvSpPr>
          <p:cNvPr id="13" name="Freeform 9"/>
          <p:cNvSpPr>
            <a:spLocks noEditPoints="1"/>
          </p:cNvSpPr>
          <p:nvPr/>
        </p:nvSpPr>
        <p:spPr bwMode="auto">
          <a:xfrm>
            <a:off x="2352239" y="5600796"/>
            <a:ext cx="195696" cy="195923"/>
          </a:xfrm>
          <a:custGeom>
            <a:avLst/>
            <a:gdLst>
              <a:gd name="T0" fmla="*/ 333 w 360"/>
              <a:gd name="T1" fmla="*/ 0 h 360"/>
              <a:gd name="T2" fmla="*/ 26 w 360"/>
              <a:gd name="T3" fmla="*/ 0 h 360"/>
              <a:gd name="T4" fmla="*/ 0 w 360"/>
              <a:gd name="T5" fmla="*/ 25 h 360"/>
              <a:gd name="T6" fmla="*/ 0 w 360"/>
              <a:gd name="T7" fmla="*/ 334 h 360"/>
              <a:gd name="T8" fmla="*/ 26 w 360"/>
              <a:gd name="T9" fmla="*/ 360 h 360"/>
              <a:gd name="T10" fmla="*/ 333 w 360"/>
              <a:gd name="T11" fmla="*/ 360 h 360"/>
              <a:gd name="T12" fmla="*/ 360 w 360"/>
              <a:gd name="T13" fmla="*/ 334 h 360"/>
              <a:gd name="T14" fmla="*/ 360 w 360"/>
              <a:gd name="T15" fmla="*/ 25 h 360"/>
              <a:gd name="T16" fmla="*/ 333 w 360"/>
              <a:gd name="T17" fmla="*/ 0 h 360"/>
              <a:gd name="T18" fmla="*/ 109 w 360"/>
              <a:gd name="T19" fmla="*/ 301 h 360"/>
              <a:gd name="T20" fmla="*/ 54 w 360"/>
              <a:gd name="T21" fmla="*/ 301 h 360"/>
              <a:gd name="T22" fmla="*/ 54 w 360"/>
              <a:gd name="T23" fmla="*/ 138 h 360"/>
              <a:gd name="T24" fmla="*/ 109 w 360"/>
              <a:gd name="T25" fmla="*/ 138 h 360"/>
              <a:gd name="T26" fmla="*/ 109 w 360"/>
              <a:gd name="T27" fmla="*/ 301 h 360"/>
              <a:gd name="T28" fmla="*/ 82 w 360"/>
              <a:gd name="T29" fmla="*/ 116 h 360"/>
              <a:gd name="T30" fmla="*/ 81 w 360"/>
              <a:gd name="T31" fmla="*/ 116 h 360"/>
              <a:gd name="T32" fmla="*/ 51 w 360"/>
              <a:gd name="T33" fmla="*/ 88 h 360"/>
              <a:gd name="T34" fmla="*/ 82 w 360"/>
              <a:gd name="T35" fmla="*/ 60 h 360"/>
              <a:gd name="T36" fmla="*/ 112 w 360"/>
              <a:gd name="T37" fmla="*/ 88 h 360"/>
              <a:gd name="T38" fmla="*/ 82 w 360"/>
              <a:gd name="T39" fmla="*/ 116 h 360"/>
              <a:gd name="T40" fmla="*/ 305 w 360"/>
              <a:gd name="T41" fmla="*/ 301 h 360"/>
              <a:gd name="T42" fmla="*/ 251 w 360"/>
              <a:gd name="T43" fmla="*/ 301 h 360"/>
              <a:gd name="T44" fmla="*/ 251 w 360"/>
              <a:gd name="T45" fmla="*/ 214 h 360"/>
              <a:gd name="T46" fmla="*/ 223 w 360"/>
              <a:gd name="T47" fmla="*/ 177 h 360"/>
              <a:gd name="T48" fmla="*/ 195 w 360"/>
              <a:gd name="T49" fmla="*/ 197 h 360"/>
              <a:gd name="T50" fmla="*/ 193 w 360"/>
              <a:gd name="T51" fmla="*/ 210 h 360"/>
              <a:gd name="T52" fmla="*/ 193 w 360"/>
              <a:gd name="T53" fmla="*/ 301 h 360"/>
              <a:gd name="T54" fmla="*/ 139 w 360"/>
              <a:gd name="T55" fmla="*/ 301 h 360"/>
              <a:gd name="T56" fmla="*/ 139 w 360"/>
              <a:gd name="T57" fmla="*/ 138 h 360"/>
              <a:gd name="T58" fmla="*/ 193 w 360"/>
              <a:gd name="T59" fmla="*/ 138 h 360"/>
              <a:gd name="T60" fmla="*/ 193 w 360"/>
              <a:gd name="T61" fmla="*/ 161 h 360"/>
              <a:gd name="T62" fmla="*/ 242 w 360"/>
              <a:gd name="T63" fmla="*/ 135 h 360"/>
              <a:gd name="T64" fmla="*/ 305 w 360"/>
              <a:gd name="T65" fmla="*/ 208 h 360"/>
              <a:gd name="T66" fmla="*/ 305 w 360"/>
              <a:gd name="T67" fmla="*/ 301 h 360"/>
              <a:gd name="T68" fmla="*/ 193 w 360"/>
              <a:gd name="T69" fmla="*/ 162 h 360"/>
              <a:gd name="T70" fmla="*/ 193 w 360"/>
              <a:gd name="T71" fmla="*/ 161 h 360"/>
              <a:gd name="T72" fmla="*/ 193 w 360"/>
              <a:gd name="T73" fmla="*/ 16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0" h="360">
                <a:moveTo>
                  <a:pt x="333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1"/>
                  <a:pt x="0" y="25"/>
                </a:cubicBezTo>
                <a:cubicBezTo>
                  <a:pt x="0" y="334"/>
                  <a:pt x="0" y="334"/>
                  <a:pt x="0" y="334"/>
                </a:cubicBezTo>
                <a:cubicBezTo>
                  <a:pt x="0" y="348"/>
                  <a:pt x="12" y="360"/>
                  <a:pt x="26" y="360"/>
                </a:cubicBezTo>
                <a:cubicBezTo>
                  <a:pt x="333" y="360"/>
                  <a:pt x="333" y="360"/>
                  <a:pt x="333" y="360"/>
                </a:cubicBezTo>
                <a:cubicBezTo>
                  <a:pt x="348" y="360"/>
                  <a:pt x="360" y="348"/>
                  <a:pt x="360" y="334"/>
                </a:cubicBezTo>
                <a:cubicBezTo>
                  <a:pt x="360" y="25"/>
                  <a:pt x="360" y="25"/>
                  <a:pt x="360" y="25"/>
                </a:cubicBezTo>
                <a:cubicBezTo>
                  <a:pt x="360" y="11"/>
                  <a:pt x="348" y="0"/>
                  <a:pt x="333" y="0"/>
                </a:cubicBezTo>
                <a:close/>
                <a:moveTo>
                  <a:pt x="109" y="301"/>
                </a:moveTo>
                <a:cubicBezTo>
                  <a:pt x="54" y="301"/>
                  <a:pt x="54" y="301"/>
                  <a:pt x="54" y="301"/>
                </a:cubicBezTo>
                <a:cubicBezTo>
                  <a:pt x="54" y="138"/>
                  <a:pt x="54" y="138"/>
                  <a:pt x="54" y="138"/>
                </a:cubicBezTo>
                <a:cubicBezTo>
                  <a:pt x="109" y="138"/>
                  <a:pt x="109" y="138"/>
                  <a:pt x="109" y="138"/>
                </a:cubicBezTo>
                <a:lnTo>
                  <a:pt x="109" y="301"/>
                </a:lnTo>
                <a:close/>
                <a:moveTo>
                  <a:pt x="82" y="116"/>
                </a:moveTo>
                <a:cubicBezTo>
                  <a:pt x="81" y="116"/>
                  <a:pt x="81" y="116"/>
                  <a:pt x="81" y="116"/>
                </a:cubicBezTo>
                <a:cubicBezTo>
                  <a:pt x="63" y="116"/>
                  <a:pt x="51" y="104"/>
                  <a:pt x="51" y="88"/>
                </a:cubicBezTo>
                <a:cubicBezTo>
                  <a:pt x="51" y="72"/>
                  <a:pt x="63" y="60"/>
                  <a:pt x="82" y="60"/>
                </a:cubicBezTo>
                <a:cubicBezTo>
                  <a:pt x="101" y="60"/>
                  <a:pt x="112" y="72"/>
                  <a:pt x="112" y="88"/>
                </a:cubicBezTo>
                <a:cubicBezTo>
                  <a:pt x="112" y="104"/>
                  <a:pt x="101" y="116"/>
                  <a:pt x="82" y="116"/>
                </a:cubicBezTo>
                <a:close/>
                <a:moveTo>
                  <a:pt x="305" y="301"/>
                </a:moveTo>
                <a:cubicBezTo>
                  <a:pt x="251" y="301"/>
                  <a:pt x="251" y="301"/>
                  <a:pt x="251" y="301"/>
                </a:cubicBezTo>
                <a:cubicBezTo>
                  <a:pt x="251" y="214"/>
                  <a:pt x="251" y="214"/>
                  <a:pt x="251" y="214"/>
                </a:cubicBezTo>
                <a:cubicBezTo>
                  <a:pt x="251" y="192"/>
                  <a:pt x="243" y="177"/>
                  <a:pt x="223" y="177"/>
                </a:cubicBezTo>
                <a:cubicBezTo>
                  <a:pt x="208" y="177"/>
                  <a:pt x="199" y="187"/>
                  <a:pt x="195" y="197"/>
                </a:cubicBezTo>
                <a:cubicBezTo>
                  <a:pt x="194" y="200"/>
                  <a:pt x="193" y="205"/>
                  <a:pt x="193" y="210"/>
                </a:cubicBezTo>
                <a:cubicBezTo>
                  <a:pt x="193" y="301"/>
                  <a:pt x="193" y="301"/>
                  <a:pt x="193" y="301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39" y="301"/>
                  <a:pt x="140" y="154"/>
                  <a:pt x="139" y="138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3" y="161"/>
                  <a:pt x="193" y="161"/>
                  <a:pt x="193" y="161"/>
                </a:cubicBezTo>
                <a:cubicBezTo>
                  <a:pt x="201" y="150"/>
                  <a:pt x="213" y="135"/>
                  <a:pt x="242" y="135"/>
                </a:cubicBezTo>
                <a:cubicBezTo>
                  <a:pt x="278" y="135"/>
                  <a:pt x="305" y="158"/>
                  <a:pt x="305" y="208"/>
                </a:cubicBezTo>
                <a:lnTo>
                  <a:pt x="305" y="301"/>
                </a:lnTo>
                <a:close/>
                <a:moveTo>
                  <a:pt x="193" y="162"/>
                </a:moveTo>
                <a:cubicBezTo>
                  <a:pt x="193" y="162"/>
                  <a:pt x="193" y="162"/>
                  <a:pt x="193" y="161"/>
                </a:cubicBezTo>
                <a:cubicBezTo>
                  <a:pt x="193" y="162"/>
                  <a:pt x="193" y="162"/>
                  <a:pt x="193" y="16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14" name="Freeform 13"/>
          <p:cNvSpPr/>
          <p:nvPr/>
        </p:nvSpPr>
        <p:spPr bwMode="auto">
          <a:xfrm>
            <a:off x="1927998" y="5597517"/>
            <a:ext cx="202246" cy="202481"/>
          </a:xfrm>
          <a:custGeom>
            <a:avLst/>
            <a:gdLst>
              <a:gd name="T0" fmla="*/ 360 w 360"/>
              <a:gd name="T1" fmla="*/ 60 h 360"/>
              <a:gd name="T2" fmla="*/ 300 w 360"/>
              <a:gd name="T3" fmla="*/ 0 h 360"/>
              <a:gd name="T4" fmla="*/ 60 w 360"/>
              <a:gd name="T5" fmla="*/ 0 h 360"/>
              <a:gd name="T6" fmla="*/ 0 w 360"/>
              <a:gd name="T7" fmla="*/ 60 h 360"/>
              <a:gd name="T8" fmla="*/ 0 w 360"/>
              <a:gd name="T9" fmla="*/ 300 h 360"/>
              <a:gd name="T10" fmla="*/ 60 w 360"/>
              <a:gd name="T11" fmla="*/ 360 h 360"/>
              <a:gd name="T12" fmla="*/ 180 w 360"/>
              <a:gd name="T13" fmla="*/ 360 h 360"/>
              <a:gd name="T14" fmla="*/ 180 w 360"/>
              <a:gd name="T15" fmla="*/ 224 h 360"/>
              <a:gd name="T16" fmla="*/ 136 w 360"/>
              <a:gd name="T17" fmla="*/ 224 h 360"/>
              <a:gd name="T18" fmla="*/ 136 w 360"/>
              <a:gd name="T19" fmla="*/ 164 h 360"/>
              <a:gd name="T20" fmla="*/ 180 w 360"/>
              <a:gd name="T21" fmla="*/ 164 h 360"/>
              <a:gd name="T22" fmla="*/ 180 w 360"/>
              <a:gd name="T23" fmla="*/ 141 h 360"/>
              <a:gd name="T24" fmla="*/ 248 w 360"/>
              <a:gd name="T25" fmla="*/ 64 h 360"/>
              <a:gd name="T26" fmla="*/ 296 w 360"/>
              <a:gd name="T27" fmla="*/ 64 h 360"/>
              <a:gd name="T28" fmla="*/ 296 w 360"/>
              <a:gd name="T29" fmla="*/ 124 h 360"/>
              <a:gd name="T30" fmla="*/ 248 w 360"/>
              <a:gd name="T31" fmla="*/ 124 h 360"/>
              <a:gd name="T32" fmla="*/ 236 w 360"/>
              <a:gd name="T33" fmla="*/ 140 h 360"/>
              <a:gd name="T34" fmla="*/ 236 w 360"/>
              <a:gd name="T35" fmla="*/ 164 h 360"/>
              <a:gd name="T36" fmla="*/ 296 w 360"/>
              <a:gd name="T37" fmla="*/ 164 h 360"/>
              <a:gd name="T38" fmla="*/ 296 w 360"/>
              <a:gd name="T39" fmla="*/ 224 h 360"/>
              <a:gd name="T40" fmla="*/ 236 w 360"/>
              <a:gd name="T41" fmla="*/ 224 h 360"/>
              <a:gd name="T42" fmla="*/ 236 w 360"/>
              <a:gd name="T43" fmla="*/ 360 h 360"/>
              <a:gd name="T44" fmla="*/ 300 w 360"/>
              <a:gd name="T45" fmla="*/ 360 h 360"/>
              <a:gd name="T46" fmla="*/ 360 w 360"/>
              <a:gd name="T47" fmla="*/ 300 h 360"/>
              <a:gd name="T48" fmla="*/ 360 w 360"/>
              <a:gd name="T49" fmla="*/ 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0" h="360">
                <a:moveTo>
                  <a:pt x="360" y="60"/>
                </a:moveTo>
                <a:cubicBezTo>
                  <a:pt x="360" y="29"/>
                  <a:pt x="332" y="0"/>
                  <a:pt x="30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8" y="0"/>
                  <a:pt x="0" y="29"/>
                  <a:pt x="0" y="6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2"/>
                  <a:pt x="28" y="360"/>
                  <a:pt x="60" y="360"/>
                </a:cubicBezTo>
                <a:cubicBezTo>
                  <a:pt x="180" y="360"/>
                  <a:pt x="180" y="360"/>
                  <a:pt x="180" y="360"/>
                </a:cubicBezTo>
                <a:cubicBezTo>
                  <a:pt x="180" y="224"/>
                  <a:pt x="180" y="224"/>
                  <a:pt x="180" y="224"/>
                </a:cubicBezTo>
                <a:cubicBezTo>
                  <a:pt x="136" y="224"/>
                  <a:pt x="136" y="224"/>
                  <a:pt x="136" y="22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80" y="164"/>
                  <a:pt x="180" y="164"/>
                  <a:pt x="180" y="164"/>
                </a:cubicBezTo>
                <a:cubicBezTo>
                  <a:pt x="180" y="141"/>
                  <a:pt x="180" y="141"/>
                  <a:pt x="180" y="141"/>
                </a:cubicBezTo>
                <a:cubicBezTo>
                  <a:pt x="180" y="100"/>
                  <a:pt x="210" y="64"/>
                  <a:pt x="248" y="64"/>
                </a:cubicBezTo>
                <a:cubicBezTo>
                  <a:pt x="296" y="64"/>
                  <a:pt x="296" y="64"/>
                  <a:pt x="296" y="64"/>
                </a:cubicBezTo>
                <a:cubicBezTo>
                  <a:pt x="296" y="124"/>
                  <a:pt x="296" y="124"/>
                  <a:pt x="296" y="124"/>
                </a:cubicBezTo>
                <a:cubicBezTo>
                  <a:pt x="248" y="124"/>
                  <a:pt x="248" y="124"/>
                  <a:pt x="248" y="124"/>
                </a:cubicBezTo>
                <a:cubicBezTo>
                  <a:pt x="242" y="124"/>
                  <a:pt x="236" y="131"/>
                  <a:pt x="236" y="140"/>
                </a:cubicBezTo>
                <a:cubicBezTo>
                  <a:pt x="236" y="164"/>
                  <a:pt x="236" y="164"/>
                  <a:pt x="236" y="164"/>
                </a:cubicBezTo>
                <a:cubicBezTo>
                  <a:pt x="296" y="164"/>
                  <a:pt x="296" y="164"/>
                  <a:pt x="296" y="164"/>
                </a:cubicBezTo>
                <a:cubicBezTo>
                  <a:pt x="296" y="224"/>
                  <a:pt x="296" y="224"/>
                  <a:pt x="296" y="224"/>
                </a:cubicBezTo>
                <a:cubicBezTo>
                  <a:pt x="236" y="224"/>
                  <a:pt x="236" y="224"/>
                  <a:pt x="236" y="224"/>
                </a:cubicBezTo>
                <a:cubicBezTo>
                  <a:pt x="236" y="360"/>
                  <a:pt x="236" y="360"/>
                  <a:pt x="236" y="360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32" y="360"/>
                  <a:pt x="360" y="332"/>
                  <a:pt x="360" y="300"/>
                </a:cubicBezTo>
                <a:lnTo>
                  <a:pt x="360" y="6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15" name="Freeform 16"/>
          <p:cNvSpPr/>
          <p:nvPr/>
        </p:nvSpPr>
        <p:spPr bwMode="auto">
          <a:xfrm>
            <a:off x="4198088" y="5604937"/>
            <a:ext cx="230904" cy="187642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 dirty="0"/>
          </a:p>
        </p:txBody>
      </p:sp>
      <p:sp>
        <p:nvSpPr>
          <p:cNvPr id="16" name="Freeform 9"/>
          <p:cNvSpPr>
            <a:spLocks noEditPoints="1"/>
          </p:cNvSpPr>
          <p:nvPr/>
        </p:nvSpPr>
        <p:spPr bwMode="auto">
          <a:xfrm>
            <a:off x="5075228" y="5600796"/>
            <a:ext cx="195696" cy="195923"/>
          </a:xfrm>
          <a:custGeom>
            <a:avLst/>
            <a:gdLst>
              <a:gd name="T0" fmla="*/ 333 w 360"/>
              <a:gd name="T1" fmla="*/ 0 h 360"/>
              <a:gd name="T2" fmla="*/ 26 w 360"/>
              <a:gd name="T3" fmla="*/ 0 h 360"/>
              <a:gd name="T4" fmla="*/ 0 w 360"/>
              <a:gd name="T5" fmla="*/ 25 h 360"/>
              <a:gd name="T6" fmla="*/ 0 w 360"/>
              <a:gd name="T7" fmla="*/ 334 h 360"/>
              <a:gd name="T8" fmla="*/ 26 w 360"/>
              <a:gd name="T9" fmla="*/ 360 h 360"/>
              <a:gd name="T10" fmla="*/ 333 w 360"/>
              <a:gd name="T11" fmla="*/ 360 h 360"/>
              <a:gd name="T12" fmla="*/ 360 w 360"/>
              <a:gd name="T13" fmla="*/ 334 h 360"/>
              <a:gd name="T14" fmla="*/ 360 w 360"/>
              <a:gd name="T15" fmla="*/ 25 h 360"/>
              <a:gd name="T16" fmla="*/ 333 w 360"/>
              <a:gd name="T17" fmla="*/ 0 h 360"/>
              <a:gd name="T18" fmla="*/ 109 w 360"/>
              <a:gd name="T19" fmla="*/ 301 h 360"/>
              <a:gd name="T20" fmla="*/ 54 w 360"/>
              <a:gd name="T21" fmla="*/ 301 h 360"/>
              <a:gd name="T22" fmla="*/ 54 w 360"/>
              <a:gd name="T23" fmla="*/ 138 h 360"/>
              <a:gd name="T24" fmla="*/ 109 w 360"/>
              <a:gd name="T25" fmla="*/ 138 h 360"/>
              <a:gd name="T26" fmla="*/ 109 w 360"/>
              <a:gd name="T27" fmla="*/ 301 h 360"/>
              <a:gd name="T28" fmla="*/ 82 w 360"/>
              <a:gd name="T29" fmla="*/ 116 h 360"/>
              <a:gd name="T30" fmla="*/ 81 w 360"/>
              <a:gd name="T31" fmla="*/ 116 h 360"/>
              <a:gd name="T32" fmla="*/ 51 w 360"/>
              <a:gd name="T33" fmla="*/ 88 h 360"/>
              <a:gd name="T34" fmla="*/ 82 w 360"/>
              <a:gd name="T35" fmla="*/ 60 h 360"/>
              <a:gd name="T36" fmla="*/ 112 w 360"/>
              <a:gd name="T37" fmla="*/ 88 h 360"/>
              <a:gd name="T38" fmla="*/ 82 w 360"/>
              <a:gd name="T39" fmla="*/ 116 h 360"/>
              <a:gd name="T40" fmla="*/ 305 w 360"/>
              <a:gd name="T41" fmla="*/ 301 h 360"/>
              <a:gd name="T42" fmla="*/ 251 w 360"/>
              <a:gd name="T43" fmla="*/ 301 h 360"/>
              <a:gd name="T44" fmla="*/ 251 w 360"/>
              <a:gd name="T45" fmla="*/ 214 h 360"/>
              <a:gd name="T46" fmla="*/ 223 w 360"/>
              <a:gd name="T47" fmla="*/ 177 h 360"/>
              <a:gd name="T48" fmla="*/ 195 w 360"/>
              <a:gd name="T49" fmla="*/ 197 h 360"/>
              <a:gd name="T50" fmla="*/ 193 w 360"/>
              <a:gd name="T51" fmla="*/ 210 h 360"/>
              <a:gd name="T52" fmla="*/ 193 w 360"/>
              <a:gd name="T53" fmla="*/ 301 h 360"/>
              <a:gd name="T54" fmla="*/ 139 w 360"/>
              <a:gd name="T55" fmla="*/ 301 h 360"/>
              <a:gd name="T56" fmla="*/ 139 w 360"/>
              <a:gd name="T57" fmla="*/ 138 h 360"/>
              <a:gd name="T58" fmla="*/ 193 w 360"/>
              <a:gd name="T59" fmla="*/ 138 h 360"/>
              <a:gd name="T60" fmla="*/ 193 w 360"/>
              <a:gd name="T61" fmla="*/ 161 h 360"/>
              <a:gd name="T62" fmla="*/ 242 w 360"/>
              <a:gd name="T63" fmla="*/ 135 h 360"/>
              <a:gd name="T64" fmla="*/ 305 w 360"/>
              <a:gd name="T65" fmla="*/ 208 h 360"/>
              <a:gd name="T66" fmla="*/ 305 w 360"/>
              <a:gd name="T67" fmla="*/ 301 h 360"/>
              <a:gd name="T68" fmla="*/ 193 w 360"/>
              <a:gd name="T69" fmla="*/ 162 h 360"/>
              <a:gd name="T70" fmla="*/ 193 w 360"/>
              <a:gd name="T71" fmla="*/ 161 h 360"/>
              <a:gd name="T72" fmla="*/ 193 w 360"/>
              <a:gd name="T73" fmla="*/ 16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0" h="360">
                <a:moveTo>
                  <a:pt x="333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1"/>
                  <a:pt x="0" y="25"/>
                </a:cubicBezTo>
                <a:cubicBezTo>
                  <a:pt x="0" y="334"/>
                  <a:pt x="0" y="334"/>
                  <a:pt x="0" y="334"/>
                </a:cubicBezTo>
                <a:cubicBezTo>
                  <a:pt x="0" y="348"/>
                  <a:pt x="12" y="360"/>
                  <a:pt x="26" y="360"/>
                </a:cubicBezTo>
                <a:cubicBezTo>
                  <a:pt x="333" y="360"/>
                  <a:pt x="333" y="360"/>
                  <a:pt x="333" y="360"/>
                </a:cubicBezTo>
                <a:cubicBezTo>
                  <a:pt x="348" y="360"/>
                  <a:pt x="360" y="348"/>
                  <a:pt x="360" y="334"/>
                </a:cubicBezTo>
                <a:cubicBezTo>
                  <a:pt x="360" y="25"/>
                  <a:pt x="360" y="25"/>
                  <a:pt x="360" y="25"/>
                </a:cubicBezTo>
                <a:cubicBezTo>
                  <a:pt x="360" y="11"/>
                  <a:pt x="348" y="0"/>
                  <a:pt x="333" y="0"/>
                </a:cubicBezTo>
                <a:close/>
                <a:moveTo>
                  <a:pt x="109" y="301"/>
                </a:moveTo>
                <a:cubicBezTo>
                  <a:pt x="54" y="301"/>
                  <a:pt x="54" y="301"/>
                  <a:pt x="54" y="301"/>
                </a:cubicBezTo>
                <a:cubicBezTo>
                  <a:pt x="54" y="138"/>
                  <a:pt x="54" y="138"/>
                  <a:pt x="54" y="138"/>
                </a:cubicBezTo>
                <a:cubicBezTo>
                  <a:pt x="109" y="138"/>
                  <a:pt x="109" y="138"/>
                  <a:pt x="109" y="138"/>
                </a:cubicBezTo>
                <a:lnTo>
                  <a:pt x="109" y="301"/>
                </a:lnTo>
                <a:close/>
                <a:moveTo>
                  <a:pt x="82" y="116"/>
                </a:moveTo>
                <a:cubicBezTo>
                  <a:pt x="81" y="116"/>
                  <a:pt x="81" y="116"/>
                  <a:pt x="81" y="116"/>
                </a:cubicBezTo>
                <a:cubicBezTo>
                  <a:pt x="63" y="116"/>
                  <a:pt x="51" y="104"/>
                  <a:pt x="51" y="88"/>
                </a:cubicBezTo>
                <a:cubicBezTo>
                  <a:pt x="51" y="72"/>
                  <a:pt x="63" y="60"/>
                  <a:pt x="82" y="60"/>
                </a:cubicBezTo>
                <a:cubicBezTo>
                  <a:pt x="101" y="60"/>
                  <a:pt x="112" y="72"/>
                  <a:pt x="112" y="88"/>
                </a:cubicBezTo>
                <a:cubicBezTo>
                  <a:pt x="112" y="104"/>
                  <a:pt x="101" y="116"/>
                  <a:pt x="82" y="116"/>
                </a:cubicBezTo>
                <a:close/>
                <a:moveTo>
                  <a:pt x="305" y="301"/>
                </a:moveTo>
                <a:cubicBezTo>
                  <a:pt x="251" y="301"/>
                  <a:pt x="251" y="301"/>
                  <a:pt x="251" y="301"/>
                </a:cubicBezTo>
                <a:cubicBezTo>
                  <a:pt x="251" y="214"/>
                  <a:pt x="251" y="214"/>
                  <a:pt x="251" y="214"/>
                </a:cubicBezTo>
                <a:cubicBezTo>
                  <a:pt x="251" y="192"/>
                  <a:pt x="243" y="177"/>
                  <a:pt x="223" y="177"/>
                </a:cubicBezTo>
                <a:cubicBezTo>
                  <a:pt x="208" y="177"/>
                  <a:pt x="199" y="187"/>
                  <a:pt x="195" y="197"/>
                </a:cubicBezTo>
                <a:cubicBezTo>
                  <a:pt x="194" y="200"/>
                  <a:pt x="193" y="205"/>
                  <a:pt x="193" y="210"/>
                </a:cubicBezTo>
                <a:cubicBezTo>
                  <a:pt x="193" y="301"/>
                  <a:pt x="193" y="301"/>
                  <a:pt x="193" y="301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39" y="301"/>
                  <a:pt x="140" y="154"/>
                  <a:pt x="139" y="138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3" y="161"/>
                  <a:pt x="193" y="161"/>
                  <a:pt x="193" y="161"/>
                </a:cubicBezTo>
                <a:cubicBezTo>
                  <a:pt x="201" y="150"/>
                  <a:pt x="213" y="135"/>
                  <a:pt x="242" y="135"/>
                </a:cubicBezTo>
                <a:cubicBezTo>
                  <a:pt x="278" y="135"/>
                  <a:pt x="305" y="158"/>
                  <a:pt x="305" y="208"/>
                </a:cubicBezTo>
                <a:lnTo>
                  <a:pt x="305" y="301"/>
                </a:lnTo>
                <a:close/>
                <a:moveTo>
                  <a:pt x="193" y="162"/>
                </a:moveTo>
                <a:cubicBezTo>
                  <a:pt x="193" y="162"/>
                  <a:pt x="193" y="162"/>
                  <a:pt x="193" y="161"/>
                </a:cubicBezTo>
                <a:cubicBezTo>
                  <a:pt x="193" y="162"/>
                  <a:pt x="193" y="162"/>
                  <a:pt x="193" y="16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17" name="Freeform 13"/>
          <p:cNvSpPr/>
          <p:nvPr/>
        </p:nvSpPr>
        <p:spPr bwMode="auto">
          <a:xfrm>
            <a:off x="4650987" y="5597517"/>
            <a:ext cx="202246" cy="202481"/>
          </a:xfrm>
          <a:custGeom>
            <a:avLst/>
            <a:gdLst>
              <a:gd name="T0" fmla="*/ 360 w 360"/>
              <a:gd name="T1" fmla="*/ 60 h 360"/>
              <a:gd name="T2" fmla="*/ 300 w 360"/>
              <a:gd name="T3" fmla="*/ 0 h 360"/>
              <a:gd name="T4" fmla="*/ 60 w 360"/>
              <a:gd name="T5" fmla="*/ 0 h 360"/>
              <a:gd name="T6" fmla="*/ 0 w 360"/>
              <a:gd name="T7" fmla="*/ 60 h 360"/>
              <a:gd name="T8" fmla="*/ 0 w 360"/>
              <a:gd name="T9" fmla="*/ 300 h 360"/>
              <a:gd name="T10" fmla="*/ 60 w 360"/>
              <a:gd name="T11" fmla="*/ 360 h 360"/>
              <a:gd name="T12" fmla="*/ 180 w 360"/>
              <a:gd name="T13" fmla="*/ 360 h 360"/>
              <a:gd name="T14" fmla="*/ 180 w 360"/>
              <a:gd name="T15" fmla="*/ 224 h 360"/>
              <a:gd name="T16" fmla="*/ 136 w 360"/>
              <a:gd name="T17" fmla="*/ 224 h 360"/>
              <a:gd name="T18" fmla="*/ 136 w 360"/>
              <a:gd name="T19" fmla="*/ 164 h 360"/>
              <a:gd name="T20" fmla="*/ 180 w 360"/>
              <a:gd name="T21" fmla="*/ 164 h 360"/>
              <a:gd name="T22" fmla="*/ 180 w 360"/>
              <a:gd name="T23" fmla="*/ 141 h 360"/>
              <a:gd name="T24" fmla="*/ 248 w 360"/>
              <a:gd name="T25" fmla="*/ 64 h 360"/>
              <a:gd name="T26" fmla="*/ 296 w 360"/>
              <a:gd name="T27" fmla="*/ 64 h 360"/>
              <a:gd name="T28" fmla="*/ 296 w 360"/>
              <a:gd name="T29" fmla="*/ 124 h 360"/>
              <a:gd name="T30" fmla="*/ 248 w 360"/>
              <a:gd name="T31" fmla="*/ 124 h 360"/>
              <a:gd name="T32" fmla="*/ 236 w 360"/>
              <a:gd name="T33" fmla="*/ 140 h 360"/>
              <a:gd name="T34" fmla="*/ 236 w 360"/>
              <a:gd name="T35" fmla="*/ 164 h 360"/>
              <a:gd name="T36" fmla="*/ 296 w 360"/>
              <a:gd name="T37" fmla="*/ 164 h 360"/>
              <a:gd name="T38" fmla="*/ 296 w 360"/>
              <a:gd name="T39" fmla="*/ 224 h 360"/>
              <a:gd name="T40" fmla="*/ 236 w 360"/>
              <a:gd name="T41" fmla="*/ 224 h 360"/>
              <a:gd name="T42" fmla="*/ 236 w 360"/>
              <a:gd name="T43" fmla="*/ 360 h 360"/>
              <a:gd name="T44" fmla="*/ 300 w 360"/>
              <a:gd name="T45" fmla="*/ 360 h 360"/>
              <a:gd name="T46" fmla="*/ 360 w 360"/>
              <a:gd name="T47" fmla="*/ 300 h 360"/>
              <a:gd name="T48" fmla="*/ 360 w 360"/>
              <a:gd name="T49" fmla="*/ 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0" h="360">
                <a:moveTo>
                  <a:pt x="360" y="60"/>
                </a:moveTo>
                <a:cubicBezTo>
                  <a:pt x="360" y="29"/>
                  <a:pt x="332" y="0"/>
                  <a:pt x="30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8" y="0"/>
                  <a:pt x="0" y="29"/>
                  <a:pt x="0" y="6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2"/>
                  <a:pt x="28" y="360"/>
                  <a:pt x="60" y="360"/>
                </a:cubicBezTo>
                <a:cubicBezTo>
                  <a:pt x="180" y="360"/>
                  <a:pt x="180" y="360"/>
                  <a:pt x="180" y="360"/>
                </a:cubicBezTo>
                <a:cubicBezTo>
                  <a:pt x="180" y="224"/>
                  <a:pt x="180" y="224"/>
                  <a:pt x="180" y="224"/>
                </a:cubicBezTo>
                <a:cubicBezTo>
                  <a:pt x="136" y="224"/>
                  <a:pt x="136" y="224"/>
                  <a:pt x="136" y="22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80" y="164"/>
                  <a:pt x="180" y="164"/>
                  <a:pt x="180" y="164"/>
                </a:cubicBezTo>
                <a:cubicBezTo>
                  <a:pt x="180" y="141"/>
                  <a:pt x="180" y="141"/>
                  <a:pt x="180" y="141"/>
                </a:cubicBezTo>
                <a:cubicBezTo>
                  <a:pt x="180" y="100"/>
                  <a:pt x="210" y="64"/>
                  <a:pt x="248" y="64"/>
                </a:cubicBezTo>
                <a:cubicBezTo>
                  <a:pt x="296" y="64"/>
                  <a:pt x="296" y="64"/>
                  <a:pt x="296" y="64"/>
                </a:cubicBezTo>
                <a:cubicBezTo>
                  <a:pt x="296" y="124"/>
                  <a:pt x="296" y="124"/>
                  <a:pt x="296" y="124"/>
                </a:cubicBezTo>
                <a:cubicBezTo>
                  <a:pt x="248" y="124"/>
                  <a:pt x="248" y="124"/>
                  <a:pt x="248" y="124"/>
                </a:cubicBezTo>
                <a:cubicBezTo>
                  <a:pt x="242" y="124"/>
                  <a:pt x="236" y="131"/>
                  <a:pt x="236" y="140"/>
                </a:cubicBezTo>
                <a:cubicBezTo>
                  <a:pt x="236" y="164"/>
                  <a:pt x="236" y="164"/>
                  <a:pt x="236" y="164"/>
                </a:cubicBezTo>
                <a:cubicBezTo>
                  <a:pt x="296" y="164"/>
                  <a:pt x="296" y="164"/>
                  <a:pt x="296" y="164"/>
                </a:cubicBezTo>
                <a:cubicBezTo>
                  <a:pt x="296" y="224"/>
                  <a:pt x="296" y="224"/>
                  <a:pt x="296" y="224"/>
                </a:cubicBezTo>
                <a:cubicBezTo>
                  <a:pt x="236" y="224"/>
                  <a:pt x="236" y="224"/>
                  <a:pt x="236" y="224"/>
                </a:cubicBezTo>
                <a:cubicBezTo>
                  <a:pt x="236" y="360"/>
                  <a:pt x="236" y="360"/>
                  <a:pt x="236" y="360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32" y="360"/>
                  <a:pt x="360" y="332"/>
                  <a:pt x="360" y="300"/>
                </a:cubicBezTo>
                <a:lnTo>
                  <a:pt x="360" y="6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18" name="Freeform 16"/>
          <p:cNvSpPr/>
          <p:nvPr/>
        </p:nvSpPr>
        <p:spPr bwMode="auto">
          <a:xfrm>
            <a:off x="6921076" y="5604937"/>
            <a:ext cx="230904" cy="187642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 dirty="0"/>
          </a:p>
        </p:txBody>
      </p:sp>
      <p:sp>
        <p:nvSpPr>
          <p:cNvPr id="19" name="Freeform 9"/>
          <p:cNvSpPr>
            <a:spLocks noEditPoints="1"/>
          </p:cNvSpPr>
          <p:nvPr/>
        </p:nvSpPr>
        <p:spPr bwMode="auto">
          <a:xfrm>
            <a:off x="7798216" y="5600796"/>
            <a:ext cx="195696" cy="195923"/>
          </a:xfrm>
          <a:custGeom>
            <a:avLst/>
            <a:gdLst>
              <a:gd name="T0" fmla="*/ 333 w 360"/>
              <a:gd name="T1" fmla="*/ 0 h 360"/>
              <a:gd name="T2" fmla="*/ 26 w 360"/>
              <a:gd name="T3" fmla="*/ 0 h 360"/>
              <a:gd name="T4" fmla="*/ 0 w 360"/>
              <a:gd name="T5" fmla="*/ 25 h 360"/>
              <a:gd name="T6" fmla="*/ 0 w 360"/>
              <a:gd name="T7" fmla="*/ 334 h 360"/>
              <a:gd name="T8" fmla="*/ 26 w 360"/>
              <a:gd name="T9" fmla="*/ 360 h 360"/>
              <a:gd name="T10" fmla="*/ 333 w 360"/>
              <a:gd name="T11" fmla="*/ 360 h 360"/>
              <a:gd name="T12" fmla="*/ 360 w 360"/>
              <a:gd name="T13" fmla="*/ 334 h 360"/>
              <a:gd name="T14" fmla="*/ 360 w 360"/>
              <a:gd name="T15" fmla="*/ 25 h 360"/>
              <a:gd name="T16" fmla="*/ 333 w 360"/>
              <a:gd name="T17" fmla="*/ 0 h 360"/>
              <a:gd name="T18" fmla="*/ 109 w 360"/>
              <a:gd name="T19" fmla="*/ 301 h 360"/>
              <a:gd name="T20" fmla="*/ 54 w 360"/>
              <a:gd name="T21" fmla="*/ 301 h 360"/>
              <a:gd name="T22" fmla="*/ 54 w 360"/>
              <a:gd name="T23" fmla="*/ 138 h 360"/>
              <a:gd name="T24" fmla="*/ 109 w 360"/>
              <a:gd name="T25" fmla="*/ 138 h 360"/>
              <a:gd name="T26" fmla="*/ 109 w 360"/>
              <a:gd name="T27" fmla="*/ 301 h 360"/>
              <a:gd name="T28" fmla="*/ 82 w 360"/>
              <a:gd name="T29" fmla="*/ 116 h 360"/>
              <a:gd name="T30" fmla="*/ 81 w 360"/>
              <a:gd name="T31" fmla="*/ 116 h 360"/>
              <a:gd name="T32" fmla="*/ 51 w 360"/>
              <a:gd name="T33" fmla="*/ 88 h 360"/>
              <a:gd name="T34" fmla="*/ 82 w 360"/>
              <a:gd name="T35" fmla="*/ 60 h 360"/>
              <a:gd name="T36" fmla="*/ 112 w 360"/>
              <a:gd name="T37" fmla="*/ 88 h 360"/>
              <a:gd name="T38" fmla="*/ 82 w 360"/>
              <a:gd name="T39" fmla="*/ 116 h 360"/>
              <a:gd name="T40" fmla="*/ 305 w 360"/>
              <a:gd name="T41" fmla="*/ 301 h 360"/>
              <a:gd name="T42" fmla="*/ 251 w 360"/>
              <a:gd name="T43" fmla="*/ 301 h 360"/>
              <a:gd name="T44" fmla="*/ 251 w 360"/>
              <a:gd name="T45" fmla="*/ 214 h 360"/>
              <a:gd name="T46" fmla="*/ 223 w 360"/>
              <a:gd name="T47" fmla="*/ 177 h 360"/>
              <a:gd name="T48" fmla="*/ 195 w 360"/>
              <a:gd name="T49" fmla="*/ 197 h 360"/>
              <a:gd name="T50" fmla="*/ 193 w 360"/>
              <a:gd name="T51" fmla="*/ 210 h 360"/>
              <a:gd name="T52" fmla="*/ 193 w 360"/>
              <a:gd name="T53" fmla="*/ 301 h 360"/>
              <a:gd name="T54" fmla="*/ 139 w 360"/>
              <a:gd name="T55" fmla="*/ 301 h 360"/>
              <a:gd name="T56" fmla="*/ 139 w 360"/>
              <a:gd name="T57" fmla="*/ 138 h 360"/>
              <a:gd name="T58" fmla="*/ 193 w 360"/>
              <a:gd name="T59" fmla="*/ 138 h 360"/>
              <a:gd name="T60" fmla="*/ 193 w 360"/>
              <a:gd name="T61" fmla="*/ 161 h 360"/>
              <a:gd name="T62" fmla="*/ 242 w 360"/>
              <a:gd name="T63" fmla="*/ 135 h 360"/>
              <a:gd name="T64" fmla="*/ 305 w 360"/>
              <a:gd name="T65" fmla="*/ 208 h 360"/>
              <a:gd name="T66" fmla="*/ 305 w 360"/>
              <a:gd name="T67" fmla="*/ 301 h 360"/>
              <a:gd name="T68" fmla="*/ 193 w 360"/>
              <a:gd name="T69" fmla="*/ 162 h 360"/>
              <a:gd name="T70" fmla="*/ 193 w 360"/>
              <a:gd name="T71" fmla="*/ 161 h 360"/>
              <a:gd name="T72" fmla="*/ 193 w 360"/>
              <a:gd name="T73" fmla="*/ 16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0" h="360">
                <a:moveTo>
                  <a:pt x="333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1"/>
                  <a:pt x="0" y="25"/>
                </a:cubicBezTo>
                <a:cubicBezTo>
                  <a:pt x="0" y="334"/>
                  <a:pt x="0" y="334"/>
                  <a:pt x="0" y="334"/>
                </a:cubicBezTo>
                <a:cubicBezTo>
                  <a:pt x="0" y="348"/>
                  <a:pt x="12" y="360"/>
                  <a:pt x="26" y="360"/>
                </a:cubicBezTo>
                <a:cubicBezTo>
                  <a:pt x="333" y="360"/>
                  <a:pt x="333" y="360"/>
                  <a:pt x="333" y="360"/>
                </a:cubicBezTo>
                <a:cubicBezTo>
                  <a:pt x="348" y="360"/>
                  <a:pt x="360" y="348"/>
                  <a:pt x="360" y="334"/>
                </a:cubicBezTo>
                <a:cubicBezTo>
                  <a:pt x="360" y="25"/>
                  <a:pt x="360" y="25"/>
                  <a:pt x="360" y="25"/>
                </a:cubicBezTo>
                <a:cubicBezTo>
                  <a:pt x="360" y="11"/>
                  <a:pt x="348" y="0"/>
                  <a:pt x="333" y="0"/>
                </a:cubicBezTo>
                <a:close/>
                <a:moveTo>
                  <a:pt x="109" y="301"/>
                </a:moveTo>
                <a:cubicBezTo>
                  <a:pt x="54" y="301"/>
                  <a:pt x="54" y="301"/>
                  <a:pt x="54" y="301"/>
                </a:cubicBezTo>
                <a:cubicBezTo>
                  <a:pt x="54" y="138"/>
                  <a:pt x="54" y="138"/>
                  <a:pt x="54" y="138"/>
                </a:cubicBezTo>
                <a:cubicBezTo>
                  <a:pt x="109" y="138"/>
                  <a:pt x="109" y="138"/>
                  <a:pt x="109" y="138"/>
                </a:cubicBezTo>
                <a:lnTo>
                  <a:pt x="109" y="301"/>
                </a:lnTo>
                <a:close/>
                <a:moveTo>
                  <a:pt x="82" y="116"/>
                </a:moveTo>
                <a:cubicBezTo>
                  <a:pt x="81" y="116"/>
                  <a:pt x="81" y="116"/>
                  <a:pt x="81" y="116"/>
                </a:cubicBezTo>
                <a:cubicBezTo>
                  <a:pt x="63" y="116"/>
                  <a:pt x="51" y="104"/>
                  <a:pt x="51" y="88"/>
                </a:cubicBezTo>
                <a:cubicBezTo>
                  <a:pt x="51" y="72"/>
                  <a:pt x="63" y="60"/>
                  <a:pt x="82" y="60"/>
                </a:cubicBezTo>
                <a:cubicBezTo>
                  <a:pt x="101" y="60"/>
                  <a:pt x="112" y="72"/>
                  <a:pt x="112" y="88"/>
                </a:cubicBezTo>
                <a:cubicBezTo>
                  <a:pt x="112" y="104"/>
                  <a:pt x="101" y="116"/>
                  <a:pt x="82" y="116"/>
                </a:cubicBezTo>
                <a:close/>
                <a:moveTo>
                  <a:pt x="305" y="301"/>
                </a:moveTo>
                <a:cubicBezTo>
                  <a:pt x="251" y="301"/>
                  <a:pt x="251" y="301"/>
                  <a:pt x="251" y="301"/>
                </a:cubicBezTo>
                <a:cubicBezTo>
                  <a:pt x="251" y="214"/>
                  <a:pt x="251" y="214"/>
                  <a:pt x="251" y="214"/>
                </a:cubicBezTo>
                <a:cubicBezTo>
                  <a:pt x="251" y="192"/>
                  <a:pt x="243" y="177"/>
                  <a:pt x="223" y="177"/>
                </a:cubicBezTo>
                <a:cubicBezTo>
                  <a:pt x="208" y="177"/>
                  <a:pt x="199" y="187"/>
                  <a:pt x="195" y="197"/>
                </a:cubicBezTo>
                <a:cubicBezTo>
                  <a:pt x="194" y="200"/>
                  <a:pt x="193" y="205"/>
                  <a:pt x="193" y="210"/>
                </a:cubicBezTo>
                <a:cubicBezTo>
                  <a:pt x="193" y="301"/>
                  <a:pt x="193" y="301"/>
                  <a:pt x="193" y="301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39" y="301"/>
                  <a:pt x="140" y="154"/>
                  <a:pt x="139" y="138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3" y="161"/>
                  <a:pt x="193" y="161"/>
                  <a:pt x="193" y="161"/>
                </a:cubicBezTo>
                <a:cubicBezTo>
                  <a:pt x="201" y="150"/>
                  <a:pt x="213" y="135"/>
                  <a:pt x="242" y="135"/>
                </a:cubicBezTo>
                <a:cubicBezTo>
                  <a:pt x="278" y="135"/>
                  <a:pt x="305" y="158"/>
                  <a:pt x="305" y="208"/>
                </a:cubicBezTo>
                <a:lnTo>
                  <a:pt x="305" y="301"/>
                </a:lnTo>
                <a:close/>
                <a:moveTo>
                  <a:pt x="193" y="162"/>
                </a:moveTo>
                <a:cubicBezTo>
                  <a:pt x="193" y="162"/>
                  <a:pt x="193" y="162"/>
                  <a:pt x="193" y="161"/>
                </a:cubicBezTo>
                <a:cubicBezTo>
                  <a:pt x="193" y="162"/>
                  <a:pt x="193" y="162"/>
                  <a:pt x="193" y="16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20" name="Freeform 13"/>
          <p:cNvSpPr/>
          <p:nvPr/>
        </p:nvSpPr>
        <p:spPr bwMode="auto">
          <a:xfrm>
            <a:off x="7373975" y="5597517"/>
            <a:ext cx="202246" cy="202481"/>
          </a:xfrm>
          <a:custGeom>
            <a:avLst/>
            <a:gdLst>
              <a:gd name="T0" fmla="*/ 360 w 360"/>
              <a:gd name="T1" fmla="*/ 60 h 360"/>
              <a:gd name="T2" fmla="*/ 300 w 360"/>
              <a:gd name="T3" fmla="*/ 0 h 360"/>
              <a:gd name="T4" fmla="*/ 60 w 360"/>
              <a:gd name="T5" fmla="*/ 0 h 360"/>
              <a:gd name="T6" fmla="*/ 0 w 360"/>
              <a:gd name="T7" fmla="*/ 60 h 360"/>
              <a:gd name="T8" fmla="*/ 0 w 360"/>
              <a:gd name="T9" fmla="*/ 300 h 360"/>
              <a:gd name="T10" fmla="*/ 60 w 360"/>
              <a:gd name="T11" fmla="*/ 360 h 360"/>
              <a:gd name="T12" fmla="*/ 180 w 360"/>
              <a:gd name="T13" fmla="*/ 360 h 360"/>
              <a:gd name="T14" fmla="*/ 180 w 360"/>
              <a:gd name="T15" fmla="*/ 224 h 360"/>
              <a:gd name="T16" fmla="*/ 136 w 360"/>
              <a:gd name="T17" fmla="*/ 224 h 360"/>
              <a:gd name="T18" fmla="*/ 136 w 360"/>
              <a:gd name="T19" fmla="*/ 164 h 360"/>
              <a:gd name="T20" fmla="*/ 180 w 360"/>
              <a:gd name="T21" fmla="*/ 164 h 360"/>
              <a:gd name="T22" fmla="*/ 180 w 360"/>
              <a:gd name="T23" fmla="*/ 141 h 360"/>
              <a:gd name="T24" fmla="*/ 248 w 360"/>
              <a:gd name="T25" fmla="*/ 64 h 360"/>
              <a:gd name="T26" fmla="*/ 296 w 360"/>
              <a:gd name="T27" fmla="*/ 64 h 360"/>
              <a:gd name="T28" fmla="*/ 296 w 360"/>
              <a:gd name="T29" fmla="*/ 124 h 360"/>
              <a:gd name="T30" fmla="*/ 248 w 360"/>
              <a:gd name="T31" fmla="*/ 124 h 360"/>
              <a:gd name="T32" fmla="*/ 236 w 360"/>
              <a:gd name="T33" fmla="*/ 140 h 360"/>
              <a:gd name="T34" fmla="*/ 236 w 360"/>
              <a:gd name="T35" fmla="*/ 164 h 360"/>
              <a:gd name="T36" fmla="*/ 296 w 360"/>
              <a:gd name="T37" fmla="*/ 164 h 360"/>
              <a:gd name="T38" fmla="*/ 296 w 360"/>
              <a:gd name="T39" fmla="*/ 224 h 360"/>
              <a:gd name="T40" fmla="*/ 236 w 360"/>
              <a:gd name="T41" fmla="*/ 224 h 360"/>
              <a:gd name="T42" fmla="*/ 236 w 360"/>
              <a:gd name="T43" fmla="*/ 360 h 360"/>
              <a:gd name="T44" fmla="*/ 300 w 360"/>
              <a:gd name="T45" fmla="*/ 360 h 360"/>
              <a:gd name="T46" fmla="*/ 360 w 360"/>
              <a:gd name="T47" fmla="*/ 300 h 360"/>
              <a:gd name="T48" fmla="*/ 360 w 360"/>
              <a:gd name="T49" fmla="*/ 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0" h="360">
                <a:moveTo>
                  <a:pt x="360" y="60"/>
                </a:moveTo>
                <a:cubicBezTo>
                  <a:pt x="360" y="29"/>
                  <a:pt x="332" y="0"/>
                  <a:pt x="30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8" y="0"/>
                  <a:pt x="0" y="29"/>
                  <a:pt x="0" y="6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2"/>
                  <a:pt x="28" y="360"/>
                  <a:pt x="60" y="360"/>
                </a:cubicBezTo>
                <a:cubicBezTo>
                  <a:pt x="180" y="360"/>
                  <a:pt x="180" y="360"/>
                  <a:pt x="180" y="360"/>
                </a:cubicBezTo>
                <a:cubicBezTo>
                  <a:pt x="180" y="224"/>
                  <a:pt x="180" y="224"/>
                  <a:pt x="180" y="224"/>
                </a:cubicBezTo>
                <a:cubicBezTo>
                  <a:pt x="136" y="224"/>
                  <a:pt x="136" y="224"/>
                  <a:pt x="136" y="22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80" y="164"/>
                  <a:pt x="180" y="164"/>
                  <a:pt x="180" y="164"/>
                </a:cubicBezTo>
                <a:cubicBezTo>
                  <a:pt x="180" y="141"/>
                  <a:pt x="180" y="141"/>
                  <a:pt x="180" y="141"/>
                </a:cubicBezTo>
                <a:cubicBezTo>
                  <a:pt x="180" y="100"/>
                  <a:pt x="210" y="64"/>
                  <a:pt x="248" y="64"/>
                </a:cubicBezTo>
                <a:cubicBezTo>
                  <a:pt x="296" y="64"/>
                  <a:pt x="296" y="64"/>
                  <a:pt x="296" y="64"/>
                </a:cubicBezTo>
                <a:cubicBezTo>
                  <a:pt x="296" y="124"/>
                  <a:pt x="296" y="124"/>
                  <a:pt x="296" y="124"/>
                </a:cubicBezTo>
                <a:cubicBezTo>
                  <a:pt x="248" y="124"/>
                  <a:pt x="248" y="124"/>
                  <a:pt x="248" y="124"/>
                </a:cubicBezTo>
                <a:cubicBezTo>
                  <a:pt x="242" y="124"/>
                  <a:pt x="236" y="131"/>
                  <a:pt x="236" y="140"/>
                </a:cubicBezTo>
                <a:cubicBezTo>
                  <a:pt x="236" y="164"/>
                  <a:pt x="236" y="164"/>
                  <a:pt x="236" y="164"/>
                </a:cubicBezTo>
                <a:cubicBezTo>
                  <a:pt x="296" y="164"/>
                  <a:pt x="296" y="164"/>
                  <a:pt x="296" y="164"/>
                </a:cubicBezTo>
                <a:cubicBezTo>
                  <a:pt x="296" y="224"/>
                  <a:pt x="296" y="224"/>
                  <a:pt x="296" y="224"/>
                </a:cubicBezTo>
                <a:cubicBezTo>
                  <a:pt x="236" y="224"/>
                  <a:pt x="236" y="224"/>
                  <a:pt x="236" y="224"/>
                </a:cubicBezTo>
                <a:cubicBezTo>
                  <a:pt x="236" y="360"/>
                  <a:pt x="236" y="360"/>
                  <a:pt x="236" y="360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32" y="360"/>
                  <a:pt x="360" y="332"/>
                  <a:pt x="360" y="300"/>
                </a:cubicBezTo>
                <a:lnTo>
                  <a:pt x="360" y="6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21" name="Freeform 16"/>
          <p:cNvSpPr/>
          <p:nvPr/>
        </p:nvSpPr>
        <p:spPr bwMode="auto">
          <a:xfrm>
            <a:off x="9644065" y="5604937"/>
            <a:ext cx="230904" cy="187642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en-US" dirty="0"/>
          </a:p>
        </p:txBody>
      </p:sp>
      <p:sp>
        <p:nvSpPr>
          <p:cNvPr id="22" name="Freeform 9"/>
          <p:cNvSpPr>
            <a:spLocks noEditPoints="1"/>
          </p:cNvSpPr>
          <p:nvPr/>
        </p:nvSpPr>
        <p:spPr bwMode="auto">
          <a:xfrm>
            <a:off x="10521205" y="5600796"/>
            <a:ext cx="195696" cy="195923"/>
          </a:xfrm>
          <a:custGeom>
            <a:avLst/>
            <a:gdLst>
              <a:gd name="T0" fmla="*/ 333 w 360"/>
              <a:gd name="T1" fmla="*/ 0 h 360"/>
              <a:gd name="T2" fmla="*/ 26 w 360"/>
              <a:gd name="T3" fmla="*/ 0 h 360"/>
              <a:gd name="T4" fmla="*/ 0 w 360"/>
              <a:gd name="T5" fmla="*/ 25 h 360"/>
              <a:gd name="T6" fmla="*/ 0 w 360"/>
              <a:gd name="T7" fmla="*/ 334 h 360"/>
              <a:gd name="T8" fmla="*/ 26 w 360"/>
              <a:gd name="T9" fmla="*/ 360 h 360"/>
              <a:gd name="T10" fmla="*/ 333 w 360"/>
              <a:gd name="T11" fmla="*/ 360 h 360"/>
              <a:gd name="T12" fmla="*/ 360 w 360"/>
              <a:gd name="T13" fmla="*/ 334 h 360"/>
              <a:gd name="T14" fmla="*/ 360 w 360"/>
              <a:gd name="T15" fmla="*/ 25 h 360"/>
              <a:gd name="T16" fmla="*/ 333 w 360"/>
              <a:gd name="T17" fmla="*/ 0 h 360"/>
              <a:gd name="T18" fmla="*/ 109 w 360"/>
              <a:gd name="T19" fmla="*/ 301 h 360"/>
              <a:gd name="T20" fmla="*/ 54 w 360"/>
              <a:gd name="T21" fmla="*/ 301 h 360"/>
              <a:gd name="T22" fmla="*/ 54 w 360"/>
              <a:gd name="T23" fmla="*/ 138 h 360"/>
              <a:gd name="T24" fmla="*/ 109 w 360"/>
              <a:gd name="T25" fmla="*/ 138 h 360"/>
              <a:gd name="T26" fmla="*/ 109 w 360"/>
              <a:gd name="T27" fmla="*/ 301 h 360"/>
              <a:gd name="T28" fmla="*/ 82 w 360"/>
              <a:gd name="T29" fmla="*/ 116 h 360"/>
              <a:gd name="T30" fmla="*/ 81 w 360"/>
              <a:gd name="T31" fmla="*/ 116 h 360"/>
              <a:gd name="T32" fmla="*/ 51 w 360"/>
              <a:gd name="T33" fmla="*/ 88 h 360"/>
              <a:gd name="T34" fmla="*/ 82 w 360"/>
              <a:gd name="T35" fmla="*/ 60 h 360"/>
              <a:gd name="T36" fmla="*/ 112 w 360"/>
              <a:gd name="T37" fmla="*/ 88 h 360"/>
              <a:gd name="T38" fmla="*/ 82 w 360"/>
              <a:gd name="T39" fmla="*/ 116 h 360"/>
              <a:gd name="T40" fmla="*/ 305 w 360"/>
              <a:gd name="T41" fmla="*/ 301 h 360"/>
              <a:gd name="T42" fmla="*/ 251 w 360"/>
              <a:gd name="T43" fmla="*/ 301 h 360"/>
              <a:gd name="T44" fmla="*/ 251 w 360"/>
              <a:gd name="T45" fmla="*/ 214 h 360"/>
              <a:gd name="T46" fmla="*/ 223 w 360"/>
              <a:gd name="T47" fmla="*/ 177 h 360"/>
              <a:gd name="T48" fmla="*/ 195 w 360"/>
              <a:gd name="T49" fmla="*/ 197 h 360"/>
              <a:gd name="T50" fmla="*/ 193 w 360"/>
              <a:gd name="T51" fmla="*/ 210 h 360"/>
              <a:gd name="T52" fmla="*/ 193 w 360"/>
              <a:gd name="T53" fmla="*/ 301 h 360"/>
              <a:gd name="T54" fmla="*/ 139 w 360"/>
              <a:gd name="T55" fmla="*/ 301 h 360"/>
              <a:gd name="T56" fmla="*/ 139 w 360"/>
              <a:gd name="T57" fmla="*/ 138 h 360"/>
              <a:gd name="T58" fmla="*/ 193 w 360"/>
              <a:gd name="T59" fmla="*/ 138 h 360"/>
              <a:gd name="T60" fmla="*/ 193 w 360"/>
              <a:gd name="T61" fmla="*/ 161 h 360"/>
              <a:gd name="T62" fmla="*/ 242 w 360"/>
              <a:gd name="T63" fmla="*/ 135 h 360"/>
              <a:gd name="T64" fmla="*/ 305 w 360"/>
              <a:gd name="T65" fmla="*/ 208 h 360"/>
              <a:gd name="T66" fmla="*/ 305 w 360"/>
              <a:gd name="T67" fmla="*/ 301 h 360"/>
              <a:gd name="T68" fmla="*/ 193 w 360"/>
              <a:gd name="T69" fmla="*/ 162 h 360"/>
              <a:gd name="T70" fmla="*/ 193 w 360"/>
              <a:gd name="T71" fmla="*/ 161 h 360"/>
              <a:gd name="T72" fmla="*/ 193 w 360"/>
              <a:gd name="T73" fmla="*/ 162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360" h="360">
                <a:moveTo>
                  <a:pt x="333" y="0"/>
                </a:moveTo>
                <a:cubicBezTo>
                  <a:pt x="26" y="0"/>
                  <a:pt x="26" y="0"/>
                  <a:pt x="26" y="0"/>
                </a:cubicBezTo>
                <a:cubicBezTo>
                  <a:pt x="12" y="0"/>
                  <a:pt x="0" y="11"/>
                  <a:pt x="0" y="25"/>
                </a:cubicBezTo>
                <a:cubicBezTo>
                  <a:pt x="0" y="334"/>
                  <a:pt x="0" y="334"/>
                  <a:pt x="0" y="334"/>
                </a:cubicBezTo>
                <a:cubicBezTo>
                  <a:pt x="0" y="348"/>
                  <a:pt x="12" y="360"/>
                  <a:pt x="26" y="360"/>
                </a:cubicBezTo>
                <a:cubicBezTo>
                  <a:pt x="333" y="360"/>
                  <a:pt x="333" y="360"/>
                  <a:pt x="333" y="360"/>
                </a:cubicBezTo>
                <a:cubicBezTo>
                  <a:pt x="348" y="360"/>
                  <a:pt x="360" y="348"/>
                  <a:pt x="360" y="334"/>
                </a:cubicBezTo>
                <a:cubicBezTo>
                  <a:pt x="360" y="25"/>
                  <a:pt x="360" y="25"/>
                  <a:pt x="360" y="25"/>
                </a:cubicBezTo>
                <a:cubicBezTo>
                  <a:pt x="360" y="11"/>
                  <a:pt x="348" y="0"/>
                  <a:pt x="333" y="0"/>
                </a:cubicBezTo>
                <a:close/>
                <a:moveTo>
                  <a:pt x="109" y="301"/>
                </a:moveTo>
                <a:cubicBezTo>
                  <a:pt x="54" y="301"/>
                  <a:pt x="54" y="301"/>
                  <a:pt x="54" y="301"/>
                </a:cubicBezTo>
                <a:cubicBezTo>
                  <a:pt x="54" y="138"/>
                  <a:pt x="54" y="138"/>
                  <a:pt x="54" y="138"/>
                </a:cubicBezTo>
                <a:cubicBezTo>
                  <a:pt x="109" y="138"/>
                  <a:pt x="109" y="138"/>
                  <a:pt x="109" y="138"/>
                </a:cubicBezTo>
                <a:lnTo>
                  <a:pt x="109" y="301"/>
                </a:lnTo>
                <a:close/>
                <a:moveTo>
                  <a:pt x="82" y="116"/>
                </a:moveTo>
                <a:cubicBezTo>
                  <a:pt x="81" y="116"/>
                  <a:pt x="81" y="116"/>
                  <a:pt x="81" y="116"/>
                </a:cubicBezTo>
                <a:cubicBezTo>
                  <a:pt x="63" y="116"/>
                  <a:pt x="51" y="104"/>
                  <a:pt x="51" y="88"/>
                </a:cubicBezTo>
                <a:cubicBezTo>
                  <a:pt x="51" y="72"/>
                  <a:pt x="63" y="60"/>
                  <a:pt x="82" y="60"/>
                </a:cubicBezTo>
                <a:cubicBezTo>
                  <a:pt x="101" y="60"/>
                  <a:pt x="112" y="72"/>
                  <a:pt x="112" y="88"/>
                </a:cubicBezTo>
                <a:cubicBezTo>
                  <a:pt x="112" y="104"/>
                  <a:pt x="101" y="116"/>
                  <a:pt x="82" y="116"/>
                </a:cubicBezTo>
                <a:close/>
                <a:moveTo>
                  <a:pt x="305" y="301"/>
                </a:moveTo>
                <a:cubicBezTo>
                  <a:pt x="251" y="301"/>
                  <a:pt x="251" y="301"/>
                  <a:pt x="251" y="301"/>
                </a:cubicBezTo>
                <a:cubicBezTo>
                  <a:pt x="251" y="214"/>
                  <a:pt x="251" y="214"/>
                  <a:pt x="251" y="214"/>
                </a:cubicBezTo>
                <a:cubicBezTo>
                  <a:pt x="251" y="192"/>
                  <a:pt x="243" y="177"/>
                  <a:pt x="223" y="177"/>
                </a:cubicBezTo>
                <a:cubicBezTo>
                  <a:pt x="208" y="177"/>
                  <a:pt x="199" y="187"/>
                  <a:pt x="195" y="197"/>
                </a:cubicBezTo>
                <a:cubicBezTo>
                  <a:pt x="194" y="200"/>
                  <a:pt x="193" y="205"/>
                  <a:pt x="193" y="210"/>
                </a:cubicBezTo>
                <a:cubicBezTo>
                  <a:pt x="193" y="301"/>
                  <a:pt x="193" y="301"/>
                  <a:pt x="193" y="301"/>
                </a:cubicBezTo>
                <a:cubicBezTo>
                  <a:pt x="139" y="301"/>
                  <a:pt x="139" y="301"/>
                  <a:pt x="139" y="301"/>
                </a:cubicBezTo>
                <a:cubicBezTo>
                  <a:pt x="139" y="301"/>
                  <a:pt x="140" y="154"/>
                  <a:pt x="139" y="138"/>
                </a:cubicBezTo>
                <a:cubicBezTo>
                  <a:pt x="193" y="138"/>
                  <a:pt x="193" y="138"/>
                  <a:pt x="193" y="138"/>
                </a:cubicBezTo>
                <a:cubicBezTo>
                  <a:pt x="193" y="161"/>
                  <a:pt x="193" y="161"/>
                  <a:pt x="193" y="161"/>
                </a:cubicBezTo>
                <a:cubicBezTo>
                  <a:pt x="201" y="150"/>
                  <a:pt x="213" y="135"/>
                  <a:pt x="242" y="135"/>
                </a:cubicBezTo>
                <a:cubicBezTo>
                  <a:pt x="278" y="135"/>
                  <a:pt x="305" y="158"/>
                  <a:pt x="305" y="208"/>
                </a:cubicBezTo>
                <a:lnTo>
                  <a:pt x="305" y="301"/>
                </a:lnTo>
                <a:close/>
                <a:moveTo>
                  <a:pt x="193" y="162"/>
                </a:moveTo>
                <a:cubicBezTo>
                  <a:pt x="193" y="162"/>
                  <a:pt x="193" y="162"/>
                  <a:pt x="193" y="161"/>
                </a:cubicBezTo>
                <a:cubicBezTo>
                  <a:pt x="193" y="162"/>
                  <a:pt x="193" y="162"/>
                  <a:pt x="193" y="162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2" name="Freeform 13"/>
          <p:cNvSpPr/>
          <p:nvPr/>
        </p:nvSpPr>
        <p:spPr bwMode="auto">
          <a:xfrm>
            <a:off x="10096964" y="5597517"/>
            <a:ext cx="202246" cy="202481"/>
          </a:xfrm>
          <a:custGeom>
            <a:avLst/>
            <a:gdLst>
              <a:gd name="T0" fmla="*/ 360 w 360"/>
              <a:gd name="T1" fmla="*/ 60 h 360"/>
              <a:gd name="T2" fmla="*/ 300 w 360"/>
              <a:gd name="T3" fmla="*/ 0 h 360"/>
              <a:gd name="T4" fmla="*/ 60 w 360"/>
              <a:gd name="T5" fmla="*/ 0 h 360"/>
              <a:gd name="T6" fmla="*/ 0 w 360"/>
              <a:gd name="T7" fmla="*/ 60 h 360"/>
              <a:gd name="T8" fmla="*/ 0 w 360"/>
              <a:gd name="T9" fmla="*/ 300 h 360"/>
              <a:gd name="T10" fmla="*/ 60 w 360"/>
              <a:gd name="T11" fmla="*/ 360 h 360"/>
              <a:gd name="T12" fmla="*/ 180 w 360"/>
              <a:gd name="T13" fmla="*/ 360 h 360"/>
              <a:gd name="T14" fmla="*/ 180 w 360"/>
              <a:gd name="T15" fmla="*/ 224 h 360"/>
              <a:gd name="T16" fmla="*/ 136 w 360"/>
              <a:gd name="T17" fmla="*/ 224 h 360"/>
              <a:gd name="T18" fmla="*/ 136 w 360"/>
              <a:gd name="T19" fmla="*/ 164 h 360"/>
              <a:gd name="T20" fmla="*/ 180 w 360"/>
              <a:gd name="T21" fmla="*/ 164 h 360"/>
              <a:gd name="T22" fmla="*/ 180 w 360"/>
              <a:gd name="T23" fmla="*/ 141 h 360"/>
              <a:gd name="T24" fmla="*/ 248 w 360"/>
              <a:gd name="T25" fmla="*/ 64 h 360"/>
              <a:gd name="T26" fmla="*/ 296 w 360"/>
              <a:gd name="T27" fmla="*/ 64 h 360"/>
              <a:gd name="T28" fmla="*/ 296 w 360"/>
              <a:gd name="T29" fmla="*/ 124 h 360"/>
              <a:gd name="T30" fmla="*/ 248 w 360"/>
              <a:gd name="T31" fmla="*/ 124 h 360"/>
              <a:gd name="T32" fmla="*/ 236 w 360"/>
              <a:gd name="T33" fmla="*/ 140 h 360"/>
              <a:gd name="T34" fmla="*/ 236 w 360"/>
              <a:gd name="T35" fmla="*/ 164 h 360"/>
              <a:gd name="T36" fmla="*/ 296 w 360"/>
              <a:gd name="T37" fmla="*/ 164 h 360"/>
              <a:gd name="T38" fmla="*/ 296 w 360"/>
              <a:gd name="T39" fmla="*/ 224 h 360"/>
              <a:gd name="T40" fmla="*/ 236 w 360"/>
              <a:gd name="T41" fmla="*/ 224 h 360"/>
              <a:gd name="T42" fmla="*/ 236 w 360"/>
              <a:gd name="T43" fmla="*/ 360 h 360"/>
              <a:gd name="T44" fmla="*/ 300 w 360"/>
              <a:gd name="T45" fmla="*/ 360 h 360"/>
              <a:gd name="T46" fmla="*/ 360 w 360"/>
              <a:gd name="T47" fmla="*/ 300 h 360"/>
              <a:gd name="T48" fmla="*/ 360 w 360"/>
              <a:gd name="T49" fmla="*/ 60 h 3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</a:cxnLst>
            <a:rect l="0" t="0" r="r" b="b"/>
            <a:pathLst>
              <a:path w="360" h="360">
                <a:moveTo>
                  <a:pt x="360" y="60"/>
                </a:moveTo>
                <a:cubicBezTo>
                  <a:pt x="360" y="29"/>
                  <a:pt x="332" y="0"/>
                  <a:pt x="300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28" y="0"/>
                  <a:pt x="0" y="29"/>
                  <a:pt x="0" y="60"/>
                </a:cubicBezTo>
                <a:cubicBezTo>
                  <a:pt x="0" y="300"/>
                  <a:pt x="0" y="300"/>
                  <a:pt x="0" y="300"/>
                </a:cubicBezTo>
                <a:cubicBezTo>
                  <a:pt x="0" y="332"/>
                  <a:pt x="28" y="360"/>
                  <a:pt x="60" y="360"/>
                </a:cubicBezTo>
                <a:cubicBezTo>
                  <a:pt x="180" y="360"/>
                  <a:pt x="180" y="360"/>
                  <a:pt x="180" y="360"/>
                </a:cubicBezTo>
                <a:cubicBezTo>
                  <a:pt x="180" y="224"/>
                  <a:pt x="180" y="224"/>
                  <a:pt x="180" y="224"/>
                </a:cubicBezTo>
                <a:cubicBezTo>
                  <a:pt x="136" y="224"/>
                  <a:pt x="136" y="224"/>
                  <a:pt x="136" y="224"/>
                </a:cubicBezTo>
                <a:cubicBezTo>
                  <a:pt x="136" y="164"/>
                  <a:pt x="136" y="164"/>
                  <a:pt x="136" y="164"/>
                </a:cubicBezTo>
                <a:cubicBezTo>
                  <a:pt x="180" y="164"/>
                  <a:pt x="180" y="164"/>
                  <a:pt x="180" y="164"/>
                </a:cubicBezTo>
                <a:cubicBezTo>
                  <a:pt x="180" y="141"/>
                  <a:pt x="180" y="141"/>
                  <a:pt x="180" y="141"/>
                </a:cubicBezTo>
                <a:cubicBezTo>
                  <a:pt x="180" y="100"/>
                  <a:pt x="210" y="64"/>
                  <a:pt x="248" y="64"/>
                </a:cubicBezTo>
                <a:cubicBezTo>
                  <a:pt x="296" y="64"/>
                  <a:pt x="296" y="64"/>
                  <a:pt x="296" y="64"/>
                </a:cubicBezTo>
                <a:cubicBezTo>
                  <a:pt x="296" y="124"/>
                  <a:pt x="296" y="124"/>
                  <a:pt x="296" y="124"/>
                </a:cubicBezTo>
                <a:cubicBezTo>
                  <a:pt x="248" y="124"/>
                  <a:pt x="248" y="124"/>
                  <a:pt x="248" y="124"/>
                </a:cubicBezTo>
                <a:cubicBezTo>
                  <a:pt x="242" y="124"/>
                  <a:pt x="236" y="131"/>
                  <a:pt x="236" y="140"/>
                </a:cubicBezTo>
                <a:cubicBezTo>
                  <a:pt x="236" y="164"/>
                  <a:pt x="236" y="164"/>
                  <a:pt x="236" y="164"/>
                </a:cubicBezTo>
                <a:cubicBezTo>
                  <a:pt x="296" y="164"/>
                  <a:pt x="296" y="164"/>
                  <a:pt x="296" y="164"/>
                </a:cubicBezTo>
                <a:cubicBezTo>
                  <a:pt x="296" y="224"/>
                  <a:pt x="296" y="224"/>
                  <a:pt x="296" y="224"/>
                </a:cubicBezTo>
                <a:cubicBezTo>
                  <a:pt x="236" y="224"/>
                  <a:pt x="236" y="224"/>
                  <a:pt x="236" y="224"/>
                </a:cubicBezTo>
                <a:cubicBezTo>
                  <a:pt x="236" y="360"/>
                  <a:pt x="236" y="360"/>
                  <a:pt x="236" y="360"/>
                </a:cubicBezTo>
                <a:cubicBezTo>
                  <a:pt x="300" y="360"/>
                  <a:pt x="300" y="360"/>
                  <a:pt x="300" y="360"/>
                </a:cubicBezTo>
                <a:cubicBezTo>
                  <a:pt x="332" y="360"/>
                  <a:pt x="360" y="332"/>
                  <a:pt x="360" y="300"/>
                </a:cubicBezTo>
                <a:lnTo>
                  <a:pt x="360" y="6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p>
            <a:endParaRPr lang="id-ID"/>
          </a:p>
        </p:txBody>
      </p:sp>
      <p:sp>
        <p:nvSpPr>
          <p:cNvPr id="3" name="任意形状 26"/>
          <p:cNvSpPr/>
          <p:nvPr/>
        </p:nvSpPr>
        <p:spPr>
          <a:xfrm>
            <a:off x="844616" y="2298193"/>
            <a:ext cx="2333805" cy="2333804"/>
          </a:xfrm>
          <a:custGeom>
            <a:avLst/>
            <a:gdLst>
              <a:gd name="connsiteX0" fmla="*/ 1166903 w 2333805"/>
              <a:gd name="connsiteY0" fmla="*/ 0 h 2333804"/>
              <a:gd name="connsiteX1" fmla="*/ 1382434 w 2333805"/>
              <a:gd name="connsiteY1" fmla="*/ 89276 h 2333804"/>
              <a:gd name="connsiteX2" fmla="*/ 2244530 w 2333805"/>
              <a:gd name="connsiteY2" fmla="*/ 951372 h 2333804"/>
              <a:gd name="connsiteX3" fmla="*/ 2244530 w 2333805"/>
              <a:gd name="connsiteY3" fmla="*/ 1382433 h 2333804"/>
              <a:gd name="connsiteX4" fmla="*/ 1382434 w 2333805"/>
              <a:gd name="connsiteY4" fmla="*/ 2244529 h 2333804"/>
              <a:gd name="connsiteX5" fmla="*/ 951373 w 2333805"/>
              <a:gd name="connsiteY5" fmla="*/ 2244529 h 2333804"/>
              <a:gd name="connsiteX6" fmla="*/ 89277 w 2333805"/>
              <a:gd name="connsiteY6" fmla="*/ 1382433 h 2333804"/>
              <a:gd name="connsiteX7" fmla="*/ 89277 w 2333805"/>
              <a:gd name="connsiteY7" fmla="*/ 951372 h 2333804"/>
              <a:gd name="connsiteX8" fmla="*/ 951373 w 2333805"/>
              <a:gd name="connsiteY8" fmla="*/ 89276 h 2333804"/>
              <a:gd name="connsiteX9" fmla="*/ 1166903 w 2333805"/>
              <a:gd name="connsiteY9" fmla="*/ 0 h 233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3805" h="2333804">
                <a:moveTo>
                  <a:pt x="1166903" y="0"/>
                </a:moveTo>
                <a:cubicBezTo>
                  <a:pt x="1244910" y="0"/>
                  <a:pt x="1322916" y="29759"/>
                  <a:pt x="1382434" y="89276"/>
                </a:cubicBezTo>
                <a:lnTo>
                  <a:pt x="2244530" y="951372"/>
                </a:lnTo>
                <a:cubicBezTo>
                  <a:pt x="2363564" y="1070406"/>
                  <a:pt x="2363564" y="1263398"/>
                  <a:pt x="2244530" y="1382433"/>
                </a:cubicBezTo>
                <a:lnTo>
                  <a:pt x="1382434" y="2244529"/>
                </a:lnTo>
                <a:cubicBezTo>
                  <a:pt x="1263399" y="2363563"/>
                  <a:pt x="1070407" y="2363563"/>
                  <a:pt x="951373" y="2244529"/>
                </a:cubicBezTo>
                <a:lnTo>
                  <a:pt x="89277" y="1382433"/>
                </a:lnTo>
                <a:cubicBezTo>
                  <a:pt x="-29758" y="1263398"/>
                  <a:pt x="-29758" y="1070406"/>
                  <a:pt x="89277" y="951372"/>
                </a:cubicBezTo>
                <a:lnTo>
                  <a:pt x="951373" y="89276"/>
                </a:lnTo>
                <a:cubicBezTo>
                  <a:pt x="1010890" y="29759"/>
                  <a:pt x="1088897" y="0"/>
                  <a:pt x="1166903" y="0"/>
                </a:cubicBezTo>
                <a:close/>
              </a:path>
            </a:pathLst>
          </a:custGeom>
          <a:blipFill>
            <a:blip r:embed="rId1"/>
            <a:stretch>
              <a:fillRect l="-25000" r="-2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id-ID"/>
          </a:p>
        </p:txBody>
      </p:sp>
      <p:sp>
        <p:nvSpPr>
          <p:cNvPr id="28" name="任意形状 27"/>
          <p:cNvSpPr/>
          <p:nvPr/>
        </p:nvSpPr>
        <p:spPr>
          <a:xfrm>
            <a:off x="3585207" y="2298193"/>
            <a:ext cx="2333805" cy="2333804"/>
          </a:xfrm>
          <a:custGeom>
            <a:avLst/>
            <a:gdLst>
              <a:gd name="connsiteX0" fmla="*/ 1166903 w 2333805"/>
              <a:gd name="connsiteY0" fmla="*/ 0 h 2333804"/>
              <a:gd name="connsiteX1" fmla="*/ 1382434 w 2333805"/>
              <a:gd name="connsiteY1" fmla="*/ 89276 h 2333804"/>
              <a:gd name="connsiteX2" fmla="*/ 2244530 w 2333805"/>
              <a:gd name="connsiteY2" fmla="*/ 951372 h 2333804"/>
              <a:gd name="connsiteX3" fmla="*/ 2244530 w 2333805"/>
              <a:gd name="connsiteY3" fmla="*/ 1382433 h 2333804"/>
              <a:gd name="connsiteX4" fmla="*/ 1382434 w 2333805"/>
              <a:gd name="connsiteY4" fmla="*/ 2244529 h 2333804"/>
              <a:gd name="connsiteX5" fmla="*/ 951373 w 2333805"/>
              <a:gd name="connsiteY5" fmla="*/ 2244529 h 2333804"/>
              <a:gd name="connsiteX6" fmla="*/ 89277 w 2333805"/>
              <a:gd name="connsiteY6" fmla="*/ 1382433 h 2333804"/>
              <a:gd name="connsiteX7" fmla="*/ 89277 w 2333805"/>
              <a:gd name="connsiteY7" fmla="*/ 951372 h 2333804"/>
              <a:gd name="connsiteX8" fmla="*/ 951373 w 2333805"/>
              <a:gd name="connsiteY8" fmla="*/ 89276 h 2333804"/>
              <a:gd name="connsiteX9" fmla="*/ 1166903 w 2333805"/>
              <a:gd name="connsiteY9" fmla="*/ 0 h 233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3805" h="2333804">
                <a:moveTo>
                  <a:pt x="1166903" y="0"/>
                </a:moveTo>
                <a:cubicBezTo>
                  <a:pt x="1244910" y="0"/>
                  <a:pt x="1322916" y="29759"/>
                  <a:pt x="1382434" y="89276"/>
                </a:cubicBezTo>
                <a:lnTo>
                  <a:pt x="2244530" y="951372"/>
                </a:lnTo>
                <a:cubicBezTo>
                  <a:pt x="2363564" y="1070406"/>
                  <a:pt x="2363564" y="1263398"/>
                  <a:pt x="2244530" y="1382433"/>
                </a:cubicBezTo>
                <a:lnTo>
                  <a:pt x="1382434" y="2244529"/>
                </a:lnTo>
                <a:cubicBezTo>
                  <a:pt x="1263399" y="2363563"/>
                  <a:pt x="1070407" y="2363563"/>
                  <a:pt x="951373" y="2244529"/>
                </a:cubicBezTo>
                <a:lnTo>
                  <a:pt x="89277" y="1382433"/>
                </a:lnTo>
                <a:cubicBezTo>
                  <a:pt x="-29758" y="1263398"/>
                  <a:pt x="-29758" y="1070406"/>
                  <a:pt x="89277" y="951372"/>
                </a:cubicBezTo>
                <a:lnTo>
                  <a:pt x="951373" y="89276"/>
                </a:lnTo>
                <a:cubicBezTo>
                  <a:pt x="1010890" y="29759"/>
                  <a:pt x="1088897" y="0"/>
                  <a:pt x="1166903" y="0"/>
                </a:cubicBezTo>
                <a:close/>
              </a:path>
            </a:pathLst>
          </a:custGeom>
          <a:blipFill>
            <a:blip r:embed="rId2"/>
            <a:stretch>
              <a:fillRect l="-25000" r="-2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id-ID"/>
          </a:p>
        </p:txBody>
      </p:sp>
      <p:sp>
        <p:nvSpPr>
          <p:cNvPr id="7" name="任意形状 28"/>
          <p:cNvSpPr/>
          <p:nvPr/>
        </p:nvSpPr>
        <p:spPr>
          <a:xfrm>
            <a:off x="6308195" y="2298193"/>
            <a:ext cx="2333805" cy="2333804"/>
          </a:xfrm>
          <a:custGeom>
            <a:avLst/>
            <a:gdLst>
              <a:gd name="connsiteX0" fmla="*/ 1166903 w 2333805"/>
              <a:gd name="connsiteY0" fmla="*/ 0 h 2333804"/>
              <a:gd name="connsiteX1" fmla="*/ 1382434 w 2333805"/>
              <a:gd name="connsiteY1" fmla="*/ 89276 h 2333804"/>
              <a:gd name="connsiteX2" fmla="*/ 2244530 w 2333805"/>
              <a:gd name="connsiteY2" fmla="*/ 951372 h 2333804"/>
              <a:gd name="connsiteX3" fmla="*/ 2244530 w 2333805"/>
              <a:gd name="connsiteY3" fmla="*/ 1382433 h 2333804"/>
              <a:gd name="connsiteX4" fmla="*/ 1382434 w 2333805"/>
              <a:gd name="connsiteY4" fmla="*/ 2244529 h 2333804"/>
              <a:gd name="connsiteX5" fmla="*/ 951373 w 2333805"/>
              <a:gd name="connsiteY5" fmla="*/ 2244529 h 2333804"/>
              <a:gd name="connsiteX6" fmla="*/ 89277 w 2333805"/>
              <a:gd name="connsiteY6" fmla="*/ 1382433 h 2333804"/>
              <a:gd name="connsiteX7" fmla="*/ 89277 w 2333805"/>
              <a:gd name="connsiteY7" fmla="*/ 951372 h 2333804"/>
              <a:gd name="connsiteX8" fmla="*/ 951373 w 2333805"/>
              <a:gd name="connsiteY8" fmla="*/ 89276 h 2333804"/>
              <a:gd name="connsiteX9" fmla="*/ 1166903 w 2333805"/>
              <a:gd name="connsiteY9" fmla="*/ 0 h 233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3805" h="2333804">
                <a:moveTo>
                  <a:pt x="1166903" y="0"/>
                </a:moveTo>
                <a:cubicBezTo>
                  <a:pt x="1244910" y="0"/>
                  <a:pt x="1322916" y="29759"/>
                  <a:pt x="1382434" y="89276"/>
                </a:cubicBezTo>
                <a:lnTo>
                  <a:pt x="2244530" y="951372"/>
                </a:lnTo>
                <a:cubicBezTo>
                  <a:pt x="2363564" y="1070406"/>
                  <a:pt x="2363564" y="1263398"/>
                  <a:pt x="2244530" y="1382433"/>
                </a:cubicBezTo>
                <a:lnTo>
                  <a:pt x="1382434" y="2244529"/>
                </a:lnTo>
                <a:cubicBezTo>
                  <a:pt x="1263399" y="2363563"/>
                  <a:pt x="1070407" y="2363563"/>
                  <a:pt x="951373" y="2244529"/>
                </a:cubicBezTo>
                <a:lnTo>
                  <a:pt x="89277" y="1382433"/>
                </a:lnTo>
                <a:cubicBezTo>
                  <a:pt x="-29758" y="1263398"/>
                  <a:pt x="-29758" y="1070406"/>
                  <a:pt x="89277" y="951372"/>
                </a:cubicBezTo>
                <a:lnTo>
                  <a:pt x="951373" y="89276"/>
                </a:lnTo>
                <a:cubicBezTo>
                  <a:pt x="1010890" y="29759"/>
                  <a:pt x="1088897" y="0"/>
                  <a:pt x="1166903" y="0"/>
                </a:cubicBezTo>
                <a:close/>
              </a:path>
            </a:pathLst>
          </a:custGeom>
          <a:blipFill>
            <a:blip r:embed="rId3"/>
            <a:stretch>
              <a:fillRect l="-24966" r="-24966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id-ID"/>
          </a:p>
        </p:txBody>
      </p:sp>
      <p:sp>
        <p:nvSpPr>
          <p:cNvPr id="8" name="任意形状 29"/>
          <p:cNvSpPr/>
          <p:nvPr/>
        </p:nvSpPr>
        <p:spPr>
          <a:xfrm>
            <a:off x="9013579" y="2338934"/>
            <a:ext cx="2333805" cy="2333804"/>
          </a:xfrm>
          <a:custGeom>
            <a:avLst/>
            <a:gdLst>
              <a:gd name="connsiteX0" fmla="*/ 1166903 w 2333805"/>
              <a:gd name="connsiteY0" fmla="*/ 0 h 2333804"/>
              <a:gd name="connsiteX1" fmla="*/ 1382434 w 2333805"/>
              <a:gd name="connsiteY1" fmla="*/ 89276 h 2333804"/>
              <a:gd name="connsiteX2" fmla="*/ 2244530 w 2333805"/>
              <a:gd name="connsiteY2" fmla="*/ 951372 h 2333804"/>
              <a:gd name="connsiteX3" fmla="*/ 2244530 w 2333805"/>
              <a:gd name="connsiteY3" fmla="*/ 1382433 h 2333804"/>
              <a:gd name="connsiteX4" fmla="*/ 1382434 w 2333805"/>
              <a:gd name="connsiteY4" fmla="*/ 2244529 h 2333804"/>
              <a:gd name="connsiteX5" fmla="*/ 951373 w 2333805"/>
              <a:gd name="connsiteY5" fmla="*/ 2244529 h 2333804"/>
              <a:gd name="connsiteX6" fmla="*/ 89277 w 2333805"/>
              <a:gd name="connsiteY6" fmla="*/ 1382433 h 2333804"/>
              <a:gd name="connsiteX7" fmla="*/ 89277 w 2333805"/>
              <a:gd name="connsiteY7" fmla="*/ 951372 h 2333804"/>
              <a:gd name="connsiteX8" fmla="*/ 951373 w 2333805"/>
              <a:gd name="connsiteY8" fmla="*/ 89276 h 2333804"/>
              <a:gd name="connsiteX9" fmla="*/ 1166903 w 2333805"/>
              <a:gd name="connsiteY9" fmla="*/ 0 h 23338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333805" h="2333804">
                <a:moveTo>
                  <a:pt x="1166903" y="0"/>
                </a:moveTo>
                <a:cubicBezTo>
                  <a:pt x="1244910" y="0"/>
                  <a:pt x="1322916" y="29759"/>
                  <a:pt x="1382434" y="89276"/>
                </a:cubicBezTo>
                <a:lnTo>
                  <a:pt x="2244530" y="951372"/>
                </a:lnTo>
                <a:cubicBezTo>
                  <a:pt x="2363564" y="1070406"/>
                  <a:pt x="2363564" y="1263398"/>
                  <a:pt x="2244530" y="1382433"/>
                </a:cubicBezTo>
                <a:lnTo>
                  <a:pt x="1382434" y="2244529"/>
                </a:lnTo>
                <a:cubicBezTo>
                  <a:pt x="1263399" y="2363563"/>
                  <a:pt x="1070407" y="2363563"/>
                  <a:pt x="951373" y="2244529"/>
                </a:cubicBezTo>
                <a:lnTo>
                  <a:pt x="89277" y="1382433"/>
                </a:lnTo>
                <a:cubicBezTo>
                  <a:pt x="-29758" y="1263398"/>
                  <a:pt x="-29758" y="1070406"/>
                  <a:pt x="89277" y="951372"/>
                </a:cubicBezTo>
                <a:lnTo>
                  <a:pt x="951373" y="89276"/>
                </a:lnTo>
                <a:cubicBezTo>
                  <a:pt x="1010890" y="29759"/>
                  <a:pt x="1088897" y="0"/>
                  <a:pt x="1166903" y="0"/>
                </a:cubicBezTo>
                <a:close/>
              </a:path>
            </a:pathLst>
          </a:custGeom>
          <a:blipFill>
            <a:blip r:embed="rId4"/>
            <a:stretch>
              <a:fillRect l="-25000" r="-25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p>
            <a:pPr algn="ctr"/>
            <a:endParaRPr lang="id-ID"/>
          </a:p>
        </p:txBody>
      </p:sp>
      <p:sp>
        <p:nvSpPr>
          <p:cNvPr id="31" name="Rectangle 30"/>
          <p:cNvSpPr/>
          <p:nvPr/>
        </p:nvSpPr>
        <p:spPr>
          <a:xfrm>
            <a:off x="1483050" y="5001542"/>
            <a:ext cx="1092141" cy="338554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itchFamily="34" charset="0"/>
                <a:sym typeface="+mn-ea"/>
              </a:rPr>
              <a:t>输入名字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9" name="Rectangle 30"/>
          <p:cNvSpPr/>
          <p:nvPr/>
        </p:nvSpPr>
        <p:spPr>
          <a:xfrm>
            <a:off x="4178783" y="5001542"/>
            <a:ext cx="1092141" cy="338554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itchFamily="34" charset="0"/>
                <a:sym typeface="+mn-ea"/>
              </a:rPr>
              <a:t>输入名字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24" name="Rectangle 30"/>
          <p:cNvSpPr/>
          <p:nvPr/>
        </p:nvSpPr>
        <p:spPr>
          <a:xfrm>
            <a:off x="6911423" y="5001542"/>
            <a:ext cx="1092141" cy="338554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itchFamily="34" charset="0"/>
                <a:sym typeface="+mn-ea"/>
              </a:rPr>
              <a:t>输入名字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35" name="Rectangle 30"/>
          <p:cNvSpPr/>
          <p:nvPr/>
        </p:nvSpPr>
        <p:spPr>
          <a:xfrm>
            <a:off x="9652016" y="5001542"/>
            <a:ext cx="1092141" cy="338554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bg1">
                    <a:lumMod val="95000"/>
                  </a:schemeClr>
                </a:solidFill>
                <a:effectLst/>
                <a:uLnTx/>
                <a:uFillTx/>
                <a:latin typeface="思源黑体 CN Normal" panose="020B0400000000000000" pitchFamily="34" charset="-122"/>
                <a:ea typeface="思源黑体 CN Normal" panose="020B0400000000000000" pitchFamily="34" charset="-122"/>
                <a:cs typeface="Open Sans" pitchFamily="34" charset="0"/>
                <a:sym typeface="+mn-ea"/>
              </a:rPr>
              <a:t>输入名字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95000"/>
                </a:schemeClr>
              </a:solidFill>
              <a:effectLst/>
              <a:uLnTx/>
              <a:uFillTx/>
              <a:latin typeface="思源黑体 CN Normal" panose="020B0400000000000000" pitchFamily="34" charset="-122"/>
              <a:ea typeface="思源黑体 CN Normal" panose="020B0400000000000000" pitchFamily="34" charset="-122"/>
              <a:cs typeface="Open Sans" pitchFamily="34" charset="0"/>
              <a:sym typeface="+mn-ea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/>
      <p:bldP spid="31" grpId="0"/>
      <p:bldP spid="9" grpId="0"/>
      <p:bldP spid="24" grpId="0"/>
      <p:bldP spid="3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ectangle 5"/>
          <p:cNvSpPr>
            <a:spLocks noChangeArrowheads="1"/>
          </p:cNvSpPr>
          <p:nvPr/>
        </p:nvSpPr>
        <p:spPr bwMode="auto">
          <a:xfrm>
            <a:off x="1735837" y="3600103"/>
            <a:ext cx="1926285" cy="3286075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6" name="Rectangle 6"/>
          <p:cNvSpPr>
            <a:spLocks noChangeArrowheads="1"/>
          </p:cNvSpPr>
          <p:nvPr/>
        </p:nvSpPr>
        <p:spPr bwMode="auto">
          <a:xfrm>
            <a:off x="3878125" y="4291168"/>
            <a:ext cx="1946997" cy="2595010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7" name="Rectangle 7"/>
          <p:cNvSpPr>
            <a:spLocks noChangeArrowheads="1"/>
          </p:cNvSpPr>
          <p:nvPr/>
        </p:nvSpPr>
        <p:spPr bwMode="auto">
          <a:xfrm>
            <a:off x="6041127" y="4998361"/>
            <a:ext cx="1946997" cy="1887817"/>
          </a:xfrm>
          <a:prstGeom prst="rect">
            <a:avLst/>
          </a:prstGeom>
          <a:solidFill>
            <a:srgbClr val="B46780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8" name="Rectangle 8"/>
          <p:cNvSpPr>
            <a:spLocks noChangeArrowheads="1"/>
          </p:cNvSpPr>
          <p:nvPr/>
        </p:nvSpPr>
        <p:spPr bwMode="auto">
          <a:xfrm>
            <a:off x="8204126" y="2678535"/>
            <a:ext cx="1946997" cy="4207643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txBody>
          <a:bodyPr/>
          <a:lstStyle/>
          <a:p>
            <a:endParaRPr lang="zh-CN" altLang="en-US" sz="28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9" name="TextBox 682"/>
          <p:cNvSpPr txBox="1"/>
          <p:nvPr/>
        </p:nvSpPr>
        <p:spPr>
          <a:xfrm>
            <a:off x="2130716" y="3792363"/>
            <a:ext cx="124425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en-US" altLang="zh-CN" sz="4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52%</a:t>
            </a:r>
            <a:endParaRPr lang="zh-CN" altLang="en-US" sz="4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70" name="TextBox 682"/>
          <p:cNvSpPr txBox="1"/>
          <p:nvPr/>
        </p:nvSpPr>
        <p:spPr>
          <a:xfrm>
            <a:off x="4284145" y="4468835"/>
            <a:ext cx="124425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45%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1" name="TextBox 682"/>
          <p:cNvSpPr txBox="1"/>
          <p:nvPr/>
        </p:nvSpPr>
        <p:spPr>
          <a:xfrm>
            <a:off x="6423641" y="5050789"/>
            <a:ext cx="124425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39%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2" name="TextBox 682"/>
          <p:cNvSpPr txBox="1"/>
          <p:nvPr/>
        </p:nvSpPr>
        <p:spPr>
          <a:xfrm>
            <a:off x="8564365" y="2843248"/>
            <a:ext cx="1244251" cy="707886"/>
          </a:xfrm>
          <a:prstGeom prst="rect">
            <a:avLst/>
          </a:prstGeom>
          <a:noFill/>
        </p:spPr>
        <p:txBody>
          <a:bodyPr wrap="none">
            <a:spAutoFit/>
          </a:bodyPr>
          <a:lstStyle>
            <a:defPPr>
              <a:defRPr lang="zh-CN"/>
            </a:defPPr>
            <a:lvl1pPr fontAlgn="base">
              <a:spcBef>
                <a:spcPct val="0"/>
              </a:spcBef>
              <a:spcAft>
                <a:spcPct val="0"/>
              </a:spcAft>
              <a:defRPr sz="4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defRPr>
            </a:lvl1pPr>
            <a:lvl2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fontAlgn="base">
              <a:spcBef>
                <a:spcPct val="0"/>
              </a:spcBef>
              <a:spcAft>
                <a:spcPct val="0"/>
              </a:spcAft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>
              <a:defRPr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dirty="0">
                <a:solidFill>
                  <a:schemeClr val="bg1"/>
                </a:solidFill>
              </a:rPr>
              <a:t>70%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74" name="Copyright Notice"/>
          <p:cNvSpPr/>
          <p:nvPr/>
        </p:nvSpPr>
        <p:spPr bwMode="auto">
          <a:xfrm>
            <a:off x="1997968" y="3047473"/>
            <a:ext cx="1406718" cy="3978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第一季度</a:t>
            </a:r>
            <a:endParaRPr lang="en-US" sz="2400" cap="small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5" name="Copyright Notice"/>
          <p:cNvSpPr/>
          <p:nvPr/>
        </p:nvSpPr>
        <p:spPr bwMode="auto">
          <a:xfrm>
            <a:off x="4214572" y="3732038"/>
            <a:ext cx="1406718" cy="3978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第二季度</a:t>
            </a:r>
            <a:endParaRPr lang="en-US" sz="2400" cap="small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6" name="Copyright Notice"/>
          <p:cNvSpPr/>
          <p:nvPr/>
        </p:nvSpPr>
        <p:spPr bwMode="auto">
          <a:xfrm>
            <a:off x="6354068" y="4468835"/>
            <a:ext cx="1406718" cy="3978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第三季度</a:t>
            </a:r>
            <a:endParaRPr lang="en-US" sz="2400" cap="small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7" name="Copyright Notice"/>
          <p:cNvSpPr/>
          <p:nvPr/>
        </p:nvSpPr>
        <p:spPr bwMode="auto">
          <a:xfrm>
            <a:off x="8505450" y="2127662"/>
            <a:ext cx="1406718" cy="397832"/>
          </a:xfrm>
          <a:prstGeom prst="rect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6350">
                <a:solidFill>
                  <a:srgbClr val="FFFFFF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32400" rIns="72000" bIns="32400" rtlCol="0" anchor="t">
            <a:spAutoFit/>
          </a:bodyPr>
          <a:lstStyle/>
          <a:p>
            <a:pPr>
              <a:lnSpc>
                <a:spcPct val="90000"/>
              </a:lnSpc>
            </a:pPr>
            <a:r>
              <a:rPr lang="zh-CN" altLang="en-US" sz="2400" cap="sm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第四季度</a:t>
            </a:r>
            <a:endParaRPr lang="en-US" sz="2400" cap="small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1634679" y="1160959"/>
            <a:ext cx="422028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20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在此框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9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8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 animBg="1"/>
      <p:bldP spid="66" grpId="0" animBg="1"/>
      <p:bldP spid="67" grpId="0" bldLvl="0" animBg="1"/>
      <p:bldP spid="68" grpId="0" animBg="1"/>
      <p:bldP spid="69" grpId="0"/>
      <p:bldP spid="70" grpId="0"/>
      <p:bldP spid="71" grpId="0"/>
      <p:bldP spid="72" grpId="0"/>
      <p:bldP spid="74" grpId="0"/>
      <p:bldP spid="75" grpId="0"/>
      <p:bldP spid="76" grpId="0"/>
      <p:bldP spid="77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椭圆 12"/>
          <p:cNvSpPr/>
          <p:nvPr/>
        </p:nvSpPr>
        <p:spPr bwMode="auto">
          <a:xfrm rot="351052">
            <a:off x="1300932" y="5480042"/>
            <a:ext cx="288926" cy="295275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椭圆 13"/>
          <p:cNvSpPr/>
          <p:nvPr/>
        </p:nvSpPr>
        <p:spPr bwMode="auto">
          <a:xfrm rot="285728">
            <a:off x="2099162" y="4754032"/>
            <a:ext cx="288926" cy="295275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椭圆 14"/>
          <p:cNvSpPr/>
          <p:nvPr/>
        </p:nvSpPr>
        <p:spPr bwMode="auto">
          <a:xfrm rot="20925770">
            <a:off x="3155569" y="4072680"/>
            <a:ext cx="287338" cy="295275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5" name="椭圆 24"/>
          <p:cNvSpPr/>
          <p:nvPr/>
        </p:nvSpPr>
        <p:spPr bwMode="auto">
          <a:xfrm rot="21146216">
            <a:off x="3957140" y="4849587"/>
            <a:ext cx="288926" cy="295275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6" name="椭圆 25"/>
          <p:cNvSpPr/>
          <p:nvPr/>
        </p:nvSpPr>
        <p:spPr bwMode="auto">
          <a:xfrm rot="372077">
            <a:off x="5872420" y="4355137"/>
            <a:ext cx="287338" cy="295275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7" name="椭圆 26"/>
          <p:cNvSpPr/>
          <p:nvPr/>
        </p:nvSpPr>
        <p:spPr bwMode="auto">
          <a:xfrm rot="444650">
            <a:off x="6792701" y="3778324"/>
            <a:ext cx="287338" cy="293687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8" name="椭圆 27"/>
          <p:cNvSpPr/>
          <p:nvPr/>
        </p:nvSpPr>
        <p:spPr bwMode="auto">
          <a:xfrm rot="411978">
            <a:off x="7495891" y="3065558"/>
            <a:ext cx="288926" cy="293688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9" name="椭圆 28"/>
          <p:cNvSpPr/>
          <p:nvPr/>
        </p:nvSpPr>
        <p:spPr bwMode="auto">
          <a:xfrm rot="434902">
            <a:off x="8982081" y="2146979"/>
            <a:ext cx="288926" cy="293687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0" name="椭圆 29"/>
          <p:cNvSpPr/>
          <p:nvPr/>
        </p:nvSpPr>
        <p:spPr bwMode="auto">
          <a:xfrm rot="1654378">
            <a:off x="10113039" y="1552762"/>
            <a:ext cx="287338" cy="295275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1" name="文本框 30"/>
          <p:cNvSpPr txBox="1">
            <a:spLocks noChangeArrowheads="1"/>
          </p:cNvSpPr>
          <p:nvPr/>
        </p:nvSpPr>
        <p:spPr bwMode="auto">
          <a:xfrm>
            <a:off x="1096582" y="6131039"/>
            <a:ext cx="78098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3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2" name="文本框 31"/>
          <p:cNvSpPr txBox="1">
            <a:spLocks noChangeArrowheads="1"/>
          </p:cNvSpPr>
          <p:nvPr/>
        </p:nvSpPr>
        <p:spPr bwMode="auto">
          <a:xfrm>
            <a:off x="1914373" y="6131039"/>
            <a:ext cx="78098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4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3" name="文本框 32"/>
          <p:cNvSpPr txBox="1">
            <a:spLocks noChangeArrowheads="1"/>
          </p:cNvSpPr>
          <p:nvPr/>
        </p:nvSpPr>
        <p:spPr bwMode="auto">
          <a:xfrm>
            <a:off x="2944432" y="6131039"/>
            <a:ext cx="78098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5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" name="文本框 33"/>
          <p:cNvSpPr txBox="1">
            <a:spLocks noChangeArrowheads="1"/>
          </p:cNvSpPr>
          <p:nvPr/>
        </p:nvSpPr>
        <p:spPr bwMode="auto">
          <a:xfrm>
            <a:off x="3714369" y="6131039"/>
            <a:ext cx="78098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6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5" name="文本框 34"/>
          <p:cNvSpPr txBox="1">
            <a:spLocks noChangeArrowheads="1"/>
          </p:cNvSpPr>
          <p:nvPr/>
        </p:nvSpPr>
        <p:spPr bwMode="auto">
          <a:xfrm>
            <a:off x="5713032" y="6131039"/>
            <a:ext cx="78098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8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6" name="文本框 35"/>
          <p:cNvSpPr txBox="1">
            <a:spLocks noChangeArrowheads="1"/>
          </p:cNvSpPr>
          <p:nvPr/>
        </p:nvSpPr>
        <p:spPr bwMode="auto">
          <a:xfrm>
            <a:off x="6672792" y="6131039"/>
            <a:ext cx="78098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9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7" name="文本框 36"/>
          <p:cNvSpPr txBox="1">
            <a:spLocks noChangeArrowheads="1"/>
          </p:cNvSpPr>
          <p:nvPr/>
        </p:nvSpPr>
        <p:spPr bwMode="auto">
          <a:xfrm>
            <a:off x="7469943" y="6131039"/>
            <a:ext cx="91563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10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8" name="文本框 37"/>
          <p:cNvSpPr txBox="1">
            <a:spLocks noChangeArrowheads="1"/>
          </p:cNvSpPr>
          <p:nvPr/>
        </p:nvSpPr>
        <p:spPr bwMode="auto">
          <a:xfrm>
            <a:off x="8836101" y="6131039"/>
            <a:ext cx="91563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11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9" name="文本框 38"/>
          <p:cNvSpPr txBox="1">
            <a:spLocks noChangeArrowheads="1"/>
          </p:cNvSpPr>
          <p:nvPr/>
        </p:nvSpPr>
        <p:spPr bwMode="auto">
          <a:xfrm>
            <a:off x="9966630" y="6131039"/>
            <a:ext cx="915635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12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40" name="文本框 39"/>
          <p:cNvSpPr txBox="1">
            <a:spLocks noChangeArrowheads="1"/>
          </p:cNvSpPr>
          <p:nvPr/>
        </p:nvSpPr>
        <p:spPr bwMode="auto">
          <a:xfrm>
            <a:off x="1747505" y="5414665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>
            <a:spLocks noChangeArrowheads="1"/>
          </p:cNvSpPr>
          <p:nvPr/>
        </p:nvSpPr>
        <p:spPr bwMode="auto">
          <a:xfrm>
            <a:off x="482551" y="4680060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2680110" y="3642736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3875465" y="4436783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>
            <a:spLocks noChangeArrowheads="1"/>
          </p:cNvSpPr>
          <p:nvPr/>
        </p:nvSpPr>
        <p:spPr bwMode="auto">
          <a:xfrm>
            <a:off x="6217371" y="4350159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>
            <a:spLocks noChangeArrowheads="1"/>
          </p:cNvSpPr>
          <p:nvPr/>
        </p:nvSpPr>
        <p:spPr bwMode="auto">
          <a:xfrm>
            <a:off x="7140738" y="3791221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>
            <a:spLocks noChangeArrowheads="1"/>
          </p:cNvSpPr>
          <p:nvPr/>
        </p:nvSpPr>
        <p:spPr bwMode="auto">
          <a:xfrm>
            <a:off x="7913307" y="3048216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>
            <a:spLocks noChangeArrowheads="1"/>
          </p:cNvSpPr>
          <p:nvPr/>
        </p:nvSpPr>
        <p:spPr bwMode="auto">
          <a:xfrm>
            <a:off x="9403096" y="2137103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cxnSp>
        <p:nvCxnSpPr>
          <p:cNvPr id="48" name="直接连接符 47"/>
          <p:cNvCxnSpPr>
            <a:stCxn id="13" idx="7"/>
            <a:endCxn id="14" idx="3"/>
          </p:cNvCxnSpPr>
          <p:nvPr/>
        </p:nvCxnSpPr>
        <p:spPr>
          <a:xfrm flipV="1">
            <a:off x="1557656" y="4997224"/>
            <a:ext cx="575504" cy="53701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/>
          <p:cNvCxnSpPr>
            <a:stCxn id="14" idx="7"/>
            <a:endCxn id="15" idx="2"/>
          </p:cNvCxnSpPr>
          <p:nvPr/>
        </p:nvCxnSpPr>
        <p:spPr>
          <a:xfrm flipV="1">
            <a:off x="2354090" y="4248315"/>
            <a:ext cx="804233" cy="557800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直接连接符 49"/>
          <p:cNvCxnSpPr>
            <a:stCxn id="15" idx="5"/>
            <a:endCxn id="25" idx="1"/>
          </p:cNvCxnSpPr>
          <p:nvPr/>
        </p:nvCxnSpPr>
        <p:spPr>
          <a:xfrm>
            <a:off x="3419223" y="4302915"/>
            <a:ext cx="567377" cy="60426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椭圆 50"/>
          <p:cNvSpPr/>
          <p:nvPr/>
        </p:nvSpPr>
        <p:spPr bwMode="auto">
          <a:xfrm rot="827460">
            <a:off x="4794322" y="5352884"/>
            <a:ext cx="288926" cy="295275"/>
          </a:xfrm>
          <a:prstGeom prst="ellipse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cxnSp>
        <p:nvCxnSpPr>
          <p:cNvPr id="52" name="直接连接符 51"/>
          <p:cNvCxnSpPr>
            <a:stCxn id="25" idx="5"/>
            <a:endCxn id="51" idx="2"/>
          </p:cNvCxnSpPr>
          <p:nvPr/>
        </p:nvCxnSpPr>
        <p:spPr>
          <a:xfrm>
            <a:off x="4216606" y="5087267"/>
            <a:ext cx="581880" cy="378818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接连接符 52"/>
          <p:cNvCxnSpPr>
            <a:stCxn id="51" idx="7"/>
            <a:endCxn id="26" idx="3"/>
          </p:cNvCxnSpPr>
          <p:nvPr/>
        </p:nvCxnSpPr>
        <p:spPr>
          <a:xfrm flipV="1">
            <a:off x="5062877" y="4595585"/>
            <a:ext cx="840940" cy="827901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直接连接符 53"/>
          <p:cNvCxnSpPr>
            <a:stCxn id="26" idx="7"/>
            <a:endCxn id="27" idx="3"/>
          </p:cNvCxnSpPr>
          <p:nvPr/>
        </p:nvCxnSpPr>
        <p:spPr>
          <a:xfrm flipV="1">
            <a:off x="6128361" y="4015031"/>
            <a:ext cx="693876" cy="394933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27" idx="7"/>
            <a:endCxn id="28" idx="3"/>
          </p:cNvCxnSpPr>
          <p:nvPr/>
        </p:nvCxnSpPr>
        <p:spPr>
          <a:xfrm flipV="1">
            <a:off x="7050503" y="3303279"/>
            <a:ext cx="476019" cy="532025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28" idx="7"/>
            <a:endCxn id="29" idx="3"/>
          </p:cNvCxnSpPr>
          <p:nvPr/>
        </p:nvCxnSpPr>
        <p:spPr>
          <a:xfrm flipV="1">
            <a:off x="7754186" y="2383939"/>
            <a:ext cx="1257922" cy="737586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29" idx="7"/>
            <a:endCxn id="30" idx="3"/>
          </p:cNvCxnSpPr>
          <p:nvPr/>
        </p:nvCxnSpPr>
        <p:spPr>
          <a:xfrm flipV="1">
            <a:off x="9240980" y="1745915"/>
            <a:ext cx="877355" cy="457791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文本框 39"/>
          <p:cNvSpPr txBox="1">
            <a:spLocks noChangeArrowheads="1"/>
          </p:cNvSpPr>
          <p:nvPr/>
        </p:nvSpPr>
        <p:spPr bwMode="auto">
          <a:xfrm>
            <a:off x="5158025" y="5338463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sp>
        <p:nvSpPr>
          <p:cNvPr id="59" name="文本框 33"/>
          <p:cNvSpPr txBox="1">
            <a:spLocks noChangeArrowheads="1"/>
          </p:cNvSpPr>
          <p:nvPr/>
        </p:nvSpPr>
        <p:spPr bwMode="auto">
          <a:xfrm>
            <a:off x="4599212" y="6131039"/>
            <a:ext cx="780983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en-US" altLang="zh-CN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7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月份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60" name="文本框 46"/>
          <p:cNvSpPr txBox="1">
            <a:spLocks noChangeArrowheads="1"/>
          </p:cNvSpPr>
          <p:nvPr/>
        </p:nvSpPr>
        <p:spPr bwMode="auto">
          <a:xfrm>
            <a:off x="9546001" y="1125538"/>
            <a:ext cx="1569660" cy="369332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Calibri" panose="020F0502020204030204" pitchFamily="34" charset="0"/>
                <a:ea typeface="微软雅黑" panose="020B0503020204020204" pitchFamily="34" charset="-122"/>
              </a:rPr>
              <a:t>添加文字内容</a:t>
            </a:r>
            <a:endParaRPr lang="zh-CN" altLang="en-US" sz="1800" dirty="0">
              <a:solidFill>
                <a:schemeClr val="tx1">
                  <a:lumMod val="75000"/>
                  <a:lumOff val="25000"/>
                </a:schemeClr>
              </a:solidFill>
              <a:latin typeface="Calibri" panose="020F0502020204030204" pitchFamily="34" charset="0"/>
              <a:ea typeface="微软雅黑" panose="020B0503020204020204" pitchFamily="34" charset="-122"/>
            </a:endParaRPr>
          </a:p>
        </p:txBody>
      </p:sp>
      <p:grpSp>
        <p:nvGrpSpPr>
          <p:cNvPr id="61" name="组合 60"/>
          <p:cNvGrpSpPr/>
          <p:nvPr/>
        </p:nvGrpSpPr>
        <p:grpSpPr>
          <a:xfrm>
            <a:off x="545040" y="5952187"/>
            <a:ext cx="10744200" cy="102248"/>
            <a:chOff x="738746" y="5964849"/>
            <a:chExt cx="10744200" cy="102248"/>
          </a:xfrm>
        </p:grpSpPr>
        <p:cxnSp>
          <p:nvCxnSpPr>
            <p:cNvPr id="62" name="直接连接符 61"/>
            <p:cNvCxnSpPr/>
            <p:nvPr/>
          </p:nvCxnSpPr>
          <p:spPr bwMode="auto">
            <a:xfrm>
              <a:off x="738746" y="6052254"/>
              <a:ext cx="10744200" cy="0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直接连接符 62"/>
            <p:cNvCxnSpPr/>
            <p:nvPr/>
          </p:nvCxnSpPr>
          <p:spPr>
            <a:xfrm flipV="1">
              <a:off x="1639101" y="5971032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直接连接符 63"/>
            <p:cNvCxnSpPr/>
            <p:nvPr/>
          </p:nvCxnSpPr>
          <p:spPr>
            <a:xfrm flipV="1">
              <a:off x="2456892" y="5967447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直接连接符 64"/>
            <p:cNvCxnSpPr/>
            <p:nvPr/>
          </p:nvCxnSpPr>
          <p:spPr>
            <a:xfrm flipV="1">
              <a:off x="3510148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6" name="直接连接符 65"/>
            <p:cNvCxnSpPr/>
            <p:nvPr/>
          </p:nvCxnSpPr>
          <p:spPr>
            <a:xfrm flipV="1">
              <a:off x="4295309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直接连接符 66"/>
            <p:cNvCxnSpPr/>
            <p:nvPr/>
          </p:nvCxnSpPr>
          <p:spPr>
            <a:xfrm flipV="1">
              <a:off x="5141731" y="597201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直接连接符 67"/>
            <p:cNvCxnSpPr/>
            <p:nvPr/>
          </p:nvCxnSpPr>
          <p:spPr>
            <a:xfrm flipV="1">
              <a:off x="6255551" y="5973993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直接连接符 68"/>
            <p:cNvCxnSpPr/>
            <p:nvPr/>
          </p:nvCxnSpPr>
          <p:spPr>
            <a:xfrm flipV="1">
              <a:off x="7243964" y="5967447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flipV="1">
              <a:off x="7951332" y="5973993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flipV="1">
              <a:off x="9320250" y="5964849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2" name="直接连接符 71"/>
            <p:cNvCxnSpPr/>
            <p:nvPr/>
          </p:nvCxnSpPr>
          <p:spPr>
            <a:xfrm flipV="1">
              <a:off x="10524537" y="5985875"/>
              <a:ext cx="0" cy="81222"/>
            </a:xfrm>
            <a:prstGeom prst="line">
              <a:avLst/>
            </a:prstGeom>
            <a:ln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3" name="矩形 72"/>
          <p:cNvSpPr/>
          <p:nvPr/>
        </p:nvSpPr>
        <p:spPr>
          <a:xfrm>
            <a:off x="1302825" y="1197546"/>
            <a:ext cx="4220286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20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在此框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74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35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85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3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3850"/>
                            </p:stCondLst>
                            <p:childTnLst>
                              <p:par>
                                <p:cTn id="7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350"/>
                            </p:stCondLst>
                            <p:childTnLst>
                              <p:par>
                                <p:cTn id="7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850"/>
                            </p:stCondLst>
                            <p:childTnLst>
                              <p:par>
                                <p:cTn id="8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35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850"/>
                            </p:stCondLst>
                            <p:childTnLst>
                              <p:par>
                                <p:cTn id="9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35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850"/>
                            </p:stCondLst>
                            <p:childTnLst>
                              <p:par>
                                <p:cTn id="10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735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7850"/>
                            </p:stCondLst>
                            <p:childTnLst>
                              <p:par>
                                <p:cTn id="1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835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8850"/>
                            </p:stCondLst>
                            <p:childTnLst>
                              <p:par>
                                <p:cTn id="1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935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985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1035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0850"/>
                            </p:stCondLst>
                            <p:childTnLst>
                              <p:par>
                                <p:cTn id="1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11350"/>
                            </p:stCondLst>
                            <p:childTnLst>
                              <p:par>
                                <p:cTn id="1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51" grpId="0" animBg="1"/>
      <p:bldP spid="58" grpId="0"/>
      <p:bldP spid="59" grpId="0"/>
      <p:bldP spid="60" grpId="0"/>
      <p:bldP spid="73" grpId="0"/>
      <p:bldP spid="7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11"/>
          <p:cNvGrpSpPr/>
          <p:nvPr/>
        </p:nvGrpSpPr>
        <p:grpSpPr>
          <a:xfrm>
            <a:off x="4349382" y="2100585"/>
            <a:ext cx="3292576" cy="3291829"/>
            <a:chOff x="2601227" y="2771221"/>
            <a:chExt cx="2241550" cy="2241550"/>
          </a:xfrm>
          <a:solidFill>
            <a:srgbClr val="335473"/>
          </a:solidFill>
        </p:grpSpPr>
        <p:sp>
          <p:nvSpPr>
            <p:cNvPr id="7" name="形状3"/>
            <p:cNvSpPr/>
            <p:nvPr/>
          </p:nvSpPr>
          <p:spPr bwMode="auto">
            <a:xfrm>
              <a:off x="3774389" y="2771221"/>
              <a:ext cx="1068388" cy="1281113"/>
            </a:xfrm>
            <a:custGeom>
              <a:avLst/>
              <a:gdLst>
                <a:gd name="T0" fmla="*/ 0 w 285"/>
                <a:gd name="T1" fmla="*/ 0 h 342"/>
                <a:gd name="T2" fmla="*/ 0 w 285"/>
                <a:gd name="T3" fmla="*/ 68 h 342"/>
                <a:gd name="T4" fmla="*/ 52 w 285"/>
                <a:gd name="T5" fmla="*/ 143 h 342"/>
                <a:gd name="T6" fmla="*/ 0 w 285"/>
                <a:gd name="T7" fmla="*/ 217 h 342"/>
                <a:gd name="T8" fmla="*/ 0 w 285"/>
                <a:gd name="T9" fmla="*/ 285 h 342"/>
                <a:gd name="T10" fmla="*/ 86 w 285"/>
                <a:gd name="T11" fmla="*/ 285 h 342"/>
                <a:gd name="T12" fmla="*/ 142 w 285"/>
                <a:gd name="T13" fmla="*/ 342 h 342"/>
                <a:gd name="T14" fmla="*/ 199 w 285"/>
                <a:gd name="T15" fmla="*/ 285 h 342"/>
                <a:gd name="T16" fmla="*/ 285 w 285"/>
                <a:gd name="T17" fmla="*/ 285 h 342"/>
                <a:gd name="T18" fmla="*/ 285 w 285"/>
                <a:gd name="T19" fmla="*/ 0 h 342"/>
                <a:gd name="T20" fmla="*/ 0 w 285"/>
                <a:gd name="T21" fmla="*/ 0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42">
                  <a:moveTo>
                    <a:pt x="0" y="0"/>
                  </a:moveTo>
                  <a:cubicBezTo>
                    <a:pt x="0" y="68"/>
                    <a:pt x="0" y="68"/>
                    <a:pt x="0" y="68"/>
                  </a:cubicBezTo>
                  <a:cubicBezTo>
                    <a:pt x="30" y="79"/>
                    <a:pt x="52" y="108"/>
                    <a:pt x="52" y="143"/>
                  </a:cubicBezTo>
                  <a:cubicBezTo>
                    <a:pt x="52" y="177"/>
                    <a:pt x="30" y="206"/>
                    <a:pt x="0" y="217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86" y="285"/>
                    <a:pt x="86" y="285"/>
                    <a:pt x="86" y="285"/>
                  </a:cubicBezTo>
                  <a:cubicBezTo>
                    <a:pt x="86" y="316"/>
                    <a:pt x="111" y="342"/>
                    <a:pt x="142" y="342"/>
                  </a:cubicBezTo>
                  <a:cubicBezTo>
                    <a:pt x="173" y="342"/>
                    <a:pt x="199" y="316"/>
                    <a:pt x="199" y="285"/>
                  </a:cubicBezTo>
                  <a:cubicBezTo>
                    <a:pt x="285" y="285"/>
                    <a:pt x="285" y="285"/>
                    <a:pt x="285" y="285"/>
                  </a:cubicBezTo>
                  <a:cubicBezTo>
                    <a:pt x="285" y="0"/>
                    <a:pt x="285" y="0"/>
                    <a:pt x="28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B46780"/>
            </a:solidFill>
            <a:ln w="6350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8" name="形状3"/>
            <p:cNvSpPr/>
            <p:nvPr/>
          </p:nvSpPr>
          <p:spPr bwMode="auto">
            <a:xfrm>
              <a:off x="3561664" y="3944384"/>
              <a:ext cx="1281113" cy="1068387"/>
            </a:xfrm>
            <a:custGeom>
              <a:avLst/>
              <a:gdLst>
                <a:gd name="T0" fmla="*/ 274 w 342"/>
                <a:gd name="T1" fmla="*/ 0 h 285"/>
                <a:gd name="T2" fmla="*/ 199 w 342"/>
                <a:gd name="T3" fmla="*/ 52 h 285"/>
                <a:gd name="T4" fmla="*/ 124 w 342"/>
                <a:gd name="T5" fmla="*/ 0 h 285"/>
                <a:gd name="T6" fmla="*/ 57 w 342"/>
                <a:gd name="T7" fmla="*/ 0 h 285"/>
                <a:gd name="T8" fmla="*/ 57 w 342"/>
                <a:gd name="T9" fmla="*/ 86 h 285"/>
                <a:gd name="T10" fmla="*/ 0 w 342"/>
                <a:gd name="T11" fmla="*/ 142 h 285"/>
                <a:gd name="T12" fmla="*/ 57 w 342"/>
                <a:gd name="T13" fmla="*/ 199 h 285"/>
                <a:gd name="T14" fmla="*/ 57 w 342"/>
                <a:gd name="T15" fmla="*/ 285 h 285"/>
                <a:gd name="T16" fmla="*/ 342 w 342"/>
                <a:gd name="T17" fmla="*/ 285 h 285"/>
                <a:gd name="T18" fmla="*/ 342 w 342"/>
                <a:gd name="T19" fmla="*/ 0 h 285"/>
                <a:gd name="T20" fmla="*/ 274 w 342"/>
                <a:gd name="T21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2" h="285">
                  <a:moveTo>
                    <a:pt x="274" y="0"/>
                  </a:moveTo>
                  <a:cubicBezTo>
                    <a:pt x="263" y="30"/>
                    <a:pt x="234" y="52"/>
                    <a:pt x="199" y="52"/>
                  </a:cubicBezTo>
                  <a:cubicBezTo>
                    <a:pt x="165" y="52"/>
                    <a:pt x="136" y="30"/>
                    <a:pt x="124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57" y="86"/>
                    <a:pt x="57" y="86"/>
                    <a:pt x="57" y="86"/>
                  </a:cubicBezTo>
                  <a:cubicBezTo>
                    <a:pt x="25" y="86"/>
                    <a:pt x="0" y="111"/>
                    <a:pt x="0" y="142"/>
                  </a:cubicBezTo>
                  <a:cubicBezTo>
                    <a:pt x="0" y="173"/>
                    <a:pt x="25" y="199"/>
                    <a:pt x="57" y="199"/>
                  </a:cubicBezTo>
                  <a:cubicBezTo>
                    <a:pt x="57" y="285"/>
                    <a:pt x="57" y="285"/>
                    <a:pt x="57" y="285"/>
                  </a:cubicBezTo>
                  <a:cubicBezTo>
                    <a:pt x="342" y="285"/>
                    <a:pt x="342" y="285"/>
                    <a:pt x="342" y="285"/>
                  </a:cubicBezTo>
                  <a:cubicBezTo>
                    <a:pt x="342" y="0"/>
                    <a:pt x="342" y="0"/>
                    <a:pt x="342" y="0"/>
                  </a:cubicBezTo>
                  <a:lnTo>
                    <a:pt x="274" y="0"/>
                  </a:ln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9" name="形状3"/>
            <p:cNvSpPr/>
            <p:nvPr/>
          </p:nvSpPr>
          <p:spPr bwMode="auto">
            <a:xfrm>
              <a:off x="2601227" y="3730071"/>
              <a:ext cx="1068387" cy="1282700"/>
            </a:xfrm>
            <a:custGeom>
              <a:avLst/>
              <a:gdLst>
                <a:gd name="T0" fmla="*/ 285 w 285"/>
                <a:gd name="T1" fmla="*/ 124 h 342"/>
                <a:gd name="T2" fmla="*/ 285 w 285"/>
                <a:gd name="T3" fmla="*/ 57 h 342"/>
                <a:gd name="T4" fmla="*/ 199 w 285"/>
                <a:gd name="T5" fmla="*/ 57 h 342"/>
                <a:gd name="T6" fmla="*/ 142 w 285"/>
                <a:gd name="T7" fmla="*/ 0 h 342"/>
                <a:gd name="T8" fmla="*/ 86 w 285"/>
                <a:gd name="T9" fmla="*/ 57 h 342"/>
                <a:gd name="T10" fmla="*/ 0 w 285"/>
                <a:gd name="T11" fmla="*/ 57 h 342"/>
                <a:gd name="T12" fmla="*/ 0 w 285"/>
                <a:gd name="T13" fmla="*/ 342 h 342"/>
                <a:gd name="T14" fmla="*/ 285 w 285"/>
                <a:gd name="T15" fmla="*/ 342 h 342"/>
                <a:gd name="T16" fmla="*/ 285 w 285"/>
                <a:gd name="T17" fmla="*/ 274 h 342"/>
                <a:gd name="T18" fmla="*/ 233 w 285"/>
                <a:gd name="T19" fmla="*/ 199 h 342"/>
                <a:gd name="T20" fmla="*/ 285 w 285"/>
                <a:gd name="T21" fmla="*/ 124 h 3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85" h="342">
                  <a:moveTo>
                    <a:pt x="285" y="124"/>
                  </a:moveTo>
                  <a:cubicBezTo>
                    <a:pt x="285" y="57"/>
                    <a:pt x="285" y="57"/>
                    <a:pt x="285" y="57"/>
                  </a:cubicBezTo>
                  <a:cubicBezTo>
                    <a:pt x="199" y="57"/>
                    <a:pt x="199" y="57"/>
                    <a:pt x="199" y="57"/>
                  </a:cubicBezTo>
                  <a:cubicBezTo>
                    <a:pt x="199" y="25"/>
                    <a:pt x="174" y="0"/>
                    <a:pt x="142" y="0"/>
                  </a:cubicBezTo>
                  <a:cubicBezTo>
                    <a:pt x="111" y="0"/>
                    <a:pt x="86" y="25"/>
                    <a:pt x="86" y="57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342"/>
                    <a:pt x="0" y="342"/>
                    <a:pt x="0" y="342"/>
                  </a:cubicBezTo>
                  <a:cubicBezTo>
                    <a:pt x="285" y="342"/>
                    <a:pt x="285" y="342"/>
                    <a:pt x="285" y="342"/>
                  </a:cubicBezTo>
                  <a:cubicBezTo>
                    <a:pt x="285" y="274"/>
                    <a:pt x="285" y="274"/>
                    <a:pt x="285" y="274"/>
                  </a:cubicBezTo>
                  <a:cubicBezTo>
                    <a:pt x="255" y="263"/>
                    <a:pt x="233" y="234"/>
                    <a:pt x="233" y="199"/>
                  </a:cubicBezTo>
                  <a:cubicBezTo>
                    <a:pt x="233" y="165"/>
                    <a:pt x="255" y="136"/>
                    <a:pt x="285" y="124"/>
                  </a:cubicBezTo>
                  <a:close/>
                </a:path>
              </a:pathLst>
            </a:custGeom>
            <a:solidFill>
              <a:srgbClr val="0070C0"/>
            </a:solidFill>
            <a:ln w="6350"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" name="形状3"/>
            <p:cNvSpPr/>
            <p:nvPr/>
          </p:nvSpPr>
          <p:spPr bwMode="auto">
            <a:xfrm>
              <a:off x="2601227" y="2771221"/>
              <a:ext cx="1277937" cy="1068388"/>
            </a:xfrm>
            <a:custGeom>
              <a:avLst/>
              <a:gdLst>
                <a:gd name="T0" fmla="*/ 217 w 341"/>
                <a:gd name="T1" fmla="*/ 285 h 285"/>
                <a:gd name="T2" fmla="*/ 285 w 341"/>
                <a:gd name="T3" fmla="*/ 285 h 285"/>
                <a:gd name="T4" fmla="*/ 285 w 341"/>
                <a:gd name="T5" fmla="*/ 199 h 285"/>
                <a:gd name="T6" fmla="*/ 341 w 341"/>
                <a:gd name="T7" fmla="*/ 143 h 285"/>
                <a:gd name="T8" fmla="*/ 285 w 341"/>
                <a:gd name="T9" fmla="*/ 86 h 285"/>
                <a:gd name="T10" fmla="*/ 285 w 341"/>
                <a:gd name="T11" fmla="*/ 0 h 285"/>
                <a:gd name="T12" fmla="*/ 0 w 341"/>
                <a:gd name="T13" fmla="*/ 0 h 285"/>
                <a:gd name="T14" fmla="*/ 0 w 341"/>
                <a:gd name="T15" fmla="*/ 285 h 285"/>
                <a:gd name="T16" fmla="*/ 68 w 341"/>
                <a:gd name="T17" fmla="*/ 285 h 285"/>
                <a:gd name="T18" fmla="*/ 142 w 341"/>
                <a:gd name="T19" fmla="*/ 233 h 285"/>
                <a:gd name="T20" fmla="*/ 217 w 341"/>
                <a:gd name="T21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41" h="285">
                  <a:moveTo>
                    <a:pt x="217" y="285"/>
                  </a:moveTo>
                  <a:cubicBezTo>
                    <a:pt x="285" y="285"/>
                    <a:pt x="285" y="285"/>
                    <a:pt x="285" y="285"/>
                  </a:cubicBezTo>
                  <a:cubicBezTo>
                    <a:pt x="285" y="199"/>
                    <a:pt x="285" y="199"/>
                    <a:pt x="285" y="199"/>
                  </a:cubicBezTo>
                  <a:cubicBezTo>
                    <a:pt x="316" y="199"/>
                    <a:pt x="341" y="174"/>
                    <a:pt x="341" y="143"/>
                  </a:cubicBezTo>
                  <a:cubicBezTo>
                    <a:pt x="341" y="111"/>
                    <a:pt x="316" y="86"/>
                    <a:pt x="285" y="86"/>
                  </a:cubicBezTo>
                  <a:cubicBezTo>
                    <a:pt x="285" y="0"/>
                    <a:pt x="285" y="0"/>
                    <a:pt x="285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85"/>
                    <a:pt x="0" y="285"/>
                    <a:pt x="0" y="285"/>
                  </a:cubicBezTo>
                  <a:cubicBezTo>
                    <a:pt x="68" y="285"/>
                    <a:pt x="68" y="285"/>
                    <a:pt x="68" y="285"/>
                  </a:cubicBezTo>
                  <a:cubicBezTo>
                    <a:pt x="79" y="255"/>
                    <a:pt x="108" y="233"/>
                    <a:pt x="142" y="233"/>
                  </a:cubicBezTo>
                  <a:cubicBezTo>
                    <a:pt x="177" y="233"/>
                    <a:pt x="206" y="255"/>
                    <a:pt x="217" y="28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2365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3" name="矩形 22"/>
            <p:cNvSpPr/>
            <p:nvPr/>
          </p:nvSpPr>
          <p:spPr>
            <a:xfrm>
              <a:off x="2817207" y="3025563"/>
              <a:ext cx="636425" cy="45016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15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01</a:t>
              </a:r>
              <a:endParaRPr kumimoji="0" lang="en-US" altLang="zh-CN" sz="315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4050646" y="3031135"/>
              <a:ext cx="636425" cy="450166"/>
            </a:xfrm>
            <a:prstGeom prst="rect">
              <a:avLst/>
            </a:prstGeom>
            <a:solidFill>
              <a:srgbClr val="B4678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15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02</a:t>
              </a:r>
              <a:endParaRPr kumimoji="0" lang="en-US" altLang="zh-CN" sz="315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2817206" y="4253494"/>
              <a:ext cx="636425" cy="45016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15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03</a:t>
              </a:r>
              <a:endParaRPr kumimoji="0" lang="en-US" altLang="zh-CN" sz="315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3993626" y="4253494"/>
              <a:ext cx="636425" cy="450166"/>
            </a:xfrm>
            <a:prstGeom prst="rect">
              <a:avLst/>
            </a:prstGeom>
            <a:solidFill>
              <a:srgbClr val="0070C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3155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04</a:t>
              </a:r>
              <a:endParaRPr kumimoji="0" lang="en-US" altLang="zh-CN" sz="3155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</p:grpSp>
      <p:grpSp>
        <p:nvGrpSpPr>
          <p:cNvPr id="104" name="组合 103"/>
          <p:cNvGrpSpPr/>
          <p:nvPr/>
        </p:nvGrpSpPr>
        <p:grpSpPr>
          <a:xfrm>
            <a:off x="8263903" y="4043081"/>
            <a:ext cx="2830137" cy="1119157"/>
            <a:chOff x="900813" y="1921123"/>
            <a:chExt cx="2830137" cy="1119157"/>
          </a:xfrm>
        </p:grpSpPr>
        <p:sp>
          <p:nvSpPr>
            <p:cNvPr id="105" name="文本框3"/>
            <p:cNvSpPr txBox="1"/>
            <p:nvPr/>
          </p:nvSpPr>
          <p:spPr>
            <a:xfrm>
              <a:off x="1027288" y="2354130"/>
              <a:ext cx="2703662" cy="68615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标题数字等都可以通过点击和重新输入进行更改，顶部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</a:t>
              </a: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开始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”</a:t>
              </a: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面板中可以对字体、字号、颜色、行距等进行修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改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06" name="文本框 105"/>
            <p:cNvSpPr txBox="1"/>
            <p:nvPr/>
          </p:nvSpPr>
          <p:spPr>
            <a:xfrm>
              <a:off x="900813" y="1921123"/>
              <a:ext cx="1628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单击输入标题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952650" y="4029070"/>
            <a:ext cx="2778207" cy="1133168"/>
            <a:chOff x="1027288" y="1907112"/>
            <a:chExt cx="2778207" cy="1133168"/>
          </a:xfrm>
        </p:grpSpPr>
        <p:sp>
          <p:nvSpPr>
            <p:cNvPr id="108" name="文本框3"/>
            <p:cNvSpPr txBox="1"/>
            <p:nvPr/>
          </p:nvSpPr>
          <p:spPr>
            <a:xfrm>
              <a:off x="1027288" y="2354130"/>
              <a:ext cx="2703662" cy="68615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标题数字等都可以通过点击和重新输入进行更改，顶部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</a:t>
              </a: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开始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”</a:t>
              </a: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面板中可以对字体、字号、颜色、行距等进行修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改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2176720" y="1907112"/>
              <a:ext cx="1628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单击输入标题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0" name="组合 109"/>
          <p:cNvGrpSpPr/>
          <p:nvPr/>
        </p:nvGrpSpPr>
        <p:grpSpPr>
          <a:xfrm>
            <a:off x="952650" y="2384568"/>
            <a:ext cx="2778207" cy="1133168"/>
            <a:chOff x="1027288" y="1907112"/>
            <a:chExt cx="2778207" cy="1133168"/>
          </a:xfrm>
        </p:grpSpPr>
        <p:sp>
          <p:nvSpPr>
            <p:cNvPr id="111" name="文本框3"/>
            <p:cNvSpPr txBox="1"/>
            <p:nvPr/>
          </p:nvSpPr>
          <p:spPr>
            <a:xfrm>
              <a:off x="1027288" y="2354130"/>
              <a:ext cx="2703662" cy="68615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标题数字等都可以通过点击和重新输入进行更改，顶部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</a:t>
              </a: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开始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”</a:t>
              </a: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面板中可以对字体、字号、颜色、行距等进行修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改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12" name="文本框 111"/>
            <p:cNvSpPr txBox="1"/>
            <p:nvPr/>
          </p:nvSpPr>
          <p:spPr>
            <a:xfrm>
              <a:off x="2176720" y="1907112"/>
              <a:ext cx="1628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单击输入标题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grpSp>
        <p:nvGrpSpPr>
          <p:cNvPr id="113" name="组合 112"/>
          <p:cNvGrpSpPr/>
          <p:nvPr/>
        </p:nvGrpSpPr>
        <p:grpSpPr>
          <a:xfrm>
            <a:off x="8263903" y="2398579"/>
            <a:ext cx="2830137" cy="1119157"/>
            <a:chOff x="900813" y="1921123"/>
            <a:chExt cx="2830137" cy="1119157"/>
          </a:xfrm>
        </p:grpSpPr>
        <p:sp>
          <p:nvSpPr>
            <p:cNvPr id="114" name="文本框3"/>
            <p:cNvSpPr txBox="1"/>
            <p:nvPr/>
          </p:nvSpPr>
          <p:spPr>
            <a:xfrm>
              <a:off x="1027288" y="2354130"/>
              <a:ext cx="2703662" cy="68615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marL="0" marR="0" lvl="0" indent="0" algn="just" defTabSz="914400" rtl="0" eaLnBrk="1" fontAlgn="auto" latinLnBrk="0" hangingPunct="1">
                <a:lnSpc>
                  <a:spcPct val="13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标题数字等都可以通过点击和重新输入进行更改，顶部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“</a:t>
              </a: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开始</a:t>
              </a:r>
              <a:r>
                <a:rPr kumimoji="0" lang="en-US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”</a:t>
              </a:r>
              <a:r>
                <a:rPr kumimoji="0" lang="zh-CN" altLang="zh-CN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面板中可以对字体、字号、颜色、行距等进行修</a:t>
              </a:r>
              <a:r>
                <a:rPr kumimoji="0" lang="zh-CN" alt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微软雅黑" panose="020B0503020204020204" pitchFamily="34" charset="-122"/>
                </a:rPr>
                <a:t>改</a:t>
              </a:r>
              <a:endParaRPr kumimoji="0" lang="zh-CN" alt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endParaRPr>
            </a:p>
          </p:txBody>
        </p:sp>
        <p:sp>
          <p:nvSpPr>
            <p:cNvPr id="115" name="文本框 114"/>
            <p:cNvSpPr txBox="1"/>
            <p:nvPr/>
          </p:nvSpPr>
          <p:spPr>
            <a:xfrm>
              <a:off x="900813" y="1921123"/>
              <a:ext cx="162877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di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rPr>
                <a:t>单击输入标题</a:t>
              </a:r>
              <a:endParaRPr kumimoji="0" lang="zh-CN" alt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9525" y="3201963"/>
            <a:ext cx="12188826" cy="3899877"/>
            <a:chOff x="3175" y="1484923"/>
            <a:chExt cx="12188826" cy="3899877"/>
          </a:xfrm>
        </p:grpSpPr>
        <p:sp>
          <p:nvSpPr>
            <p:cNvPr id="11" name="íṥlíḍê"/>
            <p:cNvSpPr/>
            <p:nvPr userDrawn="1"/>
          </p:nvSpPr>
          <p:spPr bwMode="auto">
            <a:xfrm>
              <a:off x="3175" y="2397492"/>
              <a:ext cx="5203825" cy="2640013"/>
            </a:xfrm>
            <a:custGeom>
              <a:avLst/>
              <a:gdLst>
                <a:gd name="T0" fmla="*/ 2186 w 2186"/>
                <a:gd name="T1" fmla="*/ 856 h 1109"/>
                <a:gd name="T2" fmla="*/ 2126 w 2186"/>
                <a:gd name="T3" fmla="*/ 879 h 1109"/>
                <a:gd name="T4" fmla="*/ 1995 w 2186"/>
                <a:gd name="T5" fmla="*/ 924 h 1109"/>
                <a:gd name="T6" fmla="*/ 533 w 2186"/>
                <a:gd name="T7" fmla="*/ 608 h 1109"/>
                <a:gd name="T8" fmla="*/ 476 w 2186"/>
                <a:gd name="T9" fmla="*/ 568 h 1109"/>
                <a:gd name="T10" fmla="*/ 0 w 2186"/>
                <a:gd name="T11" fmla="*/ 514 h 1109"/>
                <a:gd name="T12" fmla="*/ 0 w 2186"/>
                <a:gd name="T13" fmla="*/ 306 h 1109"/>
                <a:gd name="T14" fmla="*/ 738 w 2186"/>
                <a:gd name="T15" fmla="*/ 137 h 1109"/>
                <a:gd name="T16" fmla="*/ 883 w 2186"/>
                <a:gd name="T17" fmla="*/ 206 h 1109"/>
                <a:gd name="T18" fmla="*/ 883 w 2186"/>
                <a:gd name="T19" fmla="*/ 206 h 1109"/>
                <a:gd name="T20" fmla="*/ 914 w 2186"/>
                <a:gd name="T21" fmla="*/ 224 h 1109"/>
                <a:gd name="T22" fmla="*/ 918 w 2186"/>
                <a:gd name="T23" fmla="*/ 227 h 1109"/>
                <a:gd name="T24" fmla="*/ 922 w 2186"/>
                <a:gd name="T25" fmla="*/ 230 h 1109"/>
                <a:gd name="T26" fmla="*/ 934 w 2186"/>
                <a:gd name="T27" fmla="*/ 240 h 1109"/>
                <a:gd name="T28" fmla="*/ 943 w 2186"/>
                <a:gd name="T29" fmla="*/ 247 h 1109"/>
                <a:gd name="T30" fmla="*/ 951 w 2186"/>
                <a:gd name="T31" fmla="*/ 255 h 1109"/>
                <a:gd name="T32" fmla="*/ 955 w 2186"/>
                <a:gd name="T33" fmla="*/ 259 h 1109"/>
                <a:gd name="T34" fmla="*/ 960 w 2186"/>
                <a:gd name="T35" fmla="*/ 263 h 1109"/>
                <a:gd name="T36" fmla="*/ 974 w 2186"/>
                <a:gd name="T37" fmla="*/ 278 h 1109"/>
                <a:gd name="T38" fmla="*/ 979 w 2186"/>
                <a:gd name="T39" fmla="*/ 283 h 1109"/>
                <a:gd name="T40" fmla="*/ 980 w 2186"/>
                <a:gd name="T41" fmla="*/ 285 h 1109"/>
                <a:gd name="T42" fmla="*/ 1005 w 2186"/>
                <a:gd name="T43" fmla="*/ 314 h 1109"/>
                <a:gd name="T44" fmla="*/ 1433 w 2186"/>
                <a:gd name="T45" fmla="*/ 761 h 1109"/>
                <a:gd name="T46" fmla="*/ 2100 w 2186"/>
                <a:gd name="T47" fmla="*/ 874 h 1109"/>
                <a:gd name="T48" fmla="*/ 2186 w 2186"/>
                <a:gd name="T49" fmla="*/ 856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6" h="1109">
                  <a:moveTo>
                    <a:pt x="2186" y="856"/>
                  </a:moveTo>
                  <a:cubicBezTo>
                    <a:pt x="2166" y="864"/>
                    <a:pt x="2146" y="872"/>
                    <a:pt x="2126" y="879"/>
                  </a:cubicBezTo>
                  <a:cubicBezTo>
                    <a:pt x="2081" y="895"/>
                    <a:pt x="2037" y="911"/>
                    <a:pt x="1995" y="924"/>
                  </a:cubicBezTo>
                  <a:cubicBezTo>
                    <a:pt x="1374" y="1109"/>
                    <a:pt x="846" y="821"/>
                    <a:pt x="533" y="608"/>
                  </a:cubicBezTo>
                  <a:cubicBezTo>
                    <a:pt x="513" y="595"/>
                    <a:pt x="494" y="581"/>
                    <a:pt x="476" y="568"/>
                  </a:cubicBezTo>
                  <a:cubicBezTo>
                    <a:pt x="232" y="397"/>
                    <a:pt x="33" y="495"/>
                    <a:pt x="0" y="514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06"/>
                    <a:pt x="361" y="0"/>
                    <a:pt x="738" y="137"/>
                  </a:cubicBezTo>
                  <a:cubicBezTo>
                    <a:pt x="787" y="155"/>
                    <a:pt x="835" y="179"/>
                    <a:pt x="883" y="206"/>
                  </a:cubicBezTo>
                  <a:cubicBezTo>
                    <a:pt x="883" y="206"/>
                    <a:pt x="883" y="206"/>
                    <a:pt x="883" y="206"/>
                  </a:cubicBezTo>
                  <a:cubicBezTo>
                    <a:pt x="893" y="212"/>
                    <a:pt x="903" y="218"/>
                    <a:pt x="914" y="224"/>
                  </a:cubicBezTo>
                  <a:cubicBezTo>
                    <a:pt x="915" y="225"/>
                    <a:pt x="916" y="226"/>
                    <a:pt x="918" y="227"/>
                  </a:cubicBezTo>
                  <a:cubicBezTo>
                    <a:pt x="919" y="228"/>
                    <a:pt x="921" y="229"/>
                    <a:pt x="922" y="230"/>
                  </a:cubicBezTo>
                  <a:cubicBezTo>
                    <a:pt x="926" y="233"/>
                    <a:pt x="930" y="236"/>
                    <a:pt x="934" y="240"/>
                  </a:cubicBezTo>
                  <a:cubicBezTo>
                    <a:pt x="937" y="242"/>
                    <a:pt x="940" y="245"/>
                    <a:pt x="943" y="247"/>
                  </a:cubicBezTo>
                  <a:cubicBezTo>
                    <a:pt x="945" y="249"/>
                    <a:pt x="948" y="252"/>
                    <a:pt x="951" y="255"/>
                  </a:cubicBezTo>
                  <a:cubicBezTo>
                    <a:pt x="952" y="256"/>
                    <a:pt x="954" y="257"/>
                    <a:pt x="955" y="259"/>
                  </a:cubicBezTo>
                  <a:cubicBezTo>
                    <a:pt x="957" y="260"/>
                    <a:pt x="958" y="262"/>
                    <a:pt x="960" y="263"/>
                  </a:cubicBezTo>
                  <a:cubicBezTo>
                    <a:pt x="964" y="268"/>
                    <a:pt x="969" y="273"/>
                    <a:pt x="974" y="278"/>
                  </a:cubicBezTo>
                  <a:cubicBezTo>
                    <a:pt x="976" y="280"/>
                    <a:pt x="977" y="281"/>
                    <a:pt x="979" y="283"/>
                  </a:cubicBezTo>
                  <a:cubicBezTo>
                    <a:pt x="979" y="283"/>
                    <a:pt x="979" y="284"/>
                    <a:pt x="980" y="285"/>
                  </a:cubicBezTo>
                  <a:cubicBezTo>
                    <a:pt x="988" y="294"/>
                    <a:pt x="997" y="304"/>
                    <a:pt x="1005" y="314"/>
                  </a:cubicBezTo>
                  <a:cubicBezTo>
                    <a:pt x="1129" y="470"/>
                    <a:pt x="1256" y="645"/>
                    <a:pt x="1433" y="761"/>
                  </a:cubicBezTo>
                  <a:cubicBezTo>
                    <a:pt x="1598" y="869"/>
                    <a:pt x="1808" y="927"/>
                    <a:pt x="2100" y="874"/>
                  </a:cubicBezTo>
                  <a:cubicBezTo>
                    <a:pt x="2128" y="869"/>
                    <a:pt x="2157" y="863"/>
                    <a:pt x="2186" y="856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íṣļïde"/>
            <p:cNvSpPr/>
            <p:nvPr userDrawn="1"/>
          </p:nvSpPr>
          <p:spPr bwMode="auto">
            <a:xfrm>
              <a:off x="3175" y="3940908"/>
              <a:ext cx="2159000" cy="1339850"/>
            </a:xfrm>
            <a:custGeom>
              <a:avLst/>
              <a:gdLst>
                <a:gd name="T0" fmla="*/ 907 w 907"/>
                <a:gd name="T1" fmla="*/ 353 h 563"/>
                <a:gd name="T2" fmla="*/ 634 w 907"/>
                <a:gd name="T3" fmla="*/ 295 h 563"/>
                <a:gd name="T4" fmla="*/ 523 w 907"/>
                <a:gd name="T5" fmla="*/ 297 h 563"/>
                <a:gd name="T6" fmla="*/ 0 w 907"/>
                <a:gd name="T7" fmla="*/ 563 h 563"/>
                <a:gd name="T8" fmla="*/ 0 w 907"/>
                <a:gd name="T9" fmla="*/ 185 h 563"/>
                <a:gd name="T10" fmla="*/ 403 w 907"/>
                <a:gd name="T11" fmla="*/ 130 h 563"/>
                <a:gd name="T12" fmla="*/ 578 w 907"/>
                <a:gd name="T13" fmla="*/ 231 h 563"/>
                <a:gd name="T14" fmla="*/ 597 w 907"/>
                <a:gd name="T15" fmla="*/ 240 h 563"/>
                <a:gd name="T16" fmla="*/ 696 w 907"/>
                <a:gd name="T17" fmla="*/ 281 h 563"/>
                <a:gd name="T18" fmla="*/ 715 w 907"/>
                <a:gd name="T19" fmla="*/ 289 h 563"/>
                <a:gd name="T20" fmla="*/ 797 w 907"/>
                <a:gd name="T21" fmla="*/ 318 h 563"/>
                <a:gd name="T22" fmla="*/ 812 w 907"/>
                <a:gd name="T23" fmla="*/ 323 h 563"/>
                <a:gd name="T24" fmla="*/ 848 w 907"/>
                <a:gd name="T25" fmla="*/ 335 h 563"/>
                <a:gd name="T26" fmla="*/ 857 w 907"/>
                <a:gd name="T27" fmla="*/ 338 h 563"/>
                <a:gd name="T28" fmla="*/ 872 w 907"/>
                <a:gd name="T29" fmla="*/ 342 h 563"/>
                <a:gd name="T30" fmla="*/ 877 w 907"/>
                <a:gd name="T31" fmla="*/ 344 h 563"/>
                <a:gd name="T32" fmla="*/ 894 w 907"/>
                <a:gd name="T33" fmla="*/ 349 h 563"/>
                <a:gd name="T34" fmla="*/ 899 w 907"/>
                <a:gd name="T35" fmla="*/ 350 h 563"/>
                <a:gd name="T36" fmla="*/ 907 w 907"/>
                <a:gd name="T37" fmla="*/ 353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7" h="563">
                  <a:moveTo>
                    <a:pt x="907" y="353"/>
                  </a:moveTo>
                  <a:cubicBezTo>
                    <a:pt x="803" y="330"/>
                    <a:pt x="716" y="305"/>
                    <a:pt x="634" y="295"/>
                  </a:cubicBezTo>
                  <a:cubicBezTo>
                    <a:pt x="598" y="291"/>
                    <a:pt x="560" y="292"/>
                    <a:pt x="523" y="297"/>
                  </a:cubicBezTo>
                  <a:cubicBezTo>
                    <a:pt x="265" y="333"/>
                    <a:pt x="0" y="563"/>
                    <a:pt x="0" y="563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8" y="121"/>
                    <a:pt x="230" y="0"/>
                    <a:pt x="403" y="130"/>
                  </a:cubicBezTo>
                  <a:cubicBezTo>
                    <a:pt x="453" y="167"/>
                    <a:pt x="514" y="201"/>
                    <a:pt x="578" y="231"/>
                  </a:cubicBezTo>
                  <a:cubicBezTo>
                    <a:pt x="584" y="234"/>
                    <a:pt x="591" y="237"/>
                    <a:pt x="597" y="240"/>
                  </a:cubicBezTo>
                  <a:cubicBezTo>
                    <a:pt x="631" y="255"/>
                    <a:pt x="664" y="269"/>
                    <a:pt x="696" y="281"/>
                  </a:cubicBezTo>
                  <a:cubicBezTo>
                    <a:pt x="702" y="284"/>
                    <a:pt x="709" y="286"/>
                    <a:pt x="715" y="289"/>
                  </a:cubicBezTo>
                  <a:cubicBezTo>
                    <a:pt x="745" y="300"/>
                    <a:pt x="772" y="309"/>
                    <a:pt x="797" y="318"/>
                  </a:cubicBezTo>
                  <a:cubicBezTo>
                    <a:pt x="802" y="320"/>
                    <a:pt x="807" y="322"/>
                    <a:pt x="812" y="323"/>
                  </a:cubicBezTo>
                  <a:cubicBezTo>
                    <a:pt x="825" y="328"/>
                    <a:pt x="837" y="332"/>
                    <a:pt x="848" y="335"/>
                  </a:cubicBezTo>
                  <a:cubicBezTo>
                    <a:pt x="851" y="336"/>
                    <a:pt x="854" y="337"/>
                    <a:pt x="857" y="338"/>
                  </a:cubicBezTo>
                  <a:cubicBezTo>
                    <a:pt x="862" y="340"/>
                    <a:pt x="867" y="341"/>
                    <a:pt x="872" y="342"/>
                  </a:cubicBezTo>
                  <a:cubicBezTo>
                    <a:pt x="873" y="343"/>
                    <a:pt x="875" y="343"/>
                    <a:pt x="877" y="344"/>
                  </a:cubicBezTo>
                  <a:cubicBezTo>
                    <a:pt x="883" y="346"/>
                    <a:pt x="889" y="348"/>
                    <a:pt x="894" y="349"/>
                  </a:cubicBezTo>
                  <a:cubicBezTo>
                    <a:pt x="896" y="350"/>
                    <a:pt x="897" y="350"/>
                    <a:pt x="899" y="350"/>
                  </a:cubicBezTo>
                  <a:cubicBezTo>
                    <a:pt x="903" y="352"/>
                    <a:pt x="906" y="352"/>
                    <a:pt x="907" y="353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î$ľiḓé"/>
            <p:cNvSpPr/>
            <p:nvPr userDrawn="1"/>
          </p:nvSpPr>
          <p:spPr bwMode="auto">
            <a:xfrm>
              <a:off x="3175" y="3330331"/>
              <a:ext cx="4748213" cy="1695450"/>
            </a:xfrm>
            <a:custGeom>
              <a:avLst/>
              <a:gdLst>
                <a:gd name="T0" fmla="*/ 1995 w 1995"/>
                <a:gd name="T1" fmla="*/ 527 h 712"/>
                <a:gd name="T2" fmla="*/ 908 w 1995"/>
                <a:gd name="T3" fmla="*/ 614 h 712"/>
                <a:gd name="T4" fmla="*/ 908 w 1995"/>
                <a:gd name="T5" fmla="*/ 614 h 712"/>
                <a:gd name="T6" fmla="*/ 907 w 1995"/>
                <a:gd name="T7" fmla="*/ 614 h 712"/>
                <a:gd name="T8" fmla="*/ 899 w 1995"/>
                <a:gd name="T9" fmla="*/ 611 h 712"/>
                <a:gd name="T10" fmla="*/ 894 w 1995"/>
                <a:gd name="T11" fmla="*/ 610 h 712"/>
                <a:gd name="T12" fmla="*/ 877 w 1995"/>
                <a:gd name="T13" fmla="*/ 605 h 712"/>
                <a:gd name="T14" fmla="*/ 872 w 1995"/>
                <a:gd name="T15" fmla="*/ 603 h 712"/>
                <a:gd name="T16" fmla="*/ 857 w 1995"/>
                <a:gd name="T17" fmla="*/ 599 h 712"/>
                <a:gd name="T18" fmla="*/ 848 w 1995"/>
                <a:gd name="T19" fmla="*/ 596 h 712"/>
                <a:gd name="T20" fmla="*/ 812 w 1995"/>
                <a:gd name="T21" fmla="*/ 584 h 712"/>
                <a:gd name="T22" fmla="*/ 797 w 1995"/>
                <a:gd name="T23" fmla="*/ 579 h 712"/>
                <a:gd name="T24" fmla="*/ 715 w 1995"/>
                <a:gd name="T25" fmla="*/ 550 h 712"/>
                <a:gd name="T26" fmla="*/ 696 w 1995"/>
                <a:gd name="T27" fmla="*/ 542 h 712"/>
                <a:gd name="T28" fmla="*/ 597 w 1995"/>
                <a:gd name="T29" fmla="*/ 501 h 712"/>
                <a:gd name="T30" fmla="*/ 578 w 1995"/>
                <a:gd name="T31" fmla="*/ 492 h 712"/>
                <a:gd name="T32" fmla="*/ 403 w 1995"/>
                <a:gd name="T33" fmla="*/ 391 h 712"/>
                <a:gd name="T34" fmla="*/ 0 w 1995"/>
                <a:gd name="T35" fmla="*/ 446 h 712"/>
                <a:gd name="T36" fmla="*/ 0 w 1995"/>
                <a:gd name="T37" fmla="*/ 117 h 712"/>
                <a:gd name="T38" fmla="*/ 476 w 1995"/>
                <a:gd name="T39" fmla="*/ 171 h 712"/>
                <a:gd name="T40" fmla="*/ 533 w 1995"/>
                <a:gd name="T41" fmla="*/ 211 h 712"/>
                <a:gd name="T42" fmla="*/ 1995 w 1995"/>
                <a:gd name="T43" fmla="*/ 527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95" h="712">
                  <a:moveTo>
                    <a:pt x="1995" y="527"/>
                  </a:moveTo>
                  <a:cubicBezTo>
                    <a:pt x="1459" y="703"/>
                    <a:pt x="1141" y="665"/>
                    <a:pt x="908" y="614"/>
                  </a:cubicBezTo>
                  <a:cubicBezTo>
                    <a:pt x="908" y="614"/>
                    <a:pt x="908" y="614"/>
                    <a:pt x="908" y="614"/>
                  </a:cubicBezTo>
                  <a:cubicBezTo>
                    <a:pt x="908" y="614"/>
                    <a:pt x="907" y="614"/>
                    <a:pt x="907" y="614"/>
                  </a:cubicBezTo>
                  <a:cubicBezTo>
                    <a:pt x="906" y="613"/>
                    <a:pt x="903" y="613"/>
                    <a:pt x="899" y="611"/>
                  </a:cubicBezTo>
                  <a:cubicBezTo>
                    <a:pt x="897" y="611"/>
                    <a:pt x="896" y="611"/>
                    <a:pt x="894" y="610"/>
                  </a:cubicBezTo>
                  <a:cubicBezTo>
                    <a:pt x="889" y="609"/>
                    <a:pt x="883" y="607"/>
                    <a:pt x="877" y="605"/>
                  </a:cubicBezTo>
                  <a:cubicBezTo>
                    <a:pt x="875" y="604"/>
                    <a:pt x="873" y="604"/>
                    <a:pt x="872" y="603"/>
                  </a:cubicBezTo>
                  <a:cubicBezTo>
                    <a:pt x="867" y="602"/>
                    <a:pt x="862" y="601"/>
                    <a:pt x="857" y="599"/>
                  </a:cubicBezTo>
                  <a:cubicBezTo>
                    <a:pt x="854" y="598"/>
                    <a:pt x="851" y="597"/>
                    <a:pt x="848" y="596"/>
                  </a:cubicBezTo>
                  <a:cubicBezTo>
                    <a:pt x="837" y="593"/>
                    <a:pt x="825" y="589"/>
                    <a:pt x="812" y="584"/>
                  </a:cubicBezTo>
                  <a:cubicBezTo>
                    <a:pt x="807" y="583"/>
                    <a:pt x="802" y="581"/>
                    <a:pt x="797" y="579"/>
                  </a:cubicBezTo>
                  <a:cubicBezTo>
                    <a:pt x="772" y="570"/>
                    <a:pt x="745" y="561"/>
                    <a:pt x="715" y="550"/>
                  </a:cubicBezTo>
                  <a:cubicBezTo>
                    <a:pt x="709" y="547"/>
                    <a:pt x="702" y="545"/>
                    <a:pt x="696" y="542"/>
                  </a:cubicBezTo>
                  <a:cubicBezTo>
                    <a:pt x="664" y="530"/>
                    <a:pt x="631" y="516"/>
                    <a:pt x="597" y="501"/>
                  </a:cubicBezTo>
                  <a:cubicBezTo>
                    <a:pt x="591" y="498"/>
                    <a:pt x="584" y="495"/>
                    <a:pt x="578" y="492"/>
                  </a:cubicBezTo>
                  <a:cubicBezTo>
                    <a:pt x="514" y="462"/>
                    <a:pt x="453" y="428"/>
                    <a:pt x="403" y="391"/>
                  </a:cubicBezTo>
                  <a:cubicBezTo>
                    <a:pt x="230" y="261"/>
                    <a:pt x="68" y="382"/>
                    <a:pt x="0" y="446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3" y="98"/>
                    <a:pt x="232" y="0"/>
                    <a:pt x="476" y="171"/>
                  </a:cubicBezTo>
                  <a:cubicBezTo>
                    <a:pt x="494" y="184"/>
                    <a:pt x="513" y="198"/>
                    <a:pt x="533" y="211"/>
                  </a:cubicBezTo>
                  <a:cubicBezTo>
                    <a:pt x="846" y="424"/>
                    <a:pt x="1374" y="712"/>
                    <a:pt x="1995" y="52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ïŝḻïdê"/>
            <p:cNvSpPr/>
            <p:nvPr userDrawn="1"/>
          </p:nvSpPr>
          <p:spPr bwMode="auto">
            <a:xfrm>
              <a:off x="10139363" y="1484923"/>
              <a:ext cx="2052638" cy="866775"/>
            </a:xfrm>
            <a:custGeom>
              <a:avLst/>
              <a:gdLst>
                <a:gd name="T0" fmla="*/ 0 w 862"/>
                <a:gd name="T1" fmla="*/ 277 h 364"/>
                <a:gd name="T2" fmla="*/ 160 w 862"/>
                <a:gd name="T3" fmla="*/ 247 h 364"/>
                <a:gd name="T4" fmla="*/ 862 w 862"/>
                <a:gd name="T5" fmla="*/ 0 h 364"/>
                <a:gd name="T6" fmla="*/ 862 w 862"/>
                <a:gd name="T7" fmla="*/ 364 h 364"/>
                <a:gd name="T8" fmla="*/ 0 w 862"/>
                <a:gd name="T9" fmla="*/ 27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364">
                  <a:moveTo>
                    <a:pt x="0" y="277"/>
                  </a:moveTo>
                  <a:cubicBezTo>
                    <a:pt x="96" y="266"/>
                    <a:pt x="88" y="266"/>
                    <a:pt x="160" y="247"/>
                  </a:cubicBezTo>
                  <a:cubicBezTo>
                    <a:pt x="601" y="134"/>
                    <a:pt x="862" y="0"/>
                    <a:pt x="862" y="0"/>
                  </a:cubicBezTo>
                  <a:cubicBezTo>
                    <a:pt x="862" y="364"/>
                    <a:pt x="862" y="364"/>
                    <a:pt x="862" y="364"/>
                  </a:cubicBezTo>
                  <a:lnTo>
                    <a:pt x="0" y="27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îṩļíḋè"/>
            <p:cNvSpPr/>
            <p:nvPr userDrawn="1"/>
          </p:nvSpPr>
          <p:spPr bwMode="auto">
            <a:xfrm>
              <a:off x="9039225" y="1932598"/>
              <a:ext cx="3152775" cy="1277938"/>
            </a:xfrm>
            <a:custGeom>
              <a:avLst/>
              <a:gdLst>
                <a:gd name="T0" fmla="*/ 1324 w 1324"/>
                <a:gd name="T1" fmla="*/ 537 h 537"/>
                <a:gd name="T2" fmla="*/ 1324 w 1324"/>
                <a:gd name="T3" fmla="*/ 176 h 537"/>
                <a:gd name="T4" fmla="*/ 0 w 1324"/>
                <a:gd name="T5" fmla="*/ 178 h 537"/>
                <a:gd name="T6" fmla="*/ 1324 w 1324"/>
                <a:gd name="T7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4" h="537">
                  <a:moveTo>
                    <a:pt x="1324" y="537"/>
                  </a:moveTo>
                  <a:cubicBezTo>
                    <a:pt x="1324" y="176"/>
                    <a:pt x="1324" y="176"/>
                    <a:pt x="1324" y="176"/>
                  </a:cubicBezTo>
                  <a:cubicBezTo>
                    <a:pt x="1088" y="0"/>
                    <a:pt x="583" y="42"/>
                    <a:pt x="0" y="178"/>
                  </a:cubicBezTo>
                  <a:cubicBezTo>
                    <a:pt x="765" y="37"/>
                    <a:pt x="1194" y="401"/>
                    <a:pt x="1324" y="53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íṣlíḍê"/>
            <p:cNvSpPr/>
            <p:nvPr userDrawn="1"/>
          </p:nvSpPr>
          <p:spPr bwMode="auto">
            <a:xfrm>
              <a:off x="2335213" y="2540000"/>
              <a:ext cx="9856788" cy="2844800"/>
            </a:xfrm>
            <a:custGeom>
              <a:avLst/>
              <a:gdLst>
                <a:gd name="T0" fmla="*/ 4140 w 4140"/>
                <a:gd name="T1" fmla="*/ 587 h 1195"/>
                <a:gd name="T2" fmla="*/ 4140 w 4140"/>
                <a:gd name="T3" fmla="*/ 1195 h 1195"/>
                <a:gd name="T4" fmla="*/ 3869 w 4140"/>
                <a:gd name="T5" fmla="*/ 1195 h 1195"/>
                <a:gd name="T6" fmla="*/ 3323 w 4140"/>
                <a:gd name="T7" fmla="*/ 633 h 1195"/>
                <a:gd name="T8" fmla="*/ 3084 w 4140"/>
                <a:gd name="T9" fmla="*/ 538 h 1195"/>
                <a:gd name="T10" fmla="*/ 2655 w 4140"/>
                <a:gd name="T11" fmla="*/ 495 h 1195"/>
                <a:gd name="T12" fmla="*/ 2285 w 4140"/>
                <a:gd name="T13" fmla="*/ 515 h 1195"/>
                <a:gd name="T14" fmla="*/ 2042 w 4140"/>
                <a:gd name="T15" fmla="*/ 548 h 1195"/>
                <a:gd name="T16" fmla="*/ 2033 w 4140"/>
                <a:gd name="T17" fmla="*/ 549 h 1195"/>
                <a:gd name="T18" fmla="*/ 2033 w 4140"/>
                <a:gd name="T19" fmla="*/ 550 h 1195"/>
                <a:gd name="T20" fmla="*/ 1206 w 4140"/>
                <a:gd name="T21" fmla="*/ 806 h 1195"/>
                <a:gd name="T22" fmla="*/ 1120 w 4140"/>
                <a:gd name="T23" fmla="*/ 824 h 1195"/>
                <a:gd name="T24" fmla="*/ 453 w 4140"/>
                <a:gd name="T25" fmla="*/ 711 h 1195"/>
                <a:gd name="T26" fmla="*/ 25 w 4140"/>
                <a:gd name="T27" fmla="*/ 264 h 1195"/>
                <a:gd name="T28" fmla="*/ 0 w 4140"/>
                <a:gd name="T29" fmla="*/ 235 h 1195"/>
                <a:gd name="T30" fmla="*/ 984 w 4140"/>
                <a:gd name="T31" fmla="*/ 695 h 1195"/>
                <a:gd name="T32" fmla="*/ 1316 w 4140"/>
                <a:gd name="T33" fmla="*/ 625 h 1195"/>
                <a:gd name="T34" fmla="*/ 1853 w 4140"/>
                <a:gd name="T35" fmla="*/ 416 h 1195"/>
                <a:gd name="T36" fmla="*/ 4140 w 4140"/>
                <a:gd name="T37" fmla="*/ 587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40" h="1195">
                  <a:moveTo>
                    <a:pt x="4140" y="587"/>
                  </a:moveTo>
                  <a:cubicBezTo>
                    <a:pt x="4140" y="1195"/>
                    <a:pt x="4140" y="1195"/>
                    <a:pt x="4140" y="1195"/>
                  </a:cubicBezTo>
                  <a:cubicBezTo>
                    <a:pt x="3869" y="1195"/>
                    <a:pt x="3869" y="1195"/>
                    <a:pt x="3869" y="1195"/>
                  </a:cubicBezTo>
                  <a:cubicBezTo>
                    <a:pt x="3798" y="1069"/>
                    <a:pt x="3637" y="838"/>
                    <a:pt x="3323" y="633"/>
                  </a:cubicBezTo>
                  <a:cubicBezTo>
                    <a:pt x="3256" y="590"/>
                    <a:pt x="3174" y="559"/>
                    <a:pt x="3084" y="538"/>
                  </a:cubicBezTo>
                  <a:cubicBezTo>
                    <a:pt x="2951" y="506"/>
                    <a:pt x="2800" y="495"/>
                    <a:pt x="2655" y="495"/>
                  </a:cubicBezTo>
                  <a:cubicBezTo>
                    <a:pt x="2521" y="495"/>
                    <a:pt x="2391" y="504"/>
                    <a:pt x="2285" y="515"/>
                  </a:cubicBezTo>
                  <a:cubicBezTo>
                    <a:pt x="2211" y="520"/>
                    <a:pt x="2130" y="531"/>
                    <a:pt x="2042" y="548"/>
                  </a:cubicBezTo>
                  <a:cubicBezTo>
                    <a:pt x="2036" y="549"/>
                    <a:pt x="2033" y="549"/>
                    <a:pt x="2033" y="549"/>
                  </a:cubicBezTo>
                  <a:cubicBezTo>
                    <a:pt x="2033" y="550"/>
                    <a:pt x="2033" y="550"/>
                    <a:pt x="2033" y="550"/>
                  </a:cubicBezTo>
                  <a:cubicBezTo>
                    <a:pt x="1806" y="594"/>
                    <a:pt x="1533" y="680"/>
                    <a:pt x="1206" y="806"/>
                  </a:cubicBezTo>
                  <a:cubicBezTo>
                    <a:pt x="1177" y="813"/>
                    <a:pt x="1148" y="819"/>
                    <a:pt x="1120" y="824"/>
                  </a:cubicBezTo>
                  <a:cubicBezTo>
                    <a:pt x="828" y="877"/>
                    <a:pt x="618" y="819"/>
                    <a:pt x="453" y="711"/>
                  </a:cubicBezTo>
                  <a:cubicBezTo>
                    <a:pt x="276" y="595"/>
                    <a:pt x="149" y="420"/>
                    <a:pt x="25" y="264"/>
                  </a:cubicBezTo>
                  <a:cubicBezTo>
                    <a:pt x="17" y="254"/>
                    <a:pt x="8" y="244"/>
                    <a:pt x="0" y="235"/>
                  </a:cubicBezTo>
                  <a:cubicBezTo>
                    <a:pt x="28" y="262"/>
                    <a:pt x="475" y="698"/>
                    <a:pt x="984" y="695"/>
                  </a:cubicBezTo>
                  <a:cubicBezTo>
                    <a:pt x="1093" y="695"/>
                    <a:pt x="1205" y="674"/>
                    <a:pt x="1316" y="625"/>
                  </a:cubicBezTo>
                  <a:cubicBezTo>
                    <a:pt x="1427" y="576"/>
                    <a:pt x="1617" y="495"/>
                    <a:pt x="1853" y="416"/>
                  </a:cubicBezTo>
                  <a:cubicBezTo>
                    <a:pt x="2510" y="197"/>
                    <a:pt x="3518" y="0"/>
                    <a:pt x="4140" y="58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îšḷïďè"/>
            <p:cNvSpPr/>
            <p:nvPr userDrawn="1"/>
          </p:nvSpPr>
          <p:spPr bwMode="auto">
            <a:xfrm>
              <a:off x="7775575" y="3706202"/>
              <a:ext cx="3771900" cy="1666875"/>
            </a:xfrm>
            <a:custGeom>
              <a:avLst/>
              <a:gdLst>
                <a:gd name="T0" fmla="*/ 1584 w 1584"/>
                <a:gd name="T1" fmla="*/ 700 h 700"/>
                <a:gd name="T2" fmla="*/ 851 w 1584"/>
                <a:gd name="T3" fmla="*/ 700 h 700"/>
                <a:gd name="T4" fmla="*/ 729 w 1584"/>
                <a:gd name="T5" fmla="*/ 440 h 700"/>
                <a:gd name="T6" fmla="*/ 577 w 1584"/>
                <a:gd name="T7" fmla="*/ 226 h 700"/>
                <a:gd name="T8" fmla="*/ 0 w 1584"/>
                <a:gd name="T9" fmla="*/ 20 h 700"/>
                <a:gd name="T10" fmla="*/ 370 w 1584"/>
                <a:gd name="T11" fmla="*/ 0 h 700"/>
                <a:gd name="T12" fmla="*/ 799 w 1584"/>
                <a:gd name="T13" fmla="*/ 43 h 700"/>
                <a:gd name="T14" fmla="*/ 1038 w 1584"/>
                <a:gd name="T15" fmla="*/ 138 h 700"/>
                <a:gd name="T16" fmla="*/ 1584 w 1584"/>
                <a:gd name="T17" fmla="*/ 70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4" h="700">
                  <a:moveTo>
                    <a:pt x="1584" y="700"/>
                  </a:moveTo>
                  <a:cubicBezTo>
                    <a:pt x="851" y="700"/>
                    <a:pt x="851" y="700"/>
                    <a:pt x="851" y="700"/>
                  </a:cubicBezTo>
                  <a:cubicBezTo>
                    <a:pt x="851" y="700"/>
                    <a:pt x="834" y="610"/>
                    <a:pt x="729" y="440"/>
                  </a:cubicBezTo>
                  <a:cubicBezTo>
                    <a:pt x="691" y="379"/>
                    <a:pt x="641" y="307"/>
                    <a:pt x="577" y="226"/>
                  </a:cubicBezTo>
                  <a:cubicBezTo>
                    <a:pt x="455" y="71"/>
                    <a:pt x="270" y="4"/>
                    <a:pt x="0" y="20"/>
                  </a:cubicBezTo>
                  <a:cubicBezTo>
                    <a:pt x="106" y="9"/>
                    <a:pt x="236" y="0"/>
                    <a:pt x="370" y="0"/>
                  </a:cubicBezTo>
                  <a:cubicBezTo>
                    <a:pt x="515" y="0"/>
                    <a:pt x="666" y="11"/>
                    <a:pt x="799" y="43"/>
                  </a:cubicBezTo>
                  <a:cubicBezTo>
                    <a:pt x="889" y="64"/>
                    <a:pt x="971" y="95"/>
                    <a:pt x="1038" y="138"/>
                  </a:cubicBezTo>
                  <a:cubicBezTo>
                    <a:pt x="1352" y="343"/>
                    <a:pt x="1513" y="574"/>
                    <a:pt x="1584" y="70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iŝļiḓé"/>
            <p:cNvSpPr/>
            <p:nvPr userDrawn="1"/>
          </p:nvSpPr>
          <p:spPr bwMode="auto">
            <a:xfrm>
              <a:off x="2178050" y="2021498"/>
              <a:ext cx="10013950" cy="2190750"/>
            </a:xfrm>
            <a:custGeom>
              <a:avLst/>
              <a:gdLst>
                <a:gd name="T0" fmla="*/ 4206 w 4206"/>
                <a:gd name="T1" fmla="*/ 500 h 921"/>
                <a:gd name="T2" fmla="*/ 4206 w 4206"/>
                <a:gd name="T3" fmla="*/ 810 h 921"/>
                <a:gd name="T4" fmla="*/ 1919 w 4206"/>
                <a:gd name="T5" fmla="*/ 639 h 921"/>
                <a:gd name="T6" fmla="*/ 1382 w 4206"/>
                <a:gd name="T7" fmla="*/ 848 h 921"/>
                <a:gd name="T8" fmla="*/ 1050 w 4206"/>
                <a:gd name="T9" fmla="*/ 918 h 921"/>
                <a:gd name="T10" fmla="*/ 66 w 4206"/>
                <a:gd name="T11" fmla="*/ 458 h 921"/>
                <a:gd name="T12" fmla="*/ 65 w 4206"/>
                <a:gd name="T13" fmla="*/ 456 h 921"/>
                <a:gd name="T14" fmla="*/ 60 w 4206"/>
                <a:gd name="T15" fmla="*/ 451 h 921"/>
                <a:gd name="T16" fmla="*/ 46 w 4206"/>
                <a:gd name="T17" fmla="*/ 436 h 921"/>
                <a:gd name="T18" fmla="*/ 41 w 4206"/>
                <a:gd name="T19" fmla="*/ 432 h 921"/>
                <a:gd name="T20" fmla="*/ 37 w 4206"/>
                <a:gd name="T21" fmla="*/ 428 h 921"/>
                <a:gd name="T22" fmla="*/ 29 w 4206"/>
                <a:gd name="T23" fmla="*/ 420 h 921"/>
                <a:gd name="T24" fmla="*/ 20 w 4206"/>
                <a:gd name="T25" fmla="*/ 413 h 921"/>
                <a:gd name="T26" fmla="*/ 8 w 4206"/>
                <a:gd name="T27" fmla="*/ 403 h 921"/>
                <a:gd name="T28" fmla="*/ 4 w 4206"/>
                <a:gd name="T29" fmla="*/ 400 h 921"/>
                <a:gd name="T30" fmla="*/ 0 w 4206"/>
                <a:gd name="T31" fmla="*/ 397 h 921"/>
                <a:gd name="T32" fmla="*/ 103 w 4206"/>
                <a:gd name="T33" fmla="*/ 460 h 921"/>
                <a:gd name="T34" fmla="*/ 535 w 4206"/>
                <a:gd name="T35" fmla="*/ 661 h 921"/>
                <a:gd name="T36" fmla="*/ 1429 w 4206"/>
                <a:gd name="T37" fmla="*/ 591 h 921"/>
                <a:gd name="T38" fmla="*/ 1516 w 4206"/>
                <a:gd name="T39" fmla="*/ 561 h 921"/>
                <a:gd name="T40" fmla="*/ 2881 w 4206"/>
                <a:gd name="T41" fmla="*/ 142 h 921"/>
                <a:gd name="T42" fmla="*/ 2882 w 4206"/>
                <a:gd name="T43" fmla="*/ 141 h 921"/>
                <a:gd name="T44" fmla="*/ 4206 w 4206"/>
                <a:gd name="T45" fmla="*/ 50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06" h="921">
                  <a:moveTo>
                    <a:pt x="4206" y="500"/>
                  </a:moveTo>
                  <a:cubicBezTo>
                    <a:pt x="4206" y="810"/>
                    <a:pt x="4206" y="810"/>
                    <a:pt x="4206" y="810"/>
                  </a:cubicBezTo>
                  <a:cubicBezTo>
                    <a:pt x="3584" y="223"/>
                    <a:pt x="2576" y="420"/>
                    <a:pt x="1919" y="639"/>
                  </a:cubicBezTo>
                  <a:cubicBezTo>
                    <a:pt x="1683" y="718"/>
                    <a:pt x="1493" y="799"/>
                    <a:pt x="1382" y="848"/>
                  </a:cubicBezTo>
                  <a:cubicBezTo>
                    <a:pt x="1271" y="897"/>
                    <a:pt x="1159" y="918"/>
                    <a:pt x="1050" y="918"/>
                  </a:cubicBezTo>
                  <a:cubicBezTo>
                    <a:pt x="541" y="921"/>
                    <a:pt x="94" y="485"/>
                    <a:pt x="66" y="458"/>
                  </a:cubicBezTo>
                  <a:cubicBezTo>
                    <a:pt x="65" y="457"/>
                    <a:pt x="65" y="456"/>
                    <a:pt x="65" y="456"/>
                  </a:cubicBezTo>
                  <a:cubicBezTo>
                    <a:pt x="63" y="454"/>
                    <a:pt x="62" y="453"/>
                    <a:pt x="60" y="451"/>
                  </a:cubicBezTo>
                  <a:cubicBezTo>
                    <a:pt x="55" y="446"/>
                    <a:pt x="50" y="441"/>
                    <a:pt x="46" y="436"/>
                  </a:cubicBezTo>
                  <a:cubicBezTo>
                    <a:pt x="44" y="435"/>
                    <a:pt x="43" y="433"/>
                    <a:pt x="41" y="432"/>
                  </a:cubicBezTo>
                  <a:cubicBezTo>
                    <a:pt x="40" y="430"/>
                    <a:pt x="38" y="429"/>
                    <a:pt x="37" y="428"/>
                  </a:cubicBezTo>
                  <a:cubicBezTo>
                    <a:pt x="34" y="425"/>
                    <a:pt x="31" y="422"/>
                    <a:pt x="29" y="420"/>
                  </a:cubicBezTo>
                  <a:cubicBezTo>
                    <a:pt x="26" y="417"/>
                    <a:pt x="23" y="415"/>
                    <a:pt x="20" y="413"/>
                  </a:cubicBezTo>
                  <a:cubicBezTo>
                    <a:pt x="16" y="409"/>
                    <a:pt x="12" y="406"/>
                    <a:pt x="8" y="403"/>
                  </a:cubicBezTo>
                  <a:cubicBezTo>
                    <a:pt x="7" y="402"/>
                    <a:pt x="5" y="401"/>
                    <a:pt x="4" y="400"/>
                  </a:cubicBezTo>
                  <a:cubicBezTo>
                    <a:pt x="2" y="399"/>
                    <a:pt x="1" y="398"/>
                    <a:pt x="0" y="397"/>
                  </a:cubicBezTo>
                  <a:cubicBezTo>
                    <a:pt x="34" y="417"/>
                    <a:pt x="68" y="438"/>
                    <a:pt x="103" y="460"/>
                  </a:cubicBezTo>
                  <a:cubicBezTo>
                    <a:pt x="226" y="536"/>
                    <a:pt x="360" y="616"/>
                    <a:pt x="535" y="661"/>
                  </a:cubicBezTo>
                  <a:cubicBezTo>
                    <a:pt x="752" y="718"/>
                    <a:pt x="1032" y="720"/>
                    <a:pt x="1429" y="591"/>
                  </a:cubicBezTo>
                  <a:cubicBezTo>
                    <a:pt x="1457" y="582"/>
                    <a:pt x="1486" y="572"/>
                    <a:pt x="1516" y="561"/>
                  </a:cubicBezTo>
                  <a:cubicBezTo>
                    <a:pt x="1960" y="402"/>
                    <a:pt x="2443" y="245"/>
                    <a:pt x="2881" y="142"/>
                  </a:cubicBezTo>
                  <a:cubicBezTo>
                    <a:pt x="2882" y="142"/>
                    <a:pt x="2882" y="142"/>
                    <a:pt x="2882" y="141"/>
                  </a:cubicBezTo>
                  <a:cubicBezTo>
                    <a:pt x="3647" y="0"/>
                    <a:pt x="4076" y="364"/>
                    <a:pt x="4206" y="50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数字"/>
          <p:cNvSpPr>
            <a:spLocks noGrp="1"/>
          </p:cNvSpPr>
          <p:nvPr/>
        </p:nvSpPr>
        <p:spPr>
          <a:xfrm>
            <a:off x="989761" y="1636065"/>
            <a:ext cx="4223383" cy="23380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lang="zh-CN" altLang="en-US" sz="21000" b="0" i="0" u="none" kern="1200" dirty="0">
                <a:solidFill>
                  <a:schemeClr val="accent1"/>
                </a:solidFill>
                <a:effectLst/>
                <a:latin typeface="Impact" panose="020B080603090205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600" smtClean="0">
                <a:solidFill>
                  <a:srgbClr val="0070C0"/>
                </a:solidFill>
              </a:rPr>
              <a:t>02</a:t>
            </a:r>
            <a:endParaRPr lang="en-US" altLang="zh-CN" sz="14600" dirty="0" smtClean="0">
              <a:solidFill>
                <a:srgbClr val="0070C0"/>
              </a:solidFill>
            </a:endParaRPr>
          </a:p>
        </p:txBody>
      </p:sp>
      <p:sp>
        <p:nvSpPr>
          <p:cNvPr id="9" name="标题"/>
          <p:cNvSpPr>
            <a:spLocks noGrp="1"/>
          </p:cNvSpPr>
          <p:nvPr/>
        </p:nvSpPr>
        <p:spPr>
          <a:xfrm>
            <a:off x="4757840" y="2451733"/>
            <a:ext cx="6848334" cy="70675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5000" b="1" kern="1200" spc="600" dirty="0">
                <a:solidFill>
                  <a:schemeClr val="accent3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"/>
          <p:cNvSpPr>
            <a:spLocks noGrp="1"/>
          </p:cNvSpPr>
          <p:nvPr/>
        </p:nvSpPr>
        <p:spPr>
          <a:xfrm>
            <a:off x="4757841" y="3158617"/>
            <a:ext cx="6426414" cy="829945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12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单击此处添加您的文字内容，或复制文本粘贴至此，字间距和行间距均可自行调节。</a:t>
            </a:r>
            <a:endParaRPr lang="zh-CN" alt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文本"/>
          <p:cNvSpPr>
            <a:spLocks noGrp="1"/>
          </p:cNvSpPr>
          <p:nvPr/>
        </p:nvSpPr>
        <p:spPr>
          <a:xfrm>
            <a:off x="989761" y="3649662"/>
            <a:ext cx="4223383" cy="5219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800" b="1" kern="1200" spc="0" baseline="0" dirty="0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0070C0"/>
                </a:solidFill>
              </a:rPr>
              <a:t>PART ONE</a:t>
            </a:r>
            <a:endParaRPr lang="en-US" altLang="zh-CN" sz="2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>
          <a:xfrm>
            <a:off x="3429563" y="2206169"/>
            <a:ext cx="2482703" cy="2955923"/>
            <a:chOff x="1827008" y="2120901"/>
            <a:chExt cx="2298700" cy="2736849"/>
          </a:xfrm>
        </p:grpSpPr>
        <p:sp>
          <p:nvSpPr>
            <p:cNvPr id="10" name="矩形 9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rgbClr val="005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Text" lastClr="000000"/>
                </a:solidFill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ysClr val="windowText" lastClr="000000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6251794" y="2206169"/>
            <a:ext cx="2482703" cy="2955923"/>
            <a:chOff x="1827008" y="2120901"/>
            <a:chExt cx="2298700" cy="2736849"/>
          </a:xfrm>
        </p:grpSpPr>
        <p:sp>
          <p:nvSpPr>
            <p:cNvPr id="13" name="矩形 12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rgbClr val="005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4" name="矩形 13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9074025" y="2206169"/>
            <a:ext cx="2482703" cy="2955923"/>
            <a:chOff x="1827008" y="2120901"/>
            <a:chExt cx="2298700" cy="2736849"/>
          </a:xfrm>
        </p:grpSpPr>
        <p:sp>
          <p:nvSpPr>
            <p:cNvPr id="16" name="矩形 15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rgbClr val="005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  <p:sp>
          <p:nvSpPr>
            <p:cNvPr id="17" name="矩形 16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07332" y="2206169"/>
            <a:ext cx="2482703" cy="2955923"/>
            <a:chOff x="1827008" y="2120901"/>
            <a:chExt cx="2298700" cy="2736849"/>
          </a:xfrm>
        </p:grpSpPr>
        <p:sp>
          <p:nvSpPr>
            <p:cNvPr id="19" name="矩形 18"/>
            <p:cNvSpPr/>
            <p:nvPr/>
          </p:nvSpPr>
          <p:spPr>
            <a:xfrm>
              <a:off x="1827008" y="2120901"/>
              <a:ext cx="2298700" cy="444500"/>
            </a:xfrm>
            <a:prstGeom prst="rect">
              <a:avLst/>
            </a:prstGeom>
            <a:solidFill>
              <a:srgbClr val="005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</a:endParaRPr>
            </a:p>
          </p:txBody>
        </p:sp>
        <p:sp>
          <p:nvSpPr>
            <p:cNvPr id="20" name="矩形 19"/>
            <p:cNvSpPr/>
            <p:nvPr/>
          </p:nvSpPr>
          <p:spPr>
            <a:xfrm>
              <a:off x="1827008" y="2565400"/>
              <a:ext cx="2298700" cy="229235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600">
                <a:solidFill>
                  <a:schemeClr val="bg1"/>
                </a:solidFill>
              </a:endParaRPr>
            </a:p>
          </p:txBody>
        </p:sp>
      </p:grpSp>
      <p:sp>
        <p:nvSpPr>
          <p:cNvPr id="21" name="文本框 29"/>
          <p:cNvSpPr txBox="1"/>
          <p:nvPr/>
        </p:nvSpPr>
        <p:spPr>
          <a:xfrm>
            <a:off x="1014112" y="2233848"/>
            <a:ext cx="1669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项目一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框 30"/>
          <p:cNvSpPr txBox="1"/>
          <p:nvPr/>
        </p:nvSpPr>
        <p:spPr>
          <a:xfrm>
            <a:off x="6658574" y="2233848"/>
            <a:ext cx="1669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项目三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框 31"/>
          <p:cNvSpPr txBox="1"/>
          <p:nvPr/>
        </p:nvSpPr>
        <p:spPr>
          <a:xfrm>
            <a:off x="3836343" y="2233848"/>
            <a:ext cx="1669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项目二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32"/>
          <p:cNvSpPr txBox="1"/>
          <p:nvPr/>
        </p:nvSpPr>
        <p:spPr>
          <a:xfrm>
            <a:off x="9480805" y="2233848"/>
            <a:ext cx="1669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项目四</a:t>
            </a:r>
            <a:endParaRPr lang="zh-CN" altLang="en-US" sz="20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文本框 33"/>
          <p:cNvSpPr txBox="1"/>
          <p:nvPr/>
        </p:nvSpPr>
        <p:spPr>
          <a:xfrm>
            <a:off x="1014111" y="3104537"/>
            <a:ext cx="1669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在这里添加你的文字，图片也可以，记得加满哦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。在这里添加你的文字，图片也可以，记得加满哦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文本框 34"/>
          <p:cNvSpPr txBox="1"/>
          <p:nvPr/>
        </p:nvSpPr>
        <p:spPr>
          <a:xfrm>
            <a:off x="3842885" y="3104537"/>
            <a:ext cx="1669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在这里添加你的文字，图片也可以，记得加满哦。在这里添加你的文字，图片也可以，记得加满哦。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7" name="文本框 35"/>
          <p:cNvSpPr txBox="1"/>
          <p:nvPr/>
        </p:nvSpPr>
        <p:spPr>
          <a:xfrm>
            <a:off x="6671659" y="3104537"/>
            <a:ext cx="1669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在这里添加你的文字，图片也可以，记得加满哦。在这里添加你的文字，图片也可以，记得加满哦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36"/>
          <p:cNvSpPr txBox="1"/>
          <p:nvPr/>
        </p:nvSpPr>
        <p:spPr>
          <a:xfrm>
            <a:off x="9500432" y="3104537"/>
            <a:ext cx="166914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在这里添加你的文字，图片也可以，记得加满哦。在这里添加你的文字，图片也可以，记得加满哦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9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85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3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Quadrat"/>
          <p:cNvSpPr/>
          <p:nvPr/>
        </p:nvSpPr>
        <p:spPr>
          <a:xfrm>
            <a:off x="6663437" y="1283970"/>
            <a:ext cx="1206501" cy="1206501"/>
          </a:xfrm>
          <a:prstGeom prst="rect">
            <a:avLst/>
          </a:prstGeom>
          <a:blipFill>
            <a:blip r:embed="rId1"/>
            <a:stretch>
              <a:fillRect l="-32096" r="-32096"/>
            </a:stretch>
          </a:blipFill>
          <a:ln w="12700">
            <a:miter lim="400000"/>
          </a:ln>
        </p:spPr>
        <p:txBody>
          <a:bodyPr lIns="25400" tIns="25400" rIns="25400" bIns="25400" anchor="ctr"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Quadrat"/>
          <p:cNvSpPr/>
          <p:nvPr/>
        </p:nvSpPr>
        <p:spPr>
          <a:xfrm>
            <a:off x="6663437" y="3128962"/>
            <a:ext cx="1206501" cy="1206501"/>
          </a:xfrm>
          <a:prstGeom prst="rect">
            <a:avLst/>
          </a:prstGeom>
          <a:blipFill>
            <a:blip r:embed="rId2"/>
            <a:stretch>
              <a:fillRect l="-25000" r="-25000"/>
            </a:stretch>
          </a:blipFill>
          <a:ln w="12700">
            <a:miter lim="400000"/>
          </a:ln>
        </p:spPr>
        <p:txBody>
          <a:bodyPr lIns="25400" tIns="25400" rIns="25400" bIns="25400" anchor="ctr"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Quadrat"/>
          <p:cNvSpPr/>
          <p:nvPr/>
        </p:nvSpPr>
        <p:spPr>
          <a:xfrm>
            <a:off x="6675914" y="5031105"/>
            <a:ext cx="1206501" cy="1206500"/>
          </a:xfrm>
          <a:prstGeom prst="rect">
            <a:avLst/>
          </a:prstGeom>
          <a:blipFill>
            <a:blip r:embed="rId3"/>
            <a:stretch>
              <a:fillRect l="-25147" r="-25147"/>
            </a:stretch>
          </a:blipFill>
          <a:ln w="12700">
            <a:miter lim="400000"/>
          </a:ln>
        </p:spPr>
        <p:txBody>
          <a:bodyPr lIns="25400" tIns="25400" rIns="25400" bIns="25400" anchor="ctr"/>
          <a:p>
            <a:pPr algn="ctr">
              <a:lnSpc>
                <a:spcPct val="100000"/>
              </a:lnSpc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160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矩形 36"/>
          <p:cNvSpPr/>
          <p:nvPr/>
        </p:nvSpPr>
        <p:spPr>
          <a:xfrm>
            <a:off x="8374820" y="1655698"/>
            <a:ext cx="2467853" cy="834772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sp>
        <p:nvSpPr>
          <p:cNvPr id="4" name="矩形 37"/>
          <p:cNvSpPr/>
          <p:nvPr/>
        </p:nvSpPr>
        <p:spPr>
          <a:xfrm>
            <a:off x="8374820" y="1305483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5" name="矩形 36"/>
          <p:cNvSpPr/>
          <p:nvPr/>
        </p:nvSpPr>
        <p:spPr>
          <a:xfrm>
            <a:off x="8374820" y="3483278"/>
            <a:ext cx="2467853" cy="834772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sp>
        <p:nvSpPr>
          <p:cNvPr id="6" name="矩形 37"/>
          <p:cNvSpPr/>
          <p:nvPr/>
        </p:nvSpPr>
        <p:spPr>
          <a:xfrm>
            <a:off x="8374820" y="3133063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8" name="矩形 36"/>
          <p:cNvSpPr/>
          <p:nvPr/>
        </p:nvSpPr>
        <p:spPr>
          <a:xfrm>
            <a:off x="8374820" y="5402833"/>
            <a:ext cx="2467853" cy="834772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lvl="0" algn="l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FZHei-B01S" panose="02010601030101010101" pitchFamily="2" charset="-122"/>
            </a:endParaRPr>
          </a:p>
        </p:txBody>
      </p:sp>
      <p:sp>
        <p:nvSpPr>
          <p:cNvPr id="9" name="矩形 37"/>
          <p:cNvSpPr/>
          <p:nvPr/>
        </p:nvSpPr>
        <p:spPr>
          <a:xfrm>
            <a:off x="8374820" y="5052618"/>
            <a:ext cx="1934520" cy="375920"/>
          </a:xfrm>
          <a:prstGeom prst="rect">
            <a:avLst/>
          </a:prstGeom>
        </p:spPr>
        <p:txBody>
          <a:bodyPr wrap="square" lIns="91433" tIns="45716" rIns="91433" bIns="45716">
            <a:spAutoFit/>
          </a:bodyPr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86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Open Sans" pitchFamily="34" charset="0"/>
                <a:sym typeface="+mn-ea"/>
              </a:rPr>
              <a:t>添加标题</a:t>
            </a:r>
            <a:endParaRPr kumimoji="0" lang="zh-CN" altLang="en-US" sz="186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Open Sans" pitchFamily="34" charset="0"/>
              <a:sym typeface="+mn-ea"/>
            </a:endParaRPr>
          </a:p>
        </p:txBody>
      </p:sp>
      <p:sp>
        <p:nvSpPr>
          <p:cNvPr id="10" name="TextBox 7"/>
          <p:cNvSpPr txBox="1"/>
          <p:nvPr/>
        </p:nvSpPr>
        <p:spPr>
          <a:xfrm>
            <a:off x="1305721" y="1872755"/>
            <a:ext cx="233910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p>
            <a:pPr algn="l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在这</a:t>
            </a:r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</a:t>
            </a:r>
            <a:endParaRPr lang="en-US" altLang="zh-CN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/>
            <a:r>
              <a:rPr lang="zh-CN" alt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页面标题内容</a:t>
            </a:r>
            <a:endParaRPr lang="zh-CN" altLang="en-US" sz="28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Google Shape;86;p19"/>
          <p:cNvSpPr txBox="1"/>
          <p:nvPr/>
        </p:nvSpPr>
        <p:spPr>
          <a:xfrm>
            <a:off x="1305721" y="1471867"/>
            <a:ext cx="3183654" cy="310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Lato"/>
                <a:sym typeface="Lato"/>
              </a:rPr>
              <a:t>YOUR TITLE HERE</a:t>
            </a:r>
            <a:endParaRPr lang="en-US" sz="2000" b="0" i="0" u="none" strike="noStrike" cap="none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Lato"/>
              <a:sym typeface="Lato"/>
            </a:endParaRPr>
          </a:p>
        </p:txBody>
      </p:sp>
      <p:sp>
        <p:nvSpPr>
          <p:cNvPr id="12" name="L 形 25"/>
          <p:cNvSpPr/>
          <p:nvPr/>
        </p:nvSpPr>
        <p:spPr>
          <a:xfrm rot="5400000">
            <a:off x="1280612" y="3747830"/>
            <a:ext cx="457219" cy="407001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799" tIns="61400" rIns="122799" bIns="61400"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L 形 26"/>
          <p:cNvSpPr/>
          <p:nvPr/>
        </p:nvSpPr>
        <p:spPr>
          <a:xfrm rot="16200000">
            <a:off x="4483831" y="5445954"/>
            <a:ext cx="457219" cy="407001"/>
          </a:xfrm>
          <a:prstGeom prst="corner">
            <a:avLst>
              <a:gd name="adj1" fmla="val 25014"/>
              <a:gd name="adj2" fmla="val 23544"/>
            </a:avLst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2799" tIns="61400" rIns="122799" bIns="61400" rtlCol="0" anchor="ctr"/>
          <a:p>
            <a:pPr algn="ctr"/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1707319" y="4039030"/>
            <a:ext cx="3095517" cy="1610425"/>
          </a:xfrm>
          <a:prstGeom prst="rect">
            <a:avLst/>
          </a:prstGeom>
          <a:noFill/>
        </p:spPr>
        <p:txBody>
          <a:bodyPr wrap="square" lIns="91423" tIns="45712" rIns="91423" bIns="45712" rtlCol="0">
            <a:spAutoFit/>
          </a:bodyPr>
          <a:p>
            <a:pPr marL="0" marR="0" lvl="0" indent="0" algn="l" defTabSz="121793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FZHei-B01S" panose="02010601030101010101" pitchFamily="2" charset="-122"/>
              </a:rPr>
              <a:t>请在此处添加具体内容，文字尽量言简意赅，简单说明即可，不必过于繁琐，注意板面美观度。请在此处添加具体内容，文字尽量言简意赅，简单说明即可，不必过于繁琐，注意板面美观度。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sym typeface="FZHei-B01S" panose="02010601030101010101" pitchFamily="2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5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65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65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681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181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54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596"/>
                            </p:stCondLst>
                            <p:childTnLst>
                              <p:par>
                                <p:cTn id="49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96"/>
                            </p:stCondLst>
                            <p:childTnLst>
                              <p:par>
                                <p:cTn id="54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/>
      <p:bldP spid="2" grpId="0"/>
      <p:bldP spid="4" grpId="0"/>
      <p:bldP spid="5" grpId="0"/>
      <p:bldP spid="6" grpId="0"/>
      <p:bldP spid="8" grpId="0"/>
      <p:bldP spid="9" grpId="0"/>
      <p:bldP spid="12" grpId="0" bldLvl="0" animBg="1"/>
      <p:bldP spid="14" grpId="0" bldLvl="0" animBg="1"/>
      <p:bldP spid="1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66"/>
          <p:cNvGrpSpPr/>
          <p:nvPr/>
        </p:nvGrpSpPr>
        <p:grpSpPr bwMode="auto">
          <a:xfrm>
            <a:off x="527796" y="1269554"/>
            <a:ext cx="5941115" cy="4995431"/>
            <a:chOff x="720" y="839"/>
            <a:chExt cx="3740" cy="3146"/>
          </a:xfrm>
          <a:solidFill>
            <a:srgbClr val="E8E8E6"/>
          </a:solidFill>
        </p:grpSpPr>
        <p:sp>
          <p:nvSpPr>
            <p:cNvPr id="28" name="Freeform 67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9" name="Freeform 68"/>
            <p:cNvSpPr/>
            <p:nvPr/>
          </p:nvSpPr>
          <p:spPr bwMode="gray">
            <a:xfrm>
              <a:off x="720" y="1296"/>
              <a:ext cx="1495" cy="1136"/>
            </a:xfrm>
            <a:custGeom>
              <a:avLst/>
              <a:gdLst>
                <a:gd name="T0" fmla="*/ 3 w 2990"/>
                <a:gd name="T1" fmla="*/ 357 h 2273"/>
                <a:gd name="T2" fmla="*/ 23 w 2990"/>
                <a:gd name="T3" fmla="*/ 365 h 2273"/>
                <a:gd name="T4" fmla="*/ 29 w 2990"/>
                <a:gd name="T5" fmla="*/ 390 h 2273"/>
                <a:gd name="T6" fmla="*/ 28 w 2990"/>
                <a:gd name="T7" fmla="*/ 419 h 2273"/>
                <a:gd name="T8" fmla="*/ 18 w 2990"/>
                <a:gd name="T9" fmla="*/ 419 h 2273"/>
                <a:gd name="T10" fmla="*/ 0 w 2990"/>
                <a:gd name="T11" fmla="*/ 429 h 2273"/>
                <a:gd name="T12" fmla="*/ 31 w 2990"/>
                <a:gd name="T13" fmla="*/ 438 h 2273"/>
                <a:gd name="T14" fmla="*/ 47 w 2990"/>
                <a:gd name="T15" fmla="*/ 456 h 2273"/>
                <a:gd name="T16" fmla="*/ 49 w 2990"/>
                <a:gd name="T17" fmla="*/ 490 h 2273"/>
                <a:gd name="T18" fmla="*/ 71 w 2990"/>
                <a:gd name="T19" fmla="*/ 507 h 2273"/>
                <a:gd name="T20" fmla="*/ 109 w 2990"/>
                <a:gd name="T21" fmla="*/ 521 h 2273"/>
                <a:gd name="T22" fmla="*/ 152 w 2990"/>
                <a:gd name="T23" fmla="*/ 516 h 2273"/>
                <a:gd name="T24" fmla="*/ 185 w 2990"/>
                <a:gd name="T25" fmla="*/ 542 h 2273"/>
                <a:gd name="T26" fmla="*/ 259 w 2990"/>
                <a:gd name="T27" fmla="*/ 549 h 2273"/>
                <a:gd name="T28" fmla="*/ 414 w 2990"/>
                <a:gd name="T29" fmla="*/ 546 h 2273"/>
                <a:gd name="T30" fmla="*/ 539 w 2990"/>
                <a:gd name="T31" fmla="*/ 549 h 2273"/>
                <a:gd name="T32" fmla="*/ 585 w 2990"/>
                <a:gd name="T33" fmla="*/ 458 h 2273"/>
                <a:gd name="T34" fmla="*/ 714 w 2990"/>
                <a:gd name="T35" fmla="*/ 339 h 2273"/>
                <a:gd name="T36" fmla="*/ 743 w 2990"/>
                <a:gd name="T37" fmla="*/ 295 h 2273"/>
                <a:gd name="T38" fmla="*/ 727 w 2990"/>
                <a:gd name="T39" fmla="*/ 263 h 2273"/>
                <a:gd name="T40" fmla="*/ 716 w 2990"/>
                <a:gd name="T41" fmla="*/ 233 h 2273"/>
                <a:gd name="T42" fmla="*/ 678 w 2990"/>
                <a:gd name="T43" fmla="*/ 213 h 2273"/>
                <a:gd name="T44" fmla="*/ 631 w 2990"/>
                <a:gd name="T45" fmla="*/ 198 h 2273"/>
                <a:gd name="T46" fmla="*/ 592 w 2990"/>
                <a:gd name="T47" fmla="*/ 185 h 2273"/>
                <a:gd name="T48" fmla="*/ 578 w 2990"/>
                <a:gd name="T49" fmla="*/ 170 h 2273"/>
                <a:gd name="T50" fmla="*/ 594 w 2990"/>
                <a:gd name="T51" fmla="*/ 148 h 2273"/>
                <a:gd name="T52" fmla="*/ 598 w 2990"/>
                <a:gd name="T53" fmla="*/ 114 h 2273"/>
                <a:gd name="T54" fmla="*/ 580 w 2990"/>
                <a:gd name="T55" fmla="*/ 75 h 2273"/>
                <a:gd name="T56" fmla="*/ 562 w 2990"/>
                <a:gd name="T57" fmla="*/ 63 h 2273"/>
                <a:gd name="T58" fmla="*/ 540 w 2990"/>
                <a:gd name="T59" fmla="*/ 55 h 2273"/>
                <a:gd name="T60" fmla="*/ 520 w 2990"/>
                <a:gd name="T61" fmla="*/ 29 h 2273"/>
                <a:gd name="T62" fmla="*/ 517 w 2990"/>
                <a:gd name="T63" fmla="*/ 8 h 2273"/>
                <a:gd name="T64" fmla="*/ 492 w 2990"/>
                <a:gd name="T65" fmla="*/ 0 h 2273"/>
                <a:gd name="T66" fmla="*/ 479 w 2990"/>
                <a:gd name="T67" fmla="*/ 21 h 2273"/>
                <a:gd name="T68" fmla="*/ 449 w 2990"/>
                <a:gd name="T69" fmla="*/ 35 h 2273"/>
                <a:gd name="T70" fmla="*/ 438 w 2990"/>
                <a:gd name="T71" fmla="*/ 79 h 2273"/>
                <a:gd name="T72" fmla="*/ 411 w 2990"/>
                <a:gd name="T73" fmla="*/ 85 h 2273"/>
                <a:gd name="T74" fmla="*/ 384 w 2990"/>
                <a:gd name="T75" fmla="*/ 75 h 2273"/>
                <a:gd name="T76" fmla="*/ 363 w 2990"/>
                <a:gd name="T77" fmla="*/ 71 h 2273"/>
                <a:gd name="T78" fmla="*/ 334 w 2990"/>
                <a:gd name="T79" fmla="*/ 122 h 2273"/>
                <a:gd name="T80" fmla="*/ 344 w 2990"/>
                <a:gd name="T81" fmla="*/ 140 h 2273"/>
                <a:gd name="T82" fmla="*/ 322 w 2990"/>
                <a:gd name="T83" fmla="*/ 144 h 2273"/>
                <a:gd name="T84" fmla="*/ 295 w 2990"/>
                <a:gd name="T85" fmla="*/ 136 h 2273"/>
                <a:gd name="T86" fmla="*/ 257 w 2990"/>
                <a:gd name="T87" fmla="*/ 138 h 2273"/>
                <a:gd name="T88" fmla="*/ 266 w 2990"/>
                <a:gd name="T89" fmla="*/ 148 h 2273"/>
                <a:gd name="T90" fmla="*/ 262 w 2990"/>
                <a:gd name="T91" fmla="*/ 173 h 2273"/>
                <a:gd name="T92" fmla="*/ 263 w 2990"/>
                <a:gd name="T93" fmla="*/ 220 h 2273"/>
                <a:gd name="T94" fmla="*/ 241 w 2990"/>
                <a:gd name="T95" fmla="*/ 242 h 2273"/>
                <a:gd name="T96" fmla="*/ 230 w 2990"/>
                <a:gd name="T97" fmla="*/ 267 h 2273"/>
                <a:gd name="T98" fmla="*/ 177 w 2990"/>
                <a:gd name="T99" fmla="*/ 281 h 2273"/>
                <a:gd name="T100" fmla="*/ 147 w 2990"/>
                <a:gd name="T101" fmla="*/ 286 h 2273"/>
                <a:gd name="T102" fmla="*/ 114 w 2990"/>
                <a:gd name="T103" fmla="*/ 294 h 2273"/>
                <a:gd name="T104" fmla="*/ 80 w 2990"/>
                <a:gd name="T105" fmla="*/ 302 h 2273"/>
                <a:gd name="T106" fmla="*/ 80 w 2990"/>
                <a:gd name="T107" fmla="*/ 289 h 2273"/>
                <a:gd name="T108" fmla="*/ 55 w 2990"/>
                <a:gd name="T109" fmla="*/ 291 h 2273"/>
                <a:gd name="T110" fmla="*/ 29 w 2990"/>
                <a:gd name="T111" fmla="*/ 297 h 2273"/>
                <a:gd name="T112" fmla="*/ 10 w 2990"/>
                <a:gd name="T113" fmla="*/ 318 h 2273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990"/>
                <a:gd name="T172" fmla="*/ 0 h 2273"/>
                <a:gd name="T173" fmla="*/ 2990 w 2990"/>
                <a:gd name="T174" fmla="*/ 2273 h 2273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990" h="2273">
                  <a:moveTo>
                    <a:pt x="29" y="1289"/>
                  </a:moveTo>
                  <a:lnTo>
                    <a:pt x="4" y="1329"/>
                  </a:lnTo>
                  <a:lnTo>
                    <a:pt x="12" y="1378"/>
                  </a:lnTo>
                  <a:lnTo>
                    <a:pt x="12" y="1382"/>
                  </a:lnTo>
                  <a:lnTo>
                    <a:pt x="10" y="1395"/>
                  </a:lnTo>
                  <a:lnTo>
                    <a:pt x="10" y="1411"/>
                  </a:lnTo>
                  <a:lnTo>
                    <a:pt x="10" y="1429"/>
                  </a:lnTo>
                  <a:lnTo>
                    <a:pt x="14" y="1443"/>
                  </a:lnTo>
                  <a:lnTo>
                    <a:pt x="20" y="1451"/>
                  </a:lnTo>
                  <a:lnTo>
                    <a:pt x="31" y="1453"/>
                  </a:lnTo>
                  <a:lnTo>
                    <a:pt x="43" y="1451"/>
                  </a:lnTo>
                  <a:lnTo>
                    <a:pt x="55" y="1449"/>
                  </a:lnTo>
                  <a:lnTo>
                    <a:pt x="73" y="1451"/>
                  </a:lnTo>
                  <a:lnTo>
                    <a:pt x="94" y="1462"/>
                  </a:lnTo>
                  <a:lnTo>
                    <a:pt x="116" y="1480"/>
                  </a:lnTo>
                  <a:lnTo>
                    <a:pt x="132" y="1502"/>
                  </a:lnTo>
                  <a:lnTo>
                    <a:pt x="136" y="1514"/>
                  </a:lnTo>
                  <a:lnTo>
                    <a:pt x="132" y="1525"/>
                  </a:lnTo>
                  <a:lnTo>
                    <a:pt x="126" y="1537"/>
                  </a:lnTo>
                  <a:lnTo>
                    <a:pt x="120" y="1549"/>
                  </a:lnTo>
                  <a:lnTo>
                    <a:pt x="116" y="1561"/>
                  </a:lnTo>
                  <a:lnTo>
                    <a:pt x="116" y="1577"/>
                  </a:lnTo>
                  <a:lnTo>
                    <a:pt x="114" y="1596"/>
                  </a:lnTo>
                  <a:lnTo>
                    <a:pt x="110" y="1618"/>
                  </a:lnTo>
                  <a:lnTo>
                    <a:pt x="108" y="1640"/>
                  </a:lnTo>
                  <a:lnTo>
                    <a:pt x="108" y="1657"/>
                  </a:lnTo>
                  <a:lnTo>
                    <a:pt x="112" y="1669"/>
                  </a:lnTo>
                  <a:lnTo>
                    <a:pt x="114" y="1679"/>
                  </a:lnTo>
                  <a:lnTo>
                    <a:pt x="114" y="1691"/>
                  </a:lnTo>
                  <a:lnTo>
                    <a:pt x="106" y="1699"/>
                  </a:lnTo>
                  <a:lnTo>
                    <a:pt x="96" y="1703"/>
                  </a:lnTo>
                  <a:lnTo>
                    <a:pt x="89" y="1701"/>
                  </a:lnTo>
                  <a:lnTo>
                    <a:pt x="83" y="1695"/>
                  </a:lnTo>
                  <a:lnTo>
                    <a:pt x="77" y="1687"/>
                  </a:lnTo>
                  <a:lnTo>
                    <a:pt x="69" y="1679"/>
                  </a:lnTo>
                  <a:lnTo>
                    <a:pt x="63" y="1673"/>
                  </a:lnTo>
                  <a:lnTo>
                    <a:pt x="53" y="1675"/>
                  </a:lnTo>
                  <a:lnTo>
                    <a:pt x="41" y="1685"/>
                  </a:lnTo>
                  <a:lnTo>
                    <a:pt x="26" y="1699"/>
                  </a:lnTo>
                  <a:lnTo>
                    <a:pt x="12" y="1708"/>
                  </a:lnTo>
                  <a:lnTo>
                    <a:pt x="4" y="1712"/>
                  </a:lnTo>
                  <a:lnTo>
                    <a:pt x="0" y="1716"/>
                  </a:lnTo>
                  <a:lnTo>
                    <a:pt x="6" y="1720"/>
                  </a:lnTo>
                  <a:lnTo>
                    <a:pt x="20" y="1724"/>
                  </a:lnTo>
                  <a:lnTo>
                    <a:pt x="41" y="1728"/>
                  </a:lnTo>
                  <a:lnTo>
                    <a:pt x="65" y="1734"/>
                  </a:lnTo>
                  <a:lnTo>
                    <a:pt x="89" y="1740"/>
                  </a:lnTo>
                  <a:lnTo>
                    <a:pt x="110" y="1746"/>
                  </a:lnTo>
                  <a:lnTo>
                    <a:pt x="126" y="1754"/>
                  </a:lnTo>
                  <a:lnTo>
                    <a:pt x="136" y="1764"/>
                  </a:lnTo>
                  <a:lnTo>
                    <a:pt x="140" y="1771"/>
                  </a:lnTo>
                  <a:lnTo>
                    <a:pt x="150" y="1779"/>
                  </a:lnTo>
                  <a:lnTo>
                    <a:pt x="159" y="1785"/>
                  </a:lnTo>
                  <a:lnTo>
                    <a:pt x="169" y="1795"/>
                  </a:lnTo>
                  <a:lnTo>
                    <a:pt x="177" y="1807"/>
                  </a:lnTo>
                  <a:lnTo>
                    <a:pt x="185" y="1825"/>
                  </a:lnTo>
                  <a:lnTo>
                    <a:pt x="187" y="1848"/>
                  </a:lnTo>
                  <a:lnTo>
                    <a:pt x="185" y="1870"/>
                  </a:lnTo>
                  <a:lnTo>
                    <a:pt x="179" y="1888"/>
                  </a:lnTo>
                  <a:lnTo>
                    <a:pt x="175" y="1905"/>
                  </a:lnTo>
                  <a:lnTo>
                    <a:pt x="177" y="1921"/>
                  </a:lnTo>
                  <a:lnTo>
                    <a:pt x="185" y="1941"/>
                  </a:lnTo>
                  <a:lnTo>
                    <a:pt x="195" y="1960"/>
                  </a:lnTo>
                  <a:lnTo>
                    <a:pt x="207" y="1978"/>
                  </a:lnTo>
                  <a:lnTo>
                    <a:pt x="218" y="1986"/>
                  </a:lnTo>
                  <a:lnTo>
                    <a:pt x="232" y="1990"/>
                  </a:lnTo>
                  <a:lnTo>
                    <a:pt x="246" y="1994"/>
                  </a:lnTo>
                  <a:lnTo>
                    <a:pt x="260" y="2002"/>
                  </a:lnTo>
                  <a:lnTo>
                    <a:pt x="270" y="2014"/>
                  </a:lnTo>
                  <a:lnTo>
                    <a:pt x="281" y="2029"/>
                  </a:lnTo>
                  <a:lnTo>
                    <a:pt x="299" y="2045"/>
                  </a:lnTo>
                  <a:lnTo>
                    <a:pt x="327" y="2057"/>
                  </a:lnTo>
                  <a:lnTo>
                    <a:pt x="352" y="2067"/>
                  </a:lnTo>
                  <a:lnTo>
                    <a:pt x="378" y="2076"/>
                  </a:lnTo>
                  <a:lnTo>
                    <a:pt x="402" y="2082"/>
                  </a:lnTo>
                  <a:lnTo>
                    <a:pt x="421" y="2086"/>
                  </a:lnTo>
                  <a:lnTo>
                    <a:pt x="435" y="2084"/>
                  </a:lnTo>
                  <a:lnTo>
                    <a:pt x="457" y="2078"/>
                  </a:lnTo>
                  <a:lnTo>
                    <a:pt x="484" y="2073"/>
                  </a:lnTo>
                  <a:lnTo>
                    <a:pt x="514" y="2065"/>
                  </a:lnTo>
                  <a:lnTo>
                    <a:pt x="543" y="2059"/>
                  </a:lnTo>
                  <a:lnTo>
                    <a:pt x="569" y="2057"/>
                  </a:lnTo>
                  <a:lnTo>
                    <a:pt x="589" y="2057"/>
                  </a:lnTo>
                  <a:lnTo>
                    <a:pt x="608" y="2065"/>
                  </a:lnTo>
                  <a:lnTo>
                    <a:pt x="626" y="2078"/>
                  </a:lnTo>
                  <a:lnTo>
                    <a:pt x="642" y="2096"/>
                  </a:lnTo>
                  <a:lnTo>
                    <a:pt x="661" y="2116"/>
                  </a:lnTo>
                  <a:lnTo>
                    <a:pt x="687" y="2134"/>
                  </a:lnTo>
                  <a:lnTo>
                    <a:pt x="711" y="2149"/>
                  </a:lnTo>
                  <a:lnTo>
                    <a:pt x="726" y="2161"/>
                  </a:lnTo>
                  <a:lnTo>
                    <a:pt x="738" y="2171"/>
                  </a:lnTo>
                  <a:lnTo>
                    <a:pt x="742" y="2177"/>
                  </a:lnTo>
                  <a:lnTo>
                    <a:pt x="744" y="2179"/>
                  </a:lnTo>
                  <a:lnTo>
                    <a:pt x="856" y="2218"/>
                  </a:lnTo>
                  <a:lnTo>
                    <a:pt x="892" y="2242"/>
                  </a:lnTo>
                  <a:lnTo>
                    <a:pt x="949" y="2236"/>
                  </a:lnTo>
                  <a:lnTo>
                    <a:pt x="986" y="2191"/>
                  </a:lnTo>
                  <a:lnTo>
                    <a:pt x="1035" y="2199"/>
                  </a:lnTo>
                  <a:lnTo>
                    <a:pt x="1152" y="2222"/>
                  </a:lnTo>
                  <a:lnTo>
                    <a:pt x="1201" y="2261"/>
                  </a:lnTo>
                  <a:lnTo>
                    <a:pt x="1256" y="2273"/>
                  </a:lnTo>
                  <a:lnTo>
                    <a:pt x="1392" y="2236"/>
                  </a:lnTo>
                  <a:lnTo>
                    <a:pt x="1431" y="2260"/>
                  </a:lnTo>
                  <a:lnTo>
                    <a:pt x="1539" y="2189"/>
                  </a:lnTo>
                  <a:lnTo>
                    <a:pt x="1657" y="2187"/>
                  </a:lnTo>
                  <a:lnTo>
                    <a:pt x="1726" y="2155"/>
                  </a:lnTo>
                  <a:lnTo>
                    <a:pt x="1821" y="2167"/>
                  </a:lnTo>
                  <a:lnTo>
                    <a:pt x="1935" y="2242"/>
                  </a:lnTo>
                  <a:lnTo>
                    <a:pt x="2026" y="2230"/>
                  </a:lnTo>
                  <a:lnTo>
                    <a:pt x="2088" y="2265"/>
                  </a:lnTo>
                  <a:lnTo>
                    <a:pt x="2193" y="2230"/>
                  </a:lnTo>
                  <a:lnTo>
                    <a:pt x="2155" y="2197"/>
                  </a:lnTo>
                  <a:lnTo>
                    <a:pt x="2161" y="2147"/>
                  </a:lnTo>
                  <a:lnTo>
                    <a:pt x="2214" y="2128"/>
                  </a:lnTo>
                  <a:lnTo>
                    <a:pt x="2242" y="2063"/>
                  </a:lnTo>
                  <a:lnTo>
                    <a:pt x="2124" y="1970"/>
                  </a:lnTo>
                  <a:lnTo>
                    <a:pt x="2128" y="1890"/>
                  </a:lnTo>
                  <a:lnTo>
                    <a:pt x="2199" y="1850"/>
                  </a:lnTo>
                  <a:lnTo>
                    <a:pt x="2337" y="1834"/>
                  </a:lnTo>
                  <a:lnTo>
                    <a:pt x="2484" y="1797"/>
                  </a:lnTo>
                  <a:lnTo>
                    <a:pt x="2545" y="1764"/>
                  </a:lnTo>
                  <a:lnTo>
                    <a:pt x="2624" y="1777"/>
                  </a:lnTo>
                  <a:lnTo>
                    <a:pt x="2592" y="1514"/>
                  </a:lnTo>
                  <a:lnTo>
                    <a:pt x="2673" y="1466"/>
                  </a:lnTo>
                  <a:lnTo>
                    <a:pt x="2752" y="1388"/>
                  </a:lnTo>
                  <a:lnTo>
                    <a:pt x="2856" y="1356"/>
                  </a:lnTo>
                  <a:lnTo>
                    <a:pt x="2939" y="1329"/>
                  </a:lnTo>
                  <a:lnTo>
                    <a:pt x="2966" y="1299"/>
                  </a:lnTo>
                  <a:lnTo>
                    <a:pt x="2957" y="1258"/>
                  </a:lnTo>
                  <a:lnTo>
                    <a:pt x="2990" y="1207"/>
                  </a:lnTo>
                  <a:lnTo>
                    <a:pt x="2988" y="1205"/>
                  </a:lnTo>
                  <a:lnTo>
                    <a:pt x="2982" y="1195"/>
                  </a:lnTo>
                  <a:lnTo>
                    <a:pt x="2972" y="1183"/>
                  </a:lnTo>
                  <a:lnTo>
                    <a:pt x="2961" y="1167"/>
                  </a:lnTo>
                  <a:lnTo>
                    <a:pt x="2949" y="1149"/>
                  </a:lnTo>
                  <a:lnTo>
                    <a:pt x="2937" y="1134"/>
                  </a:lnTo>
                  <a:lnTo>
                    <a:pt x="2929" y="1116"/>
                  </a:lnTo>
                  <a:lnTo>
                    <a:pt x="2923" y="1102"/>
                  </a:lnTo>
                  <a:lnTo>
                    <a:pt x="2915" y="1079"/>
                  </a:lnTo>
                  <a:lnTo>
                    <a:pt x="2905" y="1053"/>
                  </a:lnTo>
                  <a:lnTo>
                    <a:pt x="2898" y="1025"/>
                  </a:lnTo>
                  <a:lnTo>
                    <a:pt x="2888" y="1000"/>
                  </a:lnTo>
                  <a:lnTo>
                    <a:pt x="2880" y="982"/>
                  </a:lnTo>
                  <a:lnTo>
                    <a:pt x="2872" y="957"/>
                  </a:lnTo>
                  <a:lnTo>
                    <a:pt x="2870" y="941"/>
                  </a:lnTo>
                  <a:lnTo>
                    <a:pt x="2870" y="935"/>
                  </a:lnTo>
                  <a:lnTo>
                    <a:pt x="2864" y="933"/>
                  </a:lnTo>
                  <a:lnTo>
                    <a:pt x="2850" y="933"/>
                  </a:lnTo>
                  <a:lnTo>
                    <a:pt x="2829" y="929"/>
                  </a:lnTo>
                  <a:lnTo>
                    <a:pt x="2805" y="923"/>
                  </a:lnTo>
                  <a:lnTo>
                    <a:pt x="2781" y="913"/>
                  </a:lnTo>
                  <a:lnTo>
                    <a:pt x="2760" y="898"/>
                  </a:lnTo>
                  <a:lnTo>
                    <a:pt x="2734" y="874"/>
                  </a:lnTo>
                  <a:lnTo>
                    <a:pt x="2709" y="854"/>
                  </a:lnTo>
                  <a:lnTo>
                    <a:pt x="2687" y="837"/>
                  </a:lnTo>
                  <a:lnTo>
                    <a:pt x="2665" y="819"/>
                  </a:lnTo>
                  <a:lnTo>
                    <a:pt x="2648" y="809"/>
                  </a:lnTo>
                  <a:lnTo>
                    <a:pt x="2622" y="803"/>
                  </a:lnTo>
                  <a:lnTo>
                    <a:pt x="2590" y="801"/>
                  </a:lnTo>
                  <a:lnTo>
                    <a:pt x="2557" y="797"/>
                  </a:lnTo>
                  <a:lnTo>
                    <a:pt x="2524" y="795"/>
                  </a:lnTo>
                  <a:lnTo>
                    <a:pt x="2494" y="789"/>
                  </a:lnTo>
                  <a:lnTo>
                    <a:pt x="2468" y="781"/>
                  </a:lnTo>
                  <a:lnTo>
                    <a:pt x="2443" y="770"/>
                  </a:lnTo>
                  <a:lnTo>
                    <a:pt x="2417" y="760"/>
                  </a:lnTo>
                  <a:lnTo>
                    <a:pt x="2396" y="752"/>
                  </a:lnTo>
                  <a:lnTo>
                    <a:pt x="2378" y="746"/>
                  </a:lnTo>
                  <a:lnTo>
                    <a:pt x="2366" y="742"/>
                  </a:lnTo>
                  <a:lnTo>
                    <a:pt x="2360" y="740"/>
                  </a:lnTo>
                  <a:lnTo>
                    <a:pt x="2356" y="738"/>
                  </a:lnTo>
                  <a:lnTo>
                    <a:pt x="2348" y="730"/>
                  </a:lnTo>
                  <a:lnTo>
                    <a:pt x="2337" y="720"/>
                  </a:lnTo>
                  <a:lnTo>
                    <a:pt x="2325" y="709"/>
                  </a:lnTo>
                  <a:lnTo>
                    <a:pt x="2315" y="695"/>
                  </a:lnTo>
                  <a:lnTo>
                    <a:pt x="2309" y="683"/>
                  </a:lnTo>
                  <a:lnTo>
                    <a:pt x="2311" y="669"/>
                  </a:lnTo>
                  <a:lnTo>
                    <a:pt x="2321" y="655"/>
                  </a:lnTo>
                  <a:lnTo>
                    <a:pt x="2333" y="646"/>
                  </a:lnTo>
                  <a:lnTo>
                    <a:pt x="2348" y="634"/>
                  </a:lnTo>
                  <a:lnTo>
                    <a:pt x="2360" y="622"/>
                  </a:lnTo>
                  <a:lnTo>
                    <a:pt x="2372" y="610"/>
                  </a:lnTo>
                  <a:lnTo>
                    <a:pt x="2376" y="592"/>
                  </a:lnTo>
                  <a:lnTo>
                    <a:pt x="2378" y="569"/>
                  </a:lnTo>
                  <a:lnTo>
                    <a:pt x="2378" y="547"/>
                  </a:lnTo>
                  <a:lnTo>
                    <a:pt x="2380" y="528"/>
                  </a:lnTo>
                  <a:lnTo>
                    <a:pt x="2390" y="506"/>
                  </a:lnTo>
                  <a:lnTo>
                    <a:pt x="2396" y="490"/>
                  </a:lnTo>
                  <a:lnTo>
                    <a:pt x="2396" y="474"/>
                  </a:lnTo>
                  <a:lnTo>
                    <a:pt x="2390" y="459"/>
                  </a:lnTo>
                  <a:lnTo>
                    <a:pt x="2382" y="445"/>
                  </a:lnTo>
                  <a:lnTo>
                    <a:pt x="2374" y="433"/>
                  </a:lnTo>
                  <a:lnTo>
                    <a:pt x="2358" y="407"/>
                  </a:lnTo>
                  <a:lnTo>
                    <a:pt x="2342" y="378"/>
                  </a:lnTo>
                  <a:lnTo>
                    <a:pt x="2335" y="344"/>
                  </a:lnTo>
                  <a:lnTo>
                    <a:pt x="2329" y="321"/>
                  </a:lnTo>
                  <a:lnTo>
                    <a:pt x="2319" y="303"/>
                  </a:lnTo>
                  <a:lnTo>
                    <a:pt x="2307" y="287"/>
                  </a:lnTo>
                  <a:lnTo>
                    <a:pt x="2295" y="276"/>
                  </a:lnTo>
                  <a:lnTo>
                    <a:pt x="2285" y="270"/>
                  </a:lnTo>
                  <a:lnTo>
                    <a:pt x="2276" y="266"/>
                  </a:lnTo>
                  <a:lnTo>
                    <a:pt x="2264" y="266"/>
                  </a:lnTo>
                  <a:lnTo>
                    <a:pt x="2256" y="262"/>
                  </a:lnTo>
                  <a:lnTo>
                    <a:pt x="2248" y="254"/>
                  </a:lnTo>
                  <a:lnTo>
                    <a:pt x="2238" y="248"/>
                  </a:lnTo>
                  <a:lnTo>
                    <a:pt x="2224" y="246"/>
                  </a:lnTo>
                  <a:lnTo>
                    <a:pt x="2209" y="248"/>
                  </a:lnTo>
                  <a:lnTo>
                    <a:pt x="2191" y="248"/>
                  </a:lnTo>
                  <a:lnTo>
                    <a:pt x="2177" y="246"/>
                  </a:lnTo>
                  <a:lnTo>
                    <a:pt x="2169" y="238"/>
                  </a:lnTo>
                  <a:lnTo>
                    <a:pt x="2159" y="221"/>
                  </a:lnTo>
                  <a:lnTo>
                    <a:pt x="2150" y="197"/>
                  </a:lnTo>
                  <a:lnTo>
                    <a:pt x="2136" y="173"/>
                  </a:lnTo>
                  <a:lnTo>
                    <a:pt x="2120" y="156"/>
                  </a:lnTo>
                  <a:lnTo>
                    <a:pt x="2106" y="144"/>
                  </a:lnTo>
                  <a:lnTo>
                    <a:pt x="2092" y="136"/>
                  </a:lnTo>
                  <a:lnTo>
                    <a:pt x="2083" y="128"/>
                  </a:lnTo>
                  <a:lnTo>
                    <a:pt x="2077" y="118"/>
                  </a:lnTo>
                  <a:lnTo>
                    <a:pt x="2075" y="104"/>
                  </a:lnTo>
                  <a:lnTo>
                    <a:pt x="2071" y="87"/>
                  </a:lnTo>
                  <a:lnTo>
                    <a:pt x="2061" y="73"/>
                  </a:lnTo>
                  <a:lnTo>
                    <a:pt x="2053" y="63"/>
                  </a:lnTo>
                  <a:lnTo>
                    <a:pt x="2051" y="53"/>
                  </a:lnTo>
                  <a:lnTo>
                    <a:pt x="2057" y="41"/>
                  </a:lnTo>
                  <a:lnTo>
                    <a:pt x="2065" y="32"/>
                  </a:lnTo>
                  <a:lnTo>
                    <a:pt x="2071" y="20"/>
                  </a:lnTo>
                  <a:lnTo>
                    <a:pt x="2073" y="14"/>
                  </a:lnTo>
                  <a:lnTo>
                    <a:pt x="2063" y="8"/>
                  </a:lnTo>
                  <a:lnTo>
                    <a:pt x="2045" y="4"/>
                  </a:lnTo>
                  <a:lnTo>
                    <a:pt x="2020" y="2"/>
                  </a:lnTo>
                  <a:lnTo>
                    <a:pt x="1994" y="0"/>
                  </a:lnTo>
                  <a:lnTo>
                    <a:pt x="1970" y="0"/>
                  </a:lnTo>
                  <a:lnTo>
                    <a:pt x="1955" y="6"/>
                  </a:lnTo>
                  <a:lnTo>
                    <a:pt x="1945" y="14"/>
                  </a:lnTo>
                  <a:lnTo>
                    <a:pt x="1941" y="30"/>
                  </a:lnTo>
                  <a:lnTo>
                    <a:pt x="1937" y="45"/>
                  </a:lnTo>
                  <a:lnTo>
                    <a:pt x="1933" y="61"/>
                  </a:lnTo>
                  <a:lnTo>
                    <a:pt x="1927" y="75"/>
                  </a:lnTo>
                  <a:lnTo>
                    <a:pt x="1915" y="85"/>
                  </a:lnTo>
                  <a:lnTo>
                    <a:pt x="1898" y="87"/>
                  </a:lnTo>
                  <a:lnTo>
                    <a:pt x="1878" y="91"/>
                  </a:lnTo>
                  <a:lnTo>
                    <a:pt x="1858" y="93"/>
                  </a:lnTo>
                  <a:lnTo>
                    <a:pt x="1840" y="95"/>
                  </a:lnTo>
                  <a:lnTo>
                    <a:pt x="1823" y="102"/>
                  </a:lnTo>
                  <a:lnTo>
                    <a:pt x="1809" y="116"/>
                  </a:lnTo>
                  <a:lnTo>
                    <a:pt x="1797" y="140"/>
                  </a:lnTo>
                  <a:lnTo>
                    <a:pt x="1785" y="169"/>
                  </a:lnTo>
                  <a:lnTo>
                    <a:pt x="1777" y="203"/>
                  </a:lnTo>
                  <a:lnTo>
                    <a:pt x="1774" y="236"/>
                  </a:lnTo>
                  <a:lnTo>
                    <a:pt x="1770" y="262"/>
                  </a:lnTo>
                  <a:lnTo>
                    <a:pt x="1768" y="283"/>
                  </a:lnTo>
                  <a:lnTo>
                    <a:pt x="1762" y="303"/>
                  </a:lnTo>
                  <a:lnTo>
                    <a:pt x="1754" y="319"/>
                  </a:lnTo>
                  <a:lnTo>
                    <a:pt x="1740" y="329"/>
                  </a:lnTo>
                  <a:lnTo>
                    <a:pt x="1722" y="337"/>
                  </a:lnTo>
                  <a:lnTo>
                    <a:pt x="1703" y="341"/>
                  </a:lnTo>
                  <a:lnTo>
                    <a:pt x="1685" y="346"/>
                  </a:lnTo>
                  <a:lnTo>
                    <a:pt x="1669" y="350"/>
                  </a:lnTo>
                  <a:lnTo>
                    <a:pt x="1655" y="348"/>
                  </a:lnTo>
                  <a:lnTo>
                    <a:pt x="1644" y="341"/>
                  </a:lnTo>
                  <a:lnTo>
                    <a:pt x="1634" y="333"/>
                  </a:lnTo>
                  <a:lnTo>
                    <a:pt x="1618" y="331"/>
                  </a:lnTo>
                  <a:lnTo>
                    <a:pt x="1600" y="331"/>
                  </a:lnTo>
                  <a:lnTo>
                    <a:pt x="1581" y="329"/>
                  </a:lnTo>
                  <a:lnTo>
                    <a:pt x="1563" y="325"/>
                  </a:lnTo>
                  <a:lnTo>
                    <a:pt x="1549" y="315"/>
                  </a:lnTo>
                  <a:lnTo>
                    <a:pt x="1537" y="303"/>
                  </a:lnTo>
                  <a:lnTo>
                    <a:pt x="1524" y="289"/>
                  </a:lnTo>
                  <a:lnTo>
                    <a:pt x="1508" y="276"/>
                  </a:lnTo>
                  <a:lnTo>
                    <a:pt x="1494" y="266"/>
                  </a:lnTo>
                  <a:lnTo>
                    <a:pt x="1480" y="260"/>
                  </a:lnTo>
                  <a:lnTo>
                    <a:pt x="1468" y="260"/>
                  </a:lnTo>
                  <a:lnTo>
                    <a:pt x="1461" y="268"/>
                  </a:lnTo>
                  <a:lnTo>
                    <a:pt x="1449" y="287"/>
                  </a:lnTo>
                  <a:lnTo>
                    <a:pt x="1435" y="311"/>
                  </a:lnTo>
                  <a:lnTo>
                    <a:pt x="1417" y="341"/>
                  </a:lnTo>
                  <a:lnTo>
                    <a:pt x="1400" y="372"/>
                  </a:lnTo>
                  <a:lnTo>
                    <a:pt x="1382" y="407"/>
                  </a:lnTo>
                  <a:lnTo>
                    <a:pt x="1366" y="439"/>
                  </a:lnTo>
                  <a:lnTo>
                    <a:pt x="1348" y="467"/>
                  </a:lnTo>
                  <a:lnTo>
                    <a:pt x="1335" y="488"/>
                  </a:lnTo>
                  <a:lnTo>
                    <a:pt x="1327" y="506"/>
                  </a:lnTo>
                  <a:lnTo>
                    <a:pt x="1327" y="522"/>
                  </a:lnTo>
                  <a:lnTo>
                    <a:pt x="1335" y="533"/>
                  </a:lnTo>
                  <a:lnTo>
                    <a:pt x="1344" y="541"/>
                  </a:lnTo>
                  <a:lnTo>
                    <a:pt x="1358" y="549"/>
                  </a:lnTo>
                  <a:lnTo>
                    <a:pt x="1370" y="555"/>
                  </a:lnTo>
                  <a:lnTo>
                    <a:pt x="1376" y="563"/>
                  </a:lnTo>
                  <a:lnTo>
                    <a:pt x="1374" y="569"/>
                  </a:lnTo>
                  <a:lnTo>
                    <a:pt x="1362" y="575"/>
                  </a:lnTo>
                  <a:lnTo>
                    <a:pt x="1348" y="577"/>
                  </a:lnTo>
                  <a:lnTo>
                    <a:pt x="1331" y="577"/>
                  </a:lnTo>
                  <a:lnTo>
                    <a:pt x="1313" y="577"/>
                  </a:lnTo>
                  <a:lnTo>
                    <a:pt x="1297" y="577"/>
                  </a:lnTo>
                  <a:lnTo>
                    <a:pt x="1285" y="577"/>
                  </a:lnTo>
                  <a:lnTo>
                    <a:pt x="1274" y="571"/>
                  </a:lnTo>
                  <a:lnTo>
                    <a:pt x="1264" y="561"/>
                  </a:lnTo>
                  <a:lnTo>
                    <a:pt x="1252" y="551"/>
                  </a:lnTo>
                  <a:lnTo>
                    <a:pt x="1238" y="543"/>
                  </a:lnTo>
                  <a:lnTo>
                    <a:pt x="1222" y="541"/>
                  </a:lnTo>
                  <a:lnTo>
                    <a:pt x="1201" y="543"/>
                  </a:lnTo>
                  <a:lnTo>
                    <a:pt x="1177" y="547"/>
                  </a:lnTo>
                  <a:lnTo>
                    <a:pt x="1153" y="551"/>
                  </a:lnTo>
                  <a:lnTo>
                    <a:pt x="1126" y="553"/>
                  </a:lnTo>
                  <a:lnTo>
                    <a:pt x="1100" y="553"/>
                  </a:lnTo>
                  <a:lnTo>
                    <a:pt x="1079" y="551"/>
                  </a:lnTo>
                  <a:lnTo>
                    <a:pt x="1059" y="551"/>
                  </a:lnTo>
                  <a:lnTo>
                    <a:pt x="1039" y="553"/>
                  </a:lnTo>
                  <a:lnTo>
                    <a:pt x="1026" y="555"/>
                  </a:lnTo>
                  <a:lnTo>
                    <a:pt x="1014" y="561"/>
                  </a:lnTo>
                  <a:lnTo>
                    <a:pt x="1010" y="567"/>
                  </a:lnTo>
                  <a:lnTo>
                    <a:pt x="1014" y="577"/>
                  </a:lnTo>
                  <a:lnTo>
                    <a:pt x="1024" y="585"/>
                  </a:lnTo>
                  <a:lnTo>
                    <a:pt x="1035" y="589"/>
                  </a:lnTo>
                  <a:lnTo>
                    <a:pt x="1049" y="592"/>
                  </a:lnTo>
                  <a:lnTo>
                    <a:pt x="1061" y="594"/>
                  </a:lnTo>
                  <a:lnTo>
                    <a:pt x="1073" y="598"/>
                  </a:lnTo>
                  <a:lnTo>
                    <a:pt x="1081" y="604"/>
                  </a:lnTo>
                  <a:lnTo>
                    <a:pt x="1085" y="616"/>
                  </a:lnTo>
                  <a:lnTo>
                    <a:pt x="1081" y="632"/>
                  </a:lnTo>
                  <a:lnTo>
                    <a:pt x="1069" y="655"/>
                  </a:lnTo>
                  <a:lnTo>
                    <a:pt x="1057" y="677"/>
                  </a:lnTo>
                  <a:lnTo>
                    <a:pt x="1047" y="695"/>
                  </a:lnTo>
                  <a:lnTo>
                    <a:pt x="1041" y="715"/>
                  </a:lnTo>
                  <a:lnTo>
                    <a:pt x="1039" y="736"/>
                  </a:lnTo>
                  <a:lnTo>
                    <a:pt x="1045" y="762"/>
                  </a:lnTo>
                  <a:lnTo>
                    <a:pt x="1057" y="799"/>
                  </a:lnTo>
                  <a:lnTo>
                    <a:pt x="1061" y="833"/>
                  </a:lnTo>
                  <a:lnTo>
                    <a:pt x="1059" y="860"/>
                  </a:lnTo>
                  <a:lnTo>
                    <a:pt x="1051" y="882"/>
                  </a:lnTo>
                  <a:lnTo>
                    <a:pt x="1039" y="894"/>
                  </a:lnTo>
                  <a:lnTo>
                    <a:pt x="1024" y="905"/>
                  </a:lnTo>
                  <a:lnTo>
                    <a:pt x="1004" y="915"/>
                  </a:lnTo>
                  <a:lnTo>
                    <a:pt x="986" y="927"/>
                  </a:lnTo>
                  <a:lnTo>
                    <a:pt x="972" y="939"/>
                  </a:lnTo>
                  <a:lnTo>
                    <a:pt x="966" y="953"/>
                  </a:lnTo>
                  <a:lnTo>
                    <a:pt x="966" y="968"/>
                  </a:lnTo>
                  <a:lnTo>
                    <a:pt x="966" y="988"/>
                  </a:lnTo>
                  <a:lnTo>
                    <a:pt x="966" y="1010"/>
                  </a:lnTo>
                  <a:lnTo>
                    <a:pt x="965" y="1031"/>
                  </a:lnTo>
                  <a:lnTo>
                    <a:pt x="961" y="1049"/>
                  </a:lnTo>
                  <a:lnTo>
                    <a:pt x="953" y="1063"/>
                  </a:lnTo>
                  <a:lnTo>
                    <a:pt x="941" y="1069"/>
                  </a:lnTo>
                  <a:lnTo>
                    <a:pt x="921" y="1071"/>
                  </a:lnTo>
                  <a:lnTo>
                    <a:pt x="892" y="1075"/>
                  </a:lnTo>
                  <a:lnTo>
                    <a:pt x="858" y="1079"/>
                  </a:lnTo>
                  <a:lnTo>
                    <a:pt x="821" y="1085"/>
                  </a:lnTo>
                  <a:lnTo>
                    <a:pt x="783" y="1092"/>
                  </a:lnTo>
                  <a:lnTo>
                    <a:pt x="752" y="1100"/>
                  </a:lnTo>
                  <a:lnTo>
                    <a:pt x="728" y="1110"/>
                  </a:lnTo>
                  <a:lnTo>
                    <a:pt x="705" y="1124"/>
                  </a:lnTo>
                  <a:lnTo>
                    <a:pt x="685" y="1138"/>
                  </a:lnTo>
                  <a:lnTo>
                    <a:pt x="671" y="1151"/>
                  </a:lnTo>
                  <a:lnTo>
                    <a:pt x="655" y="1159"/>
                  </a:lnTo>
                  <a:lnTo>
                    <a:pt x="642" y="1163"/>
                  </a:lnTo>
                  <a:lnTo>
                    <a:pt x="628" y="1159"/>
                  </a:lnTo>
                  <a:lnTo>
                    <a:pt x="606" y="1153"/>
                  </a:lnTo>
                  <a:lnTo>
                    <a:pt x="585" y="1146"/>
                  </a:lnTo>
                  <a:lnTo>
                    <a:pt x="559" y="1138"/>
                  </a:lnTo>
                  <a:lnTo>
                    <a:pt x="535" y="1132"/>
                  </a:lnTo>
                  <a:lnTo>
                    <a:pt x="516" y="1130"/>
                  </a:lnTo>
                  <a:lnTo>
                    <a:pt x="500" y="1132"/>
                  </a:lnTo>
                  <a:lnTo>
                    <a:pt x="486" y="1142"/>
                  </a:lnTo>
                  <a:lnTo>
                    <a:pt x="470" y="1157"/>
                  </a:lnTo>
                  <a:lnTo>
                    <a:pt x="457" y="1177"/>
                  </a:lnTo>
                  <a:lnTo>
                    <a:pt x="443" y="1197"/>
                  </a:lnTo>
                  <a:lnTo>
                    <a:pt x="427" y="1212"/>
                  </a:lnTo>
                  <a:lnTo>
                    <a:pt x="413" y="1220"/>
                  </a:lnTo>
                  <a:lnTo>
                    <a:pt x="390" y="1220"/>
                  </a:lnTo>
                  <a:lnTo>
                    <a:pt x="362" y="1216"/>
                  </a:lnTo>
                  <a:lnTo>
                    <a:pt x="339" y="1212"/>
                  </a:lnTo>
                  <a:lnTo>
                    <a:pt x="319" y="1210"/>
                  </a:lnTo>
                  <a:lnTo>
                    <a:pt x="313" y="1207"/>
                  </a:lnTo>
                  <a:lnTo>
                    <a:pt x="309" y="1199"/>
                  </a:lnTo>
                  <a:lnTo>
                    <a:pt x="309" y="1189"/>
                  </a:lnTo>
                  <a:lnTo>
                    <a:pt x="313" y="1177"/>
                  </a:lnTo>
                  <a:lnTo>
                    <a:pt x="315" y="1167"/>
                  </a:lnTo>
                  <a:lnTo>
                    <a:pt x="317" y="1159"/>
                  </a:lnTo>
                  <a:lnTo>
                    <a:pt x="319" y="1157"/>
                  </a:lnTo>
                  <a:lnTo>
                    <a:pt x="315" y="1157"/>
                  </a:lnTo>
                  <a:lnTo>
                    <a:pt x="303" y="1159"/>
                  </a:lnTo>
                  <a:lnTo>
                    <a:pt x="287" y="1161"/>
                  </a:lnTo>
                  <a:lnTo>
                    <a:pt x="268" y="1163"/>
                  </a:lnTo>
                  <a:lnTo>
                    <a:pt x="250" y="1165"/>
                  </a:lnTo>
                  <a:lnTo>
                    <a:pt x="234" y="1165"/>
                  </a:lnTo>
                  <a:lnTo>
                    <a:pt x="220" y="1165"/>
                  </a:lnTo>
                  <a:lnTo>
                    <a:pt x="211" y="1171"/>
                  </a:lnTo>
                  <a:lnTo>
                    <a:pt x="201" y="1177"/>
                  </a:lnTo>
                  <a:lnTo>
                    <a:pt x="189" y="1185"/>
                  </a:lnTo>
                  <a:lnTo>
                    <a:pt x="171" y="1191"/>
                  </a:lnTo>
                  <a:lnTo>
                    <a:pt x="154" y="1193"/>
                  </a:lnTo>
                  <a:lnTo>
                    <a:pt x="136" y="1193"/>
                  </a:lnTo>
                  <a:lnTo>
                    <a:pt x="116" y="1191"/>
                  </a:lnTo>
                  <a:lnTo>
                    <a:pt x="100" y="1191"/>
                  </a:lnTo>
                  <a:lnTo>
                    <a:pt x="87" y="1197"/>
                  </a:lnTo>
                  <a:lnTo>
                    <a:pt x="77" y="1210"/>
                  </a:lnTo>
                  <a:lnTo>
                    <a:pt x="69" y="1228"/>
                  </a:lnTo>
                  <a:lnTo>
                    <a:pt x="59" y="1246"/>
                  </a:lnTo>
                  <a:lnTo>
                    <a:pt x="49" y="1262"/>
                  </a:lnTo>
                  <a:lnTo>
                    <a:pt x="39" y="1275"/>
                  </a:lnTo>
                  <a:lnTo>
                    <a:pt x="33" y="1285"/>
                  </a:lnTo>
                  <a:lnTo>
                    <a:pt x="29" y="128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0" name="Freeform 69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1" name="Freeform 70"/>
            <p:cNvSpPr/>
            <p:nvPr/>
          </p:nvSpPr>
          <p:spPr bwMode="gray">
            <a:xfrm>
              <a:off x="900" y="2373"/>
              <a:ext cx="1448" cy="781"/>
            </a:xfrm>
            <a:custGeom>
              <a:avLst/>
              <a:gdLst>
                <a:gd name="T0" fmla="*/ 682 w 2896"/>
                <a:gd name="T1" fmla="*/ 376 h 1563"/>
                <a:gd name="T2" fmla="*/ 665 w 2896"/>
                <a:gd name="T3" fmla="*/ 372 h 1563"/>
                <a:gd name="T4" fmla="*/ 658 w 2896"/>
                <a:gd name="T5" fmla="*/ 380 h 1563"/>
                <a:gd name="T6" fmla="*/ 653 w 2896"/>
                <a:gd name="T7" fmla="*/ 378 h 1563"/>
                <a:gd name="T8" fmla="*/ 623 w 2896"/>
                <a:gd name="T9" fmla="*/ 368 h 1563"/>
                <a:gd name="T10" fmla="*/ 626 w 2896"/>
                <a:gd name="T11" fmla="*/ 363 h 1563"/>
                <a:gd name="T12" fmla="*/ 630 w 2896"/>
                <a:gd name="T13" fmla="*/ 349 h 1563"/>
                <a:gd name="T14" fmla="*/ 616 w 2896"/>
                <a:gd name="T15" fmla="*/ 326 h 1563"/>
                <a:gd name="T16" fmla="*/ 604 w 2896"/>
                <a:gd name="T17" fmla="*/ 331 h 1563"/>
                <a:gd name="T18" fmla="*/ 589 w 2896"/>
                <a:gd name="T19" fmla="*/ 341 h 1563"/>
                <a:gd name="T20" fmla="*/ 568 w 2896"/>
                <a:gd name="T21" fmla="*/ 333 h 1563"/>
                <a:gd name="T22" fmla="*/ 557 w 2896"/>
                <a:gd name="T23" fmla="*/ 332 h 1563"/>
                <a:gd name="T24" fmla="*/ 536 w 2896"/>
                <a:gd name="T25" fmla="*/ 348 h 1563"/>
                <a:gd name="T26" fmla="*/ 511 w 2896"/>
                <a:gd name="T27" fmla="*/ 355 h 1563"/>
                <a:gd name="T28" fmla="*/ 491 w 2896"/>
                <a:gd name="T29" fmla="*/ 376 h 1563"/>
                <a:gd name="T30" fmla="*/ 459 w 2896"/>
                <a:gd name="T31" fmla="*/ 388 h 1563"/>
                <a:gd name="T32" fmla="*/ 442 w 2896"/>
                <a:gd name="T33" fmla="*/ 382 h 1563"/>
                <a:gd name="T34" fmla="*/ 431 w 2896"/>
                <a:gd name="T35" fmla="*/ 370 h 1563"/>
                <a:gd name="T36" fmla="*/ 400 w 2896"/>
                <a:gd name="T37" fmla="*/ 364 h 1563"/>
                <a:gd name="T38" fmla="*/ 389 w 2896"/>
                <a:gd name="T39" fmla="*/ 353 h 1563"/>
                <a:gd name="T40" fmla="*/ 364 w 2896"/>
                <a:gd name="T41" fmla="*/ 368 h 1563"/>
                <a:gd name="T42" fmla="*/ 348 w 2896"/>
                <a:gd name="T43" fmla="*/ 384 h 1563"/>
                <a:gd name="T44" fmla="*/ 335 w 2896"/>
                <a:gd name="T45" fmla="*/ 390 h 1563"/>
                <a:gd name="T46" fmla="*/ 339 w 2896"/>
                <a:gd name="T47" fmla="*/ 373 h 1563"/>
                <a:gd name="T48" fmla="*/ 331 w 2896"/>
                <a:gd name="T49" fmla="*/ 359 h 1563"/>
                <a:gd name="T50" fmla="*/ 302 w 2896"/>
                <a:gd name="T51" fmla="*/ 366 h 1563"/>
                <a:gd name="T52" fmla="*/ 264 w 2896"/>
                <a:gd name="T53" fmla="*/ 352 h 1563"/>
                <a:gd name="T54" fmla="*/ 246 w 2896"/>
                <a:gd name="T55" fmla="*/ 351 h 1563"/>
                <a:gd name="T56" fmla="*/ 221 w 2896"/>
                <a:gd name="T57" fmla="*/ 336 h 1563"/>
                <a:gd name="T58" fmla="*/ 200 w 2896"/>
                <a:gd name="T59" fmla="*/ 320 h 1563"/>
                <a:gd name="T60" fmla="*/ 178 w 2896"/>
                <a:gd name="T61" fmla="*/ 301 h 1563"/>
                <a:gd name="T62" fmla="*/ 171 w 2896"/>
                <a:gd name="T63" fmla="*/ 281 h 1563"/>
                <a:gd name="T64" fmla="*/ 158 w 2896"/>
                <a:gd name="T65" fmla="*/ 288 h 1563"/>
                <a:gd name="T66" fmla="*/ 142 w 2896"/>
                <a:gd name="T67" fmla="*/ 265 h 1563"/>
                <a:gd name="T68" fmla="*/ 109 w 2896"/>
                <a:gd name="T69" fmla="*/ 235 h 1563"/>
                <a:gd name="T70" fmla="*/ 89 w 2896"/>
                <a:gd name="T71" fmla="*/ 223 h 1563"/>
                <a:gd name="T72" fmla="*/ 74 w 2896"/>
                <a:gd name="T73" fmla="*/ 228 h 1563"/>
                <a:gd name="T74" fmla="*/ 46 w 2896"/>
                <a:gd name="T75" fmla="*/ 195 h 1563"/>
                <a:gd name="T76" fmla="*/ 19 w 2896"/>
                <a:gd name="T77" fmla="*/ 169 h 1563"/>
                <a:gd name="T78" fmla="*/ 10 w 2896"/>
                <a:gd name="T79" fmla="*/ 162 h 1563"/>
                <a:gd name="T80" fmla="*/ 0 w 2896"/>
                <a:gd name="T81" fmla="*/ 157 h 1563"/>
                <a:gd name="T82" fmla="*/ 3 w 2896"/>
                <a:gd name="T83" fmla="*/ 135 h 1563"/>
                <a:gd name="T84" fmla="*/ 1 w 2896"/>
                <a:gd name="T85" fmla="*/ 112 h 1563"/>
                <a:gd name="T86" fmla="*/ 11 w 2896"/>
                <a:gd name="T87" fmla="*/ 109 h 1563"/>
                <a:gd name="T88" fmla="*/ 22 w 2896"/>
                <a:gd name="T89" fmla="*/ 118 h 1563"/>
                <a:gd name="T90" fmla="*/ 38 w 2896"/>
                <a:gd name="T91" fmla="*/ 112 h 1563"/>
                <a:gd name="T92" fmla="*/ 43 w 2896"/>
                <a:gd name="T93" fmla="*/ 90 h 1563"/>
                <a:gd name="T94" fmla="*/ 25 w 2896"/>
                <a:gd name="T95" fmla="*/ 76 h 1563"/>
                <a:gd name="T96" fmla="*/ 29 w 2896"/>
                <a:gd name="T97" fmla="*/ 51 h 1563"/>
                <a:gd name="T98" fmla="*/ 39 w 2896"/>
                <a:gd name="T99" fmla="*/ 36 h 1563"/>
                <a:gd name="T100" fmla="*/ 71 w 2896"/>
                <a:gd name="T101" fmla="*/ 26 h 1563"/>
                <a:gd name="T102" fmla="*/ 148 w 2896"/>
                <a:gd name="T103" fmla="*/ 20 h 1563"/>
                <a:gd name="T104" fmla="*/ 258 w 2896"/>
                <a:gd name="T105" fmla="*/ 20 h 1563"/>
                <a:gd name="T106" fmla="*/ 365 w 2896"/>
                <a:gd name="T107" fmla="*/ 3 h 1563"/>
                <a:gd name="T108" fmla="*/ 417 w 2896"/>
                <a:gd name="T109" fmla="*/ 39 h 1563"/>
                <a:gd name="T110" fmla="*/ 399 w 2896"/>
                <a:gd name="T111" fmla="*/ 107 h 1563"/>
                <a:gd name="T112" fmla="*/ 467 w 2896"/>
                <a:gd name="T113" fmla="*/ 166 h 1563"/>
                <a:gd name="T114" fmla="*/ 552 w 2896"/>
                <a:gd name="T115" fmla="*/ 189 h 1563"/>
                <a:gd name="T116" fmla="*/ 640 w 2896"/>
                <a:gd name="T117" fmla="*/ 234 h 1563"/>
                <a:gd name="T118" fmla="*/ 685 w 2896"/>
                <a:gd name="T119" fmla="*/ 200 h 1563"/>
                <a:gd name="T120" fmla="*/ 711 w 2896"/>
                <a:gd name="T121" fmla="*/ 258 h 1563"/>
                <a:gd name="T122" fmla="*/ 713 w 2896"/>
                <a:gd name="T123" fmla="*/ 353 h 1563"/>
                <a:gd name="T124" fmla="*/ 689 w 2896"/>
                <a:gd name="T125" fmla="*/ 384 h 1563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  <a:gd name="T189" fmla="*/ 0 w 2896"/>
                <a:gd name="T190" fmla="*/ 0 h 1563"/>
                <a:gd name="T191" fmla="*/ 2896 w 2896"/>
                <a:gd name="T192" fmla="*/ 1563 h 1563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T189" t="T190" r="T191" b="T192"/>
              <a:pathLst>
                <a:path w="2896" h="1563">
                  <a:moveTo>
                    <a:pt x="2754" y="1539"/>
                  </a:moveTo>
                  <a:lnTo>
                    <a:pt x="2752" y="1535"/>
                  </a:lnTo>
                  <a:lnTo>
                    <a:pt x="2746" y="1528"/>
                  </a:lnTo>
                  <a:lnTo>
                    <a:pt x="2738" y="1516"/>
                  </a:lnTo>
                  <a:lnTo>
                    <a:pt x="2728" y="1504"/>
                  </a:lnTo>
                  <a:lnTo>
                    <a:pt x="2715" y="1496"/>
                  </a:lnTo>
                  <a:lnTo>
                    <a:pt x="2699" y="1490"/>
                  </a:lnTo>
                  <a:lnTo>
                    <a:pt x="2685" y="1486"/>
                  </a:lnTo>
                  <a:lnTo>
                    <a:pt x="2671" y="1486"/>
                  </a:lnTo>
                  <a:lnTo>
                    <a:pt x="2658" y="1490"/>
                  </a:lnTo>
                  <a:lnTo>
                    <a:pt x="2650" y="1500"/>
                  </a:lnTo>
                  <a:lnTo>
                    <a:pt x="2644" y="1510"/>
                  </a:lnTo>
                  <a:lnTo>
                    <a:pt x="2640" y="1516"/>
                  </a:lnTo>
                  <a:lnTo>
                    <a:pt x="2636" y="1520"/>
                  </a:lnTo>
                  <a:lnTo>
                    <a:pt x="2632" y="1522"/>
                  </a:lnTo>
                  <a:lnTo>
                    <a:pt x="2630" y="1524"/>
                  </a:lnTo>
                  <a:lnTo>
                    <a:pt x="2628" y="1524"/>
                  </a:lnTo>
                  <a:lnTo>
                    <a:pt x="2624" y="1522"/>
                  </a:lnTo>
                  <a:lnTo>
                    <a:pt x="2612" y="1514"/>
                  </a:lnTo>
                  <a:lnTo>
                    <a:pt x="2591" y="1504"/>
                  </a:lnTo>
                  <a:lnTo>
                    <a:pt x="2559" y="1492"/>
                  </a:lnTo>
                  <a:lnTo>
                    <a:pt x="2534" y="1486"/>
                  </a:lnTo>
                  <a:lnTo>
                    <a:pt x="2510" y="1480"/>
                  </a:lnTo>
                  <a:lnTo>
                    <a:pt x="2492" y="1474"/>
                  </a:lnTo>
                  <a:lnTo>
                    <a:pt x="2480" y="1472"/>
                  </a:lnTo>
                  <a:lnTo>
                    <a:pt x="2477" y="1472"/>
                  </a:lnTo>
                  <a:lnTo>
                    <a:pt x="2480" y="1468"/>
                  </a:lnTo>
                  <a:lnTo>
                    <a:pt x="2488" y="1463"/>
                  </a:lnTo>
                  <a:lnTo>
                    <a:pt x="2502" y="1453"/>
                  </a:lnTo>
                  <a:lnTo>
                    <a:pt x="2514" y="1443"/>
                  </a:lnTo>
                  <a:lnTo>
                    <a:pt x="2524" y="1431"/>
                  </a:lnTo>
                  <a:lnTo>
                    <a:pt x="2528" y="1421"/>
                  </a:lnTo>
                  <a:lnTo>
                    <a:pt x="2526" y="1411"/>
                  </a:lnTo>
                  <a:lnTo>
                    <a:pt x="2518" y="1396"/>
                  </a:lnTo>
                  <a:lnTo>
                    <a:pt x="2506" y="1376"/>
                  </a:lnTo>
                  <a:lnTo>
                    <a:pt x="2494" y="1356"/>
                  </a:lnTo>
                  <a:lnTo>
                    <a:pt x="2482" y="1337"/>
                  </a:lnTo>
                  <a:lnTo>
                    <a:pt x="2471" y="1319"/>
                  </a:lnTo>
                  <a:lnTo>
                    <a:pt x="2463" y="1307"/>
                  </a:lnTo>
                  <a:lnTo>
                    <a:pt x="2461" y="1303"/>
                  </a:lnTo>
                  <a:lnTo>
                    <a:pt x="2457" y="1305"/>
                  </a:lnTo>
                  <a:lnTo>
                    <a:pt x="2445" y="1309"/>
                  </a:lnTo>
                  <a:lnTo>
                    <a:pt x="2429" y="1317"/>
                  </a:lnTo>
                  <a:lnTo>
                    <a:pt x="2414" y="1325"/>
                  </a:lnTo>
                  <a:lnTo>
                    <a:pt x="2398" y="1333"/>
                  </a:lnTo>
                  <a:lnTo>
                    <a:pt x="2384" y="1341"/>
                  </a:lnTo>
                  <a:lnTo>
                    <a:pt x="2376" y="1348"/>
                  </a:lnTo>
                  <a:lnTo>
                    <a:pt x="2366" y="1358"/>
                  </a:lnTo>
                  <a:lnTo>
                    <a:pt x="2354" y="1366"/>
                  </a:lnTo>
                  <a:lnTo>
                    <a:pt x="2339" y="1366"/>
                  </a:lnTo>
                  <a:lnTo>
                    <a:pt x="2321" y="1362"/>
                  </a:lnTo>
                  <a:lnTo>
                    <a:pt x="2305" y="1354"/>
                  </a:lnTo>
                  <a:lnTo>
                    <a:pt x="2290" y="1344"/>
                  </a:lnTo>
                  <a:lnTo>
                    <a:pt x="2272" y="1335"/>
                  </a:lnTo>
                  <a:lnTo>
                    <a:pt x="2256" y="1327"/>
                  </a:lnTo>
                  <a:lnTo>
                    <a:pt x="2246" y="1321"/>
                  </a:lnTo>
                  <a:lnTo>
                    <a:pt x="2242" y="1319"/>
                  </a:lnTo>
                  <a:lnTo>
                    <a:pt x="2238" y="1323"/>
                  </a:lnTo>
                  <a:lnTo>
                    <a:pt x="2228" y="1331"/>
                  </a:lnTo>
                  <a:lnTo>
                    <a:pt x="2215" y="1342"/>
                  </a:lnTo>
                  <a:lnTo>
                    <a:pt x="2197" y="1354"/>
                  </a:lnTo>
                  <a:lnTo>
                    <a:pt x="2177" y="1370"/>
                  </a:lnTo>
                  <a:lnTo>
                    <a:pt x="2160" y="1382"/>
                  </a:lnTo>
                  <a:lnTo>
                    <a:pt x="2142" y="1394"/>
                  </a:lnTo>
                  <a:lnTo>
                    <a:pt x="2126" y="1402"/>
                  </a:lnTo>
                  <a:lnTo>
                    <a:pt x="2108" y="1405"/>
                  </a:lnTo>
                  <a:lnTo>
                    <a:pt x="2087" y="1411"/>
                  </a:lnTo>
                  <a:lnTo>
                    <a:pt x="2063" y="1415"/>
                  </a:lnTo>
                  <a:lnTo>
                    <a:pt x="2043" y="1423"/>
                  </a:lnTo>
                  <a:lnTo>
                    <a:pt x="2028" y="1431"/>
                  </a:lnTo>
                  <a:lnTo>
                    <a:pt x="2016" y="1445"/>
                  </a:lnTo>
                  <a:lnTo>
                    <a:pt x="2004" y="1465"/>
                  </a:lnTo>
                  <a:lnTo>
                    <a:pt x="1986" y="1486"/>
                  </a:lnTo>
                  <a:lnTo>
                    <a:pt x="1963" y="1506"/>
                  </a:lnTo>
                  <a:lnTo>
                    <a:pt x="1937" y="1522"/>
                  </a:lnTo>
                  <a:lnTo>
                    <a:pt x="1910" y="1531"/>
                  </a:lnTo>
                  <a:lnTo>
                    <a:pt x="1884" y="1539"/>
                  </a:lnTo>
                  <a:lnTo>
                    <a:pt x="1860" y="1547"/>
                  </a:lnTo>
                  <a:lnTo>
                    <a:pt x="1837" y="1555"/>
                  </a:lnTo>
                  <a:lnTo>
                    <a:pt x="1815" y="1561"/>
                  </a:lnTo>
                  <a:lnTo>
                    <a:pt x="1795" y="1561"/>
                  </a:lnTo>
                  <a:lnTo>
                    <a:pt x="1784" y="1553"/>
                  </a:lnTo>
                  <a:lnTo>
                    <a:pt x="1776" y="1541"/>
                  </a:lnTo>
                  <a:lnTo>
                    <a:pt x="1770" y="1528"/>
                  </a:lnTo>
                  <a:lnTo>
                    <a:pt x="1768" y="1514"/>
                  </a:lnTo>
                  <a:lnTo>
                    <a:pt x="1764" y="1502"/>
                  </a:lnTo>
                  <a:lnTo>
                    <a:pt x="1756" y="1492"/>
                  </a:lnTo>
                  <a:lnTo>
                    <a:pt x="1744" y="1484"/>
                  </a:lnTo>
                  <a:lnTo>
                    <a:pt x="1723" y="1480"/>
                  </a:lnTo>
                  <a:lnTo>
                    <a:pt x="1697" y="1478"/>
                  </a:lnTo>
                  <a:lnTo>
                    <a:pt x="1669" y="1476"/>
                  </a:lnTo>
                  <a:lnTo>
                    <a:pt x="1642" y="1472"/>
                  </a:lnTo>
                  <a:lnTo>
                    <a:pt x="1614" y="1466"/>
                  </a:lnTo>
                  <a:lnTo>
                    <a:pt x="1601" y="1459"/>
                  </a:lnTo>
                  <a:lnTo>
                    <a:pt x="1591" y="1449"/>
                  </a:lnTo>
                  <a:lnTo>
                    <a:pt x="1583" y="1439"/>
                  </a:lnTo>
                  <a:lnTo>
                    <a:pt x="1575" y="1429"/>
                  </a:lnTo>
                  <a:lnTo>
                    <a:pt x="1567" y="1419"/>
                  </a:lnTo>
                  <a:lnTo>
                    <a:pt x="1557" y="1415"/>
                  </a:lnTo>
                  <a:lnTo>
                    <a:pt x="1545" y="1415"/>
                  </a:lnTo>
                  <a:lnTo>
                    <a:pt x="1528" y="1421"/>
                  </a:lnTo>
                  <a:lnTo>
                    <a:pt x="1502" y="1437"/>
                  </a:lnTo>
                  <a:lnTo>
                    <a:pt x="1479" y="1455"/>
                  </a:lnTo>
                  <a:lnTo>
                    <a:pt x="1455" y="1472"/>
                  </a:lnTo>
                  <a:lnTo>
                    <a:pt x="1435" y="1492"/>
                  </a:lnTo>
                  <a:lnTo>
                    <a:pt x="1421" y="1508"/>
                  </a:lnTo>
                  <a:lnTo>
                    <a:pt x="1410" y="1520"/>
                  </a:lnTo>
                  <a:lnTo>
                    <a:pt x="1402" y="1528"/>
                  </a:lnTo>
                  <a:lnTo>
                    <a:pt x="1390" y="1537"/>
                  </a:lnTo>
                  <a:lnTo>
                    <a:pt x="1378" y="1547"/>
                  </a:lnTo>
                  <a:lnTo>
                    <a:pt x="1364" y="1555"/>
                  </a:lnTo>
                  <a:lnTo>
                    <a:pt x="1353" y="1561"/>
                  </a:lnTo>
                  <a:lnTo>
                    <a:pt x="1345" y="1563"/>
                  </a:lnTo>
                  <a:lnTo>
                    <a:pt x="1339" y="1561"/>
                  </a:lnTo>
                  <a:lnTo>
                    <a:pt x="1339" y="1553"/>
                  </a:lnTo>
                  <a:lnTo>
                    <a:pt x="1343" y="1541"/>
                  </a:lnTo>
                  <a:lnTo>
                    <a:pt x="1347" y="1528"/>
                  </a:lnTo>
                  <a:lnTo>
                    <a:pt x="1353" y="1510"/>
                  </a:lnTo>
                  <a:lnTo>
                    <a:pt x="1356" y="1492"/>
                  </a:lnTo>
                  <a:lnTo>
                    <a:pt x="1358" y="1476"/>
                  </a:lnTo>
                  <a:lnTo>
                    <a:pt x="1358" y="1461"/>
                  </a:lnTo>
                  <a:lnTo>
                    <a:pt x="1353" y="1449"/>
                  </a:lnTo>
                  <a:lnTo>
                    <a:pt x="1343" y="1441"/>
                  </a:lnTo>
                  <a:lnTo>
                    <a:pt x="1321" y="1437"/>
                  </a:lnTo>
                  <a:lnTo>
                    <a:pt x="1301" y="1441"/>
                  </a:lnTo>
                  <a:lnTo>
                    <a:pt x="1282" y="1449"/>
                  </a:lnTo>
                  <a:lnTo>
                    <a:pt x="1260" y="1457"/>
                  </a:lnTo>
                  <a:lnTo>
                    <a:pt x="1234" y="1463"/>
                  </a:lnTo>
                  <a:lnTo>
                    <a:pt x="1205" y="1465"/>
                  </a:lnTo>
                  <a:lnTo>
                    <a:pt x="1173" y="1459"/>
                  </a:lnTo>
                  <a:lnTo>
                    <a:pt x="1140" y="1449"/>
                  </a:lnTo>
                  <a:lnTo>
                    <a:pt x="1106" y="1435"/>
                  </a:lnTo>
                  <a:lnTo>
                    <a:pt x="1077" y="1421"/>
                  </a:lnTo>
                  <a:lnTo>
                    <a:pt x="1053" y="1409"/>
                  </a:lnTo>
                  <a:lnTo>
                    <a:pt x="1038" y="1402"/>
                  </a:lnTo>
                  <a:lnTo>
                    <a:pt x="1026" y="1398"/>
                  </a:lnTo>
                  <a:lnTo>
                    <a:pt x="1012" y="1400"/>
                  </a:lnTo>
                  <a:lnTo>
                    <a:pt x="998" y="1404"/>
                  </a:lnTo>
                  <a:lnTo>
                    <a:pt x="984" y="1405"/>
                  </a:lnTo>
                  <a:lnTo>
                    <a:pt x="969" y="1404"/>
                  </a:lnTo>
                  <a:lnTo>
                    <a:pt x="951" y="1396"/>
                  </a:lnTo>
                  <a:lnTo>
                    <a:pt x="931" y="1380"/>
                  </a:lnTo>
                  <a:lnTo>
                    <a:pt x="908" y="1364"/>
                  </a:lnTo>
                  <a:lnTo>
                    <a:pt x="884" y="1346"/>
                  </a:lnTo>
                  <a:lnTo>
                    <a:pt x="860" y="1331"/>
                  </a:lnTo>
                  <a:lnTo>
                    <a:pt x="843" y="1317"/>
                  </a:lnTo>
                  <a:lnTo>
                    <a:pt x="831" y="1307"/>
                  </a:lnTo>
                  <a:lnTo>
                    <a:pt x="817" y="1297"/>
                  </a:lnTo>
                  <a:lnTo>
                    <a:pt x="799" y="1283"/>
                  </a:lnTo>
                  <a:lnTo>
                    <a:pt x="778" y="1268"/>
                  </a:lnTo>
                  <a:lnTo>
                    <a:pt x="754" y="1250"/>
                  </a:lnTo>
                  <a:lnTo>
                    <a:pt x="734" y="1234"/>
                  </a:lnTo>
                  <a:lnTo>
                    <a:pt x="717" y="1219"/>
                  </a:lnTo>
                  <a:lnTo>
                    <a:pt x="709" y="1207"/>
                  </a:lnTo>
                  <a:lnTo>
                    <a:pt x="705" y="1189"/>
                  </a:lnTo>
                  <a:lnTo>
                    <a:pt x="701" y="1169"/>
                  </a:lnTo>
                  <a:lnTo>
                    <a:pt x="697" y="1150"/>
                  </a:lnTo>
                  <a:lnTo>
                    <a:pt x="691" y="1134"/>
                  </a:lnTo>
                  <a:lnTo>
                    <a:pt x="683" y="1126"/>
                  </a:lnTo>
                  <a:lnTo>
                    <a:pt x="675" y="1126"/>
                  </a:lnTo>
                  <a:lnTo>
                    <a:pt x="666" y="1132"/>
                  </a:lnTo>
                  <a:lnTo>
                    <a:pt x="656" y="1140"/>
                  </a:lnTo>
                  <a:lnTo>
                    <a:pt x="644" y="1148"/>
                  </a:lnTo>
                  <a:lnTo>
                    <a:pt x="632" y="1154"/>
                  </a:lnTo>
                  <a:lnTo>
                    <a:pt x="620" y="1156"/>
                  </a:lnTo>
                  <a:lnTo>
                    <a:pt x="612" y="1152"/>
                  </a:lnTo>
                  <a:lnTo>
                    <a:pt x="606" y="1142"/>
                  </a:lnTo>
                  <a:lnTo>
                    <a:pt x="591" y="1100"/>
                  </a:lnTo>
                  <a:lnTo>
                    <a:pt x="565" y="1063"/>
                  </a:lnTo>
                  <a:lnTo>
                    <a:pt x="532" y="1026"/>
                  </a:lnTo>
                  <a:lnTo>
                    <a:pt x="510" y="1006"/>
                  </a:lnTo>
                  <a:lnTo>
                    <a:pt x="484" y="984"/>
                  </a:lnTo>
                  <a:lnTo>
                    <a:pt x="461" y="963"/>
                  </a:lnTo>
                  <a:lnTo>
                    <a:pt x="437" y="943"/>
                  </a:lnTo>
                  <a:lnTo>
                    <a:pt x="419" y="923"/>
                  </a:lnTo>
                  <a:lnTo>
                    <a:pt x="406" y="908"/>
                  </a:lnTo>
                  <a:lnTo>
                    <a:pt x="390" y="894"/>
                  </a:lnTo>
                  <a:lnTo>
                    <a:pt x="374" y="890"/>
                  </a:lnTo>
                  <a:lnTo>
                    <a:pt x="356" y="892"/>
                  </a:lnTo>
                  <a:lnTo>
                    <a:pt x="343" y="900"/>
                  </a:lnTo>
                  <a:lnTo>
                    <a:pt x="331" y="910"/>
                  </a:lnTo>
                  <a:lnTo>
                    <a:pt x="321" y="919"/>
                  </a:lnTo>
                  <a:lnTo>
                    <a:pt x="309" y="921"/>
                  </a:lnTo>
                  <a:lnTo>
                    <a:pt x="295" y="913"/>
                  </a:lnTo>
                  <a:lnTo>
                    <a:pt x="280" y="898"/>
                  </a:lnTo>
                  <a:lnTo>
                    <a:pt x="266" y="870"/>
                  </a:lnTo>
                  <a:lnTo>
                    <a:pt x="246" y="839"/>
                  </a:lnTo>
                  <a:lnTo>
                    <a:pt x="217" y="809"/>
                  </a:lnTo>
                  <a:lnTo>
                    <a:pt x="183" y="782"/>
                  </a:lnTo>
                  <a:lnTo>
                    <a:pt x="152" y="756"/>
                  </a:lnTo>
                  <a:lnTo>
                    <a:pt x="124" y="734"/>
                  </a:lnTo>
                  <a:lnTo>
                    <a:pt x="105" y="717"/>
                  </a:lnTo>
                  <a:lnTo>
                    <a:pt x="87" y="697"/>
                  </a:lnTo>
                  <a:lnTo>
                    <a:pt x="73" y="677"/>
                  </a:lnTo>
                  <a:lnTo>
                    <a:pt x="61" y="662"/>
                  </a:lnTo>
                  <a:lnTo>
                    <a:pt x="53" y="652"/>
                  </a:lnTo>
                  <a:lnTo>
                    <a:pt x="51" y="648"/>
                  </a:lnTo>
                  <a:lnTo>
                    <a:pt x="47" y="648"/>
                  </a:lnTo>
                  <a:lnTo>
                    <a:pt x="40" y="650"/>
                  </a:lnTo>
                  <a:lnTo>
                    <a:pt x="30" y="650"/>
                  </a:lnTo>
                  <a:lnTo>
                    <a:pt x="20" y="648"/>
                  </a:lnTo>
                  <a:lnTo>
                    <a:pt x="8" y="646"/>
                  </a:lnTo>
                  <a:lnTo>
                    <a:pt x="2" y="638"/>
                  </a:lnTo>
                  <a:lnTo>
                    <a:pt x="0" y="628"/>
                  </a:lnTo>
                  <a:lnTo>
                    <a:pt x="4" y="614"/>
                  </a:lnTo>
                  <a:lnTo>
                    <a:pt x="10" y="593"/>
                  </a:lnTo>
                  <a:lnTo>
                    <a:pt x="14" y="575"/>
                  </a:lnTo>
                  <a:lnTo>
                    <a:pt x="14" y="559"/>
                  </a:lnTo>
                  <a:lnTo>
                    <a:pt x="12" y="541"/>
                  </a:lnTo>
                  <a:lnTo>
                    <a:pt x="10" y="524"/>
                  </a:lnTo>
                  <a:lnTo>
                    <a:pt x="12" y="504"/>
                  </a:lnTo>
                  <a:lnTo>
                    <a:pt x="12" y="482"/>
                  </a:lnTo>
                  <a:lnTo>
                    <a:pt x="8" y="463"/>
                  </a:lnTo>
                  <a:lnTo>
                    <a:pt x="6" y="449"/>
                  </a:lnTo>
                  <a:lnTo>
                    <a:pt x="4" y="439"/>
                  </a:lnTo>
                  <a:lnTo>
                    <a:pt x="10" y="431"/>
                  </a:lnTo>
                  <a:lnTo>
                    <a:pt x="22" y="427"/>
                  </a:lnTo>
                  <a:lnTo>
                    <a:pt x="34" y="429"/>
                  </a:lnTo>
                  <a:lnTo>
                    <a:pt x="44" y="437"/>
                  </a:lnTo>
                  <a:lnTo>
                    <a:pt x="51" y="449"/>
                  </a:lnTo>
                  <a:lnTo>
                    <a:pt x="57" y="461"/>
                  </a:lnTo>
                  <a:lnTo>
                    <a:pt x="65" y="471"/>
                  </a:lnTo>
                  <a:lnTo>
                    <a:pt x="75" y="475"/>
                  </a:lnTo>
                  <a:lnTo>
                    <a:pt x="87" y="473"/>
                  </a:lnTo>
                  <a:lnTo>
                    <a:pt x="105" y="465"/>
                  </a:lnTo>
                  <a:lnTo>
                    <a:pt x="118" y="463"/>
                  </a:lnTo>
                  <a:lnTo>
                    <a:pt x="132" y="463"/>
                  </a:lnTo>
                  <a:lnTo>
                    <a:pt x="144" y="459"/>
                  </a:lnTo>
                  <a:lnTo>
                    <a:pt x="152" y="451"/>
                  </a:lnTo>
                  <a:lnTo>
                    <a:pt x="158" y="435"/>
                  </a:lnTo>
                  <a:lnTo>
                    <a:pt x="164" y="412"/>
                  </a:lnTo>
                  <a:lnTo>
                    <a:pt x="169" y="394"/>
                  </a:lnTo>
                  <a:lnTo>
                    <a:pt x="171" y="376"/>
                  </a:lnTo>
                  <a:lnTo>
                    <a:pt x="169" y="360"/>
                  </a:lnTo>
                  <a:lnTo>
                    <a:pt x="156" y="347"/>
                  </a:lnTo>
                  <a:lnTo>
                    <a:pt x="140" y="335"/>
                  </a:lnTo>
                  <a:lnTo>
                    <a:pt x="122" y="325"/>
                  </a:lnTo>
                  <a:lnTo>
                    <a:pt x="108" y="315"/>
                  </a:lnTo>
                  <a:lnTo>
                    <a:pt x="99" y="305"/>
                  </a:lnTo>
                  <a:lnTo>
                    <a:pt x="97" y="293"/>
                  </a:lnTo>
                  <a:lnTo>
                    <a:pt x="101" y="278"/>
                  </a:lnTo>
                  <a:lnTo>
                    <a:pt x="108" y="254"/>
                  </a:lnTo>
                  <a:lnTo>
                    <a:pt x="114" y="229"/>
                  </a:lnTo>
                  <a:lnTo>
                    <a:pt x="118" y="205"/>
                  </a:lnTo>
                  <a:lnTo>
                    <a:pt x="124" y="183"/>
                  </a:lnTo>
                  <a:lnTo>
                    <a:pt x="132" y="168"/>
                  </a:lnTo>
                  <a:lnTo>
                    <a:pt x="140" y="158"/>
                  </a:lnTo>
                  <a:lnTo>
                    <a:pt x="148" y="150"/>
                  </a:lnTo>
                  <a:lnTo>
                    <a:pt x="154" y="146"/>
                  </a:lnTo>
                  <a:lnTo>
                    <a:pt x="158" y="142"/>
                  </a:lnTo>
                  <a:lnTo>
                    <a:pt x="160" y="140"/>
                  </a:lnTo>
                  <a:lnTo>
                    <a:pt x="162" y="138"/>
                  </a:lnTo>
                  <a:lnTo>
                    <a:pt x="256" y="152"/>
                  </a:lnTo>
                  <a:lnTo>
                    <a:pt x="284" y="105"/>
                  </a:lnTo>
                  <a:lnTo>
                    <a:pt x="355" y="42"/>
                  </a:lnTo>
                  <a:lnTo>
                    <a:pt x="384" y="24"/>
                  </a:lnTo>
                  <a:lnTo>
                    <a:pt x="492" y="61"/>
                  </a:lnTo>
                  <a:lnTo>
                    <a:pt x="530" y="87"/>
                  </a:lnTo>
                  <a:lnTo>
                    <a:pt x="589" y="81"/>
                  </a:lnTo>
                  <a:lnTo>
                    <a:pt x="626" y="36"/>
                  </a:lnTo>
                  <a:lnTo>
                    <a:pt x="792" y="67"/>
                  </a:lnTo>
                  <a:lnTo>
                    <a:pt x="841" y="106"/>
                  </a:lnTo>
                  <a:lnTo>
                    <a:pt x="896" y="118"/>
                  </a:lnTo>
                  <a:lnTo>
                    <a:pt x="1032" y="81"/>
                  </a:lnTo>
                  <a:lnTo>
                    <a:pt x="1071" y="105"/>
                  </a:lnTo>
                  <a:lnTo>
                    <a:pt x="1179" y="34"/>
                  </a:lnTo>
                  <a:lnTo>
                    <a:pt x="1297" y="32"/>
                  </a:lnTo>
                  <a:lnTo>
                    <a:pt x="1366" y="0"/>
                  </a:lnTo>
                  <a:lnTo>
                    <a:pt x="1461" y="12"/>
                  </a:lnTo>
                  <a:lnTo>
                    <a:pt x="1575" y="87"/>
                  </a:lnTo>
                  <a:lnTo>
                    <a:pt x="1666" y="75"/>
                  </a:lnTo>
                  <a:lnTo>
                    <a:pt x="1669" y="110"/>
                  </a:lnTo>
                  <a:lnTo>
                    <a:pt x="1628" y="138"/>
                  </a:lnTo>
                  <a:lnTo>
                    <a:pt x="1667" y="158"/>
                  </a:lnTo>
                  <a:lnTo>
                    <a:pt x="1666" y="205"/>
                  </a:lnTo>
                  <a:lnTo>
                    <a:pt x="1632" y="295"/>
                  </a:lnTo>
                  <a:lnTo>
                    <a:pt x="1634" y="347"/>
                  </a:lnTo>
                  <a:lnTo>
                    <a:pt x="1589" y="349"/>
                  </a:lnTo>
                  <a:lnTo>
                    <a:pt x="1595" y="431"/>
                  </a:lnTo>
                  <a:lnTo>
                    <a:pt x="1650" y="520"/>
                  </a:lnTo>
                  <a:lnTo>
                    <a:pt x="1701" y="632"/>
                  </a:lnTo>
                  <a:lnTo>
                    <a:pt x="1774" y="628"/>
                  </a:lnTo>
                  <a:lnTo>
                    <a:pt x="1845" y="663"/>
                  </a:lnTo>
                  <a:lnTo>
                    <a:pt x="1870" y="665"/>
                  </a:lnTo>
                  <a:lnTo>
                    <a:pt x="1902" y="683"/>
                  </a:lnTo>
                  <a:lnTo>
                    <a:pt x="1978" y="730"/>
                  </a:lnTo>
                  <a:lnTo>
                    <a:pt x="2041" y="726"/>
                  </a:lnTo>
                  <a:lnTo>
                    <a:pt x="2110" y="758"/>
                  </a:lnTo>
                  <a:lnTo>
                    <a:pt x="2207" y="756"/>
                  </a:lnTo>
                  <a:lnTo>
                    <a:pt x="2321" y="799"/>
                  </a:lnTo>
                  <a:lnTo>
                    <a:pt x="2402" y="860"/>
                  </a:lnTo>
                  <a:lnTo>
                    <a:pt x="2410" y="913"/>
                  </a:lnTo>
                  <a:lnTo>
                    <a:pt x="2486" y="923"/>
                  </a:lnTo>
                  <a:lnTo>
                    <a:pt x="2557" y="939"/>
                  </a:lnTo>
                  <a:lnTo>
                    <a:pt x="2628" y="843"/>
                  </a:lnTo>
                  <a:lnTo>
                    <a:pt x="2644" y="793"/>
                  </a:lnTo>
                  <a:lnTo>
                    <a:pt x="2634" y="758"/>
                  </a:lnTo>
                  <a:lnTo>
                    <a:pt x="2681" y="764"/>
                  </a:lnTo>
                  <a:lnTo>
                    <a:pt x="2740" y="803"/>
                  </a:lnTo>
                  <a:lnTo>
                    <a:pt x="2786" y="829"/>
                  </a:lnTo>
                  <a:lnTo>
                    <a:pt x="2817" y="925"/>
                  </a:lnTo>
                  <a:lnTo>
                    <a:pt x="2880" y="992"/>
                  </a:lnTo>
                  <a:lnTo>
                    <a:pt x="2874" y="1020"/>
                  </a:lnTo>
                  <a:lnTo>
                    <a:pt x="2841" y="1033"/>
                  </a:lnTo>
                  <a:lnTo>
                    <a:pt x="2880" y="1106"/>
                  </a:lnTo>
                  <a:lnTo>
                    <a:pt x="2894" y="1240"/>
                  </a:lnTo>
                  <a:lnTo>
                    <a:pt x="2896" y="1358"/>
                  </a:lnTo>
                  <a:lnTo>
                    <a:pt x="2858" y="1378"/>
                  </a:lnTo>
                  <a:lnTo>
                    <a:pt x="2849" y="1413"/>
                  </a:lnTo>
                  <a:lnTo>
                    <a:pt x="2829" y="1472"/>
                  </a:lnTo>
                  <a:lnTo>
                    <a:pt x="2835" y="1528"/>
                  </a:lnTo>
                  <a:lnTo>
                    <a:pt x="2799" y="1541"/>
                  </a:lnTo>
                  <a:lnTo>
                    <a:pt x="2774" y="1520"/>
                  </a:lnTo>
                  <a:lnTo>
                    <a:pt x="2754" y="15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2" name="Freeform 71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3" name="Freeform 72"/>
            <p:cNvSpPr/>
            <p:nvPr/>
          </p:nvSpPr>
          <p:spPr bwMode="gray">
            <a:xfrm>
              <a:off x="2215" y="3052"/>
              <a:ext cx="676" cy="694"/>
            </a:xfrm>
            <a:custGeom>
              <a:avLst/>
              <a:gdLst>
                <a:gd name="T0" fmla="*/ 297 w 1352"/>
                <a:gd name="T1" fmla="*/ 258 h 1388"/>
                <a:gd name="T2" fmla="*/ 288 w 1352"/>
                <a:gd name="T3" fmla="*/ 267 h 1388"/>
                <a:gd name="T4" fmla="*/ 280 w 1352"/>
                <a:gd name="T5" fmla="*/ 277 h 1388"/>
                <a:gd name="T6" fmla="*/ 265 w 1352"/>
                <a:gd name="T7" fmla="*/ 279 h 1388"/>
                <a:gd name="T8" fmla="*/ 258 w 1352"/>
                <a:gd name="T9" fmla="*/ 281 h 1388"/>
                <a:gd name="T10" fmla="*/ 248 w 1352"/>
                <a:gd name="T11" fmla="*/ 285 h 1388"/>
                <a:gd name="T12" fmla="*/ 240 w 1352"/>
                <a:gd name="T13" fmla="*/ 279 h 1388"/>
                <a:gd name="T14" fmla="*/ 237 w 1352"/>
                <a:gd name="T15" fmla="*/ 285 h 1388"/>
                <a:gd name="T16" fmla="*/ 231 w 1352"/>
                <a:gd name="T17" fmla="*/ 284 h 1388"/>
                <a:gd name="T18" fmla="*/ 228 w 1352"/>
                <a:gd name="T19" fmla="*/ 281 h 1388"/>
                <a:gd name="T20" fmla="*/ 218 w 1352"/>
                <a:gd name="T21" fmla="*/ 290 h 1388"/>
                <a:gd name="T22" fmla="*/ 202 w 1352"/>
                <a:gd name="T23" fmla="*/ 282 h 1388"/>
                <a:gd name="T24" fmla="*/ 188 w 1352"/>
                <a:gd name="T25" fmla="*/ 290 h 1388"/>
                <a:gd name="T26" fmla="*/ 174 w 1352"/>
                <a:gd name="T27" fmla="*/ 293 h 1388"/>
                <a:gd name="T28" fmla="*/ 162 w 1352"/>
                <a:gd name="T29" fmla="*/ 303 h 1388"/>
                <a:gd name="T30" fmla="*/ 169 w 1352"/>
                <a:gd name="T31" fmla="*/ 330 h 1388"/>
                <a:gd name="T32" fmla="*/ 165 w 1352"/>
                <a:gd name="T33" fmla="*/ 346 h 1388"/>
                <a:gd name="T34" fmla="*/ 146 w 1352"/>
                <a:gd name="T35" fmla="*/ 341 h 1388"/>
                <a:gd name="T36" fmla="*/ 142 w 1352"/>
                <a:gd name="T37" fmla="*/ 322 h 1388"/>
                <a:gd name="T38" fmla="*/ 130 w 1352"/>
                <a:gd name="T39" fmla="*/ 330 h 1388"/>
                <a:gd name="T40" fmla="*/ 113 w 1352"/>
                <a:gd name="T41" fmla="*/ 336 h 1388"/>
                <a:gd name="T42" fmla="*/ 98 w 1352"/>
                <a:gd name="T43" fmla="*/ 327 h 1388"/>
                <a:gd name="T44" fmla="*/ 94 w 1352"/>
                <a:gd name="T45" fmla="*/ 310 h 1388"/>
                <a:gd name="T46" fmla="*/ 76 w 1352"/>
                <a:gd name="T47" fmla="*/ 308 h 1388"/>
                <a:gd name="T48" fmla="*/ 67 w 1352"/>
                <a:gd name="T49" fmla="*/ 301 h 1388"/>
                <a:gd name="T50" fmla="*/ 72 w 1352"/>
                <a:gd name="T51" fmla="*/ 280 h 1388"/>
                <a:gd name="T52" fmla="*/ 79 w 1352"/>
                <a:gd name="T53" fmla="*/ 267 h 1388"/>
                <a:gd name="T54" fmla="*/ 63 w 1352"/>
                <a:gd name="T55" fmla="*/ 263 h 1388"/>
                <a:gd name="T56" fmla="*/ 53 w 1352"/>
                <a:gd name="T57" fmla="*/ 245 h 1388"/>
                <a:gd name="T58" fmla="*/ 47 w 1352"/>
                <a:gd name="T59" fmla="*/ 227 h 1388"/>
                <a:gd name="T60" fmla="*/ 51 w 1352"/>
                <a:gd name="T61" fmla="*/ 218 h 1388"/>
                <a:gd name="T62" fmla="*/ 48 w 1352"/>
                <a:gd name="T63" fmla="*/ 217 h 1388"/>
                <a:gd name="T64" fmla="*/ 24 w 1352"/>
                <a:gd name="T65" fmla="*/ 220 h 1388"/>
                <a:gd name="T66" fmla="*/ 9 w 1352"/>
                <a:gd name="T67" fmla="*/ 229 h 1388"/>
                <a:gd name="T68" fmla="*/ 3 w 1352"/>
                <a:gd name="T69" fmla="*/ 224 h 1388"/>
                <a:gd name="T70" fmla="*/ 8 w 1352"/>
                <a:gd name="T71" fmla="*/ 215 h 1388"/>
                <a:gd name="T72" fmla="*/ 3 w 1352"/>
                <a:gd name="T73" fmla="*/ 206 h 1388"/>
                <a:gd name="T74" fmla="*/ 5 w 1352"/>
                <a:gd name="T75" fmla="*/ 189 h 1388"/>
                <a:gd name="T76" fmla="*/ 15 w 1352"/>
                <a:gd name="T77" fmla="*/ 172 h 1388"/>
                <a:gd name="T78" fmla="*/ 28 w 1352"/>
                <a:gd name="T79" fmla="*/ 162 h 1388"/>
                <a:gd name="T80" fmla="*/ 38 w 1352"/>
                <a:gd name="T81" fmla="*/ 150 h 1388"/>
                <a:gd name="T82" fmla="*/ 49 w 1352"/>
                <a:gd name="T83" fmla="*/ 131 h 1388"/>
                <a:gd name="T84" fmla="*/ 53 w 1352"/>
                <a:gd name="T85" fmla="*/ 89 h 1388"/>
                <a:gd name="T86" fmla="*/ 47 w 1352"/>
                <a:gd name="T87" fmla="*/ 72 h 1388"/>
                <a:gd name="T88" fmla="*/ 31 w 1352"/>
                <a:gd name="T89" fmla="*/ 60 h 1388"/>
                <a:gd name="T90" fmla="*/ 51 w 1352"/>
                <a:gd name="T91" fmla="*/ 42 h 1388"/>
                <a:gd name="T92" fmla="*/ 78 w 1352"/>
                <a:gd name="T93" fmla="*/ 44 h 1388"/>
                <a:gd name="T94" fmla="*/ 112 w 1352"/>
                <a:gd name="T95" fmla="*/ 60 h 1388"/>
                <a:gd name="T96" fmla="*/ 170 w 1352"/>
                <a:gd name="T97" fmla="*/ 138 h 1388"/>
                <a:gd name="T98" fmla="*/ 214 w 1352"/>
                <a:gd name="T99" fmla="*/ 109 h 1388"/>
                <a:gd name="T100" fmla="*/ 229 w 1352"/>
                <a:gd name="T101" fmla="*/ 50 h 1388"/>
                <a:gd name="T102" fmla="*/ 248 w 1352"/>
                <a:gd name="T103" fmla="*/ 26 h 1388"/>
                <a:gd name="T104" fmla="*/ 289 w 1352"/>
                <a:gd name="T105" fmla="*/ 47 h 1388"/>
                <a:gd name="T106" fmla="*/ 266 w 1352"/>
                <a:gd name="T107" fmla="*/ 82 h 1388"/>
                <a:gd name="T108" fmla="*/ 240 w 1352"/>
                <a:gd name="T109" fmla="*/ 101 h 1388"/>
                <a:gd name="T110" fmla="*/ 276 w 1352"/>
                <a:gd name="T111" fmla="*/ 122 h 1388"/>
                <a:gd name="T112" fmla="*/ 280 w 1352"/>
                <a:gd name="T113" fmla="*/ 183 h 1388"/>
                <a:gd name="T114" fmla="*/ 300 w 1352"/>
                <a:gd name="T115" fmla="*/ 216 h 1388"/>
                <a:gd name="T116" fmla="*/ 338 w 1352"/>
                <a:gd name="T117" fmla="*/ 225 h 138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352"/>
                <a:gd name="T178" fmla="*/ 0 h 1388"/>
                <a:gd name="T179" fmla="*/ 1352 w 1352"/>
                <a:gd name="T180" fmla="*/ 1388 h 138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352" h="1388">
                  <a:moveTo>
                    <a:pt x="1262" y="1026"/>
                  </a:moveTo>
                  <a:lnTo>
                    <a:pt x="1230" y="998"/>
                  </a:lnTo>
                  <a:lnTo>
                    <a:pt x="1203" y="1026"/>
                  </a:lnTo>
                  <a:lnTo>
                    <a:pt x="1197" y="1028"/>
                  </a:lnTo>
                  <a:lnTo>
                    <a:pt x="1185" y="1032"/>
                  </a:lnTo>
                  <a:lnTo>
                    <a:pt x="1171" y="1039"/>
                  </a:lnTo>
                  <a:lnTo>
                    <a:pt x="1159" y="1045"/>
                  </a:lnTo>
                  <a:lnTo>
                    <a:pt x="1154" y="1049"/>
                  </a:lnTo>
                  <a:lnTo>
                    <a:pt x="1152" y="1055"/>
                  </a:lnTo>
                  <a:lnTo>
                    <a:pt x="1150" y="1067"/>
                  </a:lnTo>
                  <a:lnTo>
                    <a:pt x="1148" y="1081"/>
                  </a:lnTo>
                  <a:lnTo>
                    <a:pt x="1144" y="1093"/>
                  </a:lnTo>
                  <a:lnTo>
                    <a:pt x="1138" y="1098"/>
                  </a:lnTo>
                  <a:lnTo>
                    <a:pt x="1130" y="1102"/>
                  </a:lnTo>
                  <a:lnTo>
                    <a:pt x="1118" y="1106"/>
                  </a:lnTo>
                  <a:lnTo>
                    <a:pt x="1104" y="1114"/>
                  </a:lnTo>
                  <a:lnTo>
                    <a:pt x="1091" y="1118"/>
                  </a:lnTo>
                  <a:lnTo>
                    <a:pt x="1079" y="1122"/>
                  </a:lnTo>
                  <a:lnTo>
                    <a:pt x="1069" y="1120"/>
                  </a:lnTo>
                  <a:lnTo>
                    <a:pt x="1059" y="1114"/>
                  </a:lnTo>
                  <a:lnTo>
                    <a:pt x="1047" y="1112"/>
                  </a:lnTo>
                  <a:lnTo>
                    <a:pt x="1035" y="1112"/>
                  </a:lnTo>
                  <a:lnTo>
                    <a:pt x="1032" y="1112"/>
                  </a:lnTo>
                  <a:lnTo>
                    <a:pt x="1032" y="1116"/>
                  </a:lnTo>
                  <a:lnTo>
                    <a:pt x="1030" y="1124"/>
                  </a:lnTo>
                  <a:lnTo>
                    <a:pt x="1026" y="1136"/>
                  </a:lnTo>
                  <a:lnTo>
                    <a:pt x="1020" y="1144"/>
                  </a:lnTo>
                  <a:lnTo>
                    <a:pt x="1012" y="1148"/>
                  </a:lnTo>
                  <a:lnTo>
                    <a:pt x="1004" y="1146"/>
                  </a:lnTo>
                  <a:lnTo>
                    <a:pt x="992" y="1140"/>
                  </a:lnTo>
                  <a:lnTo>
                    <a:pt x="980" y="1130"/>
                  </a:lnTo>
                  <a:lnTo>
                    <a:pt x="969" y="1122"/>
                  </a:lnTo>
                  <a:lnTo>
                    <a:pt x="963" y="1116"/>
                  </a:lnTo>
                  <a:lnTo>
                    <a:pt x="959" y="1114"/>
                  </a:lnTo>
                  <a:lnTo>
                    <a:pt x="959" y="1116"/>
                  </a:lnTo>
                  <a:lnTo>
                    <a:pt x="959" y="1118"/>
                  </a:lnTo>
                  <a:lnTo>
                    <a:pt x="957" y="1124"/>
                  </a:lnTo>
                  <a:lnTo>
                    <a:pt x="955" y="1130"/>
                  </a:lnTo>
                  <a:lnTo>
                    <a:pt x="951" y="1134"/>
                  </a:lnTo>
                  <a:lnTo>
                    <a:pt x="949" y="1140"/>
                  </a:lnTo>
                  <a:lnTo>
                    <a:pt x="945" y="1142"/>
                  </a:lnTo>
                  <a:lnTo>
                    <a:pt x="939" y="1144"/>
                  </a:lnTo>
                  <a:lnTo>
                    <a:pt x="935" y="1142"/>
                  </a:lnTo>
                  <a:lnTo>
                    <a:pt x="931" y="1140"/>
                  </a:lnTo>
                  <a:lnTo>
                    <a:pt x="925" y="1136"/>
                  </a:lnTo>
                  <a:lnTo>
                    <a:pt x="921" y="1132"/>
                  </a:lnTo>
                  <a:lnTo>
                    <a:pt x="919" y="1128"/>
                  </a:lnTo>
                  <a:lnTo>
                    <a:pt x="917" y="1126"/>
                  </a:lnTo>
                  <a:lnTo>
                    <a:pt x="915" y="1122"/>
                  </a:lnTo>
                  <a:lnTo>
                    <a:pt x="913" y="1122"/>
                  </a:lnTo>
                  <a:lnTo>
                    <a:pt x="911" y="1126"/>
                  </a:lnTo>
                  <a:lnTo>
                    <a:pt x="906" y="1132"/>
                  </a:lnTo>
                  <a:lnTo>
                    <a:pt x="896" y="1144"/>
                  </a:lnTo>
                  <a:lnTo>
                    <a:pt x="886" y="1154"/>
                  </a:lnTo>
                  <a:lnTo>
                    <a:pt x="874" y="1159"/>
                  </a:lnTo>
                  <a:lnTo>
                    <a:pt x="864" y="1163"/>
                  </a:lnTo>
                  <a:lnTo>
                    <a:pt x="852" y="1159"/>
                  </a:lnTo>
                  <a:lnTo>
                    <a:pt x="839" y="1150"/>
                  </a:lnTo>
                  <a:lnTo>
                    <a:pt x="825" y="1138"/>
                  </a:lnTo>
                  <a:lnTo>
                    <a:pt x="809" y="1128"/>
                  </a:lnTo>
                  <a:lnTo>
                    <a:pt x="797" y="1122"/>
                  </a:lnTo>
                  <a:lnTo>
                    <a:pt x="787" y="1120"/>
                  </a:lnTo>
                  <a:lnTo>
                    <a:pt x="778" y="1130"/>
                  </a:lnTo>
                  <a:lnTo>
                    <a:pt x="766" y="1144"/>
                  </a:lnTo>
                  <a:lnTo>
                    <a:pt x="754" y="1159"/>
                  </a:lnTo>
                  <a:lnTo>
                    <a:pt x="742" y="1171"/>
                  </a:lnTo>
                  <a:lnTo>
                    <a:pt x="734" y="1179"/>
                  </a:lnTo>
                  <a:lnTo>
                    <a:pt x="724" y="1177"/>
                  </a:lnTo>
                  <a:lnTo>
                    <a:pt x="711" y="1175"/>
                  </a:lnTo>
                  <a:lnTo>
                    <a:pt x="695" y="1169"/>
                  </a:lnTo>
                  <a:lnTo>
                    <a:pt x="679" y="1165"/>
                  </a:lnTo>
                  <a:lnTo>
                    <a:pt x="667" y="1165"/>
                  </a:lnTo>
                  <a:lnTo>
                    <a:pt x="659" y="1167"/>
                  </a:lnTo>
                  <a:lnTo>
                    <a:pt x="650" y="1183"/>
                  </a:lnTo>
                  <a:lnTo>
                    <a:pt x="646" y="1209"/>
                  </a:lnTo>
                  <a:lnTo>
                    <a:pt x="648" y="1234"/>
                  </a:lnTo>
                  <a:lnTo>
                    <a:pt x="656" y="1254"/>
                  </a:lnTo>
                  <a:lnTo>
                    <a:pt x="665" y="1278"/>
                  </a:lnTo>
                  <a:lnTo>
                    <a:pt x="673" y="1299"/>
                  </a:lnTo>
                  <a:lnTo>
                    <a:pt x="675" y="1317"/>
                  </a:lnTo>
                  <a:lnTo>
                    <a:pt x="673" y="1331"/>
                  </a:lnTo>
                  <a:lnTo>
                    <a:pt x="673" y="1346"/>
                  </a:lnTo>
                  <a:lnTo>
                    <a:pt x="673" y="1362"/>
                  </a:lnTo>
                  <a:lnTo>
                    <a:pt x="667" y="1374"/>
                  </a:lnTo>
                  <a:lnTo>
                    <a:pt x="658" y="1382"/>
                  </a:lnTo>
                  <a:lnTo>
                    <a:pt x="638" y="1386"/>
                  </a:lnTo>
                  <a:lnTo>
                    <a:pt x="620" y="1388"/>
                  </a:lnTo>
                  <a:lnTo>
                    <a:pt x="604" y="1386"/>
                  </a:lnTo>
                  <a:lnTo>
                    <a:pt x="591" y="1380"/>
                  </a:lnTo>
                  <a:lnTo>
                    <a:pt x="581" y="1362"/>
                  </a:lnTo>
                  <a:lnTo>
                    <a:pt x="573" y="1343"/>
                  </a:lnTo>
                  <a:lnTo>
                    <a:pt x="571" y="1321"/>
                  </a:lnTo>
                  <a:lnTo>
                    <a:pt x="569" y="1309"/>
                  </a:lnTo>
                  <a:lnTo>
                    <a:pt x="567" y="1297"/>
                  </a:lnTo>
                  <a:lnTo>
                    <a:pt x="565" y="1287"/>
                  </a:lnTo>
                  <a:lnTo>
                    <a:pt x="559" y="1282"/>
                  </a:lnTo>
                  <a:lnTo>
                    <a:pt x="553" y="1283"/>
                  </a:lnTo>
                  <a:lnTo>
                    <a:pt x="545" y="1291"/>
                  </a:lnTo>
                  <a:lnTo>
                    <a:pt x="534" y="1303"/>
                  </a:lnTo>
                  <a:lnTo>
                    <a:pt x="518" y="1317"/>
                  </a:lnTo>
                  <a:lnTo>
                    <a:pt x="504" y="1331"/>
                  </a:lnTo>
                  <a:lnTo>
                    <a:pt x="488" y="1341"/>
                  </a:lnTo>
                  <a:lnTo>
                    <a:pt x="476" y="1343"/>
                  </a:lnTo>
                  <a:lnTo>
                    <a:pt x="465" y="1343"/>
                  </a:lnTo>
                  <a:lnTo>
                    <a:pt x="451" y="1343"/>
                  </a:lnTo>
                  <a:lnTo>
                    <a:pt x="437" y="1345"/>
                  </a:lnTo>
                  <a:lnTo>
                    <a:pt x="425" y="1343"/>
                  </a:lnTo>
                  <a:lnTo>
                    <a:pt x="415" y="1337"/>
                  </a:lnTo>
                  <a:lnTo>
                    <a:pt x="404" y="1323"/>
                  </a:lnTo>
                  <a:lnTo>
                    <a:pt x="394" y="1307"/>
                  </a:lnTo>
                  <a:lnTo>
                    <a:pt x="388" y="1287"/>
                  </a:lnTo>
                  <a:lnTo>
                    <a:pt x="386" y="1272"/>
                  </a:lnTo>
                  <a:lnTo>
                    <a:pt x="382" y="1256"/>
                  </a:lnTo>
                  <a:lnTo>
                    <a:pt x="378" y="1244"/>
                  </a:lnTo>
                  <a:lnTo>
                    <a:pt x="378" y="1240"/>
                  </a:lnTo>
                  <a:lnTo>
                    <a:pt x="372" y="1240"/>
                  </a:lnTo>
                  <a:lnTo>
                    <a:pt x="358" y="1240"/>
                  </a:lnTo>
                  <a:lnTo>
                    <a:pt x="341" y="1238"/>
                  </a:lnTo>
                  <a:lnTo>
                    <a:pt x="321" y="1236"/>
                  </a:lnTo>
                  <a:lnTo>
                    <a:pt x="303" y="1232"/>
                  </a:lnTo>
                  <a:lnTo>
                    <a:pt x="291" y="1224"/>
                  </a:lnTo>
                  <a:lnTo>
                    <a:pt x="282" y="1219"/>
                  </a:lnTo>
                  <a:lnTo>
                    <a:pt x="276" y="1213"/>
                  </a:lnTo>
                  <a:lnTo>
                    <a:pt x="270" y="1209"/>
                  </a:lnTo>
                  <a:lnTo>
                    <a:pt x="268" y="1201"/>
                  </a:lnTo>
                  <a:lnTo>
                    <a:pt x="268" y="1189"/>
                  </a:lnTo>
                  <a:lnTo>
                    <a:pt x="274" y="1171"/>
                  </a:lnTo>
                  <a:lnTo>
                    <a:pt x="280" y="1150"/>
                  </a:lnTo>
                  <a:lnTo>
                    <a:pt x="284" y="1134"/>
                  </a:lnTo>
                  <a:lnTo>
                    <a:pt x="285" y="1120"/>
                  </a:lnTo>
                  <a:lnTo>
                    <a:pt x="287" y="1110"/>
                  </a:lnTo>
                  <a:lnTo>
                    <a:pt x="291" y="1100"/>
                  </a:lnTo>
                  <a:lnTo>
                    <a:pt x="299" y="1087"/>
                  </a:lnTo>
                  <a:lnTo>
                    <a:pt x="309" y="1075"/>
                  </a:lnTo>
                  <a:lnTo>
                    <a:pt x="315" y="1065"/>
                  </a:lnTo>
                  <a:lnTo>
                    <a:pt x="311" y="1057"/>
                  </a:lnTo>
                  <a:lnTo>
                    <a:pt x="303" y="1053"/>
                  </a:lnTo>
                  <a:lnTo>
                    <a:pt x="289" y="1053"/>
                  </a:lnTo>
                  <a:lnTo>
                    <a:pt x="272" y="1053"/>
                  </a:lnTo>
                  <a:lnTo>
                    <a:pt x="254" y="1051"/>
                  </a:lnTo>
                  <a:lnTo>
                    <a:pt x="240" y="1047"/>
                  </a:lnTo>
                  <a:lnTo>
                    <a:pt x="230" y="1039"/>
                  </a:lnTo>
                  <a:lnTo>
                    <a:pt x="221" y="1020"/>
                  </a:lnTo>
                  <a:lnTo>
                    <a:pt x="217" y="1000"/>
                  </a:lnTo>
                  <a:lnTo>
                    <a:pt x="211" y="980"/>
                  </a:lnTo>
                  <a:lnTo>
                    <a:pt x="207" y="959"/>
                  </a:lnTo>
                  <a:lnTo>
                    <a:pt x="205" y="943"/>
                  </a:lnTo>
                  <a:lnTo>
                    <a:pt x="199" y="931"/>
                  </a:lnTo>
                  <a:lnTo>
                    <a:pt x="191" y="919"/>
                  </a:lnTo>
                  <a:lnTo>
                    <a:pt x="187" y="908"/>
                  </a:lnTo>
                  <a:lnTo>
                    <a:pt x="189" y="894"/>
                  </a:lnTo>
                  <a:lnTo>
                    <a:pt x="191" y="888"/>
                  </a:lnTo>
                  <a:lnTo>
                    <a:pt x="197" y="884"/>
                  </a:lnTo>
                  <a:lnTo>
                    <a:pt x="201" y="878"/>
                  </a:lnTo>
                  <a:lnTo>
                    <a:pt x="205" y="874"/>
                  </a:lnTo>
                  <a:lnTo>
                    <a:pt x="209" y="870"/>
                  </a:lnTo>
                  <a:lnTo>
                    <a:pt x="211" y="868"/>
                  </a:lnTo>
                  <a:lnTo>
                    <a:pt x="213" y="868"/>
                  </a:lnTo>
                  <a:lnTo>
                    <a:pt x="207" y="868"/>
                  </a:lnTo>
                  <a:lnTo>
                    <a:pt x="193" y="868"/>
                  </a:lnTo>
                  <a:lnTo>
                    <a:pt x="173" y="870"/>
                  </a:lnTo>
                  <a:lnTo>
                    <a:pt x="152" y="870"/>
                  </a:lnTo>
                  <a:lnTo>
                    <a:pt x="130" y="872"/>
                  </a:lnTo>
                  <a:lnTo>
                    <a:pt x="112" y="876"/>
                  </a:lnTo>
                  <a:lnTo>
                    <a:pt x="97" y="882"/>
                  </a:lnTo>
                  <a:lnTo>
                    <a:pt x="81" y="892"/>
                  </a:lnTo>
                  <a:lnTo>
                    <a:pt x="67" y="902"/>
                  </a:lnTo>
                  <a:lnTo>
                    <a:pt x="53" y="912"/>
                  </a:lnTo>
                  <a:lnTo>
                    <a:pt x="43" y="915"/>
                  </a:lnTo>
                  <a:lnTo>
                    <a:pt x="34" y="915"/>
                  </a:lnTo>
                  <a:lnTo>
                    <a:pt x="28" y="912"/>
                  </a:lnTo>
                  <a:lnTo>
                    <a:pt x="22" y="908"/>
                  </a:lnTo>
                  <a:lnTo>
                    <a:pt x="18" y="906"/>
                  </a:lnTo>
                  <a:lnTo>
                    <a:pt x="14" y="902"/>
                  </a:lnTo>
                  <a:lnTo>
                    <a:pt x="10" y="896"/>
                  </a:lnTo>
                  <a:lnTo>
                    <a:pt x="10" y="892"/>
                  </a:lnTo>
                  <a:lnTo>
                    <a:pt x="10" y="884"/>
                  </a:lnTo>
                  <a:lnTo>
                    <a:pt x="16" y="876"/>
                  </a:lnTo>
                  <a:lnTo>
                    <a:pt x="24" y="868"/>
                  </a:lnTo>
                  <a:lnTo>
                    <a:pt x="32" y="862"/>
                  </a:lnTo>
                  <a:lnTo>
                    <a:pt x="37" y="854"/>
                  </a:lnTo>
                  <a:lnTo>
                    <a:pt x="37" y="843"/>
                  </a:lnTo>
                  <a:lnTo>
                    <a:pt x="34" y="835"/>
                  </a:lnTo>
                  <a:lnTo>
                    <a:pt x="24" y="829"/>
                  </a:lnTo>
                  <a:lnTo>
                    <a:pt x="14" y="823"/>
                  </a:lnTo>
                  <a:lnTo>
                    <a:pt x="6" y="817"/>
                  </a:lnTo>
                  <a:lnTo>
                    <a:pt x="0" y="811"/>
                  </a:lnTo>
                  <a:lnTo>
                    <a:pt x="2" y="799"/>
                  </a:lnTo>
                  <a:lnTo>
                    <a:pt x="12" y="776"/>
                  </a:lnTo>
                  <a:lnTo>
                    <a:pt x="22" y="758"/>
                  </a:lnTo>
                  <a:lnTo>
                    <a:pt x="34" y="744"/>
                  </a:lnTo>
                  <a:lnTo>
                    <a:pt x="41" y="734"/>
                  </a:lnTo>
                  <a:lnTo>
                    <a:pt x="47" y="719"/>
                  </a:lnTo>
                  <a:lnTo>
                    <a:pt x="55" y="701"/>
                  </a:lnTo>
                  <a:lnTo>
                    <a:pt x="61" y="685"/>
                  </a:lnTo>
                  <a:lnTo>
                    <a:pt x="67" y="675"/>
                  </a:lnTo>
                  <a:lnTo>
                    <a:pt x="75" y="669"/>
                  </a:lnTo>
                  <a:lnTo>
                    <a:pt x="89" y="665"/>
                  </a:lnTo>
                  <a:lnTo>
                    <a:pt x="102" y="660"/>
                  </a:lnTo>
                  <a:lnTo>
                    <a:pt x="114" y="646"/>
                  </a:lnTo>
                  <a:lnTo>
                    <a:pt x="122" y="632"/>
                  </a:lnTo>
                  <a:lnTo>
                    <a:pt x="126" y="620"/>
                  </a:lnTo>
                  <a:lnTo>
                    <a:pt x="130" y="614"/>
                  </a:lnTo>
                  <a:lnTo>
                    <a:pt x="142" y="604"/>
                  </a:lnTo>
                  <a:lnTo>
                    <a:pt x="152" y="599"/>
                  </a:lnTo>
                  <a:lnTo>
                    <a:pt x="161" y="595"/>
                  </a:lnTo>
                  <a:lnTo>
                    <a:pt x="167" y="591"/>
                  </a:lnTo>
                  <a:lnTo>
                    <a:pt x="175" y="581"/>
                  </a:lnTo>
                  <a:lnTo>
                    <a:pt x="187" y="553"/>
                  </a:lnTo>
                  <a:lnTo>
                    <a:pt x="197" y="522"/>
                  </a:lnTo>
                  <a:lnTo>
                    <a:pt x="205" y="488"/>
                  </a:lnTo>
                  <a:lnTo>
                    <a:pt x="213" y="445"/>
                  </a:lnTo>
                  <a:lnTo>
                    <a:pt x="215" y="404"/>
                  </a:lnTo>
                  <a:lnTo>
                    <a:pt x="213" y="384"/>
                  </a:lnTo>
                  <a:lnTo>
                    <a:pt x="213" y="358"/>
                  </a:lnTo>
                  <a:lnTo>
                    <a:pt x="213" y="333"/>
                  </a:lnTo>
                  <a:lnTo>
                    <a:pt x="211" y="309"/>
                  </a:lnTo>
                  <a:lnTo>
                    <a:pt x="209" y="295"/>
                  </a:lnTo>
                  <a:lnTo>
                    <a:pt x="201" y="288"/>
                  </a:lnTo>
                  <a:lnTo>
                    <a:pt x="189" y="286"/>
                  </a:lnTo>
                  <a:lnTo>
                    <a:pt x="173" y="284"/>
                  </a:lnTo>
                  <a:lnTo>
                    <a:pt x="159" y="280"/>
                  </a:lnTo>
                  <a:lnTo>
                    <a:pt x="146" y="274"/>
                  </a:lnTo>
                  <a:lnTo>
                    <a:pt x="134" y="260"/>
                  </a:lnTo>
                  <a:lnTo>
                    <a:pt x="126" y="242"/>
                  </a:lnTo>
                  <a:lnTo>
                    <a:pt x="122" y="225"/>
                  </a:lnTo>
                  <a:lnTo>
                    <a:pt x="124" y="181"/>
                  </a:lnTo>
                  <a:lnTo>
                    <a:pt x="144" y="162"/>
                  </a:lnTo>
                  <a:lnTo>
                    <a:pt x="169" y="183"/>
                  </a:lnTo>
                  <a:lnTo>
                    <a:pt x="203" y="168"/>
                  </a:lnTo>
                  <a:lnTo>
                    <a:pt x="199" y="114"/>
                  </a:lnTo>
                  <a:lnTo>
                    <a:pt x="228" y="20"/>
                  </a:lnTo>
                  <a:lnTo>
                    <a:pt x="266" y="0"/>
                  </a:lnTo>
                  <a:lnTo>
                    <a:pt x="278" y="116"/>
                  </a:lnTo>
                  <a:lnTo>
                    <a:pt x="311" y="177"/>
                  </a:lnTo>
                  <a:lnTo>
                    <a:pt x="354" y="170"/>
                  </a:lnTo>
                  <a:lnTo>
                    <a:pt x="400" y="118"/>
                  </a:lnTo>
                  <a:lnTo>
                    <a:pt x="429" y="156"/>
                  </a:lnTo>
                  <a:lnTo>
                    <a:pt x="411" y="191"/>
                  </a:lnTo>
                  <a:lnTo>
                    <a:pt x="447" y="242"/>
                  </a:lnTo>
                  <a:lnTo>
                    <a:pt x="496" y="244"/>
                  </a:lnTo>
                  <a:lnTo>
                    <a:pt x="551" y="329"/>
                  </a:lnTo>
                  <a:lnTo>
                    <a:pt x="614" y="439"/>
                  </a:lnTo>
                  <a:lnTo>
                    <a:pt x="646" y="516"/>
                  </a:lnTo>
                  <a:lnTo>
                    <a:pt x="681" y="551"/>
                  </a:lnTo>
                  <a:lnTo>
                    <a:pt x="721" y="543"/>
                  </a:lnTo>
                  <a:lnTo>
                    <a:pt x="793" y="494"/>
                  </a:lnTo>
                  <a:lnTo>
                    <a:pt x="803" y="518"/>
                  </a:lnTo>
                  <a:lnTo>
                    <a:pt x="852" y="492"/>
                  </a:lnTo>
                  <a:lnTo>
                    <a:pt x="856" y="435"/>
                  </a:lnTo>
                  <a:lnTo>
                    <a:pt x="831" y="402"/>
                  </a:lnTo>
                  <a:lnTo>
                    <a:pt x="831" y="335"/>
                  </a:lnTo>
                  <a:lnTo>
                    <a:pt x="868" y="315"/>
                  </a:lnTo>
                  <a:lnTo>
                    <a:pt x="925" y="244"/>
                  </a:lnTo>
                  <a:lnTo>
                    <a:pt x="917" y="199"/>
                  </a:lnTo>
                  <a:lnTo>
                    <a:pt x="941" y="171"/>
                  </a:lnTo>
                  <a:lnTo>
                    <a:pt x="976" y="171"/>
                  </a:lnTo>
                  <a:lnTo>
                    <a:pt x="980" y="148"/>
                  </a:lnTo>
                  <a:lnTo>
                    <a:pt x="967" y="120"/>
                  </a:lnTo>
                  <a:lnTo>
                    <a:pt x="994" y="103"/>
                  </a:lnTo>
                  <a:lnTo>
                    <a:pt x="1043" y="108"/>
                  </a:lnTo>
                  <a:lnTo>
                    <a:pt x="1043" y="162"/>
                  </a:lnTo>
                  <a:lnTo>
                    <a:pt x="1065" y="232"/>
                  </a:lnTo>
                  <a:lnTo>
                    <a:pt x="1128" y="227"/>
                  </a:lnTo>
                  <a:lnTo>
                    <a:pt x="1154" y="189"/>
                  </a:lnTo>
                  <a:lnTo>
                    <a:pt x="1187" y="211"/>
                  </a:lnTo>
                  <a:lnTo>
                    <a:pt x="1193" y="252"/>
                  </a:lnTo>
                  <a:lnTo>
                    <a:pt x="1177" y="315"/>
                  </a:lnTo>
                  <a:lnTo>
                    <a:pt x="1126" y="329"/>
                  </a:lnTo>
                  <a:lnTo>
                    <a:pt x="1061" y="327"/>
                  </a:lnTo>
                  <a:lnTo>
                    <a:pt x="1047" y="311"/>
                  </a:lnTo>
                  <a:lnTo>
                    <a:pt x="1024" y="337"/>
                  </a:lnTo>
                  <a:lnTo>
                    <a:pt x="994" y="315"/>
                  </a:lnTo>
                  <a:lnTo>
                    <a:pt x="939" y="376"/>
                  </a:lnTo>
                  <a:lnTo>
                    <a:pt x="961" y="404"/>
                  </a:lnTo>
                  <a:lnTo>
                    <a:pt x="965" y="459"/>
                  </a:lnTo>
                  <a:lnTo>
                    <a:pt x="1006" y="471"/>
                  </a:lnTo>
                  <a:lnTo>
                    <a:pt x="1051" y="449"/>
                  </a:lnTo>
                  <a:lnTo>
                    <a:pt x="1069" y="445"/>
                  </a:lnTo>
                  <a:lnTo>
                    <a:pt x="1104" y="490"/>
                  </a:lnTo>
                  <a:lnTo>
                    <a:pt x="1075" y="561"/>
                  </a:lnTo>
                  <a:lnTo>
                    <a:pt x="1053" y="614"/>
                  </a:lnTo>
                  <a:lnTo>
                    <a:pt x="1075" y="658"/>
                  </a:lnTo>
                  <a:lnTo>
                    <a:pt x="1116" y="677"/>
                  </a:lnTo>
                  <a:lnTo>
                    <a:pt x="1118" y="732"/>
                  </a:lnTo>
                  <a:lnTo>
                    <a:pt x="1081" y="782"/>
                  </a:lnTo>
                  <a:lnTo>
                    <a:pt x="1112" y="837"/>
                  </a:lnTo>
                  <a:lnTo>
                    <a:pt x="1138" y="819"/>
                  </a:lnTo>
                  <a:lnTo>
                    <a:pt x="1187" y="823"/>
                  </a:lnTo>
                  <a:lnTo>
                    <a:pt x="1197" y="864"/>
                  </a:lnTo>
                  <a:lnTo>
                    <a:pt x="1228" y="884"/>
                  </a:lnTo>
                  <a:lnTo>
                    <a:pt x="1262" y="864"/>
                  </a:lnTo>
                  <a:lnTo>
                    <a:pt x="1293" y="888"/>
                  </a:lnTo>
                  <a:lnTo>
                    <a:pt x="1329" y="872"/>
                  </a:lnTo>
                  <a:lnTo>
                    <a:pt x="1352" y="900"/>
                  </a:lnTo>
                  <a:lnTo>
                    <a:pt x="1343" y="973"/>
                  </a:lnTo>
                  <a:lnTo>
                    <a:pt x="1291" y="986"/>
                  </a:lnTo>
                  <a:lnTo>
                    <a:pt x="1262" y="102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4" name="Freeform 73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5" name="Freeform 74"/>
            <p:cNvSpPr/>
            <p:nvPr/>
          </p:nvSpPr>
          <p:spPr bwMode="gray">
            <a:xfrm>
              <a:off x="2755" y="3269"/>
              <a:ext cx="596" cy="432"/>
            </a:xfrm>
            <a:custGeom>
              <a:avLst/>
              <a:gdLst>
                <a:gd name="T0" fmla="*/ 209 w 1191"/>
                <a:gd name="T1" fmla="*/ 213 h 864"/>
                <a:gd name="T2" fmla="*/ 202 w 1191"/>
                <a:gd name="T3" fmla="*/ 215 h 864"/>
                <a:gd name="T4" fmla="*/ 195 w 1191"/>
                <a:gd name="T5" fmla="*/ 214 h 864"/>
                <a:gd name="T6" fmla="*/ 186 w 1191"/>
                <a:gd name="T7" fmla="*/ 210 h 864"/>
                <a:gd name="T8" fmla="*/ 180 w 1191"/>
                <a:gd name="T9" fmla="*/ 210 h 864"/>
                <a:gd name="T10" fmla="*/ 174 w 1191"/>
                <a:gd name="T11" fmla="*/ 203 h 864"/>
                <a:gd name="T12" fmla="*/ 169 w 1191"/>
                <a:gd name="T13" fmla="*/ 200 h 864"/>
                <a:gd name="T14" fmla="*/ 163 w 1191"/>
                <a:gd name="T15" fmla="*/ 210 h 864"/>
                <a:gd name="T16" fmla="*/ 155 w 1191"/>
                <a:gd name="T17" fmla="*/ 214 h 864"/>
                <a:gd name="T18" fmla="*/ 146 w 1191"/>
                <a:gd name="T19" fmla="*/ 216 h 864"/>
                <a:gd name="T20" fmla="*/ 140 w 1191"/>
                <a:gd name="T21" fmla="*/ 211 h 864"/>
                <a:gd name="T22" fmla="*/ 133 w 1191"/>
                <a:gd name="T23" fmla="*/ 213 h 864"/>
                <a:gd name="T24" fmla="*/ 123 w 1191"/>
                <a:gd name="T25" fmla="*/ 213 h 864"/>
                <a:gd name="T26" fmla="*/ 112 w 1191"/>
                <a:gd name="T27" fmla="*/ 206 h 864"/>
                <a:gd name="T28" fmla="*/ 101 w 1191"/>
                <a:gd name="T29" fmla="*/ 198 h 864"/>
                <a:gd name="T30" fmla="*/ 93 w 1191"/>
                <a:gd name="T31" fmla="*/ 189 h 864"/>
                <a:gd name="T32" fmla="*/ 88 w 1191"/>
                <a:gd name="T33" fmla="*/ 176 h 864"/>
                <a:gd name="T34" fmla="*/ 91 w 1191"/>
                <a:gd name="T35" fmla="*/ 171 h 864"/>
                <a:gd name="T36" fmla="*/ 94 w 1191"/>
                <a:gd name="T37" fmla="*/ 170 h 864"/>
                <a:gd name="T38" fmla="*/ 96 w 1191"/>
                <a:gd name="T39" fmla="*/ 167 h 864"/>
                <a:gd name="T40" fmla="*/ 87 w 1191"/>
                <a:gd name="T41" fmla="*/ 160 h 864"/>
                <a:gd name="T42" fmla="*/ 79 w 1191"/>
                <a:gd name="T43" fmla="*/ 161 h 864"/>
                <a:gd name="T44" fmla="*/ 74 w 1191"/>
                <a:gd name="T45" fmla="*/ 163 h 864"/>
                <a:gd name="T46" fmla="*/ 66 w 1191"/>
                <a:gd name="T47" fmla="*/ 158 h 864"/>
                <a:gd name="T48" fmla="*/ 60 w 1191"/>
                <a:gd name="T49" fmla="*/ 161 h 864"/>
                <a:gd name="T50" fmla="*/ 52 w 1191"/>
                <a:gd name="T51" fmla="*/ 156 h 864"/>
                <a:gd name="T52" fmla="*/ 46 w 1191"/>
                <a:gd name="T53" fmla="*/ 152 h 864"/>
                <a:gd name="T54" fmla="*/ 66 w 1191"/>
                <a:gd name="T55" fmla="*/ 135 h 864"/>
                <a:gd name="T56" fmla="*/ 53 w 1191"/>
                <a:gd name="T57" fmla="*/ 114 h 864"/>
                <a:gd name="T58" fmla="*/ 29 w 1191"/>
                <a:gd name="T59" fmla="*/ 108 h 864"/>
                <a:gd name="T60" fmla="*/ 8 w 1191"/>
                <a:gd name="T61" fmla="*/ 101 h 864"/>
                <a:gd name="T62" fmla="*/ 26 w 1191"/>
                <a:gd name="T63" fmla="*/ 74 h 864"/>
                <a:gd name="T64" fmla="*/ 63 w 1191"/>
                <a:gd name="T65" fmla="*/ 84 h 864"/>
                <a:gd name="T66" fmla="*/ 77 w 1191"/>
                <a:gd name="T67" fmla="*/ 70 h 864"/>
                <a:gd name="T68" fmla="*/ 100 w 1191"/>
                <a:gd name="T69" fmla="*/ 52 h 864"/>
                <a:gd name="T70" fmla="*/ 124 w 1191"/>
                <a:gd name="T71" fmla="*/ 56 h 864"/>
                <a:gd name="T72" fmla="*/ 144 w 1191"/>
                <a:gd name="T73" fmla="*/ 48 h 864"/>
                <a:gd name="T74" fmla="*/ 165 w 1191"/>
                <a:gd name="T75" fmla="*/ 40 h 864"/>
                <a:gd name="T76" fmla="*/ 182 w 1191"/>
                <a:gd name="T77" fmla="*/ 27 h 864"/>
                <a:gd name="T78" fmla="*/ 200 w 1191"/>
                <a:gd name="T79" fmla="*/ 19 h 864"/>
                <a:gd name="T80" fmla="*/ 217 w 1191"/>
                <a:gd name="T81" fmla="*/ 9 h 864"/>
                <a:gd name="T82" fmla="*/ 244 w 1191"/>
                <a:gd name="T83" fmla="*/ 5 h 864"/>
                <a:gd name="T84" fmla="*/ 260 w 1191"/>
                <a:gd name="T85" fmla="*/ 18 h 864"/>
                <a:gd name="T86" fmla="*/ 252 w 1191"/>
                <a:gd name="T87" fmla="*/ 54 h 864"/>
                <a:gd name="T88" fmla="*/ 274 w 1191"/>
                <a:gd name="T89" fmla="*/ 71 h 864"/>
                <a:gd name="T90" fmla="*/ 298 w 1191"/>
                <a:gd name="T91" fmla="*/ 81 h 864"/>
                <a:gd name="T92" fmla="*/ 282 w 1191"/>
                <a:gd name="T93" fmla="*/ 108 h 864"/>
                <a:gd name="T94" fmla="*/ 260 w 1191"/>
                <a:gd name="T95" fmla="*/ 161 h 864"/>
                <a:gd name="T96" fmla="*/ 248 w 1191"/>
                <a:gd name="T97" fmla="*/ 182 h 864"/>
                <a:gd name="T98" fmla="*/ 225 w 1191"/>
                <a:gd name="T99" fmla="*/ 197 h 864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w 1191"/>
                <a:gd name="T151" fmla="*/ 0 h 864"/>
                <a:gd name="T152" fmla="*/ 1191 w 1191"/>
                <a:gd name="T153" fmla="*/ 864 h 864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T150" t="T151" r="T152" b="T153"/>
              <a:pathLst>
                <a:path w="1191" h="864">
                  <a:moveTo>
                    <a:pt x="866" y="835"/>
                  </a:moveTo>
                  <a:lnTo>
                    <a:pt x="834" y="815"/>
                  </a:lnTo>
                  <a:lnTo>
                    <a:pt x="836" y="852"/>
                  </a:lnTo>
                  <a:lnTo>
                    <a:pt x="832" y="852"/>
                  </a:lnTo>
                  <a:lnTo>
                    <a:pt x="821" y="856"/>
                  </a:lnTo>
                  <a:lnTo>
                    <a:pt x="807" y="860"/>
                  </a:lnTo>
                  <a:lnTo>
                    <a:pt x="793" y="864"/>
                  </a:lnTo>
                  <a:lnTo>
                    <a:pt x="783" y="862"/>
                  </a:lnTo>
                  <a:lnTo>
                    <a:pt x="777" y="856"/>
                  </a:lnTo>
                  <a:lnTo>
                    <a:pt x="767" y="849"/>
                  </a:lnTo>
                  <a:lnTo>
                    <a:pt x="758" y="841"/>
                  </a:lnTo>
                  <a:lnTo>
                    <a:pt x="744" y="837"/>
                  </a:lnTo>
                  <a:lnTo>
                    <a:pt x="734" y="837"/>
                  </a:lnTo>
                  <a:lnTo>
                    <a:pt x="726" y="837"/>
                  </a:lnTo>
                  <a:lnTo>
                    <a:pt x="718" y="837"/>
                  </a:lnTo>
                  <a:lnTo>
                    <a:pt x="708" y="831"/>
                  </a:lnTo>
                  <a:lnTo>
                    <a:pt x="701" y="821"/>
                  </a:lnTo>
                  <a:lnTo>
                    <a:pt x="693" y="811"/>
                  </a:lnTo>
                  <a:lnTo>
                    <a:pt x="687" y="801"/>
                  </a:lnTo>
                  <a:lnTo>
                    <a:pt x="681" y="797"/>
                  </a:lnTo>
                  <a:lnTo>
                    <a:pt x="673" y="799"/>
                  </a:lnTo>
                  <a:lnTo>
                    <a:pt x="665" y="811"/>
                  </a:lnTo>
                  <a:lnTo>
                    <a:pt x="657" y="825"/>
                  </a:lnTo>
                  <a:lnTo>
                    <a:pt x="651" y="839"/>
                  </a:lnTo>
                  <a:lnTo>
                    <a:pt x="641" y="847"/>
                  </a:lnTo>
                  <a:lnTo>
                    <a:pt x="632" y="850"/>
                  </a:lnTo>
                  <a:lnTo>
                    <a:pt x="620" y="856"/>
                  </a:lnTo>
                  <a:lnTo>
                    <a:pt x="606" y="860"/>
                  </a:lnTo>
                  <a:lnTo>
                    <a:pt x="592" y="862"/>
                  </a:lnTo>
                  <a:lnTo>
                    <a:pt x="582" y="862"/>
                  </a:lnTo>
                  <a:lnTo>
                    <a:pt x="575" y="854"/>
                  </a:lnTo>
                  <a:lnTo>
                    <a:pt x="569" y="849"/>
                  </a:lnTo>
                  <a:lnTo>
                    <a:pt x="559" y="843"/>
                  </a:lnTo>
                  <a:lnTo>
                    <a:pt x="549" y="843"/>
                  </a:lnTo>
                  <a:lnTo>
                    <a:pt x="539" y="845"/>
                  </a:lnTo>
                  <a:lnTo>
                    <a:pt x="529" y="850"/>
                  </a:lnTo>
                  <a:lnTo>
                    <a:pt x="519" y="854"/>
                  </a:lnTo>
                  <a:lnTo>
                    <a:pt x="508" y="854"/>
                  </a:lnTo>
                  <a:lnTo>
                    <a:pt x="492" y="849"/>
                  </a:lnTo>
                  <a:lnTo>
                    <a:pt x="474" y="837"/>
                  </a:lnTo>
                  <a:lnTo>
                    <a:pt x="458" y="829"/>
                  </a:lnTo>
                  <a:lnTo>
                    <a:pt x="445" y="821"/>
                  </a:lnTo>
                  <a:lnTo>
                    <a:pt x="431" y="811"/>
                  </a:lnTo>
                  <a:lnTo>
                    <a:pt x="417" y="799"/>
                  </a:lnTo>
                  <a:lnTo>
                    <a:pt x="403" y="791"/>
                  </a:lnTo>
                  <a:lnTo>
                    <a:pt x="389" y="784"/>
                  </a:lnTo>
                  <a:lnTo>
                    <a:pt x="382" y="776"/>
                  </a:lnTo>
                  <a:lnTo>
                    <a:pt x="370" y="754"/>
                  </a:lnTo>
                  <a:lnTo>
                    <a:pt x="358" y="732"/>
                  </a:lnTo>
                  <a:lnTo>
                    <a:pt x="352" y="717"/>
                  </a:lnTo>
                  <a:lnTo>
                    <a:pt x="350" y="703"/>
                  </a:lnTo>
                  <a:lnTo>
                    <a:pt x="354" y="691"/>
                  </a:lnTo>
                  <a:lnTo>
                    <a:pt x="358" y="685"/>
                  </a:lnTo>
                  <a:lnTo>
                    <a:pt x="364" y="683"/>
                  </a:lnTo>
                  <a:lnTo>
                    <a:pt x="368" y="681"/>
                  </a:lnTo>
                  <a:lnTo>
                    <a:pt x="372" y="679"/>
                  </a:lnTo>
                  <a:lnTo>
                    <a:pt x="376" y="677"/>
                  </a:lnTo>
                  <a:lnTo>
                    <a:pt x="380" y="673"/>
                  </a:lnTo>
                  <a:lnTo>
                    <a:pt x="382" y="671"/>
                  </a:lnTo>
                  <a:lnTo>
                    <a:pt x="382" y="665"/>
                  </a:lnTo>
                  <a:lnTo>
                    <a:pt x="376" y="654"/>
                  </a:lnTo>
                  <a:lnTo>
                    <a:pt x="364" y="646"/>
                  </a:lnTo>
                  <a:lnTo>
                    <a:pt x="348" y="638"/>
                  </a:lnTo>
                  <a:lnTo>
                    <a:pt x="332" y="636"/>
                  </a:lnTo>
                  <a:lnTo>
                    <a:pt x="323" y="638"/>
                  </a:lnTo>
                  <a:lnTo>
                    <a:pt x="315" y="644"/>
                  </a:lnTo>
                  <a:lnTo>
                    <a:pt x="307" y="650"/>
                  </a:lnTo>
                  <a:lnTo>
                    <a:pt x="301" y="652"/>
                  </a:lnTo>
                  <a:lnTo>
                    <a:pt x="295" y="650"/>
                  </a:lnTo>
                  <a:lnTo>
                    <a:pt x="283" y="636"/>
                  </a:lnTo>
                  <a:lnTo>
                    <a:pt x="273" y="630"/>
                  </a:lnTo>
                  <a:lnTo>
                    <a:pt x="262" y="630"/>
                  </a:lnTo>
                  <a:lnTo>
                    <a:pt x="254" y="636"/>
                  </a:lnTo>
                  <a:lnTo>
                    <a:pt x="246" y="642"/>
                  </a:lnTo>
                  <a:lnTo>
                    <a:pt x="238" y="644"/>
                  </a:lnTo>
                  <a:lnTo>
                    <a:pt x="230" y="640"/>
                  </a:lnTo>
                  <a:lnTo>
                    <a:pt x="220" y="632"/>
                  </a:lnTo>
                  <a:lnTo>
                    <a:pt x="208" y="624"/>
                  </a:lnTo>
                  <a:lnTo>
                    <a:pt x="195" y="614"/>
                  </a:lnTo>
                  <a:lnTo>
                    <a:pt x="185" y="608"/>
                  </a:lnTo>
                  <a:lnTo>
                    <a:pt x="181" y="606"/>
                  </a:lnTo>
                  <a:lnTo>
                    <a:pt x="181" y="593"/>
                  </a:lnTo>
                  <a:lnTo>
                    <a:pt x="210" y="553"/>
                  </a:lnTo>
                  <a:lnTo>
                    <a:pt x="262" y="540"/>
                  </a:lnTo>
                  <a:lnTo>
                    <a:pt x="271" y="467"/>
                  </a:lnTo>
                  <a:lnTo>
                    <a:pt x="248" y="439"/>
                  </a:lnTo>
                  <a:lnTo>
                    <a:pt x="212" y="455"/>
                  </a:lnTo>
                  <a:lnTo>
                    <a:pt x="179" y="435"/>
                  </a:lnTo>
                  <a:lnTo>
                    <a:pt x="147" y="451"/>
                  </a:lnTo>
                  <a:lnTo>
                    <a:pt x="116" y="431"/>
                  </a:lnTo>
                  <a:lnTo>
                    <a:pt x="106" y="390"/>
                  </a:lnTo>
                  <a:lnTo>
                    <a:pt x="57" y="386"/>
                  </a:lnTo>
                  <a:lnTo>
                    <a:pt x="31" y="404"/>
                  </a:lnTo>
                  <a:lnTo>
                    <a:pt x="0" y="349"/>
                  </a:lnTo>
                  <a:lnTo>
                    <a:pt x="51" y="347"/>
                  </a:lnTo>
                  <a:lnTo>
                    <a:pt x="104" y="295"/>
                  </a:lnTo>
                  <a:lnTo>
                    <a:pt x="139" y="292"/>
                  </a:lnTo>
                  <a:lnTo>
                    <a:pt x="195" y="327"/>
                  </a:lnTo>
                  <a:lnTo>
                    <a:pt x="250" y="335"/>
                  </a:lnTo>
                  <a:lnTo>
                    <a:pt x="275" y="309"/>
                  </a:lnTo>
                  <a:lnTo>
                    <a:pt x="279" y="288"/>
                  </a:lnTo>
                  <a:lnTo>
                    <a:pt x="307" y="278"/>
                  </a:lnTo>
                  <a:lnTo>
                    <a:pt x="338" y="248"/>
                  </a:lnTo>
                  <a:lnTo>
                    <a:pt x="386" y="238"/>
                  </a:lnTo>
                  <a:lnTo>
                    <a:pt x="397" y="207"/>
                  </a:lnTo>
                  <a:lnTo>
                    <a:pt x="437" y="181"/>
                  </a:lnTo>
                  <a:lnTo>
                    <a:pt x="458" y="223"/>
                  </a:lnTo>
                  <a:lnTo>
                    <a:pt x="496" y="225"/>
                  </a:lnTo>
                  <a:lnTo>
                    <a:pt x="521" y="248"/>
                  </a:lnTo>
                  <a:lnTo>
                    <a:pt x="567" y="227"/>
                  </a:lnTo>
                  <a:lnTo>
                    <a:pt x="575" y="189"/>
                  </a:lnTo>
                  <a:lnTo>
                    <a:pt x="604" y="173"/>
                  </a:lnTo>
                  <a:lnTo>
                    <a:pt x="641" y="193"/>
                  </a:lnTo>
                  <a:lnTo>
                    <a:pt x="659" y="160"/>
                  </a:lnTo>
                  <a:lnTo>
                    <a:pt x="695" y="160"/>
                  </a:lnTo>
                  <a:lnTo>
                    <a:pt x="693" y="120"/>
                  </a:lnTo>
                  <a:lnTo>
                    <a:pt x="728" y="108"/>
                  </a:lnTo>
                  <a:lnTo>
                    <a:pt x="740" y="122"/>
                  </a:lnTo>
                  <a:lnTo>
                    <a:pt x="765" y="71"/>
                  </a:lnTo>
                  <a:lnTo>
                    <a:pt x="797" y="73"/>
                  </a:lnTo>
                  <a:lnTo>
                    <a:pt x="825" y="77"/>
                  </a:lnTo>
                  <a:lnTo>
                    <a:pt x="840" y="30"/>
                  </a:lnTo>
                  <a:lnTo>
                    <a:pt x="868" y="36"/>
                  </a:lnTo>
                  <a:lnTo>
                    <a:pt x="891" y="63"/>
                  </a:lnTo>
                  <a:lnTo>
                    <a:pt x="933" y="6"/>
                  </a:lnTo>
                  <a:lnTo>
                    <a:pt x="974" y="18"/>
                  </a:lnTo>
                  <a:lnTo>
                    <a:pt x="1006" y="0"/>
                  </a:lnTo>
                  <a:lnTo>
                    <a:pt x="1039" y="10"/>
                  </a:lnTo>
                  <a:lnTo>
                    <a:pt x="1039" y="69"/>
                  </a:lnTo>
                  <a:lnTo>
                    <a:pt x="1065" y="89"/>
                  </a:lnTo>
                  <a:lnTo>
                    <a:pt x="1059" y="154"/>
                  </a:lnTo>
                  <a:lnTo>
                    <a:pt x="1006" y="215"/>
                  </a:lnTo>
                  <a:lnTo>
                    <a:pt x="1080" y="209"/>
                  </a:lnTo>
                  <a:lnTo>
                    <a:pt x="1096" y="234"/>
                  </a:lnTo>
                  <a:lnTo>
                    <a:pt x="1096" y="284"/>
                  </a:lnTo>
                  <a:lnTo>
                    <a:pt x="1134" y="258"/>
                  </a:lnTo>
                  <a:lnTo>
                    <a:pt x="1169" y="258"/>
                  </a:lnTo>
                  <a:lnTo>
                    <a:pt x="1191" y="321"/>
                  </a:lnTo>
                  <a:lnTo>
                    <a:pt x="1163" y="351"/>
                  </a:lnTo>
                  <a:lnTo>
                    <a:pt x="1167" y="408"/>
                  </a:lnTo>
                  <a:lnTo>
                    <a:pt x="1128" y="431"/>
                  </a:lnTo>
                  <a:lnTo>
                    <a:pt x="1104" y="504"/>
                  </a:lnTo>
                  <a:lnTo>
                    <a:pt x="1110" y="579"/>
                  </a:lnTo>
                  <a:lnTo>
                    <a:pt x="1039" y="642"/>
                  </a:lnTo>
                  <a:lnTo>
                    <a:pt x="1013" y="654"/>
                  </a:lnTo>
                  <a:lnTo>
                    <a:pt x="1013" y="713"/>
                  </a:lnTo>
                  <a:lnTo>
                    <a:pt x="990" y="728"/>
                  </a:lnTo>
                  <a:lnTo>
                    <a:pt x="943" y="738"/>
                  </a:lnTo>
                  <a:lnTo>
                    <a:pt x="937" y="776"/>
                  </a:lnTo>
                  <a:lnTo>
                    <a:pt x="899" y="788"/>
                  </a:lnTo>
                  <a:lnTo>
                    <a:pt x="866" y="8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6" name="Freeform 75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7" name="Freeform 76"/>
            <p:cNvSpPr/>
            <p:nvPr/>
          </p:nvSpPr>
          <p:spPr bwMode="gray">
            <a:xfrm>
              <a:off x="3116" y="3813"/>
              <a:ext cx="195" cy="172"/>
            </a:xfrm>
            <a:custGeom>
              <a:avLst/>
              <a:gdLst>
                <a:gd name="T0" fmla="*/ 20 w 392"/>
                <a:gd name="T1" fmla="*/ 19 h 344"/>
                <a:gd name="T2" fmla="*/ 17 w 392"/>
                <a:gd name="T3" fmla="*/ 21 h 344"/>
                <a:gd name="T4" fmla="*/ 11 w 392"/>
                <a:gd name="T5" fmla="*/ 27 h 344"/>
                <a:gd name="T6" fmla="*/ 5 w 392"/>
                <a:gd name="T7" fmla="*/ 35 h 344"/>
                <a:gd name="T8" fmla="*/ 1 w 392"/>
                <a:gd name="T9" fmla="*/ 40 h 344"/>
                <a:gd name="T10" fmla="*/ 0 w 392"/>
                <a:gd name="T11" fmla="*/ 50 h 344"/>
                <a:gd name="T12" fmla="*/ 1 w 392"/>
                <a:gd name="T13" fmla="*/ 63 h 344"/>
                <a:gd name="T14" fmla="*/ 5 w 392"/>
                <a:gd name="T15" fmla="*/ 72 h 344"/>
                <a:gd name="T16" fmla="*/ 12 w 392"/>
                <a:gd name="T17" fmla="*/ 78 h 344"/>
                <a:gd name="T18" fmla="*/ 22 w 392"/>
                <a:gd name="T19" fmla="*/ 80 h 344"/>
                <a:gd name="T20" fmla="*/ 28 w 392"/>
                <a:gd name="T21" fmla="*/ 80 h 344"/>
                <a:gd name="T22" fmla="*/ 33 w 392"/>
                <a:gd name="T23" fmla="*/ 81 h 344"/>
                <a:gd name="T24" fmla="*/ 41 w 392"/>
                <a:gd name="T25" fmla="*/ 86 h 344"/>
                <a:gd name="T26" fmla="*/ 46 w 392"/>
                <a:gd name="T27" fmla="*/ 85 h 344"/>
                <a:gd name="T28" fmla="*/ 49 w 392"/>
                <a:gd name="T29" fmla="*/ 80 h 344"/>
                <a:gd name="T30" fmla="*/ 53 w 392"/>
                <a:gd name="T31" fmla="*/ 74 h 344"/>
                <a:gd name="T32" fmla="*/ 59 w 392"/>
                <a:gd name="T33" fmla="*/ 73 h 344"/>
                <a:gd name="T34" fmla="*/ 64 w 392"/>
                <a:gd name="T35" fmla="*/ 69 h 344"/>
                <a:gd name="T36" fmla="*/ 69 w 392"/>
                <a:gd name="T37" fmla="*/ 63 h 344"/>
                <a:gd name="T38" fmla="*/ 76 w 392"/>
                <a:gd name="T39" fmla="*/ 59 h 344"/>
                <a:gd name="T40" fmla="*/ 79 w 392"/>
                <a:gd name="T41" fmla="*/ 52 h 344"/>
                <a:gd name="T42" fmla="*/ 80 w 392"/>
                <a:gd name="T43" fmla="*/ 43 h 344"/>
                <a:gd name="T44" fmla="*/ 85 w 392"/>
                <a:gd name="T45" fmla="*/ 28 h 344"/>
                <a:gd name="T46" fmla="*/ 90 w 392"/>
                <a:gd name="T47" fmla="*/ 21 h 344"/>
                <a:gd name="T48" fmla="*/ 94 w 392"/>
                <a:gd name="T49" fmla="*/ 19 h 344"/>
                <a:gd name="T50" fmla="*/ 97 w 392"/>
                <a:gd name="T51" fmla="*/ 15 h 344"/>
                <a:gd name="T52" fmla="*/ 97 w 392"/>
                <a:gd name="T53" fmla="*/ 9 h 344"/>
                <a:gd name="T54" fmla="*/ 95 w 392"/>
                <a:gd name="T55" fmla="*/ 3 h 344"/>
                <a:gd name="T56" fmla="*/ 88 w 392"/>
                <a:gd name="T57" fmla="*/ 1 h 344"/>
                <a:gd name="T58" fmla="*/ 75 w 392"/>
                <a:gd name="T59" fmla="*/ 1 h 344"/>
                <a:gd name="T60" fmla="*/ 64 w 392"/>
                <a:gd name="T61" fmla="*/ 3 h 344"/>
                <a:gd name="T62" fmla="*/ 55 w 392"/>
                <a:gd name="T63" fmla="*/ 5 h 344"/>
                <a:gd name="T64" fmla="*/ 45 w 392"/>
                <a:gd name="T65" fmla="*/ 7 h 344"/>
                <a:gd name="T66" fmla="*/ 38 w 392"/>
                <a:gd name="T67" fmla="*/ 8 h 344"/>
                <a:gd name="T68" fmla="*/ 33 w 392"/>
                <a:gd name="T69" fmla="*/ 11 h 344"/>
                <a:gd name="T70" fmla="*/ 28 w 392"/>
                <a:gd name="T71" fmla="*/ 12 h 344"/>
                <a:gd name="T72" fmla="*/ 23 w 392"/>
                <a:gd name="T73" fmla="*/ 12 h 344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w 392"/>
                <a:gd name="T112" fmla="*/ 0 h 344"/>
                <a:gd name="T113" fmla="*/ 392 w 392"/>
                <a:gd name="T114" fmla="*/ 344 h 344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T111" t="T112" r="T113" b="T114"/>
              <a:pathLst>
                <a:path w="392" h="344">
                  <a:moveTo>
                    <a:pt x="87" y="51"/>
                  </a:moveTo>
                  <a:lnTo>
                    <a:pt x="83" y="74"/>
                  </a:lnTo>
                  <a:lnTo>
                    <a:pt x="79" y="76"/>
                  </a:lnTo>
                  <a:lnTo>
                    <a:pt x="71" y="84"/>
                  </a:lnTo>
                  <a:lnTo>
                    <a:pt x="59" y="96"/>
                  </a:lnTo>
                  <a:lnTo>
                    <a:pt x="45" y="108"/>
                  </a:lnTo>
                  <a:lnTo>
                    <a:pt x="32" y="124"/>
                  </a:lnTo>
                  <a:lnTo>
                    <a:pt x="20" y="137"/>
                  </a:lnTo>
                  <a:lnTo>
                    <a:pt x="10" y="149"/>
                  </a:lnTo>
                  <a:lnTo>
                    <a:pt x="4" y="159"/>
                  </a:lnTo>
                  <a:lnTo>
                    <a:pt x="0" y="175"/>
                  </a:lnTo>
                  <a:lnTo>
                    <a:pt x="0" y="200"/>
                  </a:lnTo>
                  <a:lnTo>
                    <a:pt x="2" y="228"/>
                  </a:lnTo>
                  <a:lnTo>
                    <a:pt x="6" y="254"/>
                  </a:lnTo>
                  <a:lnTo>
                    <a:pt x="12" y="271"/>
                  </a:lnTo>
                  <a:lnTo>
                    <a:pt x="22" y="287"/>
                  </a:lnTo>
                  <a:lnTo>
                    <a:pt x="36" y="299"/>
                  </a:lnTo>
                  <a:lnTo>
                    <a:pt x="51" y="309"/>
                  </a:lnTo>
                  <a:lnTo>
                    <a:pt x="73" y="317"/>
                  </a:lnTo>
                  <a:lnTo>
                    <a:pt x="91" y="318"/>
                  </a:lnTo>
                  <a:lnTo>
                    <a:pt x="103" y="318"/>
                  </a:lnTo>
                  <a:lnTo>
                    <a:pt x="112" y="318"/>
                  </a:lnTo>
                  <a:lnTo>
                    <a:pt x="122" y="318"/>
                  </a:lnTo>
                  <a:lnTo>
                    <a:pt x="134" y="324"/>
                  </a:lnTo>
                  <a:lnTo>
                    <a:pt x="152" y="334"/>
                  </a:lnTo>
                  <a:lnTo>
                    <a:pt x="164" y="342"/>
                  </a:lnTo>
                  <a:lnTo>
                    <a:pt x="175" y="344"/>
                  </a:lnTo>
                  <a:lnTo>
                    <a:pt x="185" y="338"/>
                  </a:lnTo>
                  <a:lnTo>
                    <a:pt x="193" y="328"/>
                  </a:lnTo>
                  <a:lnTo>
                    <a:pt x="199" y="317"/>
                  </a:lnTo>
                  <a:lnTo>
                    <a:pt x="205" y="305"/>
                  </a:lnTo>
                  <a:lnTo>
                    <a:pt x="213" y="295"/>
                  </a:lnTo>
                  <a:lnTo>
                    <a:pt x="225" y="293"/>
                  </a:lnTo>
                  <a:lnTo>
                    <a:pt x="240" y="289"/>
                  </a:lnTo>
                  <a:lnTo>
                    <a:pt x="252" y="283"/>
                  </a:lnTo>
                  <a:lnTo>
                    <a:pt x="260" y="275"/>
                  </a:lnTo>
                  <a:lnTo>
                    <a:pt x="268" y="263"/>
                  </a:lnTo>
                  <a:lnTo>
                    <a:pt x="280" y="252"/>
                  </a:lnTo>
                  <a:lnTo>
                    <a:pt x="292" y="246"/>
                  </a:lnTo>
                  <a:lnTo>
                    <a:pt x="305" y="238"/>
                  </a:lnTo>
                  <a:lnTo>
                    <a:pt x="315" y="224"/>
                  </a:lnTo>
                  <a:lnTo>
                    <a:pt x="319" y="208"/>
                  </a:lnTo>
                  <a:lnTo>
                    <a:pt x="321" y="189"/>
                  </a:lnTo>
                  <a:lnTo>
                    <a:pt x="323" y="169"/>
                  </a:lnTo>
                  <a:lnTo>
                    <a:pt x="331" y="139"/>
                  </a:lnTo>
                  <a:lnTo>
                    <a:pt x="343" y="112"/>
                  </a:lnTo>
                  <a:lnTo>
                    <a:pt x="355" y="92"/>
                  </a:lnTo>
                  <a:lnTo>
                    <a:pt x="362" y="84"/>
                  </a:lnTo>
                  <a:lnTo>
                    <a:pt x="372" y="80"/>
                  </a:lnTo>
                  <a:lnTo>
                    <a:pt x="380" y="76"/>
                  </a:lnTo>
                  <a:lnTo>
                    <a:pt x="388" y="70"/>
                  </a:lnTo>
                  <a:lnTo>
                    <a:pt x="392" y="61"/>
                  </a:lnTo>
                  <a:lnTo>
                    <a:pt x="392" y="51"/>
                  </a:lnTo>
                  <a:lnTo>
                    <a:pt x="390" y="35"/>
                  </a:lnTo>
                  <a:lnTo>
                    <a:pt x="390" y="23"/>
                  </a:lnTo>
                  <a:lnTo>
                    <a:pt x="384" y="13"/>
                  </a:lnTo>
                  <a:lnTo>
                    <a:pt x="374" y="8"/>
                  </a:lnTo>
                  <a:lnTo>
                    <a:pt x="356" y="2"/>
                  </a:lnTo>
                  <a:lnTo>
                    <a:pt x="327" y="0"/>
                  </a:lnTo>
                  <a:lnTo>
                    <a:pt x="301" y="4"/>
                  </a:lnTo>
                  <a:lnTo>
                    <a:pt x="280" y="9"/>
                  </a:lnTo>
                  <a:lnTo>
                    <a:pt x="260" y="13"/>
                  </a:lnTo>
                  <a:lnTo>
                    <a:pt x="240" y="15"/>
                  </a:lnTo>
                  <a:lnTo>
                    <a:pt x="221" y="21"/>
                  </a:lnTo>
                  <a:lnTo>
                    <a:pt x="201" y="27"/>
                  </a:lnTo>
                  <a:lnTo>
                    <a:pt x="181" y="27"/>
                  </a:lnTo>
                  <a:lnTo>
                    <a:pt x="166" y="27"/>
                  </a:lnTo>
                  <a:lnTo>
                    <a:pt x="154" y="31"/>
                  </a:lnTo>
                  <a:lnTo>
                    <a:pt x="142" y="39"/>
                  </a:lnTo>
                  <a:lnTo>
                    <a:pt x="134" y="45"/>
                  </a:lnTo>
                  <a:lnTo>
                    <a:pt x="126" y="49"/>
                  </a:lnTo>
                  <a:lnTo>
                    <a:pt x="114" y="49"/>
                  </a:lnTo>
                  <a:lnTo>
                    <a:pt x="103" y="49"/>
                  </a:lnTo>
                  <a:lnTo>
                    <a:pt x="93" y="49"/>
                  </a:lnTo>
                  <a:lnTo>
                    <a:pt x="87" y="5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8" name="Freeform 77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39" name="Freeform 78"/>
            <p:cNvSpPr/>
            <p:nvPr/>
          </p:nvSpPr>
          <p:spPr bwMode="gray">
            <a:xfrm>
              <a:off x="3188" y="3319"/>
              <a:ext cx="564" cy="480"/>
            </a:xfrm>
            <a:custGeom>
              <a:avLst/>
              <a:gdLst>
                <a:gd name="T0" fmla="*/ 279 w 1128"/>
                <a:gd name="T1" fmla="*/ 62 h 960"/>
                <a:gd name="T2" fmla="*/ 272 w 1128"/>
                <a:gd name="T3" fmla="*/ 67 h 960"/>
                <a:gd name="T4" fmla="*/ 266 w 1128"/>
                <a:gd name="T5" fmla="*/ 77 h 960"/>
                <a:gd name="T6" fmla="*/ 261 w 1128"/>
                <a:gd name="T7" fmla="*/ 87 h 960"/>
                <a:gd name="T8" fmla="*/ 254 w 1128"/>
                <a:gd name="T9" fmla="*/ 97 h 960"/>
                <a:gd name="T10" fmla="*/ 241 w 1128"/>
                <a:gd name="T11" fmla="*/ 103 h 960"/>
                <a:gd name="T12" fmla="*/ 230 w 1128"/>
                <a:gd name="T13" fmla="*/ 104 h 960"/>
                <a:gd name="T14" fmla="*/ 216 w 1128"/>
                <a:gd name="T15" fmla="*/ 103 h 960"/>
                <a:gd name="T16" fmla="*/ 203 w 1128"/>
                <a:gd name="T17" fmla="*/ 110 h 960"/>
                <a:gd name="T18" fmla="*/ 199 w 1128"/>
                <a:gd name="T19" fmla="*/ 115 h 960"/>
                <a:gd name="T20" fmla="*/ 198 w 1128"/>
                <a:gd name="T21" fmla="*/ 118 h 960"/>
                <a:gd name="T22" fmla="*/ 196 w 1128"/>
                <a:gd name="T23" fmla="*/ 119 h 960"/>
                <a:gd name="T24" fmla="*/ 190 w 1128"/>
                <a:gd name="T25" fmla="*/ 114 h 960"/>
                <a:gd name="T26" fmla="*/ 183 w 1128"/>
                <a:gd name="T27" fmla="*/ 118 h 960"/>
                <a:gd name="T28" fmla="*/ 177 w 1128"/>
                <a:gd name="T29" fmla="*/ 127 h 960"/>
                <a:gd name="T30" fmla="*/ 164 w 1128"/>
                <a:gd name="T31" fmla="*/ 127 h 960"/>
                <a:gd name="T32" fmla="*/ 155 w 1128"/>
                <a:gd name="T33" fmla="*/ 120 h 960"/>
                <a:gd name="T34" fmla="*/ 148 w 1128"/>
                <a:gd name="T35" fmla="*/ 111 h 960"/>
                <a:gd name="T36" fmla="*/ 143 w 1128"/>
                <a:gd name="T37" fmla="*/ 113 h 960"/>
                <a:gd name="T38" fmla="*/ 147 w 1128"/>
                <a:gd name="T39" fmla="*/ 122 h 960"/>
                <a:gd name="T40" fmla="*/ 154 w 1128"/>
                <a:gd name="T41" fmla="*/ 130 h 960"/>
                <a:gd name="T42" fmla="*/ 153 w 1128"/>
                <a:gd name="T43" fmla="*/ 140 h 960"/>
                <a:gd name="T44" fmla="*/ 140 w 1128"/>
                <a:gd name="T45" fmla="*/ 149 h 960"/>
                <a:gd name="T46" fmla="*/ 134 w 1128"/>
                <a:gd name="T47" fmla="*/ 149 h 960"/>
                <a:gd name="T48" fmla="*/ 132 w 1128"/>
                <a:gd name="T49" fmla="*/ 148 h 960"/>
                <a:gd name="T50" fmla="*/ 130 w 1128"/>
                <a:gd name="T51" fmla="*/ 148 h 960"/>
                <a:gd name="T52" fmla="*/ 126 w 1128"/>
                <a:gd name="T53" fmla="*/ 154 h 960"/>
                <a:gd name="T54" fmla="*/ 116 w 1128"/>
                <a:gd name="T55" fmla="*/ 163 h 960"/>
                <a:gd name="T56" fmla="*/ 110 w 1128"/>
                <a:gd name="T57" fmla="*/ 167 h 960"/>
                <a:gd name="T58" fmla="*/ 97 w 1128"/>
                <a:gd name="T59" fmla="*/ 168 h 960"/>
                <a:gd name="T60" fmla="*/ 87 w 1128"/>
                <a:gd name="T61" fmla="*/ 171 h 960"/>
                <a:gd name="T62" fmla="*/ 75 w 1128"/>
                <a:gd name="T63" fmla="*/ 179 h 960"/>
                <a:gd name="T64" fmla="*/ 56 w 1128"/>
                <a:gd name="T65" fmla="*/ 185 h 960"/>
                <a:gd name="T66" fmla="*/ 46 w 1128"/>
                <a:gd name="T67" fmla="*/ 186 h 960"/>
                <a:gd name="T68" fmla="*/ 38 w 1128"/>
                <a:gd name="T69" fmla="*/ 194 h 960"/>
                <a:gd name="T70" fmla="*/ 29 w 1128"/>
                <a:gd name="T71" fmla="*/ 199 h 960"/>
                <a:gd name="T72" fmla="*/ 23 w 1128"/>
                <a:gd name="T73" fmla="*/ 207 h 960"/>
                <a:gd name="T74" fmla="*/ 26 w 1128"/>
                <a:gd name="T75" fmla="*/ 214 h 960"/>
                <a:gd name="T76" fmla="*/ 35 w 1128"/>
                <a:gd name="T77" fmla="*/ 227 h 960"/>
                <a:gd name="T78" fmla="*/ 35 w 1128"/>
                <a:gd name="T79" fmla="*/ 235 h 960"/>
                <a:gd name="T80" fmla="*/ 24 w 1128"/>
                <a:gd name="T81" fmla="*/ 240 h 960"/>
                <a:gd name="T82" fmla="*/ 13 w 1128"/>
                <a:gd name="T83" fmla="*/ 235 h 960"/>
                <a:gd name="T84" fmla="*/ 4 w 1128"/>
                <a:gd name="T85" fmla="*/ 222 h 960"/>
                <a:gd name="T86" fmla="*/ 1 w 1128"/>
                <a:gd name="T87" fmla="*/ 210 h 960"/>
                <a:gd name="T88" fmla="*/ 1 w 1128"/>
                <a:gd name="T89" fmla="*/ 200 h 960"/>
                <a:gd name="T90" fmla="*/ 8 w 1128"/>
                <a:gd name="T91" fmla="*/ 189 h 960"/>
                <a:gd name="T92" fmla="*/ 0 w 1128"/>
                <a:gd name="T93" fmla="*/ 184 h 960"/>
                <a:gd name="T94" fmla="*/ 19 w 1128"/>
                <a:gd name="T95" fmla="*/ 160 h 960"/>
                <a:gd name="T96" fmla="*/ 37 w 1128"/>
                <a:gd name="T97" fmla="*/ 139 h 960"/>
                <a:gd name="T98" fmla="*/ 59 w 1128"/>
                <a:gd name="T99" fmla="*/ 101 h 960"/>
                <a:gd name="T100" fmla="*/ 74 w 1128"/>
                <a:gd name="T101" fmla="*/ 62 h 960"/>
                <a:gd name="T102" fmla="*/ 82 w 1128"/>
                <a:gd name="T103" fmla="*/ 36 h 960"/>
                <a:gd name="T104" fmla="*/ 121 w 1128"/>
                <a:gd name="T105" fmla="*/ 3 h 960"/>
                <a:gd name="T106" fmla="*/ 156 w 1128"/>
                <a:gd name="T107" fmla="*/ 8 h 960"/>
                <a:gd name="T108" fmla="*/ 170 w 1128"/>
                <a:gd name="T109" fmla="*/ 24 h 960"/>
                <a:gd name="T110" fmla="*/ 185 w 1128"/>
                <a:gd name="T111" fmla="*/ 32 h 960"/>
                <a:gd name="T112" fmla="*/ 224 w 1128"/>
                <a:gd name="T113" fmla="*/ 15 h 960"/>
                <a:gd name="T114" fmla="*/ 272 w 1128"/>
                <a:gd name="T115" fmla="*/ 41 h 960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128"/>
                <a:gd name="T175" fmla="*/ 0 h 960"/>
                <a:gd name="T176" fmla="*/ 1128 w 1128"/>
                <a:gd name="T177" fmla="*/ 960 h 960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128" h="960">
                  <a:moveTo>
                    <a:pt x="1128" y="246"/>
                  </a:moveTo>
                  <a:lnTo>
                    <a:pt x="1124" y="248"/>
                  </a:lnTo>
                  <a:lnTo>
                    <a:pt x="1116" y="250"/>
                  </a:lnTo>
                  <a:lnTo>
                    <a:pt x="1104" y="254"/>
                  </a:lnTo>
                  <a:lnTo>
                    <a:pt x="1094" y="259"/>
                  </a:lnTo>
                  <a:lnTo>
                    <a:pt x="1088" y="265"/>
                  </a:lnTo>
                  <a:lnTo>
                    <a:pt x="1083" y="275"/>
                  </a:lnTo>
                  <a:lnTo>
                    <a:pt x="1075" y="289"/>
                  </a:lnTo>
                  <a:lnTo>
                    <a:pt x="1063" y="305"/>
                  </a:lnTo>
                  <a:lnTo>
                    <a:pt x="1055" y="318"/>
                  </a:lnTo>
                  <a:lnTo>
                    <a:pt x="1047" y="332"/>
                  </a:lnTo>
                  <a:lnTo>
                    <a:pt x="1043" y="348"/>
                  </a:lnTo>
                  <a:lnTo>
                    <a:pt x="1037" y="362"/>
                  </a:lnTo>
                  <a:lnTo>
                    <a:pt x="1029" y="376"/>
                  </a:lnTo>
                  <a:lnTo>
                    <a:pt x="1016" y="387"/>
                  </a:lnTo>
                  <a:lnTo>
                    <a:pt x="1002" y="395"/>
                  </a:lnTo>
                  <a:lnTo>
                    <a:pt x="984" y="403"/>
                  </a:lnTo>
                  <a:lnTo>
                    <a:pt x="966" y="411"/>
                  </a:lnTo>
                  <a:lnTo>
                    <a:pt x="949" y="417"/>
                  </a:lnTo>
                  <a:lnTo>
                    <a:pt x="937" y="419"/>
                  </a:lnTo>
                  <a:lnTo>
                    <a:pt x="921" y="415"/>
                  </a:lnTo>
                  <a:lnTo>
                    <a:pt x="903" y="411"/>
                  </a:lnTo>
                  <a:lnTo>
                    <a:pt x="884" y="409"/>
                  </a:lnTo>
                  <a:lnTo>
                    <a:pt x="864" y="411"/>
                  </a:lnTo>
                  <a:lnTo>
                    <a:pt x="846" y="419"/>
                  </a:lnTo>
                  <a:lnTo>
                    <a:pt x="829" y="431"/>
                  </a:lnTo>
                  <a:lnTo>
                    <a:pt x="813" y="440"/>
                  </a:lnTo>
                  <a:lnTo>
                    <a:pt x="801" y="450"/>
                  </a:lnTo>
                  <a:lnTo>
                    <a:pt x="799" y="454"/>
                  </a:lnTo>
                  <a:lnTo>
                    <a:pt x="797" y="458"/>
                  </a:lnTo>
                  <a:lnTo>
                    <a:pt x="795" y="464"/>
                  </a:lnTo>
                  <a:lnTo>
                    <a:pt x="793" y="468"/>
                  </a:lnTo>
                  <a:lnTo>
                    <a:pt x="791" y="472"/>
                  </a:lnTo>
                  <a:lnTo>
                    <a:pt x="789" y="474"/>
                  </a:lnTo>
                  <a:lnTo>
                    <a:pt x="787" y="474"/>
                  </a:lnTo>
                  <a:lnTo>
                    <a:pt x="783" y="474"/>
                  </a:lnTo>
                  <a:lnTo>
                    <a:pt x="777" y="470"/>
                  </a:lnTo>
                  <a:lnTo>
                    <a:pt x="770" y="462"/>
                  </a:lnTo>
                  <a:lnTo>
                    <a:pt x="760" y="456"/>
                  </a:lnTo>
                  <a:lnTo>
                    <a:pt x="752" y="456"/>
                  </a:lnTo>
                  <a:lnTo>
                    <a:pt x="742" y="462"/>
                  </a:lnTo>
                  <a:lnTo>
                    <a:pt x="734" y="472"/>
                  </a:lnTo>
                  <a:lnTo>
                    <a:pt x="726" y="484"/>
                  </a:lnTo>
                  <a:lnTo>
                    <a:pt x="718" y="496"/>
                  </a:lnTo>
                  <a:lnTo>
                    <a:pt x="708" y="507"/>
                  </a:lnTo>
                  <a:lnTo>
                    <a:pt x="695" y="513"/>
                  </a:lnTo>
                  <a:lnTo>
                    <a:pt x="679" y="513"/>
                  </a:lnTo>
                  <a:lnTo>
                    <a:pt x="657" y="509"/>
                  </a:lnTo>
                  <a:lnTo>
                    <a:pt x="644" y="503"/>
                  </a:lnTo>
                  <a:lnTo>
                    <a:pt x="634" y="494"/>
                  </a:lnTo>
                  <a:lnTo>
                    <a:pt x="622" y="482"/>
                  </a:lnTo>
                  <a:lnTo>
                    <a:pt x="612" y="468"/>
                  </a:lnTo>
                  <a:lnTo>
                    <a:pt x="602" y="454"/>
                  </a:lnTo>
                  <a:lnTo>
                    <a:pt x="592" y="442"/>
                  </a:lnTo>
                  <a:lnTo>
                    <a:pt x="583" y="437"/>
                  </a:lnTo>
                  <a:lnTo>
                    <a:pt x="575" y="440"/>
                  </a:lnTo>
                  <a:lnTo>
                    <a:pt x="571" y="452"/>
                  </a:lnTo>
                  <a:lnTo>
                    <a:pt x="575" y="464"/>
                  </a:lnTo>
                  <a:lnTo>
                    <a:pt x="581" y="478"/>
                  </a:lnTo>
                  <a:lnTo>
                    <a:pt x="588" y="490"/>
                  </a:lnTo>
                  <a:lnTo>
                    <a:pt x="596" y="498"/>
                  </a:lnTo>
                  <a:lnTo>
                    <a:pt x="608" y="509"/>
                  </a:lnTo>
                  <a:lnTo>
                    <a:pt x="618" y="519"/>
                  </a:lnTo>
                  <a:lnTo>
                    <a:pt x="624" y="531"/>
                  </a:lnTo>
                  <a:lnTo>
                    <a:pt x="624" y="541"/>
                  </a:lnTo>
                  <a:lnTo>
                    <a:pt x="612" y="557"/>
                  </a:lnTo>
                  <a:lnTo>
                    <a:pt x="596" y="574"/>
                  </a:lnTo>
                  <a:lnTo>
                    <a:pt x="577" y="588"/>
                  </a:lnTo>
                  <a:lnTo>
                    <a:pt x="557" y="596"/>
                  </a:lnTo>
                  <a:lnTo>
                    <a:pt x="545" y="600"/>
                  </a:lnTo>
                  <a:lnTo>
                    <a:pt x="535" y="598"/>
                  </a:lnTo>
                  <a:lnTo>
                    <a:pt x="533" y="596"/>
                  </a:lnTo>
                  <a:lnTo>
                    <a:pt x="531" y="594"/>
                  </a:lnTo>
                  <a:lnTo>
                    <a:pt x="527" y="592"/>
                  </a:lnTo>
                  <a:lnTo>
                    <a:pt x="525" y="590"/>
                  </a:lnTo>
                  <a:lnTo>
                    <a:pt x="523" y="590"/>
                  </a:lnTo>
                  <a:lnTo>
                    <a:pt x="521" y="590"/>
                  </a:lnTo>
                  <a:lnTo>
                    <a:pt x="520" y="592"/>
                  </a:lnTo>
                  <a:lnTo>
                    <a:pt x="518" y="598"/>
                  </a:lnTo>
                  <a:lnTo>
                    <a:pt x="514" y="608"/>
                  </a:lnTo>
                  <a:lnTo>
                    <a:pt x="504" y="614"/>
                  </a:lnTo>
                  <a:lnTo>
                    <a:pt x="492" y="624"/>
                  </a:lnTo>
                  <a:lnTo>
                    <a:pt x="478" y="637"/>
                  </a:lnTo>
                  <a:lnTo>
                    <a:pt x="466" y="651"/>
                  </a:lnTo>
                  <a:lnTo>
                    <a:pt x="459" y="661"/>
                  </a:lnTo>
                  <a:lnTo>
                    <a:pt x="451" y="667"/>
                  </a:lnTo>
                  <a:lnTo>
                    <a:pt x="441" y="667"/>
                  </a:lnTo>
                  <a:lnTo>
                    <a:pt x="427" y="665"/>
                  </a:lnTo>
                  <a:lnTo>
                    <a:pt x="411" y="667"/>
                  </a:lnTo>
                  <a:lnTo>
                    <a:pt x="390" y="669"/>
                  </a:lnTo>
                  <a:lnTo>
                    <a:pt x="374" y="669"/>
                  </a:lnTo>
                  <a:lnTo>
                    <a:pt x="360" y="675"/>
                  </a:lnTo>
                  <a:lnTo>
                    <a:pt x="348" y="683"/>
                  </a:lnTo>
                  <a:lnTo>
                    <a:pt x="336" y="694"/>
                  </a:lnTo>
                  <a:lnTo>
                    <a:pt x="323" y="704"/>
                  </a:lnTo>
                  <a:lnTo>
                    <a:pt x="299" y="714"/>
                  </a:lnTo>
                  <a:lnTo>
                    <a:pt x="271" y="726"/>
                  </a:lnTo>
                  <a:lnTo>
                    <a:pt x="246" y="734"/>
                  </a:lnTo>
                  <a:lnTo>
                    <a:pt x="226" y="740"/>
                  </a:lnTo>
                  <a:lnTo>
                    <a:pt x="212" y="740"/>
                  </a:lnTo>
                  <a:lnTo>
                    <a:pt x="199" y="740"/>
                  </a:lnTo>
                  <a:lnTo>
                    <a:pt x="185" y="742"/>
                  </a:lnTo>
                  <a:lnTo>
                    <a:pt x="173" y="748"/>
                  </a:lnTo>
                  <a:lnTo>
                    <a:pt x="163" y="759"/>
                  </a:lnTo>
                  <a:lnTo>
                    <a:pt x="153" y="773"/>
                  </a:lnTo>
                  <a:lnTo>
                    <a:pt x="142" y="781"/>
                  </a:lnTo>
                  <a:lnTo>
                    <a:pt x="128" y="787"/>
                  </a:lnTo>
                  <a:lnTo>
                    <a:pt x="116" y="793"/>
                  </a:lnTo>
                  <a:lnTo>
                    <a:pt x="108" y="803"/>
                  </a:lnTo>
                  <a:lnTo>
                    <a:pt x="100" y="816"/>
                  </a:lnTo>
                  <a:lnTo>
                    <a:pt x="92" y="826"/>
                  </a:lnTo>
                  <a:lnTo>
                    <a:pt x="86" y="834"/>
                  </a:lnTo>
                  <a:lnTo>
                    <a:pt x="90" y="844"/>
                  </a:lnTo>
                  <a:lnTo>
                    <a:pt x="104" y="856"/>
                  </a:lnTo>
                  <a:lnTo>
                    <a:pt x="118" y="872"/>
                  </a:lnTo>
                  <a:lnTo>
                    <a:pt x="130" y="891"/>
                  </a:lnTo>
                  <a:lnTo>
                    <a:pt x="138" y="905"/>
                  </a:lnTo>
                  <a:lnTo>
                    <a:pt x="144" y="919"/>
                  </a:lnTo>
                  <a:lnTo>
                    <a:pt x="146" y="931"/>
                  </a:lnTo>
                  <a:lnTo>
                    <a:pt x="140" y="940"/>
                  </a:lnTo>
                  <a:lnTo>
                    <a:pt x="128" y="946"/>
                  </a:lnTo>
                  <a:lnTo>
                    <a:pt x="114" y="954"/>
                  </a:lnTo>
                  <a:lnTo>
                    <a:pt x="96" y="960"/>
                  </a:lnTo>
                  <a:lnTo>
                    <a:pt x="79" y="960"/>
                  </a:lnTo>
                  <a:lnTo>
                    <a:pt x="67" y="956"/>
                  </a:lnTo>
                  <a:lnTo>
                    <a:pt x="51" y="938"/>
                  </a:lnTo>
                  <a:lnTo>
                    <a:pt x="37" y="919"/>
                  </a:lnTo>
                  <a:lnTo>
                    <a:pt x="25" y="901"/>
                  </a:lnTo>
                  <a:lnTo>
                    <a:pt x="18" y="887"/>
                  </a:lnTo>
                  <a:lnTo>
                    <a:pt x="10" y="872"/>
                  </a:lnTo>
                  <a:lnTo>
                    <a:pt x="4" y="854"/>
                  </a:lnTo>
                  <a:lnTo>
                    <a:pt x="2" y="840"/>
                  </a:lnTo>
                  <a:lnTo>
                    <a:pt x="2" y="826"/>
                  </a:lnTo>
                  <a:lnTo>
                    <a:pt x="2" y="812"/>
                  </a:lnTo>
                  <a:lnTo>
                    <a:pt x="4" y="797"/>
                  </a:lnTo>
                  <a:lnTo>
                    <a:pt x="12" y="783"/>
                  </a:lnTo>
                  <a:lnTo>
                    <a:pt x="25" y="765"/>
                  </a:lnTo>
                  <a:lnTo>
                    <a:pt x="31" y="753"/>
                  </a:lnTo>
                  <a:lnTo>
                    <a:pt x="33" y="749"/>
                  </a:lnTo>
                  <a:lnTo>
                    <a:pt x="4" y="746"/>
                  </a:lnTo>
                  <a:lnTo>
                    <a:pt x="0" y="734"/>
                  </a:lnTo>
                  <a:lnTo>
                    <a:pt x="33" y="687"/>
                  </a:lnTo>
                  <a:lnTo>
                    <a:pt x="71" y="675"/>
                  </a:lnTo>
                  <a:lnTo>
                    <a:pt x="77" y="637"/>
                  </a:lnTo>
                  <a:lnTo>
                    <a:pt x="128" y="627"/>
                  </a:lnTo>
                  <a:lnTo>
                    <a:pt x="147" y="612"/>
                  </a:lnTo>
                  <a:lnTo>
                    <a:pt x="147" y="553"/>
                  </a:lnTo>
                  <a:lnTo>
                    <a:pt x="175" y="539"/>
                  </a:lnTo>
                  <a:lnTo>
                    <a:pt x="244" y="478"/>
                  </a:lnTo>
                  <a:lnTo>
                    <a:pt x="238" y="403"/>
                  </a:lnTo>
                  <a:lnTo>
                    <a:pt x="264" y="332"/>
                  </a:lnTo>
                  <a:lnTo>
                    <a:pt x="301" y="307"/>
                  </a:lnTo>
                  <a:lnTo>
                    <a:pt x="297" y="250"/>
                  </a:lnTo>
                  <a:lnTo>
                    <a:pt x="325" y="220"/>
                  </a:lnTo>
                  <a:lnTo>
                    <a:pt x="303" y="157"/>
                  </a:lnTo>
                  <a:lnTo>
                    <a:pt x="329" y="143"/>
                  </a:lnTo>
                  <a:lnTo>
                    <a:pt x="329" y="86"/>
                  </a:lnTo>
                  <a:lnTo>
                    <a:pt x="384" y="78"/>
                  </a:lnTo>
                  <a:lnTo>
                    <a:pt x="484" y="9"/>
                  </a:lnTo>
                  <a:lnTo>
                    <a:pt x="535" y="39"/>
                  </a:lnTo>
                  <a:lnTo>
                    <a:pt x="592" y="9"/>
                  </a:lnTo>
                  <a:lnTo>
                    <a:pt x="624" y="29"/>
                  </a:lnTo>
                  <a:lnTo>
                    <a:pt x="693" y="0"/>
                  </a:lnTo>
                  <a:lnTo>
                    <a:pt x="720" y="27"/>
                  </a:lnTo>
                  <a:lnTo>
                    <a:pt x="681" y="94"/>
                  </a:lnTo>
                  <a:lnTo>
                    <a:pt x="651" y="130"/>
                  </a:lnTo>
                  <a:lnTo>
                    <a:pt x="679" y="151"/>
                  </a:lnTo>
                  <a:lnTo>
                    <a:pt x="740" y="128"/>
                  </a:lnTo>
                  <a:lnTo>
                    <a:pt x="823" y="92"/>
                  </a:lnTo>
                  <a:lnTo>
                    <a:pt x="878" y="120"/>
                  </a:lnTo>
                  <a:lnTo>
                    <a:pt x="895" y="59"/>
                  </a:lnTo>
                  <a:lnTo>
                    <a:pt x="984" y="61"/>
                  </a:lnTo>
                  <a:lnTo>
                    <a:pt x="1053" y="96"/>
                  </a:lnTo>
                  <a:lnTo>
                    <a:pt x="1086" y="161"/>
                  </a:lnTo>
                  <a:lnTo>
                    <a:pt x="1110" y="216"/>
                  </a:lnTo>
                  <a:lnTo>
                    <a:pt x="1128" y="24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0" name="Freeform 79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1" name="Freeform 80"/>
            <p:cNvSpPr/>
            <p:nvPr/>
          </p:nvSpPr>
          <p:spPr bwMode="gray">
            <a:xfrm>
              <a:off x="3636" y="3029"/>
              <a:ext cx="313" cy="413"/>
            </a:xfrm>
            <a:custGeom>
              <a:avLst/>
              <a:gdLst>
                <a:gd name="T0" fmla="*/ 156 w 626"/>
                <a:gd name="T1" fmla="*/ 31 h 825"/>
                <a:gd name="T2" fmla="*/ 154 w 626"/>
                <a:gd name="T3" fmla="*/ 37 h 825"/>
                <a:gd name="T4" fmla="*/ 152 w 626"/>
                <a:gd name="T5" fmla="*/ 44 h 825"/>
                <a:gd name="T6" fmla="*/ 146 w 626"/>
                <a:gd name="T7" fmla="*/ 52 h 825"/>
                <a:gd name="T8" fmla="*/ 138 w 626"/>
                <a:gd name="T9" fmla="*/ 57 h 825"/>
                <a:gd name="T10" fmla="*/ 131 w 626"/>
                <a:gd name="T11" fmla="*/ 61 h 825"/>
                <a:gd name="T12" fmla="*/ 130 w 626"/>
                <a:gd name="T13" fmla="*/ 62 h 825"/>
                <a:gd name="T14" fmla="*/ 132 w 626"/>
                <a:gd name="T15" fmla="*/ 68 h 825"/>
                <a:gd name="T16" fmla="*/ 135 w 626"/>
                <a:gd name="T17" fmla="*/ 75 h 825"/>
                <a:gd name="T18" fmla="*/ 136 w 626"/>
                <a:gd name="T19" fmla="*/ 81 h 825"/>
                <a:gd name="T20" fmla="*/ 136 w 626"/>
                <a:gd name="T21" fmla="*/ 89 h 825"/>
                <a:gd name="T22" fmla="*/ 137 w 626"/>
                <a:gd name="T23" fmla="*/ 95 h 825"/>
                <a:gd name="T24" fmla="*/ 138 w 626"/>
                <a:gd name="T25" fmla="*/ 104 h 825"/>
                <a:gd name="T26" fmla="*/ 131 w 626"/>
                <a:gd name="T27" fmla="*/ 112 h 825"/>
                <a:gd name="T28" fmla="*/ 122 w 626"/>
                <a:gd name="T29" fmla="*/ 120 h 825"/>
                <a:gd name="T30" fmla="*/ 117 w 626"/>
                <a:gd name="T31" fmla="*/ 131 h 825"/>
                <a:gd name="T32" fmla="*/ 115 w 626"/>
                <a:gd name="T33" fmla="*/ 142 h 825"/>
                <a:gd name="T34" fmla="*/ 110 w 626"/>
                <a:gd name="T35" fmla="*/ 151 h 825"/>
                <a:gd name="T36" fmla="*/ 103 w 626"/>
                <a:gd name="T37" fmla="*/ 156 h 825"/>
                <a:gd name="T38" fmla="*/ 94 w 626"/>
                <a:gd name="T39" fmla="*/ 158 h 825"/>
                <a:gd name="T40" fmla="*/ 86 w 626"/>
                <a:gd name="T41" fmla="*/ 161 h 825"/>
                <a:gd name="T42" fmla="*/ 85 w 626"/>
                <a:gd name="T43" fmla="*/ 165 h 825"/>
                <a:gd name="T44" fmla="*/ 89 w 626"/>
                <a:gd name="T45" fmla="*/ 171 h 825"/>
                <a:gd name="T46" fmla="*/ 90 w 626"/>
                <a:gd name="T47" fmla="*/ 176 h 825"/>
                <a:gd name="T48" fmla="*/ 86 w 626"/>
                <a:gd name="T49" fmla="*/ 182 h 825"/>
                <a:gd name="T50" fmla="*/ 80 w 626"/>
                <a:gd name="T51" fmla="*/ 189 h 825"/>
                <a:gd name="T52" fmla="*/ 76 w 626"/>
                <a:gd name="T53" fmla="*/ 193 h 825"/>
                <a:gd name="T54" fmla="*/ 69 w 626"/>
                <a:gd name="T55" fmla="*/ 199 h 825"/>
                <a:gd name="T56" fmla="*/ 61 w 626"/>
                <a:gd name="T57" fmla="*/ 204 h 825"/>
                <a:gd name="T58" fmla="*/ 58 w 626"/>
                <a:gd name="T59" fmla="*/ 207 h 825"/>
                <a:gd name="T60" fmla="*/ 48 w 626"/>
                <a:gd name="T61" fmla="*/ 185 h 825"/>
                <a:gd name="T62" fmla="*/ 22 w 626"/>
                <a:gd name="T63" fmla="*/ 161 h 825"/>
                <a:gd name="T64" fmla="*/ 0 w 626"/>
                <a:gd name="T65" fmla="*/ 146 h 825"/>
                <a:gd name="T66" fmla="*/ 15 w 626"/>
                <a:gd name="T67" fmla="*/ 107 h 825"/>
                <a:gd name="T68" fmla="*/ 20 w 626"/>
                <a:gd name="T69" fmla="*/ 88 h 825"/>
                <a:gd name="T70" fmla="*/ 18 w 626"/>
                <a:gd name="T71" fmla="*/ 67 h 825"/>
                <a:gd name="T72" fmla="*/ 34 w 626"/>
                <a:gd name="T73" fmla="*/ 43 h 825"/>
                <a:gd name="T74" fmla="*/ 42 w 626"/>
                <a:gd name="T75" fmla="*/ 24 h 825"/>
                <a:gd name="T76" fmla="*/ 63 w 626"/>
                <a:gd name="T77" fmla="*/ 17 h 825"/>
                <a:gd name="T78" fmla="*/ 75 w 626"/>
                <a:gd name="T79" fmla="*/ 1 h 825"/>
                <a:gd name="T80" fmla="*/ 92 w 626"/>
                <a:gd name="T81" fmla="*/ 14 h 825"/>
                <a:gd name="T82" fmla="*/ 114 w 626"/>
                <a:gd name="T83" fmla="*/ 32 h 825"/>
                <a:gd name="T84" fmla="*/ 135 w 626"/>
                <a:gd name="T85" fmla="*/ 32 h 825"/>
                <a:gd name="T86" fmla="*/ 151 w 626"/>
                <a:gd name="T87" fmla="*/ 25 h 825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626"/>
                <a:gd name="T133" fmla="*/ 0 h 825"/>
                <a:gd name="T134" fmla="*/ 626 w 626"/>
                <a:gd name="T135" fmla="*/ 825 h 825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626" h="825">
                  <a:moveTo>
                    <a:pt x="626" y="122"/>
                  </a:moveTo>
                  <a:lnTo>
                    <a:pt x="624" y="124"/>
                  </a:lnTo>
                  <a:lnTo>
                    <a:pt x="621" y="134"/>
                  </a:lnTo>
                  <a:lnTo>
                    <a:pt x="615" y="146"/>
                  </a:lnTo>
                  <a:lnTo>
                    <a:pt x="613" y="159"/>
                  </a:lnTo>
                  <a:lnTo>
                    <a:pt x="607" y="173"/>
                  </a:lnTo>
                  <a:lnTo>
                    <a:pt x="597" y="189"/>
                  </a:lnTo>
                  <a:lnTo>
                    <a:pt x="581" y="205"/>
                  </a:lnTo>
                  <a:lnTo>
                    <a:pt x="565" y="216"/>
                  </a:lnTo>
                  <a:lnTo>
                    <a:pt x="550" y="228"/>
                  </a:lnTo>
                  <a:lnTo>
                    <a:pt x="534" y="236"/>
                  </a:lnTo>
                  <a:lnTo>
                    <a:pt x="524" y="242"/>
                  </a:lnTo>
                  <a:lnTo>
                    <a:pt x="520" y="244"/>
                  </a:lnTo>
                  <a:lnTo>
                    <a:pt x="520" y="248"/>
                  </a:lnTo>
                  <a:lnTo>
                    <a:pt x="524" y="258"/>
                  </a:lnTo>
                  <a:lnTo>
                    <a:pt x="528" y="272"/>
                  </a:lnTo>
                  <a:lnTo>
                    <a:pt x="532" y="285"/>
                  </a:lnTo>
                  <a:lnTo>
                    <a:pt x="538" y="299"/>
                  </a:lnTo>
                  <a:lnTo>
                    <a:pt x="542" y="309"/>
                  </a:lnTo>
                  <a:lnTo>
                    <a:pt x="544" y="321"/>
                  </a:lnTo>
                  <a:lnTo>
                    <a:pt x="546" y="339"/>
                  </a:lnTo>
                  <a:lnTo>
                    <a:pt x="544" y="354"/>
                  </a:lnTo>
                  <a:lnTo>
                    <a:pt x="544" y="368"/>
                  </a:lnTo>
                  <a:lnTo>
                    <a:pt x="548" y="380"/>
                  </a:lnTo>
                  <a:lnTo>
                    <a:pt x="550" y="396"/>
                  </a:lnTo>
                  <a:lnTo>
                    <a:pt x="550" y="413"/>
                  </a:lnTo>
                  <a:lnTo>
                    <a:pt x="540" y="429"/>
                  </a:lnTo>
                  <a:lnTo>
                    <a:pt x="522" y="447"/>
                  </a:lnTo>
                  <a:lnTo>
                    <a:pt x="504" y="462"/>
                  </a:lnTo>
                  <a:lnTo>
                    <a:pt x="489" y="480"/>
                  </a:lnTo>
                  <a:lnTo>
                    <a:pt x="479" y="494"/>
                  </a:lnTo>
                  <a:lnTo>
                    <a:pt x="469" y="522"/>
                  </a:lnTo>
                  <a:lnTo>
                    <a:pt x="463" y="549"/>
                  </a:lnTo>
                  <a:lnTo>
                    <a:pt x="459" y="565"/>
                  </a:lnTo>
                  <a:lnTo>
                    <a:pt x="451" y="585"/>
                  </a:lnTo>
                  <a:lnTo>
                    <a:pt x="441" y="602"/>
                  </a:lnTo>
                  <a:lnTo>
                    <a:pt x="428" y="618"/>
                  </a:lnTo>
                  <a:lnTo>
                    <a:pt x="414" y="624"/>
                  </a:lnTo>
                  <a:lnTo>
                    <a:pt x="396" y="630"/>
                  </a:lnTo>
                  <a:lnTo>
                    <a:pt x="376" y="632"/>
                  </a:lnTo>
                  <a:lnTo>
                    <a:pt x="359" y="636"/>
                  </a:lnTo>
                  <a:lnTo>
                    <a:pt x="345" y="642"/>
                  </a:lnTo>
                  <a:lnTo>
                    <a:pt x="337" y="648"/>
                  </a:lnTo>
                  <a:lnTo>
                    <a:pt x="339" y="659"/>
                  </a:lnTo>
                  <a:lnTo>
                    <a:pt x="347" y="669"/>
                  </a:lnTo>
                  <a:lnTo>
                    <a:pt x="357" y="681"/>
                  </a:lnTo>
                  <a:lnTo>
                    <a:pt x="363" y="691"/>
                  </a:lnTo>
                  <a:lnTo>
                    <a:pt x="361" y="701"/>
                  </a:lnTo>
                  <a:lnTo>
                    <a:pt x="353" y="710"/>
                  </a:lnTo>
                  <a:lnTo>
                    <a:pt x="343" y="726"/>
                  </a:lnTo>
                  <a:lnTo>
                    <a:pt x="331" y="742"/>
                  </a:lnTo>
                  <a:lnTo>
                    <a:pt x="319" y="756"/>
                  </a:lnTo>
                  <a:lnTo>
                    <a:pt x="312" y="766"/>
                  </a:lnTo>
                  <a:lnTo>
                    <a:pt x="302" y="771"/>
                  </a:lnTo>
                  <a:lnTo>
                    <a:pt x="290" y="781"/>
                  </a:lnTo>
                  <a:lnTo>
                    <a:pt x="274" y="793"/>
                  </a:lnTo>
                  <a:lnTo>
                    <a:pt x="258" y="805"/>
                  </a:lnTo>
                  <a:lnTo>
                    <a:pt x="245" y="815"/>
                  </a:lnTo>
                  <a:lnTo>
                    <a:pt x="235" y="821"/>
                  </a:lnTo>
                  <a:lnTo>
                    <a:pt x="231" y="825"/>
                  </a:lnTo>
                  <a:lnTo>
                    <a:pt x="215" y="795"/>
                  </a:lnTo>
                  <a:lnTo>
                    <a:pt x="191" y="740"/>
                  </a:lnTo>
                  <a:lnTo>
                    <a:pt x="158" y="675"/>
                  </a:lnTo>
                  <a:lnTo>
                    <a:pt x="89" y="642"/>
                  </a:lnTo>
                  <a:lnTo>
                    <a:pt x="2" y="640"/>
                  </a:lnTo>
                  <a:lnTo>
                    <a:pt x="0" y="581"/>
                  </a:lnTo>
                  <a:lnTo>
                    <a:pt x="28" y="476"/>
                  </a:lnTo>
                  <a:lnTo>
                    <a:pt x="60" y="425"/>
                  </a:lnTo>
                  <a:lnTo>
                    <a:pt x="58" y="376"/>
                  </a:lnTo>
                  <a:lnTo>
                    <a:pt x="77" y="352"/>
                  </a:lnTo>
                  <a:lnTo>
                    <a:pt x="63" y="317"/>
                  </a:lnTo>
                  <a:lnTo>
                    <a:pt x="69" y="266"/>
                  </a:lnTo>
                  <a:lnTo>
                    <a:pt x="126" y="244"/>
                  </a:lnTo>
                  <a:lnTo>
                    <a:pt x="136" y="171"/>
                  </a:lnTo>
                  <a:lnTo>
                    <a:pt x="140" y="116"/>
                  </a:lnTo>
                  <a:lnTo>
                    <a:pt x="170" y="94"/>
                  </a:lnTo>
                  <a:lnTo>
                    <a:pt x="203" y="94"/>
                  </a:lnTo>
                  <a:lnTo>
                    <a:pt x="254" y="65"/>
                  </a:lnTo>
                  <a:lnTo>
                    <a:pt x="298" y="45"/>
                  </a:lnTo>
                  <a:lnTo>
                    <a:pt x="298" y="4"/>
                  </a:lnTo>
                  <a:lnTo>
                    <a:pt x="363" y="0"/>
                  </a:lnTo>
                  <a:lnTo>
                    <a:pt x="367" y="53"/>
                  </a:lnTo>
                  <a:lnTo>
                    <a:pt x="406" y="110"/>
                  </a:lnTo>
                  <a:lnTo>
                    <a:pt x="455" y="126"/>
                  </a:lnTo>
                  <a:lnTo>
                    <a:pt x="495" y="83"/>
                  </a:lnTo>
                  <a:lnTo>
                    <a:pt x="538" y="126"/>
                  </a:lnTo>
                  <a:lnTo>
                    <a:pt x="571" y="122"/>
                  </a:lnTo>
                  <a:lnTo>
                    <a:pt x="603" y="98"/>
                  </a:lnTo>
                  <a:lnTo>
                    <a:pt x="626" y="12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2" name="Freeform 81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3" name="Freeform 82"/>
            <p:cNvSpPr/>
            <p:nvPr/>
          </p:nvSpPr>
          <p:spPr bwMode="gray">
            <a:xfrm>
              <a:off x="3746" y="2774"/>
              <a:ext cx="283" cy="318"/>
            </a:xfrm>
            <a:custGeom>
              <a:avLst/>
              <a:gdLst>
                <a:gd name="T0" fmla="*/ 109 w 565"/>
                <a:gd name="T1" fmla="*/ 11 h 638"/>
                <a:gd name="T2" fmla="*/ 106 w 565"/>
                <a:gd name="T3" fmla="*/ 11 h 638"/>
                <a:gd name="T4" fmla="*/ 103 w 565"/>
                <a:gd name="T5" fmla="*/ 14 h 638"/>
                <a:gd name="T6" fmla="*/ 100 w 565"/>
                <a:gd name="T7" fmla="*/ 21 h 638"/>
                <a:gd name="T8" fmla="*/ 99 w 565"/>
                <a:gd name="T9" fmla="*/ 28 h 638"/>
                <a:gd name="T10" fmla="*/ 96 w 565"/>
                <a:gd name="T11" fmla="*/ 31 h 638"/>
                <a:gd name="T12" fmla="*/ 90 w 565"/>
                <a:gd name="T13" fmla="*/ 29 h 638"/>
                <a:gd name="T14" fmla="*/ 84 w 565"/>
                <a:gd name="T15" fmla="*/ 26 h 638"/>
                <a:gd name="T16" fmla="*/ 80 w 565"/>
                <a:gd name="T17" fmla="*/ 26 h 638"/>
                <a:gd name="T18" fmla="*/ 82 w 565"/>
                <a:gd name="T19" fmla="*/ 32 h 638"/>
                <a:gd name="T20" fmla="*/ 87 w 565"/>
                <a:gd name="T21" fmla="*/ 36 h 638"/>
                <a:gd name="T22" fmla="*/ 93 w 565"/>
                <a:gd name="T23" fmla="*/ 38 h 638"/>
                <a:gd name="T24" fmla="*/ 101 w 565"/>
                <a:gd name="T25" fmla="*/ 35 h 638"/>
                <a:gd name="T26" fmla="*/ 104 w 565"/>
                <a:gd name="T27" fmla="*/ 31 h 638"/>
                <a:gd name="T28" fmla="*/ 106 w 565"/>
                <a:gd name="T29" fmla="*/ 25 h 638"/>
                <a:gd name="T30" fmla="*/ 110 w 565"/>
                <a:gd name="T31" fmla="*/ 24 h 638"/>
                <a:gd name="T32" fmla="*/ 117 w 565"/>
                <a:gd name="T33" fmla="*/ 30 h 638"/>
                <a:gd name="T34" fmla="*/ 126 w 565"/>
                <a:gd name="T35" fmla="*/ 34 h 638"/>
                <a:gd name="T36" fmla="*/ 131 w 565"/>
                <a:gd name="T37" fmla="*/ 36 h 638"/>
                <a:gd name="T38" fmla="*/ 138 w 565"/>
                <a:gd name="T39" fmla="*/ 38 h 638"/>
                <a:gd name="T40" fmla="*/ 142 w 565"/>
                <a:gd name="T41" fmla="*/ 44 h 638"/>
                <a:gd name="T42" fmla="*/ 139 w 565"/>
                <a:gd name="T43" fmla="*/ 51 h 638"/>
                <a:gd name="T44" fmla="*/ 133 w 565"/>
                <a:gd name="T45" fmla="*/ 58 h 638"/>
                <a:gd name="T46" fmla="*/ 130 w 565"/>
                <a:gd name="T47" fmla="*/ 60 h 638"/>
                <a:gd name="T48" fmla="*/ 134 w 565"/>
                <a:gd name="T49" fmla="*/ 60 h 638"/>
                <a:gd name="T50" fmla="*/ 139 w 565"/>
                <a:gd name="T51" fmla="*/ 60 h 638"/>
                <a:gd name="T52" fmla="*/ 141 w 565"/>
                <a:gd name="T53" fmla="*/ 63 h 638"/>
                <a:gd name="T54" fmla="*/ 136 w 565"/>
                <a:gd name="T55" fmla="*/ 67 h 638"/>
                <a:gd name="T56" fmla="*/ 129 w 565"/>
                <a:gd name="T57" fmla="*/ 71 h 638"/>
                <a:gd name="T58" fmla="*/ 126 w 565"/>
                <a:gd name="T59" fmla="*/ 73 h 638"/>
                <a:gd name="T60" fmla="*/ 129 w 565"/>
                <a:gd name="T61" fmla="*/ 73 h 638"/>
                <a:gd name="T62" fmla="*/ 135 w 565"/>
                <a:gd name="T63" fmla="*/ 78 h 638"/>
                <a:gd name="T64" fmla="*/ 136 w 565"/>
                <a:gd name="T65" fmla="*/ 88 h 638"/>
                <a:gd name="T66" fmla="*/ 138 w 565"/>
                <a:gd name="T67" fmla="*/ 98 h 638"/>
                <a:gd name="T68" fmla="*/ 141 w 565"/>
                <a:gd name="T69" fmla="*/ 104 h 638"/>
                <a:gd name="T70" fmla="*/ 141 w 565"/>
                <a:gd name="T71" fmla="*/ 108 h 638"/>
                <a:gd name="T72" fmla="*/ 136 w 565"/>
                <a:gd name="T73" fmla="*/ 112 h 638"/>
                <a:gd name="T74" fmla="*/ 129 w 565"/>
                <a:gd name="T75" fmla="*/ 111 h 638"/>
                <a:gd name="T76" fmla="*/ 123 w 565"/>
                <a:gd name="T77" fmla="*/ 110 h 638"/>
                <a:gd name="T78" fmla="*/ 119 w 565"/>
                <a:gd name="T79" fmla="*/ 116 h 638"/>
                <a:gd name="T80" fmla="*/ 118 w 565"/>
                <a:gd name="T81" fmla="*/ 122 h 638"/>
                <a:gd name="T82" fmla="*/ 116 w 565"/>
                <a:gd name="T83" fmla="*/ 129 h 638"/>
                <a:gd name="T84" fmla="*/ 113 w 565"/>
                <a:gd name="T85" fmla="*/ 136 h 638"/>
                <a:gd name="T86" fmla="*/ 112 w 565"/>
                <a:gd name="T87" fmla="*/ 146 h 638"/>
                <a:gd name="T88" fmla="*/ 112 w 565"/>
                <a:gd name="T89" fmla="*/ 150 h 638"/>
                <a:gd name="T90" fmla="*/ 102 w 565"/>
                <a:gd name="T91" fmla="*/ 158 h 638"/>
                <a:gd name="T92" fmla="*/ 88 w 565"/>
                <a:gd name="T93" fmla="*/ 158 h 638"/>
                <a:gd name="T94" fmla="*/ 69 w 565"/>
                <a:gd name="T95" fmla="*/ 148 h 638"/>
                <a:gd name="T96" fmla="*/ 47 w 565"/>
                <a:gd name="T97" fmla="*/ 155 h 638"/>
                <a:gd name="T98" fmla="*/ 35 w 565"/>
                <a:gd name="T99" fmla="*/ 128 h 638"/>
                <a:gd name="T100" fmla="*/ 20 w 565"/>
                <a:gd name="T101" fmla="*/ 113 h 638"/>
                <a:gd name="T102" fmla="*/ 5 w 565"/>
                <a:gd name="T103" fmla="*/ 83 h 638"/>
                <a:gd name="T104" fmla="*/ 27 w 565"/>
                <a:gd name="T105" fmla="*/ 49 h 638"/>
                <a:gd name="T106" fmla="*/ 42 w 565"/>
                <a:gd name="T107" fmla="*/ 36 h 638"/>
                <a:gd name="T108" fmla="*/ 46 w 565"/>
                <a:gd name="T109" fmla="*/ 12 h 638"/>
                <a:gd name="T110" fmla="*/ 56 w 565"/>
                <a:gd name="T111" fmla="*/ 0 h 638"/>
                <a:gd name="T112" fmla="*/ 76 w 565"/>
                <a:gd name="T113" fmla="*/ 7 h 638"/>
                <a:gd name="T114" fmla="*/ 96 w 565"/>
                <a:gd name="T115" fmla="*/ 1 h 638"/>
                <a:gd name="T116" fmla="*/ 109 w 565"/>
                <a:gd name="T117" fmla="*/ 11 h 638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565"/>
                <a:gd name="T178" fmla="*/ 0 h 638"/>
                <a:gd name="T179" fmla="*/ 565 w 565"/>
                <a:gd name="T180" fmla="*/ 638 h 638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565" h="638">
                  <a:moveTo>
                    <a:pt x="433" y="44"/>
                  </a:moveTo>
                  <a:lnTo>
                    <a:pt x="433" y="44"/>
                  </a:lnTo>
                  <a:lnTo>
                    <a:pt x="429" y="46"/>
                  </a:lnTo>
                  <a:lnTo>
                    <a:pt x="423" y="47"/>
                  </a:lnTo>
                  <a:lnTo>
                    <a:pt x="417" y="53"/>
                  </a:lnTo>
                  <a:lnTo>
                    <a:pt x="411" y="59"/>
                  </a:lnTo>
                  <a:lnTo>
                    <a:pt x="403" y="69"/>
                  </a:lnTo>
                  <a:lnTo>
                    <a:pt x="398" y="85"/>
                  </a:lnTo>
                  <a:lnTo>
                    <a:pt x="396" y="99"/>
                  </a:lnTo>
                  <a:lnTo>
                    <a:pt x="394" y="112"/>
                  </a:lnTo>
                  <a:lnTo>
                    <a:pt x="392" y="122"/>
                  </a:lnTo>
                  <a:lnTo>
                    <a:pt x="384" y="126"/>
                  </a:lnTo>
                  <a:lnTo>
                    <a:pt x="372" y="122"/>
                  </a:lnTo>
                  <a:lnTo>
                    <a:pt x="360" y="118"/>
                  </a:lnTo>
                  <a:lnTo>
                    <a:pt x="346" y="110"/>
                  </a:lnTo>
                  <a:lnTo>
                    <a:pt x="335" y="107"/>
                  </a:lnTo>
                  <a:lnTo>
                    <a:pt x="325" y="105"/>
                  </a:lnTo>
                  <a:lnTo>
                    <a:pt x="319" y="107"/>
                  </a:lnTo>
                  <a:lnTo>
                    <a:pt x="317" y="118"/>
                  </a:lnTo>
                  <a:lnTo>
                    <a:pt x="325" y="128"/>
                  </a:lnTo>
                  <a:lnTo>
                    <a:pt x="337" y="138"/>
                  </a:lnTo>
                  <a:lnTo>
                    <a:pt x="346" y="146"/>
                  </a:lnTo>
                  <a:lnTo>
                    <a:pt x="358" y="152"/>
                  </a:lnTo>
                  <a:lnTo>
                    <a:pt x="372" y="154"/>
                  </a:lnTo>
                  <a:lnTo>
                    <a:pt x="388" y="150"/>
                  </a:lnTo>
                  <a:lnTo>
                    <a:pt x="402" y="142"/>
                  </a:lnTo>
                  <a:lnTo>
                    <a:pt x="407" y="134"/>
                  </a:lnTo>
                  <a:lnTo>
                    <a:pt x="413" y="124"/>
                  </a:lnTo>
                  <a:lnTo>
                    <a:pt x="417" y="112"/>
                  </a:lnTo>
                  <a:lnTo>
                    <a:pt x="423" y="103"/>
                  </a:lnTo>
                  <a:lnTo>
                    <a:pt x="429" y="97"/>
                  </a:lnTo>
                  <a:lnTo>
                    <a:pt x="437" y="97"/>
                  </a:lnTo>
                  <a:lnTo>
                    <a:pt x="447" y="105"/>
                  </a:lnTo>
                  <a:lnTo>
                    <a:pt x="468" y="122"/>
                  </a:lnTo>
                  <a:lnTo>
                    <a:pt x="486" y="132"/>
                  </a:lnTo>
                  <a:lnTo>
                    <a:pt x="502" y="138"/>
                  </a:lnTo>
                  <a:lnTo>
                    <a:pt x="514" y="142"/>
                  </a:lnTo>
                  <a:lnTo>
                    <a:pt x="524" y="144"/>
                  </a:lnTo>
                  <a:lnTo>
                    <a:pt x="537" y="148"/>
                  </a:lnTo>
                  <a:lnTo>
                    <a:pt x="549" y="154"/>
                  </a:lnTo>
                  <a:lnTo>
                    <a:pt x="559" y="164"/>
                  </a:lnTo>
                  <a:lnTo>
                    <a:pt x="565" y="177"/>
                  </a:lnTo>
                  <a:lnTo>
                    <a:pt x="561" y="191"/>
                  </a:lnTo>
                  <a:lnTo>
                    <a:pt x="553" y="207"/>
                  </a:lnTo>
                  <a:lnTo>
                    <a:pt x="543" y="221"/>
                  </a:lnTo>
                  <a:lnTo>
                    <a:pt x="531" y="232"/>
                  </a:lnTo>
                  <a:lnTo>
                    <a:pt x="524" y="240"/>
                  </a:lnTo>
                  <a:lnTo>
                    <a:pt x="520" y="242"/>
                  </a:lnTo>
                  <a:lnTo>
                    <a:pt x="524" y="242"/>
                  </a:lnTo>
                  <a:lnTo>
                    <a:pt x="533" y="242"/>
                  </a:lnTo>
                  <a:lnTo>
                    <a:pt x="543" y="240"/>
                  </a:lnTo>
                  <a:lnTo>
                    <a:pt x="555" y="242"/>
                  </a:lnTo>
                  <a:lnTo>
                    <a:pt x="561" y="246"/>
                  </a:lnTo>
                  <a:lnTo>
                    <a:pt x="561" y="252"/>
                  </a:lnTo>
                  <a:lnTo>
                    <a:pt x="555" y="262"/>
                  </a:lnTo>
                  <a:lnTo>
                    <a:pt x="543" y="270"/>
                  </a:lnTo>
                  <a:lnTo>
                    <a:pt x="529" y="278"/>
                  </a:lnTo>
                  <a:lnTo>
                    <a:pt x="516" y="286"/>
                  </a:lnTo>
                  <a:lnTo>
                    <a:pt x="506" y="290"/>
                  </a:lnTo>
                  <a:lnTo>
                    <a:pt x="502" y="292"/>
                  </a:lnTo>
                  <a:lnTo>
                    <a:pt x="506" y="292"/>
                  </a:lnTo>
                  <a:lnTo>
                    <a:pt x="516" y="295"/>
                  </a:lnTo>
                  <a:lnTo>
                    <a:pt x="528" y="303"/>
                  </a:lnTo>
                  <a:lnTo>
                    <a:pt x="537" y="315"/>
                  </a:lnTo>
                  <a:lnTo>
                    <a:pt x="541" y="329"/>
                  </a:lnTo>
                  <a:lnTo>
                    <a:pt x="543" y="353"/>
                  </a:lnTo>
                  <a:lnTo>
                    <a:pt x="543" y="374"/>
                  </a:lnTo>
                  <a:lnTo>
                    <a:pt x="549" y="396"/>
                  </a:lnTo>
                  <a:lnTo>
                    <a:pt x="555" y="408"/>
                  </a:lnTo>
                  <a:lnTo>
                    <a:pt x="561" y="418"/>
                  </a:lnTo>
                  <a:lnTo>
                    <a:pt x="565" y="425"/>
                  </a:lnTo>
                  <a:lnTo>
                    <a:pt x="563" y="435"/>
                  </a:lnTo>
                  <a:lnTo>
                    <a:pt x="553" y="445"/>
                  </a:lnTo>
                  <a:lnTo>
                    <a:pt x="541" y="451"/>
                  </a:lnTo>
                  <a:lnTo>
                    <a:pt x="528" y="449"/>
                  </a:lnTo>
                  <a:lnTo>
                    <a:pt x="514" y="445"/>
                  </a:lnTo>
                  <a:lnTo>
                    <a:pt x="502" y="441"/>
                  </a:lnTo>
                  <a:lnTo>
                    <a:pt x="490" y="443"/>
                  </a:lnTo>
                  <a:lnTo>
                    <a:pt x="482" y="453"/>
                  </a:lnTo>
                  <a:lnTo>
                    <a:pt x="476" y="465"/>
                  </a:lnTo>
                  <a:lnTo>
                    <a:pt x="474" y="479"/>
                  </a:lnTo>
                  <a:lnTo>
                    <a:pt x="472" y="492"/>
                  </a:lnTo>
                  <a:lnTo>
                    <a:pt x="470" y="506"/>
                  </a:lnTo>
                  <a:lnTo>
                    <a:pt x="463" y="518"/>
                  </a:lnTo>
                  <a:lnTo>
                    <a:pt x="457" y="532"/>
                  </a:lnTo>
                  <a:lnTo>
                    <a:pt x="449" y="545"/>
                  </a:lnTo>
                  <a:lnTo>
                    <a:pt x="447" y="567"/>
                  </a:lnTo>
                  <a:lnTo>
                    <a:pt x="445" y="587"/>
                  </a:lnTo>
                  <a:lnTo>
                    <a:pt x="445" y="599"/>
                  </a:lnTo>
                  <a:lnTo>
                    <a:pt x="445" y="604"/>
                  </a:lnTo>
                  <a:lnTo>
                    <a:pt x="445" y="606"/>
                  </a:lnTo>
                  <a:lnTo>
                    <a:pt x="405" y="634"/>
                  </a:lnTo>
                  <a:lnTo>
                    <a:pt x="382" y="610"/>
                  </a:lnTo>
                  <a:lnTo>
                    <a:pt x="350" y="634"/>
                  </a:lnTo>
                  <a:lnTo>
                    <a:pt x="317" y="638"/>
                  </a:lnTo>
                  <a:lnTo>
                    <a:pt x="274" y="595"/>
                  </a:lnTo>
                  <a:lnTo>
                    <a:pt x="234" y="638"/>
                  </a:lnTo>
                  <a:lnTo>
                    <a:pt x="185" y="622"/>
                  </a:lnTo>
                  <a:lnTo>
                    <a:pt x="146" y="565"/>
                  </a:lnTo>
                  <a:lnTo>
                    <a:pt x="140" y="514"/>
                  </a:lnTo>
                  <a:lnTo>
                    <a:pt x="91" y="514"/>
                  </a:lnTo>
                  <a:lnTo>
                    <a:pt x="77" y="453"/>
                  </a:lnTo>
                  <a:lnTo>
                    <a:pt x="0" y="394"/>
                  </a:lnTo>
                  <a:lnTo>
                    <a:pt x="18" y="333"/>
                  </a:lnTo>
                  <a:lnTo>
                    <a:pt x="77" y="272"/>
                  </a:lnTo>
                  <a:lnTo>
                    <a:pt x="106" y="199"/>
                  </a:lnTo>
                  <a:lnTo>
                    <a:pt x="134" y="156"/>
                  </a:lnTo>
                  <a:lnTo>
                    <a:pt x="165" y="144"/>
                  </a:lnTo>
                  <a:lnTo>
                    <a:pt x="144" y="101"/>
                  </a:lnTo>
                  <a:lnTo>
                    <a:pt x="183" y="51"/>
                  </a:lnTo>
                  <a:lnTo>
                    <a:pt x="179" y="8"/>
                  </a:lnTo>
                  <a:lnTo>
                    <a:pt x="224" y="0"/>
                  </a:lnTo>
                  <a:lnTo>
                    <a:pt x="252" y="34"/>
                  </a:lnTo>
                  <a:lnTo>
                    <a:pt x="301" y="30"/>
                  </a:lnTo>
                  <a:lnTo>
                    <a:pt x="344" y="20"/>
                  </a:lnTo>
                  <a:lnTo>
                    <a:pt x="384" y="4"/>
                  </a:lnTo>
                  <a:lnTo>
                    <a:pt x="415" y="22"/>
                  </a:lnTo>
                  <a:lnTo>
                    <a:pt x="433" y="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4" name="Freeform 83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5" name="Freeform 84"/>
            <p:cNvSpPr/>
            <p:nvPr/>
          </p:nvSpPr>
          <p:spPr bwMode="gray">
            <a:xfrm>
              <a:off x="3622" y="2455"/>
              <a:ext cx="383" cy="340"/>
            </a:xfrm>
            <a:custGeom>
              <a:avLst/>
              <a:gdLst>
                <a:gd name="T0" fmla="*/ 67 w 766"/>
                <a:gd name="T1" fmla="*/ 11 h 681"/>
                <a:gd name="T2" fmla="*/ 71 w 766"/>
                <a:gd name="T3" fmla="*/ 13 h 681"/>
                <a:gd name="T4" fmla="*/ 79 w 766"/>
                <a:gd name="T5" fmla="*/ 17 h 681"/>
                <a:gd name="T6" fmla="*/ 85 w 766"/>
                <a:gd name="T7" fmla="*/ 22 h 681"/>
                <a:gd name="T8" fmla="*/ 96 w 766"/>
                <a:gd name="T9" fmla="*/ 25 h 681"/>
                <a:gd name="T10" fmla="*/ 105 w 766"/>
                <a:gd name="T11" fmla="*/ 28 h 681"/>
                <a:gd name="T12" fmla="*/ 110 w 766"/>
                <a:gd name="T13" fmla="*/ 34 h 681"/>
                <a:gd name="T14" fmla="*/ 114 w 766"/>
                <a:gd name="T15" fmla="*/ 41 h 681"/>
                <a:gd name="T16" fmla="*/ 120 w 766"/>
                <a:gd name="T17" fmla="*/ 51 h 681"/>
                <a:gd name="T18" fmla="*/ 126 w 766"/>
                <a:gd name="T19" fmla="*/ 59 h 681"/>
                <a:gd name="T20" fmla="*/ 133 w 766"/>
                <a:gd name="T21" fmla="*/ 69 h 681"/>
                <a:gd name="T22" fmla="*/ 138 w 766"/>
                <a:gd name="T23" fmla="*/ 79 h 681"/>
                <a:gd name="T24" fmla="*/ 138 w 766"/>
                <a:gd name="T25" fmla="*/ 85 h 681"/>
                <a:gd name="T26" fmla="*/ 141 w 766"/>
                <a:gd name="T27" fmla="*/ 92 h 681"/>
                <a:gd name="T28" fmla="*/ 152 w 766"/>
                <a:gd name="T29" fmla="*/ 96 h 681"/>
                <a:gd name="T30" fmla="*/ 162 w 766"/>
                <a:gd name="T31" fmla="*/ 99 h 681"/>
                <a:gd name="T32" fmla="*/ 168 w 766"/>
                <a:gd name="T33" fmla="*/ 106 h 681"/>
                <a:gd name="T34" fmla="*/ 174 w 766"/>
                <a:gd name="T35" fmla="*/ 112 h 681"/>
                <a:gd name="T36" fmla="*/ 179 w 766"/>
                <a:gd name="T37" fmla="*/ 116 h 681"/>
                <a:gd name="T38" fmla="*/ 183 w 766"/>
                <a:gd name="T39" fmla="*/ 121 h 681"/>
                <a:gd name="T40" fmla="*/ 181 w 766"/>
                <a:gd name="T41" fmla="*/ 124 h 681"/>
                <a:gd name="T42" fmla="*/ 173 w 766"/>
                <a:gd name="T43" fmla="*/ 125 h 681"/>
                <a:gd name="T44" fmla="*/ 161 w 766"/>
                <a:gd name="T45" fmla="*/ 124 h 681"/>
                <a:gd name="T46" fmla="*/ 153 w 766"/>
                <a:gd name="T47" fmla="*/ 124 h 681"/>
                <a:gd name="T48" fmla="*/ 153 w 766"/>
                <a:gd name="T49" fmla="*/ 124 h 681"/>
                <a:gd name="T50" fmla="*/ 158 w 766"/>
                <a:gd name="T51" fmla="*/ 126 h 681"/>
                <a:gd name="T52" fmla="*/ 165 w 766"/>
                <a:gd name="T53" fmla="*/ 130 h 681"/>
                <a:gd name="T54" fmla="*/ 168 w 766"/>
                <a:gd name="T55" fmla="*/ 134 h 681"/>
                <a:gd name="T56" fmla="*/ 177 w 766"/>
                <a:gd name="T57" fmla="*/ 139 h 681"/>
                <a:gd name="T58" fmla="*/ 184 w 766"/>
                <a:gd name="T59" fmla="*/ 144 h 681"/>
                <a:gd name="T60" fmla="*/ 189 w 766"/>
                <a:gd name="T61" fmla="*/ 150 h 681"/>
                <a:gd name="T62" fmla="*/ 192 w 766"/>
                <a:gd name="T63" fmla="*/ 155 h 681"/>
                <a:gd name="T64" fmla="*/ 190 w 766"/>
                <a:gd name="T65" fmla="*/ 157 h 681"/>
                <a:gd name="T66" fmla="*/ 183 w 766"/>
                <a:gd name="T67" fmla="*/ 161 h 681"/>
                <a:gd name="T68" fmla="*/ 177 w 766"/>
                <a:gd name="T69" fmla="*/ 164 h 681"/>
                <a:gd name="T70" fmla="*/ 175 w 766"/>
                <a:gd name="T71" fmla="*/ 166 h 681"/>
                <a:gd name="T72" fmla="*/ 173 w 766"/>
                <a:gd name="T73" fmla="*/ 168 h 681"/>
                <a:gd name="T74" fmla="*/ 171 w 766"/>
                <a:gd name="T75" fmla="*/ 169 h 681"/>
                <a:gd name="T76" fmla="*/ 170 w 766"/>
                <a:gd name="T77" fmla="*/ 170 h 681"/>
                <a:gd name="T78" fmla="*/ 158 w 766"/>
                <a:gd name="T79" fmla="*/ 160 h 681"/>
                <a:gd name="T80" fmla="*/ 125 w 766"/>
                <a:gd name="T81" fmla="*/ 167 h 681"/>
                <a:gd name="T82" fmla="*/ 108 w 766"/>
                <a:gd name="T83" fmla="*/ 161 h 681"/>
                <a:gd name="T84" fmla="*/ 89 w 766"/>
                <a:gd name="T85" fmla="*/ 158 h 681"/>
                <a:gd name="T86" fmla="*/ 75 w 766"/>
                <a:gd name="T87" fmla="*/ 148 h 681"/>
                <a:gd name="T88" fmla="*/ 57 w 766"/>
                <a:gd name="T89" fmla="*/ 128 h 681"/>
                <a:gd name="T90" fmla="*/ 49 w 766"/>
                <a:gd name="T91" fmla="*/ 101 h 681"/>
                <a:gd name="T92" fmla="*/ 36 w 766"/>
                <a:gd name="T93" fmla="*/ 67 h 681"/>
                <a:gd name="T94" fmla="*/ 21 w 766"/>
                <a:gd name="T95" fmla="*/ 64 h 681"/>
                <a:gd name="T96" fmla="*/ 0 w 766"/>
                <a:gd name="T97" fmla="*/ 55 h 681"/>
                <a:gd name="T98" fmla="*/ 18 w 766"/>
                <a:gd name="T99" fmla="*/ 31 h 681"/>
                <a:gd name="T100" fmla="*/ 30 w 766"/>
                <a:gd name="T101" fmla="*/ 25 h 681"/>
                <a:gd name="T102" fmla="*/ 51 w 766"/>
                <a:gd name="T103" fmla="*/ 19 h 681"/>
                <a:gd name="T104" fmla="*/ 66 w 766"/>
                <a:gd name="T105" fmla="*/ 0 h 681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766"/>
                <a:gd name="T160" fmla="*/ 0 h 681"/>
                <a:gd name="T161" fmla="*/ 766 w 766"/>
                <a:gd name="T162" fmla="*/ 681 h 681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766" h="681">
                  <a:moveTo>
                    <a:pt x="262" y="0"/>
                  </a:moveTo>
                  <a:lnTo>
                    <a:pt x="266" y="45"/>
                  </a:lnTo>
                  <a:lnTo>
                    <a:pt x="270" y="49"/>
                  </a:lnTo>
                  <a:lnTo>
                    <a:pt x="281" y="55"/>
                  </a:lnTo>
                  <a:lnTo>
                    <a:pt x="297" y="63"/>
                  </a:lnTo>
                  <a:lnTo>
                    <a:pt x="313" y="70"/>
                  </a:lnTo>
                  <a:lnTo>
                    <a:pt x="325" y="78"/>
                  </a:lnTo>
                  <a:lnTo>
                    <a:pt x="340" y="88"/>
                  </a:lnTo>
                  <a:lnTo>
                    <a:pt x="362" y="94"/>
                  </a:lnTo>
                  <a:lnTo>
                    <a:pt x="384" y="100"/>
                  </a:lnTo>
                  <a:lnTo>
                    <a:pt x="402" y="104"/>
                  </a:lnTo>
                  <a:lnTo>
                    <a:pt x="419" y="114"/>
                  </a:lnTo>
                  <a:lnTo>
                    <a:pt x="433" y="124"/>
                  </a:lnTo>
                  <a:lnTo>
                    <a:pt x="441" y="137"/>
                  </a:lnTo>
                  <a:lnTo>
                    <a:pt x="447" y="149"/>
                  </a:lnTo>
                  <a:lnTo>
                    <a:pt x="457" y="165"/>
                  </a:lnTo>
                  <a:lnTo>
                    <a:pt x="470" y="185"/>
                  </a:lnTo>
                  <a:lnTo>
                    <a:pt x="482" y="204"/>
                  </a:lnTo>
                  <a:lnTo>
                    <a:pt x="496" y="222"/>
                  </a:lnTo>
                  <a:lnTo>
                    <a:pt x="506" y="236"/>
                  </a:lnTo>
                  <a:lnTo>
                    <a:pt x="518" y="253"/>
                  </a:lnTo>
                  <a:lnTo>
                    <a:pt x="531" y="277"/>
                  </a:lnTo>
                  <a:lnTo>
                    <a:pt x="543" y="299"/>
                  </a:lnTo>
                  <a:lnTo>
                    <a:pt x="549" y="316"/>
                  </a:lnTo>
                  <a:lnTo>
                    <a:pt x="551" y="330"/>
                  </a:lnTo>
                  <a:lnTo>
                    <a:pt x="551" y="342"/>
                  </a:lnTo>
                  <a:lnTo>
                    <a:pt x="553" y="354"/>
                  </a:lnTo>
                  <a:lnTo>
                    <a:pt x="563" y="368"/>
                  </a:lnTo>
                  <a:lnTo>
                    <a:pt x="583" y="379"/>
                  </a:lnTo>
                  <a:lnTo>
                    <a:pt x="606" y="385"/>
                  </a:lnTo>
                  <a:lnTo>
                    <a:pt x="628" y="391"/>
                  </a:lnTo>
                  <a:lnTo>
                    <a:pt x="646" y="399"/>
                  </a:lnTo>
                  <a:lnTo>
                    <a:pt x="659" y="411"/>
                  </a:lnTo>
                  <a:lnTo>
                    <a:pt x="671" y="427"/>
                  </a:lnTo>
                  <a:lnTo>
                    <a:pt x="681" y="440"/>
                  </a:lnTo>
                  <a:lnTo>
                    <a:pt x="693" y="448"/>
                  </a:lnTo>
                  <a:lnTo>
                    <a:pt x="705" y="454"/>
                  </a:lnTo>
                  <a:lnTo>
                    <a:pt x="716" y="464"/>
                  </a:lnTo>
                  <a:lnTo>
                    <a:pt x="726" y="474"/>
                  </a:lnTo>
                  <a:lnTo>
                    <a:pt x="732" y="486"/>
                  </a:lnTo>
                  <a:lnTo>
                    <a:pt x="732" y="496"/>
                  </a:lnTo>
                  <a:lnTo>
                    <a:pt x="724" y="499"/>
                  </a:lnTo>
                  <a:lnTo>
                    <a:pt x="711" y="501"/>
                  </a:lnTo>
                  <a:lnTo>
                    <a:pt x="689" y="503"/>
                  </a:lnTo>
                  <a:lnTo>
                    <a:pt x="667" y="501"/>
                  </a:lnTo>
                  <a:lnTo>
                    <a:pt x="644" y="499"/>
                  </a:lnTo>
                  <a:lnTo>
                    <a:pt x="624" y="498"/>
                  </a:lnTo>
                  <a:lnTo>
                    <a:pt x="610" y="496"/>
                  </a:lnTo>
                  <a:lnTo>
                    <a:pt x="606" y="496"/>
                  </a:lnTo>
                  <a:lnTo>
                    <a:pt x="610" y="498"/>
                  </a:lnTo>
                  <a:lnTo>
                    <a:pt x="620" y="501"/>
                  </a:lnTo>
                  <a:lnTo>
                    <a:pt x="632" y="507"/>
                  </a:lnTo>
                  <a:lnTo>
                    <a:pt x="646" y="515"/>
                  </a:lnTo>
                  <a:lnTo>
                    <a:pt x="657" y="523"/>
                  </a:lnTo>
                  <a:lnTo>
                    <a:pt x="663" y="531"/>
                  </a:lnTo>
                  <a:lnTo>
                    <a:pt x="671" y="539"/>
                  </a:lnTo>
                  <a:lnTo>
                    <a:pt x="687" y="549"/>
                  </a:lnTo>
                  <a:lnTo>
                    <a:pt x="707" y="559"/>
                  </a:lnTo>
                  <a:lnTo>
                    <a:pt x="724" y="568"/>
                  </a:lnTo>
                  <a:lnTo>
                    <a:pt x="736" y="578"/>
                  </a:lnTo>
                  <a:lnTo>
                    <a:pt x="746" y="590"/>
                  </a:lnTo>
                  <a:lnTo>
                    <a:pt x="754" y="602"/>
                  </a:lnTo>
                  <a:lnTo>
                    <a:pt x="762" y="612"/>
                  </a:lnTo>
                  <a:lnTo>
                    <a:pt x="766" y="622"/>
                  </a:lnTo>
                  <a:lnTo>
                    <a:pt x="766" y="627"/>
                  </a:lnTo>
                  <a:lnTo>
                    <a:pt x="758" y="631"/>
                  </a:lnTo>
                  <a:lnTo>
                    <a:pt x="746" y="639"/>
                  </a:lnTo>
                  <a:lnTo>
                    <a:pt x="730" y="647"/>
                  </a:lnTo>
                  <a:lnTo>
                    <a:pt x="716" y="653"/>
                  </a:lnTo>
                  <a:lnTo>
                    <a:pt x="705" y="659"/>
                  </a:lnTo>
                  <a:lnTo>
                    <a:pt x="699" y="663"/>
                  </a:lnTo>
                  <a:lnTo>
                    <a:pt x="697" y="665"/>
                  </a:lnTo>
                  <a:lnTo>
                    <a:pt x="693" y="669"/>
                  </a:lnTo>
                  <a:lnTo>
                    <a:pt x="689" y="673"/>
                  </a:lnTo>
                  <a:lnTo>
                    <a:pt x="685" y="675"/>
                  </a:lnTo>
                  <a:lnTo>
                    <a:pt x="681" y="677"/>
                  </a:lnTo>
                  <a:lnTo>
                    <a:pt x="679" y="679"/>
                  </a:lnTo>
                  <a:lnTo>
                    <a:pt x="679" y="681"/>
                  </a:lnTo>
                  <a:lnTo>
                    <a:pt x="665" y="663"/>
                  </a:lnTo>
                  <a:lnTo>
                    <a:pt x="632" y="641"/>
                  </a:lnTo>
                  <a:lnTo>
                    <a:pt x="592" y="657"/>
                  </a:lnTo>
                  <a:lnTo>
                    <a:pt x="500" y="671"/>
                  </a:lnTo>
                  <a:lnTo>
                    <a:pt x="472" y="637"/>
                  </a:lnTo>
                  <a:lnTo>
                    <a:pt x="431" y="645"/>
                  </a:lnTo>
                  <a:lnTo>
                    <a:pt x="398" y="651"/>
                  </a:lnTo>
                  <a:lnTo>
                    <a:pt x="356" y="633"/>
                  </a:lnTo>
                  <a:lnTo>
                    <a:pt x="303" y="651"/>
                  </a:lnTo>
                  <a:lnTo>
                    <a:pt x="297" y="592"/>
                  </a:lnTo>
                  <a:lnTo>
                    <a:pt x="242" y="566"/>
                  </a:lnTo>
                  <a:lnTo>
                    <a:pt x="230" y="513"/>
                  </a:lnTo>
                  <a:lnTo>
                    <a:pt x="258" y="470"/>
                  </a:lnTo>
                  <a:lnTo>
                    <a:pt x="197" y="407"/>
                  </a:lnTo>
                  <a:lnTo>
                    <a:pt x="140" y="336"/>
                  </a:lnTo>
                  <a:lnTo>
                    <a:pt x="144" y="269"/>
                  </a:lnTo>
                  <a:lnTo>
                    <a:pt x="112" y="250"/>
                  </a:lnTo>
                  <a:lnTo>
                    <a:pt x="83" y="257"/>
                  </a:lnTo>
                  <a:lnTo>
                    <a:pt x="69" y="222"/>
                  </a:lnTo>
                  <a:lnTo>
                    <a:pt x="0" y="220"/>
                  </a:lnTo>
                  <a:lnTo>
                    <a:pt x="14" y="131"/>
                  </a:lnTo>
                  <a:lnTo>
                    <a:pt x="69" y="124"/>
                  </a:lnTo>
                  <a:lnTo>
                    <a:pt x="81" y="98"/>
                  </a:lnTo>
                  <a:lnTo>
                    <a:pt x="122" y="100"/>
                  </a:lnTo>
                  <a:lnTo>
                    <a:pt x="175" y="76"/>
                  </a:lnTo>
                  <a:lnTo>
                    <a:pt x="203" y="76"/>
                  </a:lnTo>
                  <a:lnTo>
                    <a:pt x="215" y="15"/>
                  </a:lnTo>
                  <a:lnTo>
                    <a:pt x="262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6" name="Freeform 85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" name="Freeform 86"/>
            <p:cNvSpPr/>
            <p:nvPr/>
          </p:nvSpPr>
          <p:spPr bwMode="gray">
            <a:xfrm>
              <a:off x="3848" y="2705"/>
              <a:ext cx="58" cy="77"/>
            </a:xfrm>
            <a:custGeom>
              <a:avLst/>
              <a:gdLst>
                <a:gd name="T0" fmla="*/ 0 w 116"/>
                <a:gd name="T1" fmla="*/ 0 h 156"/>
                <a:gd name="T2" fmla="*/ 1 w 116"/>
                <a:gd name="T3" fmla="*/ 1 h 156"/>
                <a:gd name="T4" fmla="*/ 2 w 116"/>
                <a:gd name="T5" fmla="*/ 4 h 156"/>
                <a:gd name="T6" fmla="*/ 4 w 116"/>
                <a:gd name="T7" fmla="*/ 8 h 156"/>
                <a:gd name="T8" fmla="*/ 5 w 116"/>
                <a:gd name="T9" fmla="*/ 13 h 156"/>
                <a:gd name="T10" fmla="*/ 6 w 116"/>
                <a:gd name="T11" fmla="*/ 16 h 156"/>
                <a:gd name="T12" fmla="*/ 6 w 116"/>
                <a:gd name="T13" fmla="*/ 20 h 156"/>
                <a:gd name="T14" fmla="*/ 8 w 116"/>
                <a:gd name="T15" fmla="*/ 25 h 156"/>
                <a:gd name="T16" fmla="*/ 11 w 116"/>
                <a:gd name="T17" fmla="*/ 30 h 156"/>
                <a:gd name="T18" fmla="*/ 12 w 116"/>
                <a:gd name="T19" fmla="*/ 33 h 156"/>
                <a:gd name="T20" fmla="*/ 13 w 116"/>
                <a:gd name="T21" fmla="*/ 35 h 156"/>
                <a:gd name="T22" fmla="*/ 15 w 116"/>
                <a:gd name="T23" fmla="*/ 36 h 156"/>
                <a:gd name="T24" fmla="*/ 18 w 116"/>
                <a:gd name="T25" fmla="*/ 38 h 156"/>
                <a:gd name="T26" fmla="*/ 21 w 116"/>
                <a:gd name="T27" fmla="*/ 38 h 156"/>
                <a:gd name="T28" fmla="*/ 24 w 116"/>
                <a:gd name="T29" fmla="*/ 38 h 156"/>
                <a:gd name="T30" fmla="*/ 27 w 116"/>
                <a:gd name="T31" fmla="*/ 37 h 156"/>
                <a:gd name="T32" fmla="*/ 29 w 116"/>
                <a:gd name="T33" fmla="*/ 34 h 156"/>
                <a:gd name="T34" fmla="*/ 29 w 116"/>
                <a:gd name="T35" fmla="*/ 30 h 156"/>
                <a:gd name="T36" fmla="*/ 27 w 116"/>
                <a:gd name="T37" fmla="*/ 26 h 156"/>
                <a:gd name="T38" fmla="*/ 24 w 116"/>
                <a:gd name="T39" fmla="*/ 22 h 156"/>
                <a:gd name="T40" fmla="*/ 19 w 116"/>
                <a:gd name="T41" fmla="*/ 19 h 156"/>
                <a:gd name="T42" fmla="*/ 15 w 116"/>
                <a:gd name="T43" fmla="*/ 16 h 156"/>
                <a:gd name="T44" fmla="*/ 11 w 116"/>
                <a:gd name="T45" fmla="*/ 13 h 156"/>
                <a:gd name="T46" fmla="*/ 10 w 116"/>
                <a:gd name="T47" fmla="*/ 11 h 156"/>
                <a:gd name="T48" fmla="*/ 8 w 116"/>
                <a:gd name="T49" fmla="*/ 8 h 156"/>
                <a:gd name="T50" fmla="*/ 6 w 116"/>
                <a:gd name="T51" fmla="*/ 5 h 156"/>
                <a:gd name="T52" fmla="*/ 3 w 116"/>
                <a:gd name="T53" fmla="*/ 3 h 156"/>
                <a:gd name="T54" fmla="*/ 1 w 116"/>
                <a:gd name="T55" fmla="*/ 1 h 156"/>
                <a:gd name="T56" fmla="*/ 0 w 116"/>
                <a:gd name="T57" fmla="*/ 0 h 15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w 116"/>
                <a:gd name="T88" fmla="*/ 0 h 156"/>
                <a:gd name="T89" fmla="*/ 116 w 116"/>
                <a:gd name="T90" fmla="*/ 156 h 15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T87" t="T88" r="T89" b="T90"/>
              <a:pathLst>
                <a:path w="116" h="156">
                  <a:moveTo>
                    <a:pt x="0" y="0"/>
                  </a:moveTo>
                  <a:lnTo>
                    <a:pt x="2" y="6"/>
                  </a:lnTo>
                  <a:lnTo>
                    <a:pt x="8" y="18"/>
                  </a:lnTo>
                  <a:lnTo>
                    <a:pt x="13" y="34"/>
                  </a:lnTo>
                  <a:lnTo>
                    <a:pt x="19" y="52"/>
                  </a:lnTo>
                  <a:lnTo>
                    <a:pt x="21" y="65"/>
                  </a:lnTo>
                  <a:lnTo>
                    <a:pt x="23" y="83"/>
                  </a:lnTo>
                  <a:lnTo>
                    <a:pt x="31" y="103"/>
                  </a:lnTo>
                  <a:lnTo>
                    <a:pt x="41" y="121"/>
                  </a:lnTo>
                  <a:lnTo>
                    <a:pt x="47" y="136"/>
                  </a:lnTo>
                  <a:lnTo>
                    <a:pt x="49" y="142"/>
                  </a:lnTo>
                  <a:lnTo>
                    <a:pt x="59" y="148"/>
                  </a:lnTo>
                  <a:lnTo>
                    <a:pt x="69" y="154"/>
                  </a:lnTo>
                  <a:lnTo>
                    <a:pt x="82" y="156"/>
                  </a:lnTo>
                  <a:lnTo>
                    <a:pt x="94" y="156"/>
                  </a:lnTo>
                  <a:lnTo>
                    <a:pt x="106" y="150"/>
                  </a:lnTo>
                  <a:lnTo>
                    <a:pt x="114" y="138"/>
                  </a:lnTo>
                  <a:lnTo>
                    <a:pt x="116" y="123"/>
                  </a:lnTo>
                  <a:lnTo>
                    <a:pt x="108" y="107"/>
                  </a:lnTo>
                  <a:lnTo>
                    <a:pt x="94" y="91"/>
                  </a:lnTo>
                  <a:lnTo>
                    <a:pt x="76" y="77"/>
                  </a:lnTo>
                  <a:lnTo>
                    <a:pt x="59" y="65"/>
                  </a:lnTo>
                  <a:lnTo>
                    <a:pt x="43" y="54"/>
                  </a:lnTo>
                  <a:lnTo>
                    <a:pt x="37" y="46"/>
                  </a:lnTo>
                  <a:lnTo>
                    <a:pt x="31" y="34"/>
                  </a:lnTo>
                  <a:lnTo>
                    <a:pt x="21" y="22"/>
                  </a:lnTo>
                  <a:lnTo>
                    <a:pt x="12" y="12"/>
                  </a:lnTo>
                  <a:lnTo>
                    <a:pt x="2" y="4"/>
                  </a:lnTo>
                  <a:lnTo>
                    <a:pt x="0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" name="Freeform 87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" name="Freeform 88"/>
            <p:cNvSpPr/>
            <p:nvPr/>
          </p:nvSpPr>
          <p:spPr bwMode="gray">
            <a:xfrm>
              <a:off x="3714" y="2597"/>
              <a:ext cx="37" cy="32"/>
            </a:xfrm>
            <a:custGeom>
              <a:avLst/>
              <a:gdLst>
                <a:gd name="T0" fmla="*/ 0 w 75"/>
                <a:gd name="T1" fmla="*/ 12 h 63"/>
                <a:gd name="T2" fmla="*/ 8 w 75"/>
                <a:gd name="T3" fmla="*/ 0 h 63"/>
                <a:gd name="T4" fmla="*/ 18 w 75"/>
                <a:gd name="T5" fmla="*/ 4 h 63"/>
                <a:gd name="T6" fmla="*/ 18 w 75"/>
                <a:gd name="T7" fmla="*/ 13 h 63"/>
                <a:gd name="T8" fmla="*/ 8 w 75"/>
                <a:gd name="T9" fmla="*/ 16 h 63"/>
                <a:gd name="T10" fmla="*/ 0 w 75"/>
                <a:gd name="T11" fmla="*/ 12 h 63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5"/>
                <a:gd name="T19" fmla="*/ 0 h 63"/>
                <a:gd name="T20" fmla="*/ 75 w 75"/>
                <a:gd name="T21" fmla="*/ 63 h 63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5" h="63">
                  <a:moveTo>
                    <a:pt x="0" y="45"/>
                  </a:moveTo>
                  <a:lnTo>
                    <a:pt x="33" y="0"/>
                  </a:lnTo>
                  <a:lnTo>
                    <a:pt x="73" y="14"/>
                  </a:lnTo>
                  <a:lnTo>
                    <a:pt x="75" y="49"/>
                  </a:lnTo>
                  <a:lnTo>
                    <a:pt x="32" y="63"/>
                  </a:lnTo>
                  <a:lnTo>
                    <a:pt x="0" y="4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" name="Freeform 89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" name="Freeform 90"/>
            <p:cNvSpPr/>
            <p:nvPr/>
          </p:nvSpPr>
          <p:spPr bwMode="gray">
            <a:xfrm>
              <a:off x="3768" y="2614"/>
              <a:ext cx="37" cy="52"/>
            </a:xfrm>
            <a:custGeom>
              <a:avLst/>
              <a:gdLst>
                <a:gd name="T0" fmla="*/ 0 w 73"/>
                <a:gd name="T1" fmla="*/ 10 h 105"/>
                <a:gd name="T2" fmla="*/ 9 w 73"/>
                <a:gd name="T3" fmla="*/ 0 h 105"/>
                <a:gd name="T4" fmla="*/ 16 w 73"/>
                <a:gd name="T5" fmla="*/ 12 h 105"/>
                <a:gd name="T6" fmla="*/ 19 w 73"/>
                <a:gd name="T7" fmla="*/ 26 h 105"/>
                <a:gd name="T8" fmla="*/ 9 w 73"/>
                <a:gd name="T9" fmla="*/ 19 h 105"/>
                <a:gd name="T10" fmla="*/ 0 w 73"/>
                <a:gd name="T11" fmla="*/ 10 h 10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3"/>
                <a:gd name="T19" fmla="*/ 0 h 105"/>
                <a:gd name="T20" fmla="*/ 73 w 73"/>
                <a:gd name="T21" fmla="*/ 105 h 105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3" h="105">
                  <a:moveTo>
                    <a:pt x="0" y="40"/>
                  </a:moveTo>
                  <a:lnTo>
                    <a:pt x="34" y="0"/>
                  </a:lnTo>
                  <a:lnTo>
                    <a:pt x="63" y="48"/>
                  </a:lnTo>
                  <a:lnTo>
                    <a:pt x="73" y="105"/>
                  </a:lnTo>
                  <a:lnTo>
                    <a:pt x="34" y="77"/>
                  </a:lnTo>
                  <a:lnTo>
                    <a:pt x="0" y="4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" name="Freeform 91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" name="Freeform 92"/>
            <p:cNvSpPr/>
            <p:nvPr/>
          </p:nvSpPr>
          <p:spPr bwMode="gray">
            <a:xfrm>
              <a:off x="3451" y="2207"/>
              <a:ext cx="493" cy="331"/>
            </a:xfrm>
            <a:custGeom>
              <a:avLst/>
              <a:gdLst>
                <a:gd name="T0" fmla="*/ 81 w 987"/>
                <a:gd name="T1" fmla="*/ 0 h 663"/>
                <a:gd name="T2" fmla="*/ 88 w 987"/>
                <a:gd name="T3" fmla="*/ 3 h 663"/>
                <a:gd name="T4" fmla="*/ 96 w 987"/>
                <a:gd name="T5" fmla="*/ 5 h 663"/>
                <a:gd name="T6" fmla="*/ 103 w 987"/>
                <a:gd name="T7" fmla="*/ 2 h 663"/>
                <a:gd name="T8" fmla="*/ 111 w 987"/>
                <a:gd name="T9" fmla="*/ 0 h 663"/>
                <a:gd name="T10" fmla="*/ 119 w 987"/>
                <a:gd name="T11" fmla="*/ 5 h 663"/>
                <a:gd name="T12" fmla="*/ 125 w 987"/>
                <a:gd name="T13" fmla="*/ 15 h 663"/>
                <a:gd name="T14" fmla="*/ 126 w 987"/>
                <a:gd name="T15" fmla="*/ 24 h 663"/>
                <a:gd name="T16" fmla="*/ 128 w 987"/>
                <a:gd name="T17" fmla="*/ 32 h 663"/>
                <a:gd name="T18" fmla="*/ 133 w 987"/>
                <a:gd name="T19" fmla="*/ 37 h 663"/>
                <a:gd name="T20" fmla="*/ 141 w 987"/>
                <a:gd name="T21" fmla="*/ 39 h 663"/>
                <a:gd name="T22" fmla="*/ 149 w 987"/>
                <a:gd name="T23" fmla="*/ 38 h 663"/>
                <a:gd name="T24" fmla="*/ 154 w 987"/>
                <a:gd name="T25" fmla="*/ 33 h 663"/>
                <a:gd name="T26" fmla="*/ 160 w 987"/>
                <a:gd name="T27" fmla="*/ 24 h 663"/>
                <a:gd name="T28" fmla="*/ 167 w 987"/>
                <a:gd name="T29" fmla="*/ 15 h 663"/>
                <a:gd name="T30" fmla="*/ 175 w 987"/>
                <a:gd name="T31" fmla="*/ 6 h 663"/>
                <a:gd name="T32" fmla="*/ 184 w 987"/>
                <a:gd name="T33" fmla="*/ 2 h 663"/>
                <a:gd name="T34" fmla="*/ 191 w 987"/>
                <a:gd name="T35" fmla="*/ 4 h 663"/>
                <a:gd name="T36" fmla="*/ 200 w 987"/>
                <a:gd name="T37" fmla="*/ 9 h 663"/>
                <a:gd name="T38" fmla="*/ 212 w 987"/>
                <a:gd name="T39" fmla="*/ 11 h 663"/>
                <a:gd name="T40" fmla="*/ 224 w 987"/>
                <a:gd name="T41" fmla="*/ 9 h 663"/>
                <a:gd name="T42" fmla="*/ 234 w 987"/>
                <a:gd name="T43" fmla="*/ 7 h 663"/>
                <a:gd name="T44" fmla="*/ 241 w 987"/>
                <a:gd name="T45" fmla="*/ 5 h 663"/>
                <a:gd name="T46" fmla="*/ 246 w 987"/>
                <a:gd name="T47" fmla="*/ 5 h 663"/>
                <a:gd name="T48" fmla="*/ 246 w 987"/>
                <a:gd name="T49" fmla="*/ 12 h 663"/>
                <a:gd name="T50" fmla="*/ 245 w 987"/>
                <a:gd name="T51" fmla="*/ 23 h 663"/>
                <a:gd name="T52" fmla="*/ 243 w 987"/>
                <a:gd name="T53" fmla="*/ 31 h 663"/>
                <a:gd name="T54" fmla="*/ 237 w 987"/>
                <a:gd name="T55" fmla="*/ 32 h 663"/>
                <a:gd name="T56" fmla="*/ 231 w 987"/>
                <a:gd name="T57" fmla="*/ 31 h 663"/>
                <a:gd name="T58" fmla="*/ 225 w 987"/>
                <a:gd name="T59" fmla="*/ 32 h 663"/>
                <a:gd name="T60" fmla="*/ 216 w 987"/>
                <a:gd name="T61" fmla="*/ 41 h 663"/>
                <a:gd name="T62" fmla="*/ 205 w 987"/>
                <a:gd name="T63" fmla="*/ 49 h 663"/>
                <a:gd name="T64" fmla="*/ 198 w 987"/>
                <a:gd name="T65" fmla="*/ 51 h 663"/>
                <a:gd name="T66" fmla="*/ 191 w 987"/>
                <a:gd name="T67" fmla="*/ 52 h 663"/>
                <a:gd name="T68" fmla="*/ 189 w 987"/>
                <a:gd name="T69" fmla="*/ 55 h 663"/>
                <a:gd name="T70" fmla="*/ 191 w 987"/>
                <a:gd name="T71" fmla="*/ 63 h 663"/>
                <a:gd name="T72" fmla="*/ 190 w 987"/>
                <a:gd name="T73" fmla="*/ 72 h 663"/>
                <a:gd name="T74" fmla="*/ 185 w 987"/>
                <a:gd name="T75" fmla="*/ 77 h 663"/>
                <a:gd name="T76" fmla="*/ 177 w 987"/>
                <a:gd name="T77" fmla="*/ 79 h 663"/>
                <a:gd name="T78" fmla="*/ 171 w 987"/>
                <a:gd name="T79" fmla="*/ 79 h 663"/>
                <a:gd name="T80" fmla="*/ 170 w 987"/>
                <a:gd name="T81" fmla="*/ 84 h 663"/>
                <a:gd name="T82" fmla="*/ 170 w 987"/>
                <a:gd name="T83" fmla="*/ 93 h 663"/>
                <a:gd name="T84" fmla="*/ 168 w 987"/>
                <a:gd name="T85" fmla="*/ 101 h 663"/>
                <a:gd name="T86" fmla="*/ 163 w 987"/>
                <a:gd name="T87" fmla="*/ 106 h 663"/>
                <a:gd name="T88" fmla="*/ 157 w 987"/>
                <a:gd name="T89" fmla="*/ 111 h 663"/>
                <a:gd name="T90" fmla="*/ 155 w 987"/>
                <a:gd name="T91" fmla="*/ 118 h 663"/>
                <a:gd name="T92" fmla="*/ 152 w 987"/>
                <a:gd name="T93" fmla="*/ 123 h 663"/>
                <a:gd name="T94" fmla="*/ 139 w 987"/>
                <a:gd name="T95" fmla="*/ 127 h 663"/>
                <a:gd name="T96" fmla="*/ 129 w 987"/>
                <a:gd name="T97" fmla="*/ 143 h 663"/>
                <a:gd name="T98" fmla="*/ 106 w 987"/>
                <a:gd name="T99" fmla="*/ 148 h 663"/>
                <a:gd name="T100" fmla="*/ 89 w 987"/>
                <a:gd name="T101" fmla="*/ 156 h 663"/>
                <a:gd name="T102" fmla="*/ 66 w 987"/>
                <a:gd name="T103" fmla="*/ 144 h 663"/>
                <a:gd name="T104" fmla="*/ 52 w 987"/>
                <a:gd name="T105" fmla="*/ 160 h 663"/>
                <a:gd name="T106" fmla="*/ 13 w 987"/>
                <a:gd name="T107" fmla="*/ 152 h 663"/>
                <a:gd name="T108" fmla="*/ 0 w 987"/>
                <a:gd name="T109" fmla="*/ 140 h 663"/>
                <a:gd name="T110" fmla="*/ 14 w 987"/>
                <a:gd name="T111" fmla="*/ 98 h 663"/>
                <a:gd name="T112" fmla="*/ 8 w 987"/>
                <a:gd name="T113" fmla="*/ 78 h 663"/>
                <a:gd name="T114" fmla="*/ 26 w 987"/>
                <a:gd name="T115" fmla="*/ 45 h 663"/>
                <a:gd name="T116" fmla="*/ 50 w 987"/>
                <a:gd name="T117" fmla="*/ 22 h 663"/>
                <a:gd name="T118" fmla="*/ 80 w 987"/>
                <a:gd name="T119" fmla="*/ 0 h 663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w 987"/>
                <a:gd name="T181" fmla="*/ 0 h 663"/>
                <a:gd name="T182" fmla="*/ 987 w 987"/>
                <a:gd name="T183" fmla="*/ 663 h 663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T180" t="T181" r="T182" b="T183"/>
              <a:pathLst>
                <a:path w="987" h="663">
                  <a:moveTo>
                    <a:pt x="323" y="0"/>
                  </a:moveTo>
                  <a:lnTo>
                    <a:pt x="327" y="2"/>
                  </a:lnTo>
                  <a:lnTo>
                    <a:pt x="339" y="7"/>
                  </a:lnTo>
                  <a:lnTo>
                    <a:pt x="353" y="13"/>
                  </a:lnTo>
                  <a:lnTo>
                    <a:pt x="369" y="19"/>
                  </a:lnTo>
                  <a:lnTo>
                    <a:pt x="384" y="21"/>
                  </a:lnTo>
                  <a:lnTo>
                    <a:pt x="398" y="19"/>
                  </a:lnTo>
                  <a:lnTo>
                    <a:pt x="414" y="9"/>
                  </a:lnTo>
                  <a:lnTo>
                    <a:pt x="432" y="2"/>
                  </a:lnTo>
                  <a:lnTo>
                    <a:pt x="447" y="2"/>
                  </a:lnTo>
                  <a:lnTo>
                    <a:pt x="463" y="7"/>
                  </a:lnTo>
                  <a:lnTo>
                    <a:pt x="479" y="23"/>
                  </a:lnTo>
                  <a:lnTo>
                    <a:pt x="493" y="43"/>
                  </a:lnTo>
                  <a:lnTo>
                    <a:pt x="500" y="63"/>
                  </a:lnTo>
                  <a:lnTo>
                    <a:pt x="504" y="82"/>
                  </a:lnTo>
                  <a:lnTo>
                    <a:pt x="504" y="98"/>
                  </a:lnTo>
                  <a:lnTo>
                    <a:pt x="508" y="114"/>
                  </a:lnTo>
                  <a:lnTo>
                    <a:pt x="512" y="129"/>
                  </a:lnTo>
                  <a:lnTo>
                    <a:pt x="522" y="143"/>
                  </a:lnTo>
                  <a:lnTo>
                    <a:pt x="534" y="151"/>
                  </a:lnTo>
                  <a:lnTo>
                    <a:pt x="550" y="155"/>
                  </a:lnTo>
                  <a:lnTo>
                    <a:pt x="567" y="157"/>
                  </a:lnTo>
                  <a:lnTo>
                    <a:pt x="585" y="157"/>
                  </a:lnTo>
                  <a:lnTo>
                    <a:pt x="599" y="153"/>
                  </a:lnTo>
                  <a:lnTo>
                    <a:pt x="609" y="147"/>
                  </a:lnTo>
                  <a:lnTo>
                    <a:pt x="617" y="133"/>
                  </a:lnTo>
                  <a:lnTo>
                    <a:pt x="628" y="116"/>
                  </a:lnTo>
                  <a:lnTo>
                    <a:pt x="642" y="96"/>
                  </a:lnTo>
                  <a:lnTo>
                    <a:pt x="656" y="76"/>
                  </a:lnTo>
                  <a:lnTo>
                    <a:pt x="668" y="61"/>
                  </a:lnTo>
                  <a:lnTo>
                    <a:pt x="683" y="43"/>
                  </a:lnTo>
                  <a:lnTo>
                    <a:pt x="703" y="27"/>
                  </a:lnTo>
                  <a:lnTo>
                    <a:pt x="723" y="15"/>
                  </a:lnTo>
                  <a:lnTo>
                    <a:pt x="737" y="9"/>
                  </a:lnTo>
                  <a:lnTo>
                    <a:pt x="748" y="11"/>
                  </a:lnTo>
                  <a:lnTo>
                    <a:pt x="764" y="19"/>
                  </a:lnTo>
                  <a:lnTo>
                    <a:pt x="782" y="27"/>
                  </a:lnTo>
                  <a:lnTo>
                    <a:pt x="802" y="37"/>
                  </a:lnTo>
                  <a:lnTo>
                    <a:pt x="823" y="45"/>
                  </a:lnTo>
                  <a:lnTo>
                    <a:pt x="851" y="47"/>
                  </a:lnTo>
                  <a:lnTo>
                    <a:pt x="874" y="43"/>
                  </a:lnTo>
                  <a:lnTo>
                    <a:pt x="896" y="37"/>
                  </a:lnTo>
                  <a:lnTo>
                    <a:pt x="920" y="33"/>
                  </a:lnTo>
                  <a:lnTo>
                    <a:pt x="937" y="29"/>
                  </a:lnTo>
                  <a:lnTo>
                    <a:pt x="953" y="25"/>
                  </a:lnTo>
                  <a:lnTo>
                    <a:pt x="967" y="21"/>
                  </a:lnTo>
                  <a:lnTo>
                    <a:pt x="979" y="19"/>
                  </a:lnTo>
                  <a:lnTo>
                    <a:pt x="985" y="21"/>
                  </a:lnTo>
                  <a:lnTo>
                    <a:pt x="987" y="31"/>
                  </a:lnTo>
                  <a:lnTo>
                    <a:pt x="987" y="51"/>
                  </a:lnTo>
                  <a:lnTo>
                    <a:pt x="985" y="70"/>
                  </a:lnTo>
                  <a:lnTo>
                    <a:pt x="983" y="92"/>
                  </a:lnTo>
                  <a:lnTo>
                    <a:pt x="979" y="112"/>
                  </a:lnTo>
                  <a:lnTo>
                    <a:pt x="973" y="124"/>
                  </a:lnTo>
                  <a:lnTo>
                    <a:pt x="963" y="128"/>
                  </a:lnTo>
                  <a:lnTo>
                    <a:pt x="951" y="128"/>
                  </a:lnTo>
                  <a:lnTo>
                    <a:pt x="937" y="126"/>
                  </a:lnTo>
                  <a:lnTo>
                    <a:pt x="926" y="124"/>
                  </a:lnTo>
                  <a:lnTo>
                    <a:pt x="912" y="126"/>
                  </a:lnTo>
                  <a:lnTo>
                    <a:pt x="902" y="131"/>
                  </a:lnTo>
                  <a:lnTo>
                    <a:pt x="886" y="147"/>
                  </a:lnTo>
                  <a:lnTo>
                    <a:pt x="865" y="167"/>
                  </a:lnTo>
                  <a:lnTo>
                    <a:pt x="843" y="185"/>
                  </a:lnTo>
                  <a:lnTo>
                    <a:pt x="821" y="198"/>
                  </a:lnTo>
                  <a:lnTo>
                    <a:pt x="807" y="204"/>
                  </a:lnTo>
                  <a:lnTo>
                    <a:pt x="792" y="206"/>
                  </a:lnTo>
                  <a:lnTo>
                    <a:pt x="778" y="206"/>
                  </a:lnTo>
                  <a:lnTo>
                    <a:pt x="766" y="208"/>
                  </a:lnTo>
                  <a:lnTo>
                    <a:pt x="760" y="212"/>
                  </a:lnTo>
                  <a:lnTo>
                    <a:pt x="758" y="222"/>
                  </a:lnTo>
                  <a:lnTo>
                    <a:pt x="762" y="236"/>
                  </a:lnTo>
                  <a:lnTo>
                    <a:pt x="764" y="253"/>
                  </a:lnTo>
                  <a:lnTo>
                    <a:pt x="764" y="271"/>
                  </a:lnTo>
                  <a:lnTo>
                    <a:pt x="760" y="289"/>
                  </a:lnTo>
                  <a:lnTo>
                    <a:pt x="754" y="303"/>
                  </a:lnTo>
                  <a:lnTo>
                    <a:pt x="743" y="311"/>
                  </a:lnTo>
                  <a:lnTo>
                    <a:pt x="725" y="316"/>
                  </a:lnTo>
                  <a:lnTo>
                    <a:pt x="709" y="316"/>
                  </a:lnTo>
                  <a:lnTo>
                    <a:pt x="695" y="316"/>
                  </a:lnTo>
                  <a:lnTo>
                    <a:pt x="685" y="318"/>
                  </a:lnTo>
                  <a:lnTo>
                    <a:pt x="682" y="326"/>
                  </a:lnTo>
                  <a:lnTo>
                    <a:pt x="682" y="338"/>
                  </a:lnTo>
                  <a:lnTo>
                    <a:pt x="682" y="356"/>
                  </a:lnTo>
                  <a:lnTo>
                    <a:pt x="682" y="374"/>
                  </a:lnTo>
                  <a:lnTo>
                    <a:pt x="680" y="391"/>
                  </a:lnTo>
                  <a:lnTo>
                    <a:pt x="674" y="405"/>
                  </a:lnTo>
                  <a:lnTo>
                    <a:pt x="668" y="415"/>
                  </a:lnTo>
                  <a:lnTo>
                    <a:pt x="654" y="425"/>
                  </a:lnTo>
                  <a:lnTo>
                    <a:pt x="640" y="433"/>
                  </a:lnTo>
                  <a:lnTo>
                    <a:pt x="630" y="444"/>
                  </a:lnTo>
                  <a:lnTo>
                    <a:pt x="626" y="458"/>
                  </a:lnTo>
                  <a:lnTo>
                    <a:pt x="622" y="474"/>
                  </a:lnTo>
                  <a:lnTo>
                    <a:pt x="617" y="486"/>
                  </a:lnTo>
                  <a:lnTo>
                    <a:pt x="609" y="494"/>
                  </a:lnTo>
                  <a:lnTo>
                    <a:pt x="605" y="496"/>
                  </a:lnTo>
                  <a:lnTo>
                    <a:pt x="558" y="511"/>
                  </a:lnTo>
                  <a:lnTo>
                    <a:pt x="546" y="572"/>
                  </a:lnTo>
                  <a:lnTo>
                    <a:pt x="518" y="572"/>
                  </a:lnTo>
                  <a:lnTo>
                    <a:pt x="461" y="598"/>
                  </a:lnTo>
                  <a:lnTo>
                    <a:pt x="424" y="594"/>
                  </a:lnTo>
                  <a:lnTo>
                    <a:pt x="412" y="620"/>
                  </a:lnTo>
                  <a:lnTo>
                    <a:pt x="357" y="627"/>
                  </a:lnTo>
                  <a:lnTo>
                    <a:pt x="327" y="643"/>
                  </a:lnTo>
                  <a:lnTo>
                    <a:pt x="266" y="578"/>
                  </a:lnTo>
                  <a:lnTo>
                    <a:pt x="229" y="596"/>
                  </a:lnTo>
                  <a:lnTo>
                    <a:pt x="209" y="643"/>
                  </a:lnTo>
                  <a:lnTo>
                    <a:pt x="105" y="663"/>
                  </a:lnTo>
                  <a:lnTo>
                    <a:pt x="54" y="610"/>
                  </a:lnTo>
                  <a:lnTo>
                    <a:pt x="4" y="612"/>
                  </a:lnTo>
                  <a:lnTo>
                    <a:pt x="0" y="562"/>
                  </a:lnTo>
                  <a:lnTo>
                    <a:pt x="69" y="482"/>
                  </a:lnTo>
                  <a:lnTo>
                    <a:pt x="59" y="395"/>
                  </a:lnTo>
                  <a:lnTo>
                    <a:pt x="28" y="350"/>
                  </a:lnTo>
                  <a:lnTo>
                    <a:pt x="32" y="313"/>
                  </a:lnTo>
                  <a:lnTo>
                    <a:pt x="87" y="265"/>
                  </a:lnTo>
                  <a:lnTo>
                    <a:pt x="107" y="181"/>
                  </a:lnTo>
                  <a:lnTo>
                    <a:pt x="168" y="143"/>
                  </a:lnTo>
                  <a:lnTo>
                    <a:pt x="201" y="88"/>
                  </a:lnTo>
                  <a:lnTo>
                    <a:pt x="266" y="84"/>
                  </a:lnTo>
                  <a:lnTo>
                    <a:pt x="32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" name="Freeform 93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" name="Freeform 94"/>
            <p:cNvSpPr/>
            <p:nvPr/>
          </p:nvSpPr>
          <p:spPr bwMode="gray">
            <a:xfrm>
              <a:off x="3322" y="1838"/>
              <a:ext cx="400" cy="580"/>
            </a:xfrm>
            <a:custGeom>
              <a:avLst/>
              <a:gdLst>
                <a:gd name="T0" fmla="*/ 199 w 799"/>
                <a:gd name="T1" fmla="*/ 103 h 1161"/>
                <a:gd name="T2" fmla="*/ 194 w 799"/>
                <a:gd name="T3" fmla="*/ 108 h 1161"/>
                <a:gd name="T4" fmla="*/ 187 w 799"/>
                <a:gd name="T5" fmla="*/ 114 h 1161"/>
                <a:gd name="T6" fmla="*/ 185 w 799"/>
                <a:gd name="T7" fmla="*/ 121 h 1161"/>
                <a:gd name="T8" fmla="*/ 185 w 799"/>
                <a:gd name="T9" fmla="*/ 129 h 1161"/>
                <a:gd name="T10" fmla="*/ 182 w 799"/>
                <a:gd name="T11" fmla="*/ 137 h 1161"/>
                <a:gd name="T12" fmla="*/ 171 w 799"/>
                <a:gd name="T13" fmla="*/ 142 h 1161"/>
                <a:gd name="T14" fmla="*/ 162 w 799"/>
                <a:gd name="T15" fmla="*/ 146 h 1161"/>
                <a:gd name="T16" fmla="*/ 156 w 799"/>
                <a:gd name="T17" fmla="*/ 146 h 1161"/>
                <a:gd name="T18" fmla="*/ 149 w 799"/>
                <a:gd name="T19" fmla="*/ 145 h 1161"/>
                <a:gd name="T20" fmla="*/ 145 w 799"/>
                <a:gd name="T21" fmla="*/ 144 h 1161"/>
                <a:gd name="T22" fmla="*/ 140 w 799"/>
                <a:gd name="T23" fmla="*/ 169 h 1161"/>
                <a:gd name="T24" fmla="*/ 145 w 799"/>
                <a:gd name="T25" fmla="*/ 184 h 1161"/>
                <a:gd name="T26" fmla="*/ 115 w 799"/>
                <a:gd name="T27" fmla="*/ 206 h 1161"/>
                <a:gd name="T28" fmla="*/ 92 w 799"/>
                <a:gd name="T29" fmla="*/ 229 h 1161"/>
                <a:gd name="T30" fmla="*/ 73 w 799"/>
                <a:gd name="T31" fmla="*/ 262 h 1161"/>
                <a:gd name="T32" fmla="*/ 79 w 799"/>
                <a:gd name="T33" fmla="*/ 283 h 1161"/>
                <a:gd name="T34" fmla="*/ 61 w 799"/>
                <a:gd name="T35" fmla="*/ 290 h 1161"/>
                <a:gd name="T36" fmla="*/ 20 w 799"/>
                <a:gd name="T37" fmla="*/ 284 h 1161"/>
                <a:gd name="T38" fmla="*/ 12 w 799"/>
                <a:gd name="T39" fmla="*/ 265 h 1161"/>
                <a:gd name="T40" fmla="*/ 17 w 799"/>
                <a:gd name="T41" fmla="*/ 247 h 1161"/>
                <a:gd name="T42" fmla="*/ 21 w 799"/>
                <a:gd name="T43" fmla="*/ 214 h 1161"/>
                <a:gd name="T44" fmla="*/ 3 w 799"/>
                <a:gd name="T45" fmla="*/ 187 h 1161"/>
                <a:gd name="T46" fmla="*/ 12 w 799"/>
                <a:gd name="T47" fmla="*/ 169 h 1161"/>
                <a:gd name="T48" fmla="*/ 29 w 799"/>
                <a:gd name="T49" fmla="*/ 148 h 1161"/>
                <a:gd name="T50" fmla="*/ 13 w 799"/>
                <a:gd name="T51" fmla="*/ 132 h 1161"/>
                <a:gd name="T52" fmla="*/ 24 w 799"/>
                <a:gd name="T53" fmla="*/ 116 h 1161"/>
                <a:gd name="T54" fmla="*/ 0 w 799"/>
                <a:gd name="T55" fmla="*/ 84 h 1161"/>
                <a:gd name="T56" fmla="*/ 1 w 799"/>
                <a:gd name="T57" fmla="*/ 68 h 1161"/>
                <a:gd name="T58" fmla="*/ 11 w 799"/>
                <a:gd name="T59" fmla="*/ 45 h 1161"/>
                <a:gd name="T60" fmla="*/ 29 w 799"/>
                <a:gd name="T61" fmla="*/ 36 h 1161"/>
                <a:gd name="T62" fmla="*/ 45 w 799"/>
                <a:gd name="T63" fmla="*/ 55 h 1161"/>
                <a:gd name="T64" fmla="*/ 68 w 799"/>
                <a:gd name="T65" fmla="*/ 41 h 1161"/>
                <a:gd name="T66" fmla="*/ 81 w 799"/>
                <a:gd name="T67" fmla="*/ 35 h 1161"/>
                <a:gd name="T68" fmla="*/ 88 w 799"/>
                <a:gd name="T69" fmla="*/ 14 h 1161"/>
                <a:gd name="T70" fmla="*/ 105 w 799"/>
                <a:gd name="T71" fmla="*/ 8 h 1161"/>
                <a:gd name="T72" fmla="*/ 116 w 799"/>
                <a:gd name="T73" fmla="*/ 4 h 1161"/>
                <a:gd name="T74" fmla="*/ 124 w 799"/>
                <a:gd name="T75" fmla="*/ 16 h 1161"/>
                <a:gd name="T76" fmla="*/ 128 w 799"/>
                <a:gd name="T77" fmla="*/ 21 h 1161"/>
                <a:gd name="T78" fmla="*/ 131 w 799"/>
                <a:gd name="T79" fmla="*/ 26 h 1161"/>
                <a:gd name="T80" fmla="*/ 132 w 799"/>
                <a:gd name="T81" fmla="*/ 28 h 1161"/>
                <a:gd name="T82" fmla="*/ 133 w 799"/>
                <a:gd name="T83" fmla="*/ 34 h 1161"/>
                <a:gd name="T84" fmla="*/ 135 w 799"/>
                <a:gd name="T85" fmla="*/ 40 h 1161"/>
                <a:gd name="T86" fmla="*/ 147 w 799"/>
                <a:gd name="T87" fmla="*/ 52 h 1161"/>
                <a:gd name="T88" fmla="*/ 166 w 799"/>
                <a:gd name="T89" fmla="*/ 58 h 1161"/>
                <a:gd name="T90" fmla="*/ 174 w 799"/>
                <a:gd name="T91" fmla="*/ 77 h 1161"/>
                <a:gd name="T92" fmla="*/ 194 w 799"/>
                <a:gd name="T93" fmla="*/ 97 h 1161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799"/>
                <a:gd name="T142" fmla="*/ 0 h 1161"/>
                <a:gd name="T143" fmla="*/ 799 w 799"/>
                <a:gd name="T144" fmla="*/ 1161 h 1161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799" h="1161">
                  <a:moveTo>
                    <a:pt x="799" y="413"/>
                  </a:moveTo>
                  <a:lnTo>
                    <a:pt x="795" y="415"/>
                  </a:lnTo>
                  <a:lnTo>
                    <a:pt x="785" y="423"/>
                  </a:lnTo>
                  <a:lnTo>
                    <a:pt x="773" y="433"/>
                  </a:lnTo>
                  <a:lnTo>
                    <a:pt x="759" y="444"/>
                  </a:lnTo>
                  <a:lnTo>
                    <a:pt x="748" y="458"/>
                  </a:lnTo>
                  <a:lnTo>
                    <a:pt x="740" y="468"/>
                  </a:lnTo>
                  <a:lnTo>
                    <a:pt x="738" y="484"/>
                  </a:lnTo>
                  <a:lnTo>
                    <a:pt x="738" y="499"/>
                  </a:lnTo>
                  <a:lnTo>
                    <a:pt x="738" y="517"/>
                  </a:lnTo>
                  <a:lnTo>
                    <a:pt x="734" y="535"/>
                  </a:lnTo>
                  <a:lnTo>
                    <a:pt x="726" y="549"/>
                  </a:lnTo>
                  <a:lnTo>
                    <a:pt x="706" y="560"/>
                  </a:lnTo>
                  <a:lnTo>
                    <a:pt x="683" y="570"/>
                  </a:lnTo>
                  <a:lnTo>
                    <a:pt x="661" y="578"/>
                  </a:lnTo>
                  <a:lnTo>
                    <a:pt x="645" y="584"/>
                  </a:lnTo>
                  <a:lnTo>
                    <a:pt x="635" y="588"/>
                  </a:lnTo>
                  <a:lnTo>
                    <a:pt x="622" y="586"/>
                  </a:lnTo>
                  <a:lnTo>
                    <a:pt x="608" y="584"/>
                  </a:lnTo>
                  <a:lnTo>
                    <a:pt x="594" y="580"/>
                  </a:lnTo>
                  <a:lnTo>
                    <a:pt x="584" y="576"/>
                  </a:lnTo>
                  <a:lnTo>
                    <a:pt x="580" y="576"/>
                  </a:lnTo>
                  <a:lnTo>
                    <a:pt x="561" y="618"/>
                  </a:lnTo>
                  <a:lnTo>
                    <a:pt x="557" y="679"/>
                  </a:lnTo>
                  <a:lnTo>
                    <a:pt x="568" y="718"/>
                  </a:lnTo>
                  <a:lnTo>
                    <a:pt x="580" y="738"/>
                  </a:lnTo>
                  <a:lnTo>
                    <a:pt x="523" y="822"/>
                  </a:lnTo>
                  <a:lnTo>
                    <a:pt x="458" y="826"/>
                  </a:lnTo>
                  <a:lnTo>
                    <a:pt x="425" y="881"/>
                  </a:lnTo>
                  <a:lnTo>
                    <a:pt x="368" y="919"/>
                  </a:lnTo>
                  <a:lnTo>
                    <a:pt x="344" y="1003"/>
                  </a:lnTo>
                  <a:lnTo>
                    <a:pt x="289" y="1051"/>
                  </a:lnTo>
                  <a:lnTo>
                    <a:pt x="285" y="1088"/>
                  </a:lnTo>
                  <a:lnTo>
                    <a:pt x="316" y="1133"/>
                  </a:lnTo>
                  <a:lnTo>
                    <a:pt x="318" y="1147"/>
                  </a:lnTo>
                  <a:lnTo>
                    <a:pt x="244" y="1161"/>
                  </a:lnTo>
                  <a:lnTo>
                    <a:pt x="139" y="1145"/>
                  </a:lnTo>
                  <a:lnTo>
                    <a:pt x="80" y="1137"/>
                  </a:lnTo>
                  <a:lnTo>
                    <a:pt x="41" y="1100"/>
                  </a:lnTo>
                  <a:lnTo>
                    <a:pt x="45" y="1060"/>
                  </a:lnTo>
                  <a:lnTo>
                    <a:pt x="72" y="1025"/>
                  </a:lnTo>
                  <a:lnTo>
                    <a:pt x="66" y="990"/>
                  </a:lnTo>
                  <a:lnTo>
                    <a:pt x="96" y="929"/>
                  </a:lnTo>
                  <a:lnTo>
                    <a:pt x="82" y="858"/>
                  </a:lnTo>
                  <a:lnTo>
                    <a:pt x="7" y="820"/>
                  </a:lnTo>
                  <a:lnTo>
                    <a:pt x="9" y="749"/>
                  </a:lnTo>
                  <a:lnTo>
                    <a:pt x="41" y="718"/>
                  </a:lnTo>
                  <a:lnTo>
                    <a:pt x="47" y="677"/>
                  </a:lnTo>
                  <a:lnTo>
                    <a:pt x="88" y="665"/>
                  </a:lnTo>
                  <a:lnTo>
                    <a:pt x="114" y="594"/>
                  </a:lnTo>
                  <a:lnTo>
                    <a:pt x="88" y="547"/>
                  </a:lnTo>
                  <a:lnTo>
                    <a:pt x="49" y="529"/>
                  </a:lnTo>
                  <a:lnTo>
                    <a:pt x="53" y="486"/>
                  </a:lnTo>
                  <a:lnTo>
                    <a:pt x="96" y="466"/>
                  </a:lnTo>
                  <a:lnTo>
                    <a:pt x="63" y="419"/>
                  </a:lnTo>
                  <a:lnTo>
                    <a:pt x="0" y="338"/>
                  </a:lnTo>
                  <a:lnTo>
                    <a:pt x="15" y="314"/>
                  </a:lnTo>
                  <a:lnTo>
                    <a:pt x="3" y="273"/>
                  </a:lnTo>
                  <a:lnTo>
                    <a:pt x="35" y="234"/>
                  </a:lnTo>
                  <a:lnTo>
                    <a:pt x="41" y="181"/>
                  </a:lnTo>
                  <a:lnTo>
                    <a:pt x="66" y="143"/>
                  </a:lnTo>
                  <a:lnTo>
                    <a:pt x="114" y="147"/>
                  </a:lnTo>
                  <a:lnTo>
                    <a:pt x="131" y="224"/>
                  </a:lnTo>
                  <a:lnTo>
                    <a:pt x="179" y="220"/>
                  </a:lnTo>
                  <a:lnTo>
                    <a:pt x="230" y="165"/>
                  </a:lnTo>
                  <a:lnTo>
                    <a:pt x="269" y="167"/>
                  </a:lnTo>
                  <a:lnTo>
                    <a:pt x="297" y="131"/>
                  </a:lnTo>
                  <a:lnTo>
                    <a:pt x="324" y="141"/>
                  </a:lnTo>
                  <a:lnTo>
                    <a:pt x="362" y="127"/>
                  </a:lnTo>
                  <a:lnTo>
                    <a:pt x="352" y="59"/>
                  </a:lnTo>
                  <a:lnTo>
                    <a:pt x="387" y="33"/>
                  </a:lnTo>
                  <a:lnTo>
                    <a:pt x="419" y="33"/>
                  </a:lnTo>
                  <a:lnTo>
                    <a:pt x="439" y="0"/>
                  </a:lnTo>
                  <a:lnTo>
                    <a:pt x="464" y="17"/>
                  </a:lnTo>
                  <a:lnTo>
                    <a:pt x="492" y="64"/>
                  </a:lnTo>
                  <a:lnTo>
                    <a:pt x="496" y="66"/>
                  </a:lnTo>
                  <a:lnTo>
                    <a:pt x="502" y="74"/>
                  </a:lnTo>
                  <a:lnTo>
                    <a:pt x="509" y="84"/>
                  </a:lnTo>
                  <a:lnTo>
                    <a:pt x="517" y="94"/>
                  </a:lnTo>
                  <a:lnTo>
                    <a:pt x="523" y="104"/>
                  </a:lnTo>
                  <a:lnTo>
                    <a:pt x="525" y="108"/>
                  </a:lnTo>
                  <a:lnTo>
                    <a:pt x="525" y="114"/>
                  </a:lnTo>
                  <a:lnTo>
                    <a:pt x="527" y="124"/>
                  </a:lnTo>
                  <a:lnTo>
                    <a:pt x="531" y="137"/>
                  </a:lnTo>
                  <a:lnTo>
                    <a:pt x="535" y="151"/>
                  </a:lnTo>
                  <a:lnTo>
                    <a:pt x="539" y="161"/>
                  </a:lnTo>
                  <a:lnTo>
                    <a:pt x="539" y="165"/>
                  </a:lnTo>
                  <a:lnTo>
                    <a:pt x="586" y="208"/>
                  </a:lnTo>
                  <a:lnTo>
                    <a:pt x="653" y="206"/>
                  </a:lnTo>
                  <a:lnTo>
                    <a:pt x="661" y="232"/>
                  </a:lnTo>
                  <a:lnTo>
                    <a:pt x="641" y="291"/>
                  </a:lnTo>
                  <a:lnTo>
                    <a:pt x="696" y="309"/>
                  </a:lnTo>
                  <a:lnTo>
                    <a:pt x="744" y="342"/>
                  </a:lnTo>
                  <a:lnTo>
                    <a:pt x="775" y="389"/>
                  </a:lnTo>
                  <a:lnTo>
                    <a:pt x="799" y="41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" name="Freeform 95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" name="Freeform 96"/>
            <p:cNvSpPr/>
            <p:nvPr/>
          </p:nvSpPr>
          <p:spPr bwMode="gray">
            <a:xfrm>
              <a:off x="3440" y="1985"/>
              <a:ext cx="121" cy="140"/>
            </a:xfrm>
            <a:custGeom>
              <a:avLst/>
              <a:gdLst>
                <a:gd name="T0" fmla="*/ 44 w 242"/>
                <a:gd name="T1" fmla="*/ 62 h 279"/>
                <a:gd name="T2" fmla="*/ 35 w 242"/>
                <a:gd name="T3" fmla="*/ 63 h 279"/>
                <a:gd name="T4" fmla="*/ 29 w 242"/>
                <a:gd name="T5" fmla="*/ 70 h 279"/>
                <a:gd name="T6" fmla="*/ 11 w 242"/>
                <a:gd name="T7" fmla="*/ 69 h 279"/>
                <a:gd name="T8" fmla="*/ 1 w 242"/>
                <a:gd name="T9" fmla="*/ 63 h 279"/>
                <a:gd name="T10" fmla="*/ 0 w 242"/>
                <a:gd name="T11" fmla="*/ 45 h 279"/>
                <a:gd name="T12" fmla="*/ 6 w 242"/>
                <a:gd name="T13" fmla="*/ 40 h 279"/>
                <a:gd name="T14" fmla="*/ 11 w 242"/>
                <a:gd name="T15" fmla="*/ 30 h 279"/>
                <a:gd name="T16" fmla="*/ 5 w 242"/>
                <a:gd name="T17" fmla="*/ 27 h 279"/>
                <a:gd name="T18" fmla="*/ 7 w 242"/>
                <a:gd name="T19" fmla="*/ 22 h 279"/>
                <a:gd name="T20" fmla="*/ 14 w 242"/>
                <a:gd name="T21" fmla="*/ 20 h 279"/>
                <a:gd name="T22" fmla="*/ 21 w 242"/>
                <a:gd name="T23" fmla="*/ 10 h 279"/>
                <a:gd name="T24" fmla="*/ 27 w 242"/>
                <a:gd name="T25" fmla="*/ 3 h 279"/>
                <a:gd name="T26" fmla="*/ 33 w 242"/>
                <a:gd name="T27" fmla="*/ 0 h 279"/>
                <a:gd name="T28" fmla="*/ 44 w 242"/>
                <a:gd name="T29" fmla="*/ 13 h 279"/>
                <a:gd name="T30" fmla="*/ 54 w 242"/>
                <a:gd name="T31" fmla="*/ 13 h 279"/>
                <a:gd name="T32" fmla="*/ 58 w 242"/>
                <a:gd name="T33" fmla="*/ 25 h 279"/>
                <a:gd name="T34" fmla="*/ 61 w 242"/>
                <a:gd name="T35" fmla="*/ 35 h 279"/>
                <a:gd name="T36" fmla="*/ 54 w 242"/>
                <a:gd name="T37" fmla="*/ 41 h 279"/>
                <a:gd name="T38" fmla="*/ 54 w 242"/>
                <a:gd name="T39" fmla="*/ 54 h 279"/>
                <a:gd name="T40" fmla="*/ 44 w 242"/>
                <a:gd name="T41" fmla="*/ 62 h 279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w 242"/>
                <a:gd name="T64" fmla="*/ 0 h 279"/>
                <a:gd name="T65" fmla="*/ 242 w 242"/>
                <a:gd name="T66" fmla="*/ 279 h 279"/>
              </a:gdLst>
              <a:ahLst/>
              <a:cxnLst>
                <a:cxn ang="T42">
                  <a:pos x="T0" y="T1"/>
                </a:cxn>
                <a:cxn ang="T43">
                  <a:pos x="T2" y="T3"/>
                </a:cxn>
                <a:cxn ang="T44">
                  <a:pos x="T4" y="T5"/>
                </a:cxn>
                <a:cxn ang="T45">
                  <a:pos x="T6" y="T7"/>
                </a:cxn>
                <a:cxn ang="T46">
                  <a:pos x="T8" y="T9"/>
                </a:cxn>
                <a:cxn ang="T47">
                  <a:pos x="T10" y="T11"/>
                </a:cxn>
                <a:cxn ang="T48">
                  <a:pos x="T12" y="T13"/>
                </a:cxn>
                <a:cxn ang="T49">
                  <a:pos x="T14" y="T15"/>
                </a:cxn>
                <a:cxn ang="T50">
                  <a:pos x="T16" y="T17"/>
                </a:cxn>
                <a:cxn ang="T51">
                  <a:pos x="T18" y="T19"/>
                </a:cxn>
                <a:cxn ang="T52">
                  <a:pos x="T20" y="T21"/>
                </a:cxn>
                <a:cxn ang="T53">
                  <a:pos x="T22" y="T23"/>
                </a:cxn>
                <a:cxn ang="T54">
                  <a:pos x="T24" y="T25"/>
                </a:cxn>
                <a:cxn ang="T55">
                  <a:pos x="T26" y="T27"/>
                </a:cxn>
                <a:cxn ang="T56">
                  <a:pos x="T28" y="T29"/>
                </a:cxn>
                <a:cxn ang="T57">
                  <a:pos x="T30" y="T31"/>
                </a:cxn>
                <a:cxn ang="T58">
                  <a:pos x="T32" y="T33"/>
                </a:cxn>
                <a:cxn ang="T59">
                  <a:pos x="T34" y="T35"/>
                </a:cxn>
                <a:cxn ang="T60">
                  <a:pos x="T36" y="T37"/>
                </a:cxn>
                <a:cxn ang="T61">
                  <a:pos x="T38" y="T39"/>
                </a:cxn>
                <a:cxn ang="T62">
                  <a:pos x="T40" y="T41"/>
                </a:cxn>
              </a:cxnLst>
              <a:rect l="T63" t="T64" r="T65" b="T66"/>
              <a:pathLst>
                <a:path w="242" h="279">
                  <a:moveTo>
                    <a:pt x="173" y="248"/>
                  </a:moveTo>
                  <a:lnTo>
                    <a:pt x="140" y="250"/>
                  </a:lnTo>
                  <a:lnTo>
                    <a:pt x="116" y="279"/>
                  </a:lnTo>
                  <a:lnTo>
                    <a:pt x="41" y="273"/>
                  </a:lnTo>
                  <a:lnTo>
                    <a:pt x="2" y="250"/>
                  </a:lnTo>
                  <a:lnTo>
                    <a:pt x="0" y="179"/>
                  </a:lnTo>
                  <a:lnTo>
                    <a:pt x="21" y="159"/>
                  </a:lnTo>
                  <a:lnTo>
                    <a:pt x="41" y="118"/>
                  </a:lnTo>
                  <a:lnTo>
                    <a:pt x="17" y="106"/>
                  </a:lnTo>
                  <a:lnTo>
                    <a:pt x="25" y="86"/>
                  </a:lnTo>
                  <a:lnTo>
                    <a:pt x="53" y="80"/>
                  </a:lnTo>
                  <a:lnTo>
                    <a:pt x="82" y="39"/>
                  </a:lnTo>
                  <a:lnTo>
                    <a:pt x="106" y="12"/>
                  </a:lnTo>
                  <a:lnTo>
                    <a:pt x="132" y="0"/>
                  </a:lnTo>
                  <a:lnTo>
                    <a:pt x="175" y="49"/>
                  </a:lnTo>
                  <a:lnTo>
                    <a:pt x="216" y="49"/>
                  </a:lnTo>
                  <a:lnTo>
                    <a:pt x="230" y="100"/>
                  </a:lnTo>
                  <a:lnTo>
                    <a:pt x="242" y="139"/>
                  </a:lnTo>
                  <a:lnTo>
                    <a:pt x="216" y="163"/>
                  </a:lnTo>
                  <a:lnTo>
                    <a:pt x="214" y="214"/>
                  </a:lnTo>
                  <a:lnTo>
                    <a:pt x="173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8" name="Freeform 97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9" name="Freeform 98"/>
            <p:cNvSpPr/>
            <p:nvPr/>
          </p:nvSpPr>
          <p:spPr bwMode="gray">
            <a:xfrm>
              <a:off x="3527" y="2070"/>
              <a:ext cx="86" cy="115"/>
            </a:xfrm>
            <a:custGeom>
              <a:avLst/>
              <a:gdLst>
                <a:gd name="T0" fmla="*/ 2 w 171"/>
                <a:gd name="T1" fmla="*/ 36 h 230"/>
                <a:gd name="T2" fmla="*/ 1 w 171"/>
                <a:gd name="T3" fmla="*/ 47 h 230"/>
                <a:gd name="T4" fmla="*/ 8 w 171"/>
                <a:gd name="T5" fmla="*/ 56 h 230"/>
                <a:gd name="T6" fmla="*/ 24 w 171"/>
                <a:gd name="T7" fmla="*/ 58 h 230"/>
                <a:gd name="T8" fmla="*/ 37 w 171"/>
                <a:gd name="T9" fmla="*/ 54 h 230"/>
                <a:gd name="T10" fmla="*/ 38 w 171"/>
                <a:gd name="T11" fmla="*/ 39 h 230"/>
                <a:gd name="T12" fmla="*/ 43 w 171"/>
                <a:gd name="T13" fmla="*/ 27 h 230"/>
                <a:gd name="T14" fmla="*/ 41 w 171"/>
                <a:gd name="T15" fmla="*/ 20 h 230"/>
                <a:gd name="T16" fmla="*/ 35 w 171"/>
                <a:gd name="T17" fmla="*/ 15 h 230"/>
                <a:gd name="T18" fmla="*/ 25 w 171"/>
                <a:gd name="T19" fmla="*/ 9 h 230"/>
                <a:gd name="T20" fmla="*/ 25 w 171"/>
                <a:gd name="T21" fmla="*/ 1 h 230"/>
                <a:gd name="T22" fmla="*/ 12 w 171"/>
                <a:gd name="T23" fmla="*/ 0 h 230"/>
                <a:gd name="T24" fmla="*/ 11 w 171"/>
                <a:gd name="T25" fmla="*/ 12 h 230"/>
                <a:gd name="T26" fmla="*/ 0 w 171"/>
                <a:gd name="T27" fmla="*/ 20 h 230"/>
                <a:gd name="T28" fmla="*/ 2 w 171"/>
                <a:gd name="T29" fmla="*/ 36 h 230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171"/>
                <a:gd name="T46" fmla="*/ 0 h 230"/>
                <a:gd name="T47" fmla="*/ 171 w 171"/>
                <a:gd name="T48" fmla="*/ 230 h 230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171" h="230">
                  <a:moveTo>
                    <a:pt x="8" y="144"/>
                  </a:moveTo>
                  <a:lnTo>
                    <a:pt x="4" y="185"/>
                  </a:lnTo>
                  <a:lnTo>
                    <a:pt x="31" y="224"/>
                  </a:lnTo>
                  <a:lnTo>
                    <a:pt x="96" y="230"/>
                  </a:lnTo>
                  <a:lnTo>
                    <a:pt x="148" y="215"/>
                  </a:lnTo>
                  <a:lnTo>
                    <a:pt x="152" y="154"/>
                  </a:lnTo>
                  <a:lnTo>
                    <a:pt x="171" y="108"/>
                  </a:lnTo>
                  <a:lnTo>
                    <a:pt x="163" y="79"/>
                  </a:lnTo>
                  <a:lnTo>
                    <a:pt x="138" y="59"/>
                  </a:lnTo>
                  <a:lnTo>
                    <a:pt x="98" y="35"/>
                  </a:lnTo>
                  <a:lnTo>
                    <a:pt x="98" y="4"/>
                  </a:lnTo>
                  <a:lnTo>
                    <a:pt x="45" y="0"/>
                  </a:lnTo>
                  <a:lnTo>
                    <a:pt x="41" y="45"/>
                  </a:lnTo>
                  <a:lnTo>
                    <a:pt x="0" y="79"/>
                  </a:lnTo>
                  <a:lnTo>
                    <a:pt x="8" y="144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0" name="Freeform 99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" name="Freeform 100"/>
            <p:cNvSpPr/>
            <p:nvPr/>
          </p:nvSpPr>
          <p:spPr bwMode="gray">
            <a:xfrm>
              <a:off x="3643" y="1699"/>
              <a:ext cx="430" cy="429"/>
            </a:xfrm>
            <a:custGeom>
              <a:avLst/>
              <a:gdLst>
                <a:gd name="T0" fmla="*/ 182 w 860"/>
                <a:gd name="T1" fmla="*/ 145 h 858"/>
                <a:gd name="T2" fmla="*/ 179 w 860"/>
                <a:gd name="T3" fmla="*/ 149 h 858"/>
                <a:gd name="T4" fmla="*/ 174 w 860"/>
                <a:gd name="T5" fmla="*/ 152 h 858"/>
                <a:gd name="T6" fmla="*/ 166 w 860"/>
                <a:gd name="T7" fmla="*/ 154 h 858"/>
                <a:gd name="T8" fmla="*/ 156 w 860"/>
                <a:gd name="T9" fmla="*/ 157 h 858"/>
                <a:gd name="T10" fmla="*/ 149 w 860"/>
                <a:gd name="T11" fmla="*/ 163 h 858"/>
                <a:gd name="T12" fmla="*/ 140 w 860"/>
                <a:gd name="T13" fmla="*/ 170 h 858"/>
                <a:gd name="T14" fmla="*/ 133 w 860"/>
                <a:gd name="T15" fmla="*/ 176 h 858"/>
                <a:gd name="T16" fmla="*/ 129 w 860"/>
                <a:gd name="T17" fmla="*/ 180 h 858"/>
                <a:gd name="T18" fmla="*/ 123 w 860"/>
                <a:gd name="T19" fmla="*/ 186 h 858"/>
                <a:gd name="T20" fmla="*/ 119 w 860"/>
                <a:gd name="T21" fmla="*/ 194 h 858"/>
                <a:gd name="T22" fmla="*/ 113 w 860"/>
                <a:gd name="T23" fmla="*/ 201 h 858"/>
                <a:gd name="T24" fmla="*/ 107 w 860"/>
                <a:gd name="T25" fmla="*/ 204 h 858"/>
                <a:gd name="T26" fmla="*/ 103 w 860"/>
                <a:gd name="T27" fmla="*/ 208 h 858"/>
                <a:gd name="T28" fmla="*/ 95 w 860"/>
                <a:gd name="T29" fmla="*/ 213 h 858"/>
                <a:gd name="T30" fmla="*/ 89 w 860"/>
                <a:gd name="T31" fmla="*/ 215 h 858"/>
                <a:gd name="T32" fmla="*/ 88 w 860"/>
                <a:gd name="T33" fmla="*/ 210 h 858"/>
                <a:gd name="T34" fmla="*/ 92 w 860"/>
                <a:gd name="T35" fmla="*/ 204 h 858"/>
                <a:gd name="T36" fmla="*/ 98 w 860"/>
                <a:gd name="T37" fmla="*/ 198 h 858"/>
                <a:gd name="T38" fmla="*/ 103 w 860"/>
                <a:gd name="T39" fmla="*/ 191 h 858"/>
                <a:gd name="T40" fmla="*/ 101 w 860"/>
                <a:gd name="T41" fmla="*/ 187 h 858"/>
                <a:gd name="T42" fmla="*/ 95 w 860"/>
                <a:gd name="T43" fmla="*/ 184 h 858"/>
                <a:gd name="T44" fmla="*/ 91 w 860"/>
                <a:gd name="T45" fmla="*/ 179 h 858"/>
                <a:gd name="T46" fmla="*/ 93 w 860"/>
                <a:gd name="T47" fmla="*/ 170 h 858"/>
                <a:gd name="T48" fmla="*/ 100 w 860"/>
                <a:gd name="T49" fmla="*/ 159 h 858"/>
                <a:gd name="T50" fmla="*/ 107 w 860"/>
                <a:gd name="T51" fmla="*/ 148 h 858"/>
                <a:gd name="T52" fmla="*/ 110 w 860"/>
                <a:gd name="T53" fmla="*/ 140 h 858"/>
                <a:gd name="T54" fmla="*/ 110 w 860"/>
                <a:gd name="T55" fmla="*/ 135 h 858"/>
                <a:gd name="T56" fmla="*/ 105 w 860"/>
                <a:gd name="T57" fmla="*/ 129 h 858"/>
                <a:gd name="T58" fmla="*/ 99 w 860"/>
                <a:gd name="T59" fmla="*/ 123 h 858"/>
                <a:gd name="T60" fmla="*/ 94 w 860"/>
                <a:gd name="T61" fmla="*/ 122 h 858"/>
                <a:gd name="T62" fmla="*/ 87 w 860"/>
                <a:gd name="T63" fmla="*/ 123 h 858"/>
                <a:gd name="T64" fmla="*/ 78 w 860"/>
                <a:gd name="T65" fmla="*/ 123 h 858"/>
                <a:gd name="T66" fmla="*/ 74 w 860"/>
                <a:gd name="T67" fmla="*/ 124 h 858"/>
                <a:gd name="T68" fmla="*/ 70 w 860"/>
                <a:gd name="T69" fmla="*/ 134 h 858"/>
                <a:gd name="T70" fmla="*/ 66 w 860"/>
                <a:gd name="T71" fmla="*/ 145 h 858"/>
                <a:gd name="T72" fmla="*/ 60 w 860"/>
                <a:gd name="T73" fmla="*/ 152 h 858"/>
                <a:gd name="T74" fmla="*/ 53 w 860"/>
                <a:gd name="T75" fmla="*/ 163 h 858"/>
                <a:gd name="T76" fmla="*/ 46 w 860"/>
                <a:gd name="T77" fmla="*/ 169 h 858"/>
                <a:gd name="T78" fmla="*/ 41 w 860"/>
                <a:gd name="T79" fmla="*/ 172 h 858"/>
                <a:gd name="T80" fmla="*/ 34 w 860"/>
                <a:gd name="T81" fmla="*/ 167 h 858"/>
                <a:gd name="T82" fmla="*/ 14 w 860"/>
                <a:gd name="T83" fmla="*/ 147 h 858"/>
                <a:gd name="T84" fmla="*/ 5 w 860"/>
                <a:gd name="T85" fmla="*/ 127 h 858"/>
                <a:gd name="T86" fmla="*/ 7 w 860"/>
                <a:gd name="T87" fmla="*/ 101 h 858"/>
                <a:gd name="T88" fmla="*/ 3 w 860"/>
                <a:gd name="T89" fmla="*/ 79 h 858"/>
                <a:gd name="T90" fmla="*/ 21 w 860"/>
                <a:gd name="T91" fmla="*/ 80 h 858"/>
                <a:gd name="T92" fmla="*/ 43 w 860"/>
                <a:gd name="T93" fmla="*/ 78 h 858"/>
                <a:gd name="T94" fmla="*/ 69 w 860"/>
                <a:gd name="T95" fmla="*/ 53 h 858"/>
                <a:gd name="T96" fmla="*/ 94 w 860"/>
                <a:gd name="T97" fmla="*/ 44 h 858"/>
                <a:gd name="T98" fmla="*/ 108 w 860"/>
                <a:gd name="T99" fmla="*/ 37 h 858"/>
                <a:gd name="T100" fmla="*/ 131 w 860"/>
                <a:gd name="T101" fmla="*/ 12 h 858"/>
                <a:gd name="T102" fmla="*/ 149 w 860"/>
                <a:gd name="T103" fmla="*/ 6 h 858"/>
                <a:gd name="T104" fmla="*/ 182 w 860"/>
                <a:gd name="T105" fmla="*/ 30 h 858"/>
                <a:gd name="T106" fmla="*/ 194 w 860"/>
                <a:gd name="T107" fmla="*/ 60 h 858"/>
                <a:gd name="T108" fmla="*/ 215 w 860"/>
                <a:gd name="T109" fmla="*/ 101 h 858"/>
                <a:gd name="T110" fmla="*/ 183 w 860"/>
                <a:gd name="T111" fmla="*/ 134 h 85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w 860"/>
                <a:gd name="T169" fmla="*/ 0 h 858"/>
                <a:gd name="T170" fmla="*/ 860 w 860"/>
                <a:gd name="T171" fmla="*/ 858 h 858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T168" t="T169" r="T170" b="T171"/>
              <a:pathLst>
                <a:path w="860" h="858">
                  <a:moveTo>
                    <a:pt x="725" y="575"/>
                  </a:moveTo>
                  <a:lnTo>
                    <a:pt x="725" y="579"/>
                  </a:lnTo>
                  <a:lnTo>
                    <a:pt x="719" y="585"/>
                  </a:lnTo>
                  <a:lnTo>
                    <a:pt x="713" y="594"/>
                  </a:lnTo>
                  <a:lnTo>
                    <a:pt x="705" y="604"/>
                  </a:lnTo>
                  <a:lnTo>
                    <a:pt x="695" y="608"/>
                  </a:lnTo>
                  <a:lnTo>
                    <a:pt x="681" y="610"/>
                  </a:lnTo>
                  <a:lnTo>
                    <a:pt x="664" y="614"/>
                  </a:lnTo>
                  <a:lnTo>
                    <a:pt x="642" y="618"/>
                  </a:lnTo>
                  <a:lnTo>
                    <a:pt x="622" y="626"/>
                  </a:lnTo>
                  <a:lnTo>
                    <a:pt x="607" y="638"/>
                  </a:lnTo>
                  <a:lnTo>
                    <a:pt x="593" y="651"/>
                  </a:lnTo>
                  <a:lnTo>
                    <a:pt x="577" y="665"/>
                  </a:lnTo>
                  <a:lnTo>
                    <a:pt x="559" y="679"/>
                  </a:lnTo>
                  <a:lnTo>
                    <a:pt x="544" y="693"/>
                  </a:lnTo>
                  <a:lnTo>
                    <a:pt x="530" y="703"/>
                  </a:lnTo>
                  <a:lnTo>
                    <a:pt x="522" y="711"/>
                  </a:lnTo>
                  <a:lnTo>
                    <a:pt x="514" y="718"/>
                  </a:lnTo>
                  <a:lnTo>
                    <a:pt x="502" y="730"/>
                  </a:lnTo>
                  <a:lnTo>
                    <a:pt x="492" y="744"/>
                  </a:lnTo>
                  <a:lnTo>
                    <a:pt x="481" y="760"/>
                  </a:lnTo>
                  <a:lnTo>
                    <a:pt x="475" y="774"/>
                  </a:lnTo>
                  <a:lnTo>
                    <a:pt x="465" y="789"/>
                  </a:lnTo>
                  <a:lnTo>
                    <a:pt x="451" y="801"/>
                  </a:lnTo>
                  <a:lnTo>
                    <a:pt x="437" y="809"/>
                  </a:lnTo>
                  <a:lnTo>
                    <a:pt x="427" y="815"/>
                  </a:lnTo>
                  <a:lnTo>
                    <a:pt x="422" y="823"/>
                  </a:lnTo>
                  <a:lnTo>
                    <a:pt x="410" y="831"/>
                  </a:lnTo>
                  <a:lnTo>
                    <a:pt x="394" y="840"/>
                  </a:lnTo>
                  <a:lnTo>
                    <a:pt x="380" y="850"/>
                  </a:lnTo>
                  <a:lnTo>
                    <a:pt x="364" y="856"/>
                  </a:lnTo>
                  <a:lnTo>
                    <a:pt x="355" y="858"/>
                  </a:lnTo>
                  <a:lnTo>
                    <a:pt x="349" y="854"/>
                  </a:lnTo>
                  <a:lnTo>
                    <a:pt x="349" y="838"/>
                  </a:lnTo>
                  <a:lnTo>
                    <a:pt x="355" y="827"/>
                  </a:lnTo>
                  <a:lnTo>
                    <a:pt x="366" y="815"/>
                  </a:lnTo>
                  <a:lnTo>
                    <a:pt x="380" y="801"/>
                  </a:lnTo>
                  <a:lnTo>
                    <a:pt x="392" y="789"/>
                  </a:lnTo>
                  <a:lnTo>
                    <a:pt x="404" y="775"/>
                  </a:lnTo>
                  <a:lnTo>
                    <a:pt x="410" y="764"/>
                  </a:lnTo>
                  <a:lnTo>
                    <a:pt x="410" y="754"/>
                  </a:lnTo>
                  <a:lnTo>
                    <a:pt x="404" y="748"/>
                  </a:lnTo>
                  <a:lnTo>
                    <a:pt x="392" y="742"/>
                  </a:lnTo>
                  <a:lnTo>
                    <a:pt x="380" y="734"/>
                  </a:lnTo>
                  <a:lnTo>
                    <a:pt x="370" y="726"/>
                  </a:lnTo>
                  <a:lnTo>
                    <a:pt x="364" y="716"/>
                  </a:lnTo>
                  <a:lnTo>
                    <a:pt x="364" y="699"/>
                  </a:lnTo>
                  <a:lnTo>
                    <a:pt x="372" y="679"/>
                  </a:lnTo>
                  <a:lnTo>
                    <a:pt x="382" y="661"/>
                  </a:lnTo>
                  <a:lnTo>
                    <a:pt x="400" y="636"/>
                  </a:lnTo>
                  <a:lnTo>
                    <a:pt x="418" y="608"/>
                  </a:lnTo>
                  <a:lnTo>
                    <a:pt x="425" y="592"/>
                  </a:lnTo>
                  <a:lnTo>
                    <a:pt x="433" y="575"/>
                  </a:lnTo>
                  <a:lnTo>
                    <a:pt x="441" y="559"/>
                  </a:lnTo>
                  <a:lnTo>
                    <a:pt x="443" y="547"/>
                  </a:lnTo>
                  <a:lnTo>
                    <a:pt x="439" y="537"/>
                  </a:lnTo>
                  <a:lnTo>
                    <a:pt x="429" y="526"/>
                  </a:lnTo>
                  <a:lnTo>
                    <a:pt x="418" y="514"/>
                  </a:lnTo>
                  <a:lnTo>
                    <a:pt x="404" y="502"/>
                  </a:lnTo>
                  <a:lnTo>
                    <a:pt x="394" y="494"/>
                  </a:lnTo>
                  <a:lnTo>
                    <a:pt x="384" y="490"/>
                  </a:lnTo>
                  <a:lnTo>
                    <a:pt x="374" y="490"/>
                  </a:lnTo>
                  <a:lnTo>
                    <a:pt x="362" y="492"/>
                  </a:lnTo>
                  <a:lnTo>
                    <a:pt x="345" y="494"/>
                  </a:lnTo>
                  <a:lnTo>
                    <a:pt x="325" y="494"/>
                  </a:lnTo>
                  <a:lnTo>
                    <a:pt x="311" y="492"/>
                  </a:lnTo>
                  <a:lnTo>
                    <a:pt x="301" y="492"/>
                  </a:lnTo>
                  <a:lnTo>
                    <a:pt x="294" y="498"/>
                  </a:lnTo>
                  <a:lnTo>
                    <a:pt x="286" y="512"/>
                  </a:lnTo>
                  <a:lnTo>
                    <a:pt x="280" y="533"/>
                  </a:lnTo>
                  <a:lnTo>
                    <a:pt x="272" y="557"/>
                  </a:lnTo>
                  <a:lnTo>
                    <a:pt x="264" y="577"/>
                  </a:lnTo>
                  <a:lnTo>
                    <a:pt x="254" y="592"/>
                  </a:lnTo>
                  <a:lnTo>
                    <a:pt x="242" y="608"/>
                  </a:lnTo>
                  <a:lnTo>
                    <a:pt x="227" y="630"/>
                  </a:lnTo>
                  <a:lnTo>
                    <a:pt x="211" y="650"/>
                  </a:lnTo>
                  <a:lnTo>
                    <a:pt x="197" y="663"/>
                  </a:lnTo>
                  <a:lnTo>
                    <a:pt x="183" y="673"/>
                  </a:lnTo>
                  <a:lnTo>
                    <a:pt x="172" y="681"/>
                  </a:lnTo>
                  <a:lnTo>
                    <a:pt x="162" y="687"/>
                  </a:lnTo>
                  <a:lnTo>
                    <a:pt x="158" y="691"/>
                  </a:lnTo>
                  <a:lnTo>
                    <a:pt x="134" y="667"/>
                  </a:lnTo>
                  <a:lnTo>
                    <a:pt x="103" y="620"/>
                  </a:lnTo>
                  <a:lnTo>
                    <a:pt x="55" y="587"/>
                  </a:lnTo>
                  <a:lnTo>
                    <a:pt x="0" y="569"/>
                  </a:lnTo>
                  <a:lnTo>
                    <a:pt x="20" y="510"/>
                  </a:lnTo>
                  <a:lnTo>
                    <a:pt x="53" y="457"/>
                  </a:lnTo>
                  <a:lnTo>
                    <a:pt x="30" y="402"/>
                  </a:lnTo>
                  <a:lnTo>
                    <a:pt x="30" y="337"/>
                  </a:lnTo>
                  <a:lnTo>
                    <a:pt x="10" y="315"/>
                  </a:lnTo>
                  <a:lnTo>
                    <a:pt x="40" y="285"/>
                  </a:lnTo>
                  <a:lnTo>
                    <a:pt x="81" y="317"/>
                  </a:lnTo>
                  <a:lnTo>
                    <a:pt x="126" y="382"/>
                  </a:lnTo>
                  <a:lnTo>
                    <a:pt x="170" y="311"/>
                  </a:lnTo>
                  <a:lnTo>
                    <a:pt x="215" y="274"/>
                  </a:lnTo>
                  <a:lnTo>
                    <a:pt x="274" y="209"/>
                  </a:lnTo>
                  <a:lnTo>
                    <a:pt x="349" y="189"/>
                  </a:lnTo>
                  <a:lnTo>
                    <a:pt x="376" y="173"/>
                  </a:lnTo>
                  <a:lnTo>
                    <a:pt x="380" y="134"/>
                  </a:lnTo>
                  <a:lnTo>
                    <a:pt x="431" y="146"/>
                  </a:lnTo>
                  <a:lnTo>
                    <a:pt x="475" y="108"/>
                  </a:lnTo>
                  <a:lnTo>
                    <a:pt x="524" y="47"/>
                  </a:lnTo>
                  <a:lnTo>
                    <a:pt x="524" y="0"/>
                  </a:lnTo>
                  <a:lnTo>
                    <a:pt x="595" y="22"/>
                  </a:lnTo>
                  <a:lnTo>
                    <a:pt x="679" y="45"/>
                  </a:lnTo>
                  <a:lnTo>
                    <a:pt x="725" y="120"/>
                  </a:lnTo>
                  <a:lnTo>
                    <a:pt x="784" y="187"/>
                  </a:lnTo>
                  <a:lnTo>
                    <a:pt x="774" y="240"/>
                  </a:lnTo>
                  <a:lnTo>
                    <a:pt x="860" y="317"/>
                  </a:lnTo>
                  <a:lnTo>
                    <a:pt x="860" y="402"/>
                  </a:lnTo>
                  <a:lnTo>
                    <a:pt x="815" y="425"/>
                  </a:lnTo>
                  <a:lnTo>
                    <a:pt x="731" y="533"/>
                  </a:lnTo>
                  <a:lnTo>
                    <a:pt x="725" y="57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2" name="Freeform 101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3" name="Freeform 102"/>
            <p:cNvSpPr/>
            <p:nvPr/>
          </p:nvSpPr>
          <p:spPr bwMode="gray">
            <a:xfrm>
              <a:off x="3738" y="1458"/>
              <a:ext cx="630" cy="431"/>
            </a:xfrm>
            <a:custGeom>
              <a:avLst/>
              <a:gdLst>
                <a:gd name="T0" fmla="*/ 315 w 1260"/>
                <a:gd name="T1" fmla="*/ 87 h 862"/>
                <a:gd name="T2" fmla="*/ 309 w 1260"/>
                <a:gd name="T3" fmla="*/ 91 h 862"/>
                <a:gd name="T4" fmla="*/ 299 w 1260"/>
                <a:gd name="T5" fmla="*/ 98 h 862"/>
                <a:gd name="T6" fmla="*/ 293 w 1260"/>
                <a:gd name="T7" fmla="*/ 101 h 862"/>
                <a:gd name="T8" fmla="*/ 287 w 1260"/>
                <a:gd name="T9" fmla="*/ 98 h 862"/>
                <a:gd name="T10" fmla="*/ 279 w 1260"/>
                <a:gd name="T11" fmla="*/ 94 h 862"/>
                <a:gd name="T12" fmla="*/ 277 w 1260"/>
                <a:gd name="T13" fmla="*/ 106 h 862"/>
                <a:gd name="T14" fmla="*/ 274 w 1260"/>
                <a:gd name="T15" fmla="*/ 119 h 862"/>
                <a:gd name="T16" fmla="*/ 265 w 1260"/>
                <a:gd name="T17" fmla="*/ 127 h 862"/>
                <a:gd name="T18" fmla="*/ 263 w 1260"/>
                <a:gd name="T19" fmla="*/ 136 h 862"/>
                <a:gd name="T20" fmla="*/ 254 w 1260"/>
                <a:gd name="T21" fmla="*/ 143 h 862"/>
                <a:gd name="T22" fmla="*/ 241 w 1260"/>
                <a:gd name="T23" fmla="*/ 147 h 862"/>
                <a:gd name="T24" fmla="*/ 233 w 1260"/>
                <a:gd name="T25" fmla="*/ 149 h 862"/>
                <a:gd name="T26" fmla="*/ 236 w 1260"/>
                <a:gd name="T27" fmla="*/ 157 h 862"/>
                <a:gd name="T28" fmla="*/ 244 w 1260"/>
                <a:gd name="T29" fmla="*/ 167 h 862"/>
                <a:gd name="T30" fmla="*/ 241 w 1260"/>
                <a:gd name="T31" fmla="*/ 175 h 862"/>
                <a:gd name="T32" fmla="*/ 226 w 1260"/>
                <a:gd name="T33" fmla="*/ 177 h 862"/>
                <a:gd name="T34" fmla="*/ 216 w 1260"/>
                <a:gd name="T35" fmla="*/ 177 h 862"/>
                <a:gd name="T36" fmla="*/ 207 w 1260"/>
                <a:gd name="T37" fmla="*/ 177 h 862"/>
                <a:gd name="T38" fmla="*/ 202 w 1260"/>
                <a:gd name="T39" fmla="*/ 172 h 862"/>
                <a:gd name="T40" fmla="*/ 196 w 1260"/>
                <a:gd name="T41" fmla="*/ 170 h 862"/>
                <a:gd name="T42" fmla="*/ 191 w 1260"/>
                <a:gd name="T43" fmla="*/ 183 h 862"/>
                <a:gd name="T44" fmla="*/ 185 w 1260"/>
                <a:gd name="T45" fmla="*/ 199 h 862"/>
                <a:gd name="T46" fmla="*/ 178 w 1260"/>
                <a:gd name="T47" fmla="*/ 213 h 862"/>
                <a:gd name="T48" fmla="*/ 169 w 1260"/>
                <a:gd name="T49" fmla="*/ 216 h 862"/>
                <a:gd name="T50" fmla="*/ 147 w 1260"/>
                <a:gd name="T51" fmla="*/ 181 h 862"/>
                <a:gd name="T52" fmla="*/ 122 w 1260"/>
                <a:gd name="T53" fmla="*/ 132 h 862"/>
                <a:gd name="T54" fmla="*/ 66 w 1260"/>
                <a:gd name="T55" fmla="*/ 99 h 862"/>
                <a:gd name="T56" fmla="*/ 28 w 1260"/>
                <a:gd name="T57" fmla="*/ 96 h 862"/>
                <a:gd name="T58" fmla="*/ 21 w 1260"/>
                <a:gd name="T59" fmla="*/ 55 h 862"/>
                <a:gd name="T60" fmla="*/ 6 w 1260"/>
                <a:gd name="T61" fmla="*/ 26 h 862"/>
                <a:gd name="T62" fmla="*/ 33 w 1260"/>
                <a:gd name="T63" fmla="*/ 29 h 862"/>
                <a:gd name="T64" fmla="*/ 64 w 1260"/>
                <a:gd name="T65" fmla="*/ 0 h 862"/>
                <a:gd name="T66" fmla="*/ 101 w 1260"/>
                <a:gd name="T67" fmla="*/ 27 h 862"/>
                <a:gd name="T68" fmla="*/ 133 w 1260"/>
                <a:gd name="T69" fmla="*/ 34 h 862"/>
                <a:gd name="T70" fmla="*/ 172 w 1260"/>
                <a:gd name="T71" fmla="*/ 48 h 862"/>
                <a:gd name="T72" fmla="*/ 206 w 1260"/>
                <a:gd name="T73" fmla="*/ 62 h 862"/>
                <a:gd name="T74" fmla="*/ 214 w 1260"/>
                <a:gd name="T75" fmla="*/ 42 h 862"/>
                <a:gd name="T76" fmla="*/ 217 w 1260"/>
                <a:gd name="T77" fmla="*/ 53 h 862"/>
                <a:gd name="T78" fmla="*/ 219 w 1260"/>
                <a:gd name="T79" fmla="*/ 58 h 862"/>
                <a:gd name="T80" fmla="*/ 227 w 1260"/>
                <a:gd name="T81" fmla="*/ 65 h 862"/>
                <a:gd name="T82" fmla="*/ 243 w 1260"/>
                <a:gd name="T83" fmla="*/ 80 h 862"/>
                <a:gd name="T84" fmla="*/ 265 w 1260"/>
                <a:gd name="T85" fmla="*/ 51 h 862"/>
                <a:gd name="T86" fmla="*/ 312 w 1260"/>
                <a:gd name="T87" fmla="*/ 62 h 862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1260"/>
                <a:gd name="T133" fmla="*/ 0 h 862"/>
                <a:gd name="T134" fmla="*/ 1260 w 1260"/>
                <a:gd name="T135" fmla="*/ 862 h 862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1260" h="862">
                  <a:moveTo>
                    <a:pt x="1246" y="248"/>
                  </a:moveTo>
                  <a:lnTo>
                    <a:pt x="1260" y="267"/>
                  </a:lnTo>
                  <a:lnTo>
                    <a:pt x="1258" y="348"/>
                  </a:lnTo>
                  <a:lnTo>
                    <a:pt x="1254" y="350"/>
                  </a:lnTo>
                  <a:lnTo>
                    <a:pt x="1246" y="356"/>
                  </a:lnTo>
                  <a:lnTo>
                    <a:pt x="1233" y="364"/>
                  </a:lnTo>
                  <a:lnTo>
                    <a:pt x="1219" y="374"/>
                  </a:lnTo>
                  <a:lnTo>
                    <a:pt x="1205" y="382"/>
                  </a:lnTo>
                  <a:lnTo>
                    <a:pt x="1195" y="390"/>
                  </a:lnTo>
                  <a:lnTo>
                    <a:pt x="1187" y="395"/>
                  </a:lnTo>
                  <a:lnTo>
                    <a:pt x="1179" y="399"/>
                  </a:lnTo>
                  <a:lnTo>
                    <a:pt x="1170" y="401"/>
                  </a:lnTo>
                  <a:lnTo>
                    <a:pt x="1160" y="401"/>
                  </a:lnTo>
                  <a:lnTo>
                    <a:pt x="1154" y="395"/>
                  </a:lnTo>
                  <a:lnTo>
                    <a:pt x="1146" y="390"/>
                  </a:lnTo>
                  <a:lnTo>
                    <a:pt x="1136" y="380"/>
                  </a:lnTo>
                  <a:lnTo>
                    <a:pt x="1124" y="376"/>
                  </a:lnTo>
                  <a:lnTo>
                    <a:pt x="1114" y="376"/>
                  </a:lnTo>
                  <a:lnTo>
                    <a:pt x="1110" y="384"/>
                  </a:lnTo>
                  <a:lnTo>
                    <a:pt x="1107" y="401"/>
                  </a:lnTo>
                  <a:lnTo>
                    <a:pt x="1105" y="423"/>
                  </a:lnTo>
                  <a:lnTo>
                    <a:pt x="1103" y="443"/>
                  </a:lnTo>
                  <a:lnTo>
                    <a:pt x="1101" y="460"/>
                  </a:lnTo>
                  <a:lnTo>
                    <a:pt x="1095" y="476"/>
                  </a:lnTo>
                  <a:lnTo>
                    <a:pt x="1085" y="490"/>
                  </a:lnTo>
                  <a:lnTo>
                    <a:pt x="1069" y="500"/>
                  </a:lnTo>
                  <a:lnTo>
                    <a:pt x="1059" y="508"/>
                  </a:lnTo>
                  <a:lnTo>
                    <a:pt x="1055" y="519"/>
                  </a:lnTo>
                  <a:lnTo>
                    <a:pt x="1053" y="531"/>
                  </a:lnTo>
                  <a:lnTo>
                    <a:pt x="1051" y="541"/>
                  </a:lnTo>
                  <a:lnTo>
                    <a:pt x="1045" y="551"/>
                  </a:lnTo>
                  <a:lnTo>
                    <a:pt x="1032" y="559"/>
                  </a:lnTo>
                  <a:lnTo>
                    <a:pt x="1016" y="569"/>
                  </a:lnTo>
                  <a:lnTo>
                    <a:pt x="996" y="576"/>
                  </a:lnTo>
                  <a:lnTo>
                    <a:pt x="979" y="584"/>
                  </a:lnTo>
                  <a:lnTo>
                    <a:pt x="965" y="588"/>
                  </a:lnTo>
                  <a:lnTo>
                    <a:pt x="951" y="590"/>
                  </a:lnTo>
                  <a:lnTo>
                    <a:pt x="941" y="592"/>
                  </a:lnTo>
                  <a:lnTo>
                    <a:pt x="933" y="596"/>
                  </a:lnTo>
                  <a:lnTo>
                    <a:pt x="929" y="604"/>
                  </a:lnTo>
                  <a:lnTo>
                    <a:pt x="933" y="614"/>
                  </a:lnTo>
                  <a:lnTo>
                    <a:pt x="943" y="628"/>
                  </a:lnTo>
                  <a:lnTo>
                    <a:pt x="955" y="641"/>
                  </a:lnTo>
                  <a:lnTo>
                    <a:pt x="967" y="651"/>
                  </a:lnTo>
                  <a:lnTo>
                    <a:pt x="977" y="665"/>
                  </a:lnTo>
                  <a:lnTo>
                    <a:pt x="981" y="677"/>
                  </a:lnTo>
                  <a:lnTo>
                    <a:pt x="975" y="691"/>
                  </a:lnTo>
                  <a:lnTo>
                    <a:pt x="963" y="699"/>
                  </a:lnTo>
                  <a:lnTo>
                    <a:pt x="943" y="702"/>
                  </a:lnTo>
                  <a:lnTo>
                    <a:pt x="923" y="704"/>
                  </a:lnTo>
                  <a:lnTo>
                    <a:pt x="906" y="706"/>
                  </a:lnTo>
                  <a:lnTo>
                    <a:pt x="892" y="708"/>
                  </a:lnTo>
                  <a:lnTo>
                    <a:pt x="880" y="708"/>
                  </a:lnTo>
                  <a:lnTo>
                    <a:pt x="864" y="708"/>
                  </a:lnTo>
                  <a:lnTo>
                    <a:pt x="847" y="706"/>
                  </a:lnTo>
                  <a:lnTo>
                    <a:pt x="833" y="706"/>
                  </a:lnTo>
                  <a:lnTo>
                    <a:pt x="827" y="706"/>
                  </a:lnTo>
                  <a:lnTo>
                    <a:pt x="825" y="702"/>
                  </a:lnTo>
                  <a:lnTo>
                    <a:pt x="819" y="697"/>
                  </a:lnTo>
                  <a:lnTo>
                    <a:pt x="809" y="687"/>
                  </a:lnTo>
                  <a:lnTo>
                    <a:pt x="799" y="679"/>
                  </a:lnTo>
                  <a:lnTo>
                    <a:pt x="792" y="675"/>
                  </a:lnTo>
                  <a:lnTo>
                    <a:pt x="786" y="679"/>
                  </a:lnTo>
                  <a:lnTo>
                    <a:pt x="780" y="691"/>
                  </a:lnTo>
                  <a:lnTo>
                    <a:pt x="774" y="708"/>
                  </a:lnTo>
                  <a:lnTo>
                    <a:pt x="766" y="732"/>
                  </a:lnTo>
                  <a:lnTo>
                    <a:pt x="756" y="756"/>
                  </a:lnTo>
                  <a:lnTo>
                    <a:pt x="748" y="777"/>
                  </a:lnTo>
                  <a:lnTo>
                    <a:pt x="742" y="795"/>
                  </a:lnTo>
                  <a:lnTo>
                    <a:pt x="733" y="821"/>
                  </a:lnTo>
                  <a:lnTo>
                    <a:pt x="723" y="838"/>
                  </a:lnTo>
                  <a:lnTo>
                    <a:pt x="711" y="850"/>
                  </a:lnTo>
                  <a:lnTo>
                    <a:pt x="699" y="854"/>
                  </a:lnTo>
                  <a:lnTo>
                    <a:pt x="687" y="858"/>
                  </a:lnTo>
                  <a:lnTo>
                    <a:pt x="677" y="862"/>
                  </a:lnTo>
                  <a:lnTo>
                    <a:pt x="671" y="862"/>
                  </a:lnTo>
                  <a:lnTo>
                    <a:pt x="671" y="799"/>
                  </a:lnTo>
                  <a:lnTo>
                    <a:pt x="585" y="722"/>
                  </a:lnTo>
                  <a:lnTo>
                    <a:pt x="595" y="669"/>
                  </a:lnTo>
                  <a:lnTo>
                    <a:pt x="536" y="602"/>
                  </a:lnTo>
                  <a:lnTo>
                    <a:pt x="490" y="527"/>
                  </a:lnTo>
                  <a:lnTo>
                    <a:pt x="335" y="482"/>
                  </a:lnTo>
                  <a:lnTo>
                    <a:pt x="297" y="460"/>
                  </a:lnTo>
                  <a:lnTo>
                    <a:pt x="262" y="393"/>
                  </a:lnTo>
                  <a:lnTo>
                    <a:pt x="223" y="327"/>
                  </a:lnTo>
                  <a:lnTo>
                    <a:pt x="144" y="388"/>
                  </a:lnTo>
                  <a:lnTo>
                    <a:pt x="114" y="382"/>
                  </a:lnTo>
                  <a:lnTo>
                    <a:pt x="112" y="352"/>
                  </a:lnTo>
                  <a:lnTo>
                    <a:pt x="77" y="303"/>
                  </a:lnTo>
                  <a:lnTo>
                    <a:pt x="83" y="220"/>
                  </a:lnTo>
                  <a:lnTo>
                    <a:pt x="42" y="165"/>
                  </a:lnTo>
                  <a:lnTo>
                    <a:pt x="0" y="157"/>
                  </a:lnTo>
                  <a:lnTo>
                    <a:pt x="24" y="102"/>
                  </a:lnTo>
                  <a:lnTo>
                    <a:pt x="67" y="116"/>
                  </a:lnTo>
                  <a:lnTo>
                    <a:pt x="83" y="96"/>
                  </a:lnTo>
                  <a:lnTo>
                    <a:pt x="132" y="118"/>
                  </a:lnTo>
                  <a:lnTo>
                    <a:pt x="124" y="53"/>
                  </a:lnTo>
                  <a:lnTo>
                    <a:pt x="160" y="23"/>
                  </a:lnTo>
                  <a:lnTo>
                    <a:pt x="256" y="0"/>
                  </a:lnTo>
                  <a:lnTo>
                    <a:pt x="280" y="63"/>
                  </a:lnTo>
                  <a:lnTo>
                    <a:pt x="343" y="132"/>
                  </a:lnTo>
                  <a:lnTo>
                    <a:pt x="406" y="110"/>
                  </a:lnTo>
                  <a:lnTo>
                    <a:pt x="453" y="114"/>
                  </a:lnTo>
                  <a:lnTo>
                    <a:pt x="488" y="81"/>
                  </a:lnTo>
                  <a:lnTo>
                    <a:pt x="530" y="134"/>
                  </a:lnTo>
                  <a:lnTo>
                    <a:pt x="650" y="110"/>
                  </a:lnTo>
                  <a:lnTo>
                    <a:pt x="673" y="142"/>
                  </a:lnTo>
                  <a:lnTo>
                    <a:pt x="689" y="191"/>
                  </a:lnTo>
                  <a:lnTo>
                    <a:pt x="742" y="177"/>
                  </a:lnTo>
                  <a:lnTo>
                    <a:pt x="790" y="250"/>
                  </a:lnTo>
                  <a:lnTo>
                    <a:pt x="823" y="248"/>
                  </a:lnTo>
                  <a:lnTo>
                    <a:pt x="813" y="167"/>
                  </a:lnTo>
                  <a:lnTo>
                    <a:pt x="853" y="161"/>
                  </a:lnTo>
                  <a:lnTo>
                    <a:pt x="855" y="167"/>
                  </a:lnTo>
                  <a:lnTo>
                    <a:pt x="858" y="179"/>
                  </a:lnTo>
                  <a:lnTo>
                    <a:pt x="864" y="195"/>
                  </a:lnTo>
                  <a:lnTo>
                    <a:pt x="868" y="212"/>
                  </a:lnTo>
                  <a:lnTo>
                    <a:pt x="872" y="224"/>
                  </a:lnTo>
                  <a:lnTo>
                    <a:pt x="874" y="232"/>
                  </a:lnTo>
                  <a:lnTo>
                    <a:pt x="878" y="234"/>
                  </a:lnTo>
                  <a:lnTo>
                    <a:pt x="886" y="242"/>
                  </a:lnTo>
                  <a:lnTo>
                    <a:pt x="896" y="250"/>
                  </a:lnTo>
                  <a:lnTo>
                    <a:pt x="908" y="258"/>
                  </a:lnTo>
                  <a:lnTo>
                    <a:pt x="916" y="262"/>
                  </a:lnTo>
                  <a:lnTo>
                    <a:pt x="920" y="266"/>
                  </a:lnTo>
                  <a:lnTo>
                    <a:pt x="971" y="319"/>
                  </a:lnTo>
                  <a:lnTo>
                    <a:pt x="994" y="293"/>
                  </a:lnTo>
                  <a:lnTo>
                    <a:pt x="1010" y="238"/>
                  </a:lnTo>
                  <a:lnTo>
                    <a:pt x="1059" y="201"/>
                  </a:lnTo>
                  <a:lnTo>
                    <a:pt x="1126" y="226"/>
                  </a:lnTo>
                  <a:lnTo>
                    <a:pt x="1203" y="252"/>
                  </a:lnTo>
                  <a:lnTo>
                    <a:pt x="1246" y="24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4" name="Freeform 103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5" name="Freeform 104"/>
            <p:cNvSpPr/>
            <p:nvPr/>
          </p:nvSpPr>
          <p:spPr bwMode="gray">
            <a:xfrm>
              <a:off x="3599" y="839"/>
              <a:ext cx="861" cy="778"/>
            </a:xfrm>
            <a:custGeom>
              <a:avLst/>
              <a:gdLst>
                <a:gd name="T0" fmla="*/ 419 w 1722"/>
                <a:gd name="T1" fmla="*/ 147 h 1557"/>
                <a:gd name="T2" fmla="*/ 423 w 1722"/>
                <a:gd name="T3" fmla="*/ 159 h 1557"/>
                <a:gd name="T4" fmla="*/ 428 w 1722"/>
                <a:gd name="T5" fmla="*/ 173 h 1557"/>
                <a:gd name="T6" fmla="*/ 419 w 1722"/>
                <a:gd name="T7" fmla="*/ 185 h 1557"/>
                <a:gd name="T8" fmla="*/ 421 w 1722"/>
                <a:gd name="T9" fmla="*/ 196 h 1557"/>
                <a:gd name="T10" fmla="*/ 431 w 1722"/>
                <a:gd name="T11" fmla="*/ 209 h 1557"/>
                <a:gd name="T12" fmla="*/ 429 w 1722"/>
                <a:gd name="T13" fmla="*/ 233 h 1557"/>
                <a:gd name="T14" fmla="*/ 425 w 1722"/>
                <a:gd name="T15" fmla="*/ 256 h 1557"/>
                <a:gd name="T16" fmla="*/ 417 w 1722"/>
                <a:gd name="T17" fmla="*/ 278 h 1557"/>
                <a:gd name="T18" fmla="*/ 418 w 1722"/>
                <a:gd name="T19" fmla="*/ 290 h 1557"/>
                <a:gd name="T20" fmla="*/ 404 w 1722"/>
                <a:gd name="T21" fmla="*/ 293 h 1557"/>
                <a:gd name="T22" fmla="*/ 383 w 1722"/>
                <a:gd name="T23" fmla="*/ 292 h 1557"/>
                <a:gd name="T24" fmla="*/ 374 w 1722"/>
                <a:gd name="T25" fmla="*/ 295 h 1557"/>
                <a:gd name="T26" fmla="*/ 367 w 1722"/>
                <a:gd name="T27" fmla="*/ 309 h 1557"/>
                <a:gd name="T28" fmla="*/ 358 w 1722"/>
                <a:gd name="T29" fmla="*/ 318 h 1557"/>
                <a:gd name="T30" fmla="*/ 368 w 1722"/>
                <a:gd name="T31" fmla="*/ 333 h 1557"/>
                <a:gd name="T32" fmla="*/ 375 w 1722"/>
                <a:gd name="T33" fmla="*/ 350 h 1557"/>
                <a:gd name="T34" fmla="*/ 380 w 1722"/>
                <a:gd name="T35" fmla="*/ 367 h 1557"/>
                <a:gd name="T36" fmla="*/ 334 w 1722"/>
                <a:gd name="T37" fmla="*/ 359 h 1557"/>
                <a:gd name="T38" fmla="*/ 299 w 1722"/>
                <a:gd name="T39" fmla="*/ 376 h 1557"/>
                <a:gd name="T40" fmla="*/ 275 w 1722"/>
                <a:gd name="T41" fmla="*/ 371 h 1557"/>
                <a:gd name="T42" fmla="*/ 237 w 1722"/>
                <a:gd name="T43" fmla="*/ 345 h 1557"/>
                <a:gd name="T44" fmla="*/ 183 w 1722"/>
                <a:gd name="T45" fmla="*/ 338 h 1557"/>
                <a:gd name="T46" fmla="*/ 134 w 1722"/>
                <a:gd name="T47" fmla="*/ 309 h 1557"/>
                <a:gd name="T48" fmla="*/ 93 w 1722"/>
                <a:gd name="T49" fmla="*/ 288 h 1557"/>
                <a:gd name="T50" fmla="*/ 118 w 1722"/>
                <a:gd name="T51" fmla="*/ 211 h 1557"/>
                <a:gd name="T52" fmla="*/ 133 w 1722"/>
                <a:gd name="T53" fmla="*/ 147 h 1557"/>
                <a:gd name="T54" fmla="*/ 106 w 1722"/>
                <a:gd name="T55" fmla="*/ 89 h 1557"/>
                <a:gd name="T56" fmla="*/ 45 w 1722"/>
                <a:gd name="T57" fmla="*/ 63 h 1557"/>
                <a:gd name="T58" fmla="*/ 12 w 1722"/>
                <a:gd name="T59" fmla="*/ 35 h 1557"/>
                <a:gd name="T60" fmla="*/ 9 w 1722"/>
                <a:gd name="T61" fmla="*/ 18 h 1557"/>
                <a:gd name="T62" fmla="*/ 25 w 1722"/>
                <a:gd name="T63" fmla="*/ 11 h 1557"/>
                <a:gd name="T64" fmla="*/ 45 w 1722"/>
                <a:gd name="T65" fmla="*/ 4 h 1557"/>
                <a:gd name="T66" fmla="*/ 61 w 1722"/>
                <a:gd name="T67" fmla="*/ 1 h 1557"/>
                <a:gd name="T68" fmla="*/ 82 w 1722"/>
                <a:gd name="T69" fmla="*/ 11 h 1557"/>
                <a:gd name="T70" fmla="*/ 94 w 1722"/>
                <a:gd name="T71" fmla="*/ 8 h 1557"/>
                <a:gd name="T72" fmla="*/ 104 w 1722"/>
                <a:gd name="T73" fmla="*/ 6 h 1557"/>
                <a:gd name="T74" fmla="*/ 127 w 1722"/>
                <a:gd name="T75" fmla="*/ 24 h 1557"/>
                <a:gd name="T76" fmla="*/ 146 w 1722"/>
                <a:gd name="T77" fmla="*/ 46 h 1557"/>
                <a:gd name="T78" fmla="*/ 160 w 1722"/>
                <a:gd name="T79" fmla="*/ 69 h 1557"/>
                <a:gd name="T80" fmla="*/ 175 w 1722"/>
                <a:gd name="T81" fmla="*/ 92 h 1557"/>
                <a:gd name="T82" fmla="*/ 184 w 1722"/>
                <a:gd name="T83" fmla="*/ 101 h 1557"/>
                <a:gd name="T84" fmla="*/ 194 w 1722"/>
                <a:gd name="T85" fmla="*/ 123 h 1557"/>
                <a:gd name="T86" fmla="*/ 206 w 1722"/>
                <a:gd name="T87" fmla="*/ 138 h 1557"/>
                <a:gd name="T88" fmla="*/ 225 w 1722"/>
                <a:gd name="T89" fmla="*/ 141 h 1557"/>
                <a:gd name="T90" fmla="*/ 245 w 1722"/>
                <a:gd name="T91" fmla="*/ 137 h 1557"/>
                <a:gd name="T92" fmla="*/ 267 w 1722"/>
                <a:gd name="T93" fmla="*/ 143 h 1557"/>
                <a:gd name="T94" fmla="*/ 281 w 1722"/>
                <a:gd name="T95" fmla="*/ 152 h 1557"/>
                <a:gd name="T96" fmla="*/ 293 w 1722"/>
                <a:gd name="T97" fmla="*/ 154 h 1557"/>
                <a:gd name="T98" fmla="*/ 298 w 1722"/>
                <a:gd name="T99" fmla="*/ 154 h 1557"/>
                <a:gd name="T100" fmla="*/ 300 w 1722"/>
                <a:gd name="T101" fmla="*/ 160 h 1557"/>
                <a:gd name="T102" fmla="*/ 308 w 1722"/>
                <a:gd name="T103" fmla="*/ 175 h 1557"/>
                <a:gd name="T104" fmla="*/ 317 w 1722"/>
                <a:gd name="T105" fmla="*/ 191 h 1557"/>
                <a:gd name="T106" fmla="*/ 329 w 1722"/>
                <a:gd name="T107" fmla="*/ 197 h 1557"/>
                <a:gd name="T108" fmla="*/ 350 w 1722"/>
                <a:gd name="T109" fmla="*/ 191 h 1557"/>
                <a:gd name="T110" fmla="*/ 368 w 1722"/>
                <a:gd name="T111" fmla="*/ 175 h 1557"/>
                <a:gd name="T112" fmla="*/ 382 w 1722"/>
                <a:gd name="T113" fmla="*/ 160 h 1557"/>
                <a:gd name="T114" fmla="*/ 396 w 1722"/>
                <a:gd name="T115" fmla="*/ 148 h 1557"/>
                <a:gd name="T116" fmla="*/ 414 w 1722"/>
                <a:gd name="T117" fmla="*/ 140 h 1557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w 1722"/>
                <a:gd name="T178" fmla="*/ 0 h 1557"/>
                <a:gd name="T179" fmla="*/ 1722 w 1722"/>
                <a:gd name="T180" fmla="*/ 1557 h 1557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T177" t="T178" r="T179" b="T180"/>
              <a:pathLst>
                <a:path w="1722" h="1557">
                  <a:moveTo>
                    <a:pt x="1673" y="557"/>
                  </a:moveTo>
                  <a:lnTo>
                    <a:pt x="1673" y="561"/>
                  </a:lnTo>
                  <a:lnTo>
                    <a:pt x="1673" y="575"/>
                  </a:lnTo>
                  <a:lnTo>
                    <a:pt x="1675" y="590"/>
                  </a:lnTo>
                  <a:lnTo>
                    <a:pt x="1675" y="606"/>
                  </a:lnTo>
                  <a:lnTo>
                    <a:pt x="1675" y="618"/>
                  </a:lnTo>
                  <a:lnTo>
                    <a:pt x="1681" y="628"/>
                  </a:lnTo>
                  <a:lnTo>
                    <a:pt x="1691" y="639"/>
                  </a:lnTo>
                  <a:lnTo>
                    <a:pt x="1702" y="649"/>
                  </a:lnTo>
                  <a:lnTo>
                    <a:pt x="1712" y="661"/>
                  </a:lnTo>
                  <a:lnTo>
                    <a:pt x="1714" y="673"/>
                  </a:lnTo>
                  <a:lnTo>
                    <a:pt x="1710" y="693"/>
                  </a:lnTo>
                  <a:lnTo>
                    <a:pt x="1698" y="712"/>
                  </a:lnTo>
                  <a:lnTo>
                    <a:pt x="1687" y="728"/>
                  </a:lnTo>
                  <a:lnTo>
                    <a:pt x="1681" y="736"/>
                  </a:lnTo>
                  <a:lnTo>
                    <a:pt x="1673" y="742"/>
                  </a:lnTo>
                  <a:lnTo>
                    <a:pt x="1669" y="752"/>
                  </a:lnTo>
                  <a:lnTo>
                    <a:pt x="1667" y="762"/>
                  </a:lnTo>
                  <a:lnTo>
                    <a:pt x="1673" y="773"/>
                  </a:lnTo>
                  <a:lnTo>
                    <a:pt x="1683" y="787"/>
                  </a:lnTo>
                  <a:lnTo>
                    <a:pt x="1697" y="799"/>
                  </a:lnTo>
                  <a:lnTo>
                    <a:pt x="1708" y="811"/>
                  </a:lnTo>
                  <a:lnTo>
                    <a:pt x="1718" y="823"/>
                  </a:lnTo>
                  <a:lnTo>
                    <a:pt x="1722" y="836"/>
                  </a:lnTo>
                  <a:lnTo>
                    <a:pt x="1720" y="852"/>
                  </a:lnTo>
                  <a:lnTo>
                    <a:pt x="1720" y="876"/>
                  </a:lnTo>
                  <a:lnTo>
                    <a:pt x="1718" y="905"/>
                  </a:lnTo>
                  <a:lnTo>
                    <a:pt x="1716" y="935"/>
                  </a:lnTo>
                  <a:lnTo>
                    <a:pt x="1714" y="964"/>
                  </a:lnTo>
                  <a:lnTo>
                    <a:pt x="1712" y="988"/>
                  </a:lnTo>
                  <a:lnTo>
                    <a:pt x="1708" y="1002"/>
                  </a:lnTo>
                  <a:lnTo>
                    <a:pt x="1697" y="1025"/>
                  </a:lnTo>
                  <a:lnTo>
                    <a:pt x="1687" y="1051"/>
                  </a:lnTo>
                  <a:lnTo>
                    <a:pt x="1675" y="1074"/>
                  </a:lnTo>
                  <a:lnTo>
                    <a:pt x="1667" y="1096"/>
                  </a:lnTo>
                  <a:lnTo>
                    <a:pt x="1667" y="1114"/>
                  </a:lnTo>
                  <a:lnTo>
                    <a:pt x="1667" y="1130"/>
                  </a:lnTo>
                  <a:lnTo>
                    <a:pt x="1669" y="1139"/>
                  </a:lnTo>
                  <a:lnTo>
                    <a:pt x="1671" y="1151"/>
                  </a:lnTo>
                  <a:lnTo>
                    <a:pt x="1671" y="1163"/>
                  </a:lnTo>
                  <a:lnTo>
                    <a:pt x="1667" y="1171"/>
                  </a:lnTo>
                  <a:lnTo>
                    <a:pt x="1655" y="1175"/>
                  </a:lnTo>
                  <a:lnTo>
                    <a:pt x="1639" y="1175"/>
                  </a:lnTo>
                  <a:lnTo>
                    <a:pt x="1614" y="1175"/>
                  </a:lnTo>
                  <a:lnTo>
                    <a:pt x="1586" y="1175"/>
                  </a:lnTo>
                  <a:lnTo>
                    <a:pt x="1561" y="1173"/>
                  </a:lnTo>
                  <a:lnTo>
                    <a:pt x="1539" y="1171"/>
                  </a:lnTo>
                  <a:lnTo>
                    <a:pt x="1529" y="1169"/>
                  </a:lnTo>
                  <a:lnTo>
                    <a:pt x="1521" y="1169"/>
                  </a:lnTo>
                  <a:lnTo>
                    <a:pt x="1511" y="1171"/>
                  </a:lnTo>
                  <a:lnTo>
                    <a:pt x="1502" y="1177"/>
                  </a:lnTo>
                  <a:lnTo>
                    <a:pt x="1496" y="1183"/>
                  </a:lnTo>
                  <a:lnTo>
                    <a:pt x="1492" y="1193"/>
                  </a:lnTo>
                  <a:lnTo>
                    <a:pt x="1486" y="1206"/>
                  </a:lnTo>
                  <a:lnTo>
                    <a:pt x="1478" y="1222"/>
                  </a:lnTo>
                  <a:lnTo>
                    <a:pt x="1468" y="1238"/>
                  </a:lnTo>
                  <a:lnTo>
                    <a:pt x="1458" y="1246"/>
                  </a:lnTo>
                  <a:lnTo>
                    <a:pt x="1445" y="1254"/>
                  </a:lnTo>
                  <a:lnTo>
                    <a:pt x="1435" y="1261"/>
                  </a:lnTo>
                  <a:lnTo>
                    <a:pt x="1429" y="1273"/>
                  </a:lnTo>
                  <a:lnTo>
                    <a:pt x="1433" y="1285"/>
                  </a:lnTo>
                  <a:lnTo>
                    <a:pt x="1443" y="1297"/>
                  </a:lnTo>
                  <a:lnTo>
                    <a:pt x="1456" y="1313"/>
                  </a:lnTo>
                  <a:lnTo>
                    <a:pt x="1470" y="1332"/>
                  </a:lnTo>
                  <a:lnTo>
                    <a:pt x="1480" y="1350"/>
                  </a:lnTo>
                  <a:lnTo>
                    <a:pt x="1486" y="1364"/>
                  </a:lnTo>
                  <a:lnTo>
                    <a:pt x="1492" y="1381"/>
                  </a:lnTo>
                  <a:lnTo>
                    <a:pt x="1498" y="1401"/>
                  </a:lnTo>
                  <a:lnTo>
                    <a:pt x="1504" y="1423"/>
                  </a:lnTo>
                  <a:lnTo>
                    <a:pt x="1510" y="1441"/>
                  </a:lnTo>
                  <a:lnTo>
                    <a:pt x="1513" y="1454"/>
                  </a:lnTo>
                  <a:lnTo>
                    <a:pt x="1517" y="1470"/>
                  </a:lnTo>
                  <a:lnTo>
                    <a:pt x="1521" y="1482"/>
                  </a:lnTo>
                  <a:lnTo>
                    <a:pt x="1523" y="1486"/>
                  </a:lnTo>
                  <a:lnTo>
                    <a:pt x="1480" y="1490"/>
                  </a:lnTo>
                  <a:lnTo>
                    <a:pt x="1336" y="1439"/>
                  </a:lnTo>
                  <a:lnTo>
                    <a:pt x="1287" y="1476"/>
                  </a:lnTo>
                  <a:lnTo>
                    <a:pt x="1271" y="1531"/>
                  </a:lnTo>
                  <a:lnTo>
                    <a:pt x="1248" y="1557"/>
                  </a:lnTo>
                  <a:lnTo>
                    <a:pt x="1195" y="1504"/>
                  </a:lnTo>
                  <a:lnTo>
                    <a:pt x="1151" y="1472"/>
                  </a:lnTo>
                  <a:lnTo>
                    <a:pt x="1130" y="1399"/>
                  </a:lnTo>
                  <a:lnTo>
                    <a:pt x="1090" y="1405"/>
                  </a:lnTo>
                  <a:lnTo>
                    <a:pt x="1100" y="1486"/>
                  </a:lnTo>
                  <a:lnTo>
                    <a:pt x="1067" y="1488"/>
                  </a:lnTo>
                  <a:lnTo>
                    <a:pt x="1019" y="1415"/>
                  </a:lnTo>
                  <a:lnTo>
                    <a:pt x="966" y="1429"/>
                  </a:lnTo>
                  <a:lnTo>
                    <a:pt x="950" y="1380"/>
                  </a:lnTo>
                  <a:lnTo>
                    <a:pt x="927" y="1348"/>
                  </a:lnTo>
                  <a:lnTo>
                    <a:pt x="807" y="1372"/>
                  </a:lnTo>
                  <a:lnTo>
                    <a:pt x="765" y="1322"/>
                  </a:lnTo>
                  <a:lnTo>
                    <a:pt x="730" y="1352"/>
                  </a:lnTo>
                  <a:lnTo>
                    <a:pt x="683" y="1348"/>
                  </a:lnTo>
                  <a:lnTo>
                    <a:pt x="620" y="1370"/>
                  </a:lnTo>
                  <a:lnTo>
                    <a:pt x="557" y="1301"/>
                  </a:lnTo>
                  <a:lnTo>
                    <a:pt x="533" y="1238"/>
                  </a:lnTo>
                  <a:lnTo>
                    <a:pt x="437" y="1261"/>
                  </a:lnTo>
                  <a:lnTo>
                    <a:pt x="401" y="1291"/>
                  </a:lnTo>
                  <a:lnTo>
                    <a:pt x="413" y="1208"/>
                  </a:lnTo>
                  <a:lnTo>
                    <a:pt x="372" y="1153"/>
                  </a:lnTo>
                  <a:lnTo>
                    <a:pt x="317" y="1094"/>
                  </a:lnTo>
                  <a:lnTo>
                    <a:pt x="332" y="1047"/>
                  </a:lnTo>
                  <a:lnTo>
                    <a:pt x="415" y="956"/>
                  </a:lnTo>
                  <a:lnTo>
                    <a:pt x="472" y="844"/>
                  </a:lnTo>
                  <a:lnTo>
                    <a:pt x="521" y="791"/>
                  </a:lnTo>
                  <a:lnTo>
                    <a:pt x="529" y="722"/>
                  </a:lnTo>
                  <a:lnTo>
                    <a:pt x="563" y="708"/>
                  </a:lnTo>
                  <a:lnTo>
                    <a:pt x="531" y="590"/>
                  </a:lnTo>
                  <a:lnTo>
                    <a:pt x="561" y="480"/>
                  </a:lnTo>
                  <a:lnTo>
                    <a:pt x="580" y="376"/>
                  </a:lnTo>
                  <a:lnTo>
                    <a:pt x="468" y="297"/>
                  </a:lnTo>
                  <a:lnTo>
                    <a:pt x="421" y="358"/>
                  </a:lnTo>
                  <a:lnTo>
                    <a:pt x="313" y="393"/>
                  </a:lnTo>
                  <a:lnTo>
                    <a:pt x="210" y="393"/>
                  </a:lnTo>
                  <a:lnTo>
                    <a:pt x="183" y="321"/>
                  </a:lnTo>
                  <a:lnTo>
                    <a:pt x="179" y="254"/>
                  </a:lnTo>
                  <a:lnTo>
                    <a:pt x="112" y="226"/>
                  </a:lnTo>
                  <a:lnTo>
                    <a:pt x="88" y="273"/>
                  </a:lnTo>
                  <a:lnTo>
                    <a:pt x="0" y="222"/>
                  </a:lnTo>
                  <a:lnTo>
                    <a:pt x="45" y="140"/>
                  </a:lnTo>
                  <a:lnTo>
                    <a:pt x="6" y="90"/>
                  </a:lnTo>
                  <a:lnTo>
                    <a:pt x="10" y="88"/>
                  </a:lnTo>
                  <a:lnTo>
                    <a:pt x="19" y="83"/>
                  </a:lnTo>
                  <a:lnTo>
                    <a:pt x="33" y="75"/>
                  </a:lnTo>
                  <a:lnTo>
                    <a:pt x="51" y="65"/>
                  </a:lnTo>
                  <a:lnTo>
                    <a:pt x="69" y="57"/>
                  </a:lnTo>
                  <a:lnTo>
                    <a:pt x="84" y="49"/>
                  </a:lnTo>
                  <a:lnTo>
                    <a:pt x="98" y="45"/>
                  </a:lnTo>
                  <a:lnTo>
                    <a:pt x="112" y="41"/>
                  </a:lnTo>
                  <a:lnTo>
                    <a:pt x="134" y="35"/>
                  </a:lnTo>
                  <a:lnTo>
                    <a:pt x="155" y="25"/>
                  </a:lnTo>
                  <a:lnTo>
                    <a:pt x="179" y="18"/>
                  </a:lnTo>
                  <a:lnTo>
                    <a:pt x="197" y="8"/>
                  </a:lnTo>
                  <a:lnTo>
                    <a:pt x="208" y="4"/>
                  </a:lnTo>
                  <a:lnTo>
                    <a:pt x="224" y="0"/>
                  </a:lnTo>
                  <a:lnTo>
                    <a:pt x="244" y="4"/>
                  </a:lnTo>
                  <a:lnTo>
                    <a:pt x="267" y="14"/>
                  </a:lnTo>
                  <a:lnTo>
                    <a:pt x="293" y="25"/>
                  </a:lnTo>
                  <a:lnTo>
                    <a:pt x="313" y="39"/>
                  </a:lnTo>
                  <a:lnTo>
                    <a:pt x="328" y="47"/>
                  </a:lnTo>
                  <a:lnTo>
                    <a:pt x="344" y="51"/>
                  </a:lnTo>
                  <a:lnTo>
                    <a:pt x="358" y="49"/>
                  </a:lnTo>
                  <a:lnTo>
                    <a:pt x="366" y="43"/>
                  </a:lnTo>
                  <a:lnTo>
                    <a:pt x="374" y="35"/>
                  </a:lnTo>
                  <a:lnTo>
                    <a:pt x="380" y="27"/>
                  </a:lnTo>
                  <a:lnTo>
                    <a:pt x="387" y="21"/>
                  </a:lnTo>
                  <a:lnTo>
                    <a:pt x="397" y="21"/>
                  </a:lnTo>
                  <a:lnTo>
                    <a:pt x="413" y="25"/>
                  </a:lnTo>
                  <a:lnTo>
                    <a:pt x="447" y="39"/>
                  </a:lnTo>
                  <a:lnTo>
                    <a:pt x="472" y="53"/>
                  </a:lnTo>
                  <a:lnTo>
                    <a:pt x="492" y="73"/>
                  </a:lnTo>
                  <a:lnTo>
                    <a:pt x="510" y="96"/>
                  </a:lnTo>
                  <a:lnTo>
                    <a:pt x="531" y="118"/>
                  </a:lnTo>
                  <a:lnTo>
                    <a:pt x="551" y="142"/>
                  </a:lnTo>
                  <a:lnTo>
                    <a:pt x="567" y="163"/>
                  </a:lnTo>
                  <a:lnTo>
                    <a:pt x="582" y="187"/>
                  </a:lnTo>
                  <a:lnTo>
                    <a:pt x="598" y="212"/>
                  </a:lnTo>
                  <a:lnTo>
                    <a:pt x="610" y="232"/>
                  </a:lnTo>
                  <a:lnTo>
                    <a:pt x="622" y="256"/>
                  </a:lnTo>
                  <a:lnTo>
                    <a:pt x="637" y="279"/>
                  </a:lnTo>
                  <a:lnTo>
                    <a:pt x="655" y="303"/>
                  </a:lnTo>
                  <a:lnTo>
                    <a:pt x="673" y="325"/>
                  </a:lnTo>
                  <a:lnTo>
                    <a:pt x="689" y="348"/>
                  </a:lnTo>
                  <a:lnTo>
                    <a:pt x="698" y="368"/>
                  </a:lnTo>
                  <a:lnTo>
                    <a:pt x="704" y="378"/>
                  </a:lnTo>
                  <a:lnTo>
                    <a:pt x="714" y="386"/>
                  </a:lnTo>
                  <a:lnTo>
                    <a:pt x="726" y="393"/>
                  </a:lnTo>
                  <a:lnTo>
                    <a:pt x="736" y="405"/>
                  </a:lnTo>
                  <a:lnTo>
                    <a:pt x="742" y="417"/>
                  </a:lnTo>
                  <a:lnTo>
                    <a:pt x="750" y="445"/>
                  </a:lnTo>
                  <a:lnTo>
                    <a:pt x="761" y="470"/>
                  </a:lnTo>
                  <a:lnTo>
                    <a:pt x="773" y="492"/>
                  </a:lnTo>
                  <a:lnTo>
                    <a:pt x="783" y="508"/>
                  </a:lnTo>
                  <a:lnTo>
                    <a:pt x="795" y="527"/>
                  </a:lnTo>
                  <a:lnTo>
                    <a:pt x="809" y="543"/>
                  </a:lnTo>
                  <a:lnTo>
                    <a:pt x="824" y="555"/>
                  </a:lnTo>
                  <a:lnTo>
                    <a:pt x="840" y="561"/>
                  </a:lnTo>
                  <a:lnTo>
                    <a:pt x="862" y="567"/>
                  </a:lnTo>
                  <a:lnTo>
                    <a:pt x="882" y="569"/>
                  </a:lnTo>
                  <a:lnTo>
                    <a:pt x="901" y="565"/>
                  </a:lnTo>
                  <a:lnTo>
                    <a:pt x="919" y="559"/>
                  </a:lnTo>
                  <a:lnTo>
                    <a:pt x="941" y="553"/>
                  </a:lnTo>
                  <a:lnTo>
                    <a:pt x="960" y="549"/>
                  </a:lnTo>
                  <a:lnTo>
                    <a:pt x="982" y="551"/>
                  </a:lnTo>
                  <a:lnTo>
                    <a:pt x="1004" y="559"/>
                  </a:lnTo>
                  <a:lnTo>
                    <a:pt x="1029" y="563"/>
                  </a:lnTo>
                  <a:lnTo>
                    <a:pt x="1051" y="569"/>
                  </a:lnTo>
                  <a:lnTo>
                    <a:pt x="1065" y="575"/>
                  </a:lnTo>
                  <a:lnTo>
                    <a:pt x="1073" y="580"/>
                  </a:lnTo>
                  <a:lnTo>
                    <a:pt x="1086" y="588"/>
                  </a:lnTo>
                  <a:lnTo>
                    <a:pt x="1104" y="598"/>
                  </a:lnTo>
                  <a:lnTo>
                    <a:pt x="1122" y="608"/>
                  </a:lnTo>
                  <a:lnTo>
                    <a:pt x="1139" y="616"/>
                  </a:lnTo>
                  <a:lnTo>
                    <a:pt x="1155" y="620"/>
                  </a:lnTo>
                  <a:lnTo>
                    <a:pt x="1167" y="620"/>
                  </a:lnTo>
                  <a:lnTo>
                    <a:pt x="1171" y="618"/>
                  </a:lnTo>
                  <a:lnTo>
                    <a:pt x="1177" y="614"/>
                  </a:lnTo>
                  <a:lnTo>
                    <a:pt x="1181" y="614"/>
                  </a:lnTo>
                  <a:lnTo>
                    <a:pt x="1185" y="614"/>
                  </a:lnTo>
                  <a:lnTo>
                    <a:pt x="1189" y="616"/>
                  </a:lnTo>
                  <a:lnTo>
                    <a:pt x="1191" y="618"/>
                  </a:lnTo>
                  <a:lnTo>
                    <a:pt x="1193" y="624"/>
                  </a:lnTo>
                  <a:lnTo>
                    <a:pt x="1195" y="632"/>
                  </a:lnTo>
                  <a:lnTo>
                    <a:pt x="1197" y="641"/>
                  </a:lnTo>
                  <a:lnTo>
                    <a:pt x="1202" y="659"/>
                  </a:lnTo>
                  <a:lnTo>
                    <a:pt x="1212" y="675"/>
                  </a:lnTo>
                  <a:lnTo>
                    <a:pt x="1224" y="687"/>
                  </a:lnTo>
                  <a:lnTo>
                    <a:pt x="1232" y="701"/>
                  </a:lnTo>
                  <a:lnTo>
                    <a:pt x="1238" y="714"/>
                  </a:lnTo>
                  <a:lnTo>
                    <a:pt x="1244" y="734"/>
                  </a:lnTo>
                  <a:lnTo>
                    <a:pt x="1254" y="754"/>
                  </a:lnTo>
                  <a:lnTo>
                    <a:pt x="1265" y="767"/>
                  </a:lnTo>
                  <a:lnTo>
                    <a:pt x="1277" y="775"/>
                  </a:lnTo>
                  <a:lnTo>
                    <a:pt x="1289" y="779"/>
                  </a:lnTo>
                  <a:lnTo>
                    <a:pt x="1299" y="785"/>
                  </a:lnTo>
                  <a:lnTo>
                    <a:pt x="1313" y="789"/>
                  </a:lnTo>
                  <a:lnTo>
                    <a:pt x="1328" y="785"/>
                  </a:lnTo>
                  <a:lnTo>
                    <a:pt x="1348" y="777"/>
                  </a:lnTo>
                  <a:lnTo>
                    <a:pt x="1374" y="773"/>
                  </a:lnTo>
                  <a:lnTo>
                    <a:pt x="1399" y="767"/>
                  </a:lnTo>
                  <a:lnTo>
                    <a:pt x="1423" y="760"/>
                  </a:lnTo>
                  <a:lnTo>
                    <a:pt x="1447" y="742"/>
                  </a:lnTo>
                  <a:lnTo>
                    <a:pt x="1462" y="722"/>
                  </a:lnTo>
                  <a:lnTo>
                    <a:pt x="1472" y="701"/>
                  </a:lnTo>
                  <a:lnTo>
                    <a:pt x="1480" y="689"/>
                  </a:lnTo>
                  <a:lnTo>
                    <a:pt x="1494" y="675"/>
                  </a:lnTo>
                  <a:lnTo>
                    <a:pt x="1510" y="659"/>
                  </a:lnTo>
                  <a:lnTo>
                    <a:pt x="1527" y="643"/>
                  </a:lnTo>
                  <a:lnTo>
                    <a:pt x="1543" y="628"/>
                  </a:lnTo>
                  <a:lnTo>
                    <a:pt x="1557" y="616"/>
                  </a:lnTo>
                  <a:lnTo>
                    <a:pt x="1572" y="604"/>
                  </a:lnTo>
                  <a:lnTo>
                    <a:pt x="1584" y="594"/>
                  </a:lnTo>
                  <a:lnTo>
                    <a:pt x="1598" y="586"/>
                  </a:lnTo>
                  <a:lnTo>
                    <a:pt x="1614" y="577"/>
                  </a:lnTo>
                  <a:lnTo>
                    <a:pt x="1634" y="567"/>
                  </a:lnTo>
                  <a:lnTo>
                    <a:pt x="1653" y="561"/>
                  </a:lnTo>
                  <a:lnTo>
                    <a:pt x="1667" y="557"/>
                  </a:lnTo>
                  <a:lnTo>
                    <a:pt x="1673" y="55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6" name="Freeform 105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7" name="Freeform 106"/>
            <p:cNvSpPr/>
            <p:nvPr/>
          </p:nvSpPr>
          <p:spPr bwMode="gray">
            <a:xfrm>
              <a:off x="2264" y="884"/>
              <a:ext cx="1641" cy="1473"/>
            </a:xfrm>
            <a:custGeom>
              <a:avLst/>
              <a:gdLst>
                <a:gd name="T0" fmla="*/ 651 w 3282"/>
                <a:gd name="T1" fmla="*/ 10 h 2947"/>
                <a:gd name="T2" fmla="*/ 669 w 3282"/>
                <a:gd name="T3" fmla="*/ 0 h 2947"/>
                <a:gd name="T4" fmla="*/ 720 w 3282"/>
                <a:gd name="T5" fmla="*/ 75 h 2947"/>
                <a:gd name="T6" fmla="*/ 808 w 3282"/>
                <a:gd name="T7" fmla="*/ 154 h 2947"/>
                <a:gd name="T8" fmla="*/ 761 w 3282"/>
                <a:gd name="T9" fmla="*/ 265 h 2947"/>
                <a:gd name="T10" fmla="*/ 737 w 3282"/>
                <a:gd name="T11" fmla="*/ 326 h 2947"/>
                <a:gd name="T12" fmla="*/ 793 w 3282"/>
                <a:gd name="T13" fmla="*/ 368 h 2947"/>
                <a:gd name="T14" fmla="*/ 785 w 3282"/>
                <a:gd name="T15" fmla="*/ 441 h 2947"/>
                <a:gd name="T16" fmla="*/ 710 w 3282"/>
                <a:gd name="T17" fmla="*/ 486 h 2947"/>
                <a:gd name="T18" fmla="*/ 693 w 3282"/>
                <a:gd name="T19" fmla="*/ 529 h 2947"/>
                <a:gd name="T20" fmla="*/ 634 w 3282"/>
                <a:gd name="T21" fmla="*/ 485 h 2947"/>
                <a:gd name="T22" fmla="*/ 587 w 3282"/>
                <a:gd name="T23" fmla="*/ 518 h 2947"/>
                <a:gd name="T24" fmla="*/ 530 w 3282"/>
                <a:gd name="T25" fmla="*/ 545 h 2947"/>
                <a:gd name="T26" fmla="*/ 470 w 3282"/>
                <a:gd name="T27" fmla="*/ 631 h 2947"/>
                <a:gd name="T28" fmla="*/ 376 w 3282"/>
                <a:gd name="T29" fmla="*/ 713 h 2947"/>
                <a:gd name="T30" fmla="*/ 309 w 3282"/>
                <a:gd name="T31" fmla="*/ 676 h 2947"/>
                <a:gd name="T32" fmla="*/ 235 w 3282"/>
                <a:gd name="T33" fmla="*/ 736 h 2947"/>
                <a:gd name="T34" fmla="*/ 189 w 3282"/>
                <a:gd name="T35" fmla="*/ 655 h 2947"/>
                <a:gd name="T36" fmla="*/ 88 w 3282"/>
                <a:gd name="T37" fmla="*/ 617 h 2947"/>
                <a:gd name="T38" fmla="*/ 9 w 3282"/>
                <a:gd name="T39" fmla="*/ 583 h 2947"/>
                <a:gd name="T40" fmla="*/ 20 w 3282"/>
                <a:gd name="T41" fmla="*/ 515 h 2947"/>
                <a:gd name="T42" fmla="*/ 70 w 3282"/>
                <a:gd name="T43" fmla="*/ 522 h 2947"/>
                <a:gd name="T44" fmla="*/ 103 w 3282"/>
                <a:gd name="T45" fmla="*/ 518 h 2947"/>
                <a:gd name="T46" fmla="*/ 144 w 3282"/>
                <a:gd name="T47" fmla="*/ 526 h 2947"/>
                <a:gd name="T48" fmla="*/ 178 w 3282"/>
                <a:gd name="T49" fmla="*/ 545 h 2947"/>
                <a:gd name="T50" fmla="*/ 223 w 3282"/>
                <a:gd name="T51" fmla="*/ 550 h 2947"/>
                <a:gd name="T52" fmla="*/ 246 w 3282"/>
                <a:gd name="T53" fmla="*/ 558 h 2947"/>
                <a:gd name="T54" fmla="*/ 291 w 3282"/>
                <a:gd name="T55" fmla="*/ 532 h 2947"/>
                <a:gd name="T56" fmla="*/ 341 w 3282"/>
                <a:gd name="T57" fmla="*/ 519 h 2947"/>
                <a:gd name="T58" fmla="*/ 375 w 3282"/>
                <a:gd name="T59" fmla="*/ 517 h 2947"/>
                <a:gd name="T60" fmla="*/ 398 w 3282"/>
                <a:gd name="T61" fmla="*/ 506 h 2947"/>
                <a:gd name="T62" fmla="*/ 420 w 3282"/>
                <a:gd name="T63" fmla="*/ 485 h 2947"/>
                <a:gd name="T64" fmla="*/ 443 w 3282"/>
                <a:gd name="T65" fmla="*/ 466 h 2947"/>
                <a:gd name="T66" fmla="*/ 459 w 3282"/>
                <a:gd name="T67" fmla="*/ 452 h 2947"/>
                <a:gd name="T68" fmla="*/ 443 w 3282"/>
                <a:gd name="T69" fmla="*/ 419 h 2947"/>
                <a:gd name="T70" fmla="*/ 466 w 3282"/>
                <a:gd name="T71" fmla="*/ 396 h 2947"/>
                <a:gd name="T72" fmla="*/ 505 w 3282"/>
                <a:gd name="T73" fmla="*/ 403 h 2947"/>
                <a:gd name="T74" fmla="*/ 530 w 3282"/>
                <a:gd name="T75" fmla="*/ 375 h 2947"/>
                <a:gd name="T76" fmla="*/ 561 w 3282"/>
                <a:gd name="T77" fmla="*/ 369 h 2947"/>
                <a:gd name="T78" fmla="*/ 579 w 3282"/>
                <a:gd name="T79" fmla="*/ 341 h 2947"/>
                <a:gd name="T80" fmla="*/ 607 w 3282"/>
                <a:gd name="T81" fmla="*/ 315 h 2947"/>
                <a:gd name="T82" fmla="*/ 634 w 3282"/>
                <a:gd name="T83" fmla="*/ 298 h 2947"/>
                <a:gd name="T84" fmla="*/ 672 w 3282"/>
                <a:gd name="T85" fmla="*/ 300 h 2947"/>
                <a:gd name="T86" fmla="*/ 671 w 3282"/>
                <a:gd name="T87" fmla="*/ 277 h 2947"/>
                <a:gd name="T88" fmla="*/ 631 w 3282"/>
                <a:gd name="T89" fmla="*/ 249 h 2947"/>
                <a:gd name="T90" fmla="*/ 607 w 3282"/>
                <a:gd name="T91" fmla="*/ 260 h 2947"/>
                <a:gd name="T92" fmla="*/ 576 w 3282"/>
                <a:gd name="T93" fmla="*/ 258 h 2947"/>
                <a:gd name="T94" fmla="*/ 553 w 3282"/>
                <a:gd name="T95" fmla="*/ 268 h 2947"/>
                <a:gd name="T96" fmla="*/ 549 w 3282"/>
                <a:gd name="T97" fmla="*/ 245 h 2947"/>
                <a:gd name="T98" fmla="*/ 560 w 3282"/>
                <a:gd name="T99" fmla="*/ 195 h 2947"/>
                <a:gd name="T100" fmla="*/ 583 w 3282"/>
                <a:gd name="T101" fmla="*/ 179 h 2947"/>
                <a:gd name="T102" fmla="*/ 611 w 3282"/>
                <a:gd name="T103" fmla="*/ 168 h 2947"/>
                <a:gd name="T104" fmla="*/ 635 w 3282"/>
                <a:gd name="T105" fmla="*/ 152 h 2947"/>
                <a:gd name="T106" fmla="*/ 636 w 3282"/>
                <a:gd name="T107" fmla="*/ 124 h 2947"/>
                <a:gd name="T108" fmla="*/ 647 w 3282"/>
                <a:gd name="T109" fmla="*/ 84 h 2947"/>
                <a:gd name="T110" fmla="*/ 659 w 3282"/>
                <a:gd name="T111" fmla="*/ 61 h 2947"/>
                <a:gd name="T112" fmla="*/ 652 w 3282"/>
                <a:gd name="T113" fmla="*/ 37 h 2947"/>
                <a:gd name="T114" fmla="*/ 637 w 3282"/>
                <a:gd name="T115" fmla="*/ 31 h 2947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3282"/>
                <a:gd name="T175" fmla="*/ 0 h 2947"/>
                <a:gd name="T176" fmla="*/ 3282 w 3282"/>
                <a:gd name="T177" fmla="*/ 2947 h 2947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3282" h="2947">
                  <a:moveTo>
                    <a:pt x="2552" y="115"/>
                  </a:moveTo>
                  <a:lnTo>
                    <a:pt x="2554" y="111"/>
                  </a:lnTo>
                  <a:lnTo>
                    <a:pt x="2559" y="101"/>
                  </a:lnTo>
                  <a:lnTo>
                    <a:pt x="2569" y="87"/>
                  </a:lnTo>
                  <a:lnTo>
                    <a:pt x="2579" y="73"/>
                  </a:lnTo>
                  <a:lnTo>
                    <a:pt x="2589" y="55"/>
                  </a:lnTo>
                  <a:lnTo>
                    <a:pt x="2601" y="42"/>
                  </a:lnTo>
                  <a:lnTo>
                    <a:pt x="2609" y="28"/>
                  </a:lnTo>
                  <a:lnTo>
                    <a:pt x="2617" y="20"/>
                  </a:lnTo>
                  <a:lnTo>
                    <a:pt x="2628" y="12"/>
                  </a:lnTo>
                  <a:lnTo>
                    <a:pt x="2642" y="6"/>
                  </a:lnTo>
                  <a:lnTo>
                    <a:pt x="2658" y="2"/>
                  </a:lnTo>
                  <a:lnTo>
                    <a:pt x="2670" y="0"/>
                  </a:lnTo>
                  <a:lnTo>
                    <a:pt x="2676" y="0"/>
                  </a:lnTo>
                  <a:lnTo>
                    <a:pt x="2715" y="50"/>
                  </a:lnTo>
                  <a:lnTo>
                    <a:pt x="2670" y="132"/>
                  </a:lnTo>
                  <a:lnTo>
                    <a:pt x="2758" y="183"/>
                  </a:lnTo>
                  <a:lnTo>
                    <a:pt x="2782" y="142"/>
                  </a:lnTo>
                  <a:lnTo>
                    <a:pt x="2849" y="164"/>
                  </a:lnTo>
                  <a:lnTo>
                    <a:pt x="2853" y="231"/>
                  </a:lnTo>
                  <a:lnTo>
                    <a:pt x="2880" y="303"/>
                  </a:lnTo>
                  <a:lnTo>
                    <a:pt x="2983" y="303"/>
                  </a:lnTo>
                  <a:lnTo>
                    <a:pt x="3091" y="268"/>
                  </a:lnTo>
                  <a:lnTo>
                    <a:pt x="3138" y="207"/>
                  </a:lnTo>
                  <a:lnTo>
                    <a:pt x="3250" y="286"/>
                  </a:lnTo>
                  <a:lnTo>
                    <a:pt x="3231" y="386"/>
                  </a:lnTo>
                  <a:lnTo>
                    <a:pt x="3201" y="500"/>
                  </a:lnTo>
                  <a:lnTo>
                    <a:pt x="3231" y="616"/>
                  </a:lnTo>
                  <a:lnTo>
                    <a:pt x="3199" y="632"/>
                  </a:lnTo>
                  <a:lnTo>
                    <a:pt x="3191" y="701"/>
                  </a:lnTo>
                  <a:lnTo>
                    <a:pt x="3140" y="756"/>
                  </a:lnTo>
                  <a:lnTo>
                    <a:pt x="3085" y="866"/>
                  </a:lnTo>
                  <a:lnTo>
                    <a:pt x="3002" y="957"/>
                  </a:lnTo>
                  <a:lnTo>
                    <a:pt x="2987" y="1004"/>
                  </a:lnTo>
                  <a:lnTo>
                    <a:pt x="3042" y="1063"/>
                  </a:lnTo>
                  <a:lnTo>
                    <a:pt x="3083" y="1120"/>
                  </a:lnTo>
                  <a:lnTo>
                    <a:pt x="3071" y="1201"/>
                  </a:lnTo>
                  <a:lnTo>
                    <a:pt x="3079" y="1266"/>
                  </a:lnTo>
                  <a:lnTo>
                    <a:pt x="3030" y="1244"/>
                  </a:lnTo>
                  <a:lnTo>
                    <a:pt x="3014" y="1264"/>
                  </a:lnTo>
                  <a:lnTo>
                    <a:pt x="2971" y="1250"/>
                  </a:lnTo>
                  <a:lnTo>
                    <a:pt x="2947" y="1305"/>
                  </a:lnTo>
                  <a:lnTo>
                    <a:pt x="2989" y="1313"/>
                  </a:lnTo>
                  <a:lnTo>
                    <a:pt x="3030" y="1368"/>
                  </a:lnTo>
                  <a:lnTo>
                    <a:pt x="3024" y="1451"/>
                  </a:lnTo>
                  <a:lnTo>
                    <a:pt x="3059" y="1500"/>
                  </a:lnTo>
                  <a:lnTo>
                    <a:pt x="3061" y="1530"/>
                  </a:lnTo>
                  <a:lnTo>
                    <a:pt x="3091" y="1536"/>
                  </a:lnTo>
                  <a:lnTo>
                    <a:pt x="3170" y="1475"/>
                  </a:lnTo>
                  <a:lnTo>
                    <a:pt x="3209" y="1541"/>
                  </a:lnTo>
                  <a:lnTo>
                    <a:pt x="3244" y="1608"/>
                  </a:lnTo>
                  <a:lnTo>
                    <a:pt x="3282" y="1630"/>
                  </a:lnTo>
                  <a:lnTo>
                    <a:pt x="3282" y="1677"/>
                  </a:lnTo>
                  <a:lnTo>
                    <a:pt x="3239" y="1728"/>
                  </a:lnTo>
                  <a:lnTo>
                    <a:pt x="3189" y="1776"/>
                  </a:lnTo>
                  <a:lnTo>
                    <a:pt x="3138" y="1766"/>
                  </a:lnTo>
                  <a:lnTo>
                    <a:pt x="3134" y="1803"/>
                  </a:lnTo>
                  <a:lnTo>
                    <a:pt x="3101" y="1819"/>
                  </a:lnTo>
                  <a:lnTo>
                    <a:pt x="3032" y="1839"/>
                  </a:lnTo>
                  <a:lnTo>
                    <a:pt x="2981" y="1898"/>
                  </a:lnTo>
                  <a:lnTo>
                    <a:pt x="2928" y="1941"/>
                  </a:lnTo>
                  <a:lnTo>
                    <a:pt x="2884" y="2012"/>
                  </a:lnTo>
                  <a:lnTo>
                    <a:pt x="2839" y="1947"/>
                  </a:lnTo>
                  <a:lnTo>
                    <a:pt x="2798" y="1917"/>
                  </a:lnTo>
                  <a:lnTo>
                    <a:pt x="2768" y="1945"/>
                  </a:lnTo>
                  <a:lnTo>
                    <a:pt x="2788" y="1967"/>
                  </a:lnTo>
                  <a:lnTo>
                    <a:pt x="2788" y="2032"/>
                  </a:lnTo>
                  <a:lnTo>
                    <a:pt x="2811" y="2087"/>
                  </a:lnTo>
                  <a:lnTo>
                    <a:pt x="2778" y="2140"/>
                  </a:lnTo>
                  <a:lnTo>
                    <a:pt x="2770" y="2118"/>
                  </a:lnTo>
                  <a:lnTo>
                    <a:pt x="2703" y="2116"/>
                  </a:lnTo>
                  <a:lnTo>
                    <a:pt x="2656" y="2073"/>
                  </a:lnTo>
                  <a:lnTo>
                    <a:pt x="2640" y="2012"/>
                  </a:lnTo>
                  <a:lnTo>
                    <a:pt x="2607" y="1971"/>
                  </a:lnTo>
                  <a:lnTo>
                    <a:pt x="2581" y="1925"/>
                  </a:lnTo>
                  <a:lnTo>
                    <a:pt x="2556" y="1911"/>
                  </a:lnTo>
                  <a:lnTo>
                    <a:pt x="2536" y="1941"/>
                  </a:lnTo>
                  <a:lnTo>
                    <a:pt x="2506" y="1943"/>
                  </a:lnTo>
                  <a:lnTo>
                    <a:pt x="2469" y="1967"/>
                  </a:lnTo>
                  <a:lnTo>
                    <a:pt x="2479" y="2035"/>
                  </a:lnTo>
                  <a:lnTo>
                    <a:pt x="2441" y="2049"/>
                  </a:lnTo>
                  <a:lnTo>
                    <a:pt x="2414" y="2039"/>
                  </a:lnTo>
                  <a:lnTo>
                    <a:pt x="2386" y="2075"/>
                  </a:lnTo>
                  <a:lnTo>
                    <a:pt x="2347" y="2073"/>
                  </a:lnTo>
                  <a:lnTo>
                    <a:pt x="2296" y="2128"/>
                  </a:lnTo>
                  <a:lnTo>
                    <a:pt x="2248" y="2132"/>
                  </a:lnTo>
                  <a:lnTo>
                    <a:pt x="2231" y="2055"/>
                  </a:lnTo>
                  <a:lnTo>
                    <a:pt x="2183" y="2051"/>
                  </a:lnTo>
                  <a:lnTo>
                    <a:pt x="2158" y="2093"/>
                  </a:lnTo>
                  <a:lnTo>
                    <a:pt x="2152" y="2142"/>
                  </a:lnTo>
                  <a:lnTo>
                    <a:pt x="2120" y="2181"/>
                  </a:lnTo>
                  <a:lnTo>
                    <a:pt x="2132" y="2222"/>
                  </a:lnTo>
                  <a:lnTo>
                    <a:pt x="2117" y="2246"/>
                  </a:lnTo>
                  <a:lnTo>
                    <a:pt x="2185" y="2333"/>
                  </a:lnTo>
                  <a:lnTo>
                    <a:pt x="2075" y="2376"/>
                  </a:lnTo>
                  <a:lnTo>
                    <a:pt x="2014" y="2376"/>
                  </a:lnTo>
                  <a:lnTo>
                    <a:pt x="1928" y="2407"/>
                  </a:lnTo>
                  <a:lnTo>
                    <a:pt x="1880" y="2526"/>
                  </a:lnTo>
                  <a:lnTo>
                    <a:pt x="1802" y="2555"/>
                  </a:lnTo>
                  <a:lnTo>
                    <a:pt x="1766" y="2539"/>
                  </a:lnTo>
                  <a:lnTo>
                    <a:pt x="1731" y="2598"/>
                  </a:lnTo>
                  <a:lnTo>
                    <a:pt x="1674" y="2579"/>
                  </a:lnTo>
                  <a:lnTo>
                    <a:pt x="1621" y="2638"/>
                  </a:lnTo>
                  <a:lnTo>
                    <a:pt x="1601" y="2718"/>
                  </a:lnTo>
                  <a:lnTo>
                    <a:pt x="1502" y="2852"/>
                  </a:lnTo>
                  <a:lnTo>
                    <a:pt x="1459" y="2888"/>
                  </a:lnTo>
                  <a:lnTo>
                    <a:pt x="1430" y="2860"/>
                  </a:lnTo>
                  <a:lnTo>
                    <a:pt x="1339" y="2876"/>
                  </a:lnTo>
                  <a:lnTo>
                    <a:pt x="1298" y="2823"/>
                  </a:lnTo>
                  <a:lnTo>
                    <a:pt x="1239" y="2821"/>
                  </a:lnTo>
                  <a:lnTo>
                    <a:pt x="1195" y="2781"/>
                  </a:lnTo>
                  <a:lnTo>
                    <a:pt x="1233" y="2707"/>
                  </a:lnTo>
                  <a:lnTo>
                    <a:pt x="1248" y="2659"/>
                  </a:lnTo>
                  <a:lnTo>
                    <a:pt x="1215" y="2612"/>
                  </a:lnTo>
                  <a:lnTo>
                    <a:pt x="1150" y="2630"/>
                  </a:lnTo>
                  <a:lnTo>
                    <a:pt x="1115" y="2709"/>
                  </a:lnTo>
                  <a:lnTo>
                    <a:pt x="1101" y="2846"/>
                  </a:lnTo>
                  <a:lnTo>
                    <a:pt x="1052" y="2901"/>
                  </a:lnTo>
                  <a:lnTo>
                    <a:pt x="939" y="2947"/>
                  </a:lnTo>
                  <a:lnTo>
                    <a:pt x="869" y="2941"/>
                  </a:lnTo>
                  <a:lnTo>
                    <a:pt x="810" y="2886"/>
                  </a:lnTo>
                  <a:lnTo>
                    <a:pt x="817" y="2795"/>
                  </a:lnTo>
                  <a:lnTo>
                    <a:pt x="874" y="2764"/>
                  </a:lnTo>
                  <a:lnTo>
                    <a:pt x="874" y="2657"/>
                  </a:lnTo>
                  <a:lnTo>
                    <a:pt x="829" y="2618"/>
                  </a:lnTo>
                  <a:lnTo>
                    <a:pt x="754" y="2620"/>
                  </a:lnTo>
                  <a:lnTo>
                    <a:pt x="658" y="2714"/>
                  </a:lnTo>
                  <a:lnTo>
                    <a:pt x="524" y="2714"/>
                  </a:lnTo>
                  <a:lnTo>
                    <a:pt x="441" y="2671"/>
                  </a:lnTo>
                  <a:lnTo>
                    <a:pt x="445" y="2610"/>
                  </a:lnTo>
                  <a:lnTo>
                    <a:pt x="378" y="2606"/>
                  </a:lnTo>
                  <a:lnTo>
                    <a:pt x="302" y="2539"/>
                  </a:lnTo>
                  <a:lnTo>
                    <a:pt x="351" y="2470"/>
                  </a:lnTo>
                  <a:lnTo>
                    <a:pt x="396" y="2457"/>
                  </a:lnTo>
                  <a:lnTo>
                    <a:pt x="376" y="2390"/>
                  </a:lnTo>
                  <a:lnTo>
                    <a:pt x="296" y="2362"/>
                  </a:lnTo>
                  <a:lnTo>
                    <a:pt x="203" y="2374"/>
                  </a:lnTo>
                  <a:lnTo>
                    <a:pt x="156" y="2429"/>
                  </a:lnTo>
                  <a:lnTo>
                    <a:pt x="111" y="2423"/>
                  </a:lnTo>
                  <a:lnTo>
                    <a:pt x="34" y="2333"/>
                  </a:lnTo>
                  <a:lnTo>
                    <a:pt x="0" y="2236"/>
                  </a:lnTo>
                  <a:lnTo>
                    <a:pt x="18" y="2179"/>
                  </a:lnTo>
                  <a:lnTo>
                    <a:pt x="10" y="2055"/>
                  </a:lnTo>
                  <a:lnTo>
                    <a:pt x="14" y="2057"/>
                  </a:lnTo>
                  <a:lnTo>
                    <a:pt x="30" y="2057"/>
                  </a:lnTo>
                  <a:lnTo>
                    <a:pt x="52" y="2059"/>
                  </a:lnTo>
                  <a:lnTo>
                    <a:pt x="79" y="2063"/>
                  </a:lnTo>
                  <a:lnTo>
                    <a:pt x="109" y="2065"/>
                  </a:lnTo>
                  <a:lnTo>
                    <a:pt x="138" y="2069"/>
                  </a:lnTo>
                  <a:lnTo>
                    <a:pt x="166" y="2073"/>
                  </a:lnTo>
                  <a:lnTo>
                    <a:pt x="189" y="2077"/>
                  </a:lnTo>
                  <a:lnTo>
                    <a:pt x="207" y="2081"/>
                  </a:lnTo>
                  <a:lnTo>
                    <a:pt x="243" y="2089"/>
                  </a:lnTo>
                  <a:lnTo>
                    <a:pt x="278" y="2089"/>
                  </a:lnTo>
                  <a:lnTo>
                    <a:pt x="308" y="2081"/>
                  </a:lnTo>
                  <a:lnTo>
                    <a:pt x="323" y="2075"/>
                  </a:lnTo>
                  <a:lnTo>
                    <a:pt x="337" y="2069"/>
                  </a:lnTo>
                  <a:lnTo>
                    <a:pt x="351" y="2067"/>
                  </a:lnTo>
                  <a:lnTo>
                    <a:pt x="367" y="2065"/>
                  </a:lnTo>
                  <a:lnTo>
                    <a:pt x="386" y="2069"/>
                  </a:lnTo>
                  <a:lnTo>
                    <a:pt x="412" y="2075"/>
                  </a:lnTo>
                  <a:lnTo>
                    <a:pt x="441" y="2079"/>
                  </a:lnTo>
                  <a:lnTo>
                    <a:pt x="473" y="2083"/>
                  </a:lnTo>
                  <a:lnTo>
                    <a:pt x="498" y="2087"/>
                  </a:lnTo>
                  <a:lnTo>
                    <a:pt x="518" y="2087"/>
                  </a:lnTo>
                  <a:lnTo>
                    <a:pt x="542" y="2089"/>
                  </a:lnTo>
                  <a:lnTo>
                    <a:pt x="560" y="2095"/>
                  </a:lnTo>
                  <a:lnTo>
                    <a:pt x="575" y="2104"/>
                  </a:lnTo>
                  <a:lnTo>
                    <a:pt x="589" y="2118"/>
                  </a:lnTo>
                  <a:lnTo>
                    <a:pt x="607" y="2134"/>
                  </a:lnTo>
                  <a:lnTo>
                    <a:pt x="626" y="2148"/>
                  </a:lnTo>
                  <a:lnTo>
                    <a:pt x="646" y="2156"/>
                  </a:lnTo>
                  <a:lnTo>
                    <a:pt x="666" y="2163"/>
                  </a:lnTo>
                  <a:lnTo>
                    <a:pt x="685" y="2173"/>
                  </a:lnTo>
                  <a:lnTo>
                    <a:pt x="709" y="2183"/>
                  </a:lnTo>
                  <a:lnTo>
                    <a:pt x="739" y="2193"/>
                  </a:lnTo>
                  <a:lnTo>
                    <a:pt x="762" y="2197"/>
                  </a:lnTo>
                  <a:lnTo>
                    <a:pt x="792" y="2199"/>
                  </a:lnTo>
                  <a:lnTo>
                    <a:pt x="821" y="2201"/>
                  </a:lnTo>
                  <a:lnTo>
                    <a:pt x="851" y="2201"/>
                  </a:lnTo>
                  <a:lnTo>
                    <a:pt x="874" y="2201"/>
                  </a:lnTo>
                  <a:lnTo>
                    <a:pt x="892" y="2203"/>
                  </a:lnTo>
                  <a:lnTo>
                    <a:pt x="904" y="2207"/>
                  </a:lnTo>
                  <a:lnTo>
                    <a:pt x="914" y="2215"/>
                  </a:lnTo>
                  <a:lnTo>
                    <a:pt x="924" y="2224"/>
                  </a:lnTo>
                  <a:lnTo>
                    <a:pt x="935" y="2232"/>
                  </a:lnTo>
                  <a:lnTo>
                    <a:pt x="947" y="2236"/>
                  </a:lnTo>
                  <a:lnTo>
                    <a:pt x="965" y="2238"/>
                  </a:lnTo>
                  <a:lnTo>
                    <a:pt x="985" y="2234"/>
                  </a:lnTo>
                  <a:lnTo>
                    <a:pt x="1002" y="2224"/>
                  </a:lnTo>
                  <a:lnTo>
                    <a:pt x="1024" y="2207"/>
                  </a:lnTo>
                  <a:lnTo>
                    <a:pt x="1048" y="2187"/>
                  </a:lnTo>
                  <a:lnTo>
                    <a:pt x="1073" y="2171"/>
                  </a:lnTo>
                  <a:lnTo>
                    <a:pt x="1103" y="2157"/>
                  </a:lnTo>
                  <a:lnTo>
                    <a:pt x="1134" y="2144"/>
                  </a:lnTo>
                  <a:lnTo>
                    <a:pt x="1164" y="2130"/>
                  </a:lnTo>
                  <a:lnTo>
                    <a:pt x="1199" y="2114"/>
                  </a:lnTo>
                  <a:lnTo>
                    <a:pt x="1241" y="2098"/>
                  </a:lnTo>
                  <a:lnTo>
                    <a:pt x="1282" y="2087"/>
                  </a:lnTo>
                  <a:lnTo>
                    <a:pt x="1325" y="2079"/>
                  </a:lnTo>
                  <a:lnTo>
                    <a:pt x="1345" y="2077"/>
                  </a:lnTo>
                  <a:lnTo>
                    <a:pt x="1357" y="2077"/>
                  </a:lnTo>
                  <a:lnTo>
                    <a:pt x="1363" y="2079"/>
                  </a:lnTo>
                  <a:lnTo>
                    <a:pt x="1367" y="2079"/>
                  </a:lnTo>
                  <a:lnTo>
                    <a:pt x="1371" y="2081"/>
                  </a:lnTo>
                  <a:lnTo>
                    <a:pt x="1378" y="2081"/>
                  </a:lnTo>
                  <a:lnTo>
                    <a:pt x="1392" y="2081"/>
                  </a:lnTo>
                  <a:lnTo>
                    <a:pt x="1418" y="2079"/>
                  </a:lnTo>
                  <a:lnTo>
                    <a:pt x="1463" y="2075"/>
                  </a:lnTo>
                  <a:lnTo>
                    <a:pt x="1498" y="2071"/>
                  </a:lnTo>
                  <a:lnTo>
                    <a:pt x="1526" y="2065"/>
                  </a:lnTo>
                  <a:lnTo>
                    <a:pt x="1548" y="2059"/>
                  </a:lnTo>
                  <a:lnTo>
                    <a:pt x="1561" y="2053"/>
                  </a:lnTo>
                  <a:lnTo>
                    <a:pt x="1571" y="2045"/>
                  </a:lnTo>
                  <a:lnTo>
                    <a:pt x="1577" y="2035"/>
                  </a:lnTo>
                  <a:lnTo>
                    <a:pt x="1581" y="2030"/>
                  </a:lnTo>
                  <a:lnTo>
                    <a:pt x="1589" y="2024"/>
                  </a:lnTo>
                  <a:lnTo>
                    <a:pt x="1603" y="2018"/>
                  </a:lnTo>
                  <a:lnTo>
                    <a:pt x="1622" y="2014"/>
                  </a:lnTo>
                  <a:lnTo>
                    <a:pt x="1640" y="2006"/>
                  </a:lnTo>
                  <a:lnTo>
                    <a:pt x="1656" y="1994"/>
                  </a:lnTo>
                  <a:lnTo>
                    <a:pt x="1668" y="1974"/>
                  </a:lnTo>
                  <a:lnTo>
                    <a:pt x="1674" y="1957"/>
                  </a:lnTo>
                  <a:lnTo>
                    <a:pt x="1680" y="1941"/>
                  </a:lnTo>
                  <a:lnTo>
                    <a:pt x="1685" y="1927"/>
                  </a:lnTo>
                  <a:lnTo>
                    <a:pt x="1697" y="1913"/>
                  </a:lnTo>
                  <a:lnTo>
                    <a:pt x="1715" y="1900"/>
                  </a:lnTo>
                  <a:lnTo>
                    <a:pt x="1737" y="1888"/>
                  </a:lnTo>
                  <a:lnTo>
                    <a:pt x="1752" y="1878"/>
                  </a:lnTo>
                  <a:lnTo>
                    <a:pt x="1764" y="1872"/>
                  </a:lnTo>
                  <a:lnTo>
                    <a:pt x="1772" y="1866"/>
                  </a:lnTo>
                  <a:lnTo>
                    <a:pt x="1780" y="1860"/>
                  </a:lnTo>
                  <a:lnTo>
                    <a:pt x="1790" y="1854"/>
                  </a:lnTo>
                  <a:lnTo>
                    <a:pt x="1804" y="1848"/>
                  </a:lnTo>
                  <a:lnTo>
                    <a:pt x="1817" y="1841"/>
                  </a:lnTo>
                  <a:lnTo>
                    <a:pt x="1831" y="1831"/>
                  </a:lnTo>
                  <a:lnTo>
                    <a:pt x="1837" y="1821"/>
                  </a:lnTo>
                  <a:lnTo>
                    <a:pt x="1837" y="1811"/>
                  </a:lnTo>
                  <a:lnTo>
                    <a:pt x="1825" y="1795"/>
                  </a:lnTo>
                  <a:lnTo>
                    <a:pt x="1809" y="1780"/>
                  </a:lnTo>
                  <a:lnTo>
                    <a:pt x="1794" y="1762"/>
                  </a:lnTo>
                  <a:lnTo>
                    <a:pt x="1780" y="1744"/>
                  </a:lnTo>
                  <a:lnTo>
                    <a:pt x="1772" y="1726"/>
                  </a:lnTo>
                  <a:lnTo>
                    <a:pt x="1772" y="1707"/>
                  </a:lnTo>
                  <a:lnTo>
                    <a:pt x="1772" y="1679"/>
                  </a:lnTo>
                  <a:lnTo>
                    <a:pt x="1776" y="1652"/>
                  </a:lnTo>
                  <a:lnTo>
                    <a:pt x="1782" y="1628"/>
                  </a:lnTo>
                  <a:lnTo>
                    <a:pt x="1790" y="1608"/>
                  </a:lnTo>
                  <a:lnTo>
                    <a:pt x="1806" y="1593"/>
                  </a:lnTo>
                  <a:lnTo>
                    <a:pt x="1823" y="1585"/>
                  </a:lnTo>
                  <a:lnTo>
                    <a:pt x="1843" y="1581"/>
                  </a:lnTo>
                  <a:lnTo>
                    <a:pt x="1863" y="1585"/>
                  </a:lnTo>
                  <a:lnTo>
                    <a:pt x="1884" y="1597"/>
                  </a:lnTo>
                  <a:lnTo>
                    <a:pt x="1910" y="1606"/>
                  </a:lnTo>
                  <a:lnTo>
                    <a:pt x="1937" y="1614"/>
                  </a:lnTo>
                  <a:lnTo>
                    <a:pt x="1963" y="1616"/>
                  </a:lnTo>
                  <a:lnTo>
                    <a:pt x="1985" y="1614"/>
                  </a:lnTo>
                  <a:lnTo>
                    <a:pt x="2002" y="1614"/>
                  </a:lnTo>
                  <a:lnTo>
                    <a:pt x="2020" y="1612"/>
                  </a:lnTo>
                  <a:lnTo>
                    <a:pt x="2034" y="1608"/>
                  </a:lnTo>
                  <a:lnTo>
                    <a:pt x="2046" y="1597"/>
                  </a:lnTo>
                  <a:lnTo>
                    <a:pt x="2058" y="1581"/>
                  </a:lnTo>
                  <a:lnTo>
                    <a:pt x="2071" y="1561"/>
                  </a:lnTo>
                  <a:lnTo>
                    <a:pt x="2085" y="1538"/>
                  </a:lnTo>
                  <a:lnTo>
                    <a:pt x="2101" y="1518"/>
                  </a:lnTo>
                  <a:lnTo>
                    <a:pt x="2117" y="1502"/>
                  </a:lnTo>
                  <a:lnTo>
                    <a:pt x="2130" y="1494"/>
                  </a:lnTo>
                  <a:lnTo>
                    <a:pt x="2146" y="1490"/>
                  </a:lnTo>
                  <a:lnTo>
                    <a:pt x="2166" y="1488"/>
                  </a:lnTo>
                  <a:lnTo>
                    <a:pt x="2189" y="1486"/>
                  </a:lnTo>
                  <a:lnTo>
                    <a:pt x="2213" y="1484"/>
                  </a:lnTo>
                  <a:lnTo>
                    <a:pt x="2231" y="1482"/>
                  </a:lnTo>
                  <a:lnTo>
                    <a:pt x="2243" y="1477"/>
                  </a:lnTo>
                  <a:lnTo>
                    <a:pt x="2254" y="1469"/>
                  </a:lnTo>
                  <a:lnTo>
                    <a:pt x="2268" y="1455"/>
                  </a:lnTo>
                  <a:lnTo>
                    <a:pt x="2284" y="1437"/>
                  </a:lnTo>
                  <a:lnTo>
                    <a:pt x="2298" y="1421"/>
                  </a:lnTo>
                  <a:lnTo>
                    <a:pt x="2308" y="1408"/>
                  </a:lnTo>
                  <a:lnTo>
                    <a:pt x="2311" y="1388"/>
                  </a:lnTo>
                  <a:lnTo>
                    <a:pt x="2315" y="1364"/>
                  </a:lnTo>
                  <a:lnTo>
                    <a:pt x="2321" y="1343"/>
                  </a:lnTo>
                  <a:lnTo>
                    <a:pt x="2331" y="1323"/>
                  </a:lnTo>
                  <a:lnTo>
                    <a:pt x="2351" y="1303"/>
                  </a:lnTo>
                  <a:lnTo>
                    <a:pt x="2374" y="1286"/>
                  </a:lnTo>
                  <a:lnTo>
                    <a:pt x="2402" y="1276"/>
                  </a:lnTo>
                  <a:lnTo>
                    <a:pt x="2416" y="1270"/>
                  </a:lnTo>
                  <a:lnTo>
                    <a:pt x="2426" y="1262"/>
                  </a:lnTo>
                  <a:lnTo>
                    <a:pt x="2433" y="1250"/>
                  </a:lnTo>
                  <a:lnTo>
                    <a:pt x="2443" y="1240"/>
                  </a:lnTo>
                  <a:lnTo>
                    <a:pt x="2455" y="1232"/>
                  </a:lnTo>
                  <a:lnTo>
                    <a:pt x="2469" y="1227"/>
                  </a:lnTo>
                  <a:lnTo>
                    <a:pt x="2487" y="1217"/>
                  </a:lnTo>
                  <a:lnTo>
                    <a:pt x="2510" y="1205"/>
                  </a:lnTo>
                  <a:lnTo>
                    <a:pt x="2534" y="1195"/>
                  </a:lnTo>
                  <a:lnTo>
                    <a:pt x="2559" y="1189"/>
                  </a:lnTo>
                  <a:lnTo>
                    <a:pt x="2583" y="1187"/>
                  </a:lnTo>
                  <a:lnTo>
                    <a:pt x="2607" y="1189"/>
                  </a:lnTo>
                  <a:lnTo>
                    <a:pt x="2628" y="1195"/>
                  </a:lnTo>
                  <a:lnTo>
                    <a:pt x="2652" y="1199"/>
                  </a:lnTo>
                  <a:lnTo>
                    <a:pt x="2670" y="1203"/>
                  </a:lnTo>
                  <a:lnTo>
                    <a:pt x="2685" y="1203"/>
                  </a:lnTo>
                  <a:lnTo>
                    <a:pt x="2697" y="1197"/>
                  </a:lnTo>
                  <a:lnTo>
                    <a:pt x="2707" y="1183"/>
                  </a:lnTo>
                  <a:lnTo>
                    <a:pt x="2713" y="1171"/>
                  </a:lnTo>
                  <a:lnTo>
                    <a:pt x="2713" y="1158"/>
                  </a:lnTo>
                  <a:lnTo>
                    <a:pt x="2707" y="1140"/>
                  </a:lnTo>
                  <a:lnTo>
                    <a:pt x="2695" y="1126"/>
                  </a:lnTo>
                  <a:lnTo>
                    <a:pt x="2682" y="1108"/>
                  </a:lnTo>
                  <a:lnTo>
                    <a:pt x="2662" y="1089"/>
                  </a:lnTo>
                  <a:lnTo>
                    <a:pt x="2644" y="1071"/>
                  </a:lnTo>
                  <a:lnTo>
                    <a:pt x="2626" y="1055"/>
                  </a:lnTo>
                  <a:lnTo>
                    <a:pt x="2611" y="1042"/>
                  </a:lnTo>
                  <a:lnTo>
                    <a:pt x="2575" y="1016"/>
                  </a:lnTo>
                  <a:lnTo>
                    <a:pt x="2538" y="1004"/>
                  </a:lnTo>
                  <a:lnTo>
                    <a:pt x="2524" y="998"/>
                  </a:lnTo>
                  <a:lnTo>
                    <a:pt x="2510" y="990"/>
                  </a:lnTo>
                  <a:lnTo>
                    <a:pt x="2498" y="986"/>
                  </a:lnTo>
                  <a:lnTo>
                    <a:pt x="2485" y="984"/>
                  </a:lnTo>
                  <a:lnTo>
                    <a:pt x="2469" y="990"/>
                  </a:lnTo>
                  <a:lnTo>
                    <a:pt x="2453" y="1006"/>
                  </a:lnTo>
                  <a:lnTo>
                    <a:pt x="2439" y="1024"/>
                  </a:lnTo>
                  <a:lnTo>
                    <a:pt x="2426" y="1040"/>
                  </a:lnTo>
                  <a:lnTo>
                    <a:pt x="2408" y="1051"/>
                  </a:lnTo>
                  <a:lnTo>
                    <a:pt x="2394" y="1053"/>
                  </a:lnTo>
                  <a:lnTo>
                    <a:pt x="2376" y="1049"/>
                  </a:lnTo>
                  <a:lnTo>
                    <a:pt x="2357" y="1044"/>
                  </a:lnTo>
                  <a:lnTo>
                    <a:pt x="2337" y="1036"/>
                  </a:lnTo>
                  <a:lnTo>
                    <a:pt x="2317" y="1032"/>
                  </a:lnTo>
                  <a:lnTo>
                    <a:pt x="2304" y="1034"/>
                  </a:lnTo>
                  <a:lnTo>
                    <a:pt x="2292" y="1042"/>
                  </a:lnTo>
                  <a:lnTo>
                    <a:pt x="2282" y="1053"/>
                  </a:lnTo>
                  <a:lnTo>
                    <a:pt x="2272" y="1067"/>
                  </a:lnTo>
                  <a:lnTo>
                    <a:pt x="2260" y="1079"/>
                  </a:lnTo>
                  <a:lnTo>
                    <a:pt x="2248" y="1087"/>
                  </a:lnTo>
                  <a:lnTo>
                    <a:pt x="2235" y="1087"/>
                  </a:lnTo>
                  <a:lnTo>
                    <a:pt x="2211" y="1075"/>
                  </a:lnTo>
                  <a:lnTo>
                    <a:pt x="2189" y="1061"/>
                  </a:lnTo>
                  <a:lnTo>
                    <a:pt x="2174" y="1044"/>
                  </a:lnTo>
                  <a:lnTo>
                    <a:pt x="2168" y="1024"/>
                  </a:lnTo>
                  <a:lnTo>
                    <a:pt x="2170" y="1010"/>
                  </a:lnTo>
                  <a:lnTo>
                    <a:pt x="2178" y="1002"/>
                  </a:lnTo>
                  <a:lnTo>
                    <a:pt x="2185" y="992"/>
                  </a:lnTo>
                  <a:lnTo>
                    <a:pt x="2193" y="982"/>
                  </a:lnTo>
                  <a:lnTo>
                    <a:pt x="2197" y="965"/>
                  </a:lnTo>
                  <a:lnTo>
                    <a:pt x="2199" y="935"/>
                  </a:lnTo>
                  <a:lnTo>
                    <a:pt x="2201" y="902"/>
                  </a:lnTo>
                  <a:lnTo>
                    <a:pt x="2207" y="868"/>
                  </a:lnTo>
                  <a:lnTo>
                    <a:pt x="2217" y="839"/>
                  </a:lnTo>
                  <a:lnTo>
                    <a:pt x="2229" y="811"/>
                  </a:lnTo>
                  <a:lnTo>
                    <a:pt x="2239" y="782"/>
                  </a:lnTo>
                  <a:lnTo>
                    <a:pt x="2248" y="754"/>
                  </a:lnTo>
                  <a:lnTo>
                    <a:pt x="2254" y="735"/>
                  </a:lnTo>
                  <a:lnTo>
                    <a:pt x="2262" y="721"/>
                  </a:lnTo>
                  <a:lnTo>
                    <a:pt x="2276" y="713"/>
                  </a:lnTo>
                  <a:lnTo>
                    <a:pt x="2296" y="711"/>
                  </a:lnTo>
                  <a:lnTo>
                    <a:pt x="2317" y="713"/>
                  </a:lnTo>
                  <a:lnTo>
                    <a:pt x="2331" y="719"/>
                  </a:lnTo>
                  <a:lnTo>
                    <a:pt x="2349" y="725"/>
                  </a:lnTo>
                  <a:lnTo>
                    <a:pt x="2365" y="733"/>
                  </a:lnTo>
                  <a:lnTo>
                    <a:pt x="2380" y="736"/>
                  </a:lnTo>
                  <a:lnTo>
                    <a:pt x="2394" y="736"/>
                  </a:lnTo>
                  <a:lnTo>
                    <a:pt x="2406" y="729"/>
                  </a:lnTo>
                  <a:lnTo>
                    <a:pt x="2424" y="703"/>
                  </a:lnTo>
                  <a:lnTo>
                    <a:pt x="2443" y="675"/>
                  </a:lnTo>
                  <a:lnTo>
                    <a:pt x="2463" y="650"/>
                  </a:lnTo>
                  <a:lnTo>
                    <a:pt x="2477" y="640"/>
                  </a:lnTo>
                  <a:lnTo>
                    <a:pt x="2493" y="636"/>
                  </a:lnTo>
                  <a:lnTo>
                    <a:pt x="2506" y="634"/>
                  </a:lnTo>
                  <a:lnTo>
                    <a:pt x="2522" y="630"/>
                  </a:lnTo>
                  <a:lnTo>
                    <a:pt x="2534" y="622"/>
                  </a:lnTo>
                  <a:lnTo>
                    <a:pt x="2540" y="611"/>
                  </a:lnTo>
                  <a:lnTo>
                    <a:pt x="2542" y="595"/>
                  </a:lnTo>
                  <a:lnTo>
                    <a:pt x="2538" y="577"/>
                  </a:lnTo>
                  <a:lnTo>
                    <a:pt x="2534" y="561"/>
                  </a:lnTo>
                  <a:lnTo>
                    <a:pt x="2530" y="548"/>
                  </a:lnTo>
                  <a:lnTo>
                    <a:pt x="2532" y="534"/>
                  </a:lnTo>
                  <a:lnTo>
                    <a:pt x="2536" y="518"/>
                  </a:lnTo>
                  <a:lnTo>
                    <a:pt x="2542" y="498"/>
                  </a:lnTo>
                  <a:lnTo>
                    <a:pt x="2550" y="477"/>
                  </a:lnTo>
                  <a:lnTo>
                    <a:pt x="2556" y="459"/>
                  </a:lnTo>
                  <a:lnTo>
                    <a:pt x="2561" y="443"/>
                  </a:lnTo>
                  <a:lnTo>
                    <a:pt x="2567" y="416"/>
                  </a:lnTo>
                  <a:lnTo>
                    <a:pt x="2571" y="386"/>
                  </a:lnTo>
                  <a:lnTo>
                    <a:pt x="2579" y="355"/>
                  </a:lnTo>
                  <a:lnTo>
                    <a:pt x="2585" y="337"/>
                  </a:lnTo>
                  <a:lnTo>
                    <a:pt x="2589" y="327"/>
                  </a:lnTo>
                  <a:lnTo>
                    <a:pt x="2595" y="317"/>
                  </a:lnTo>
                  <a:lnTo>
                    <a:pt x="2603" y="305"/>
                  </a:lnTo>
                  <a:lnTo>
                    <a:pt x="2615" y="294"/>
                  </a:lnTo>
                  <a:lnTo>
                    <a:pt x="2626" y="276"/>
                  </a:lnTo>
                  <a:lnTo>
                    <a:pt x="2632" y="260"/>
                  </a:lnTo>
                  <a:lnTo>
                    <a:pt x="2634" y="246"/>
                  </a:lnTo>
                  <a:lnTo>
                    <a:pt x="2634" y="231"/>
                  </a:lnTo>
                  <a:lnTo>
                    <a:pt x="2632" y="209"/>
                  </a:lnTo>
                  <a:lnTo>
                    <a:pt x="2632" y="185"/>
                  </a:lnTo>
                  <a:lnTo>
                    <a:pt x="2628" y="164"/>
                  </a:lnTo>
                  <a:lnTo>
                    <a:pt x="2622" y="150"/>
                  </a:lnTo>
                  <a:lnTo>
                    <a:pt x="2615" y="146"/>
                  </a:lnTo>
                  <a:lnTo>
                    <a:pt x="2605" y="148"/>
                  </a:lnTo>
                  <a:lnTo>
                    <a:pt x="2593" y="152"/>
                  </a:lnTo>
                  <a:lnTo>
                    <a:pt x="2581" y="156"/>
                  </a:lnTo>
                  <a:lnTo>
                    <a:pt x="2567" y="158"/>
                  </a:lnTo>
                  <a:lnTo>
                    <a:pt x="2556" y="156"/>
                  </a:lnTo>
                  <a:lnTo>
                    <a:pt x="2548" y="148"/>
                  </a:lnTo>
                  <a:lnTo>
                    <a:pt x="2546" y="136"/>
                  </a:lnTo>
                  <a:lnTo>
                    <a:pt x="2548" y="124"/>
                  </a:lnTo>
                  <a:lnTo>
                    <a:pt x="2550" y="116"/>
                  </a:lnTo>
                  <a:lnTo>
                    <a:pt x="2552" y="11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8" name="Freeform 107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9" name="Freeform 108"/>
            <p:cNvSpPr/>
            <p:nvPr/>
          </p:nvSpPr>
          <p:spPr bwMode="gray">
            <a:xfrm>
              <a:off x="2016" y="1899"/>
              <a:ext cx="1007" cy="870"/>
            </a:xfrm>
            <a:custGeom>
              <a:avLst/>
              <a:gdLst>
                <a:gd name="T0" fmla="*/ 92 w 2014"/>
                <a:gd name="T1" fmla="*/ 13 h 1739"/>
                <a:gd name="T2" fmla="*/ 66 w 2014"/>
                <a:gd name="T3" fmla="*/ 38 h 1739"/>
                <a:gd name="T4" fmla="*/ 0 w 2014"/>
                <a:gd name="T5" fmla="*/ 77 h 1739"/>
                <a:gd name="T6" fmla="*/ 45 w 2014"/>
                <a:gd name="T7" fmla="*/ 154 h 1739"/>
                <a:gd name="T8" fmla="*/ 90 w 2014"/>
                <a:gd name="T9" fmla="*/ 171 h 1739"/>
                <a:gd name="T10" fmla="*/ 140 w 2014"/>
                <a:gd name="T11" fmla="*/ 160 h 1739"/>
                <a:gd name="T12" fmla="*/ 188 w 2014"/>
                <a:gd name="T13" fmla="*/ 177 h 1739"/>
                <a:gd name="T14" fmla="*/ 215 w 2014"/>
                <a:gd name="T15" fmla="*/ 193 h 1739"/>
                <a:gd name="T16" fmla="*/ 258 w 2014"/>
                <a:gd name="T17" fmla="*/ 220 h 1739"/>
                <a:gd name="T18" fmla="*/ 284 w 2014"/>
                <a:gd name="T19" fmla="*/ 237 h 1739"/>
                <a:gd name="T20" fmla="*/ 301 w 2014"/>
                <a:gd name="T21" fmla="*/ 275 h 1739"/>
                <a:gd name="T22" fmla="*/ 283 w 2014"/>
                <a:gd name="T23" fmla="*/ 318 h 1739"/>
                <a:gd name="T24" fmla="*/ 270 w 2014"/>
                <a:gd name="T25" fmla="*/ 341 h 1739"/>
                <a:gd name="T26" fmla="*/ 249 w 2014"/>
                <a:gd name="T27" fmla="*/ 367 h 1739"/>
                <a:gd name="T28" fmla="*/ 239 w 2014"/>
                <a:gd name="T29" fmla="*/ 374 h 1739"/>
                <a:gd name="T30" fmla="*/ 281 w 2014"/>
                <a:gd name="T31" fmla="*/ 390 h 1739"/>
                <a:gd name="T32" fmla="*/ 314 w 2014"/>
                <a:gd name="T33" fmla="*/ 373 h 1739"/>
                <a:gd name="T34" fmla="*/ 353 w 2014"/>
                <a:gd name="T35" fmla="*/ 403 h 1739"/>
                <a:gd name="T36" fmla="*/ 385 w 2014"/>
                <a:gd name="T37" fmla="*/ 435 h 1739"/>
                <a:gd name="T38" fmla="*/ 413 w 2014"/>
                <a:gd name="T39" fmla="*/ 401 h 1739"/>
                <a:gd name="T40" fmla="*/ 430 w 2014"/>
                <a:gd name="T41" fmla="*/ 377 h 1739"/>
                <a:gd name="T42" fmla="*/ 425 w 2014"/>
                <a:gd name="T43" fmla="*/ 349 h 1739"/>
                <a:gd name="T44" fmla="*/ 431 w 2014"/>
                <a:gd name="T45" fmla="*/ 341 h 1739"/>
                <a:gd name="T46" fmla="*/ 432 w 2014"/>
                <a:gd name="T47" fmla="*/ 335 h 1739"/>
                <a:gd name="T48" fmla="*/ 432 w 2014"/>
                <a:gd name="T49" fmla="*/ 327 h 1739"/>
                <a:gd name="T50" fmla="*/ 472 w 2014"/>
                <a:gd name="T51" fmla="*/ 329 h 1739"/>
                <a:gd name="T52" fmla="*/ 500 w 2014"/>
                <a:gd name="T53" fmla="*/ 302 h 1739"/>
                <a:gd name="T54" fmla="*/ 501 w 2014"/>
                <a:gd name="T55" fmla="*/ 267 h 1739"/>
                <a:gd name="T56" fmla="*/ 453 w 2014"/>
                <a:gd name="T57" fmla="*/ 241 h 1739"/>
                <a:gd name="T58" fmla="*/ 429 w 2014"/>
                <a:gd name="T59" fmla="*/ 256 h 1739"/>
                <a:gd name="T60" fmla="*/ 444 w 2014"/>
                <a:gd name="T61" fmla="*/ 290 h 1739"/>
                <a:gd name="T62" fmla="*/ 429 w 2014"/>
                <a:gd name="T63" fmla="*/ 315 h 1739"/>
                <a:gd name="T64" fmla="*/ 398 w 2014"/>
                <a:gd name="T65" fmla="*/ 302 h 1739"/>
                <a:gd name="T66" fmla="*/ 391 w 2014"/>
                <a:gd name="T67" fmla="*/ 276 h 1739"/>
                <a:gd name="T68" fmla="*/ 369 w 2014"/>
                <a:gd name="T69" fmla="*/ 243 h 1739"/>
                <a:gd name="T70" fmla="*/ 342 w 2014"/>
                <a:gd name="T71" fmla="*/ 228 h 1739"/>
                <a:gd name="T72" fmla="*/ 343 w 2014"/>
                <a:gd name="T73" fmla="*/ 183 h 1739"/>
                <a:gd name="T74" fmla="*/ 313 w 2014"/>
                <a:gd name="T75" fmla="*/ 148 h 1739"/>
                <a:gd name="T76" fmla="*/ 235 w 2014"/>
                <a:gd name="T77" fmla="*/ 161 h 1739"/>
                <a:gd name="T78" fmla="*/ 200 w 2014"/>
                <a:gd name="T79" fmla="*/ 128 h 1739"/>
                <a:gd name="T80" fmla="*/ 218 w 2014"/>
                <a:gd name="T81" fmla="*/ 91 h 1739"/>
                <a:gd name="T82" fmla="*/ 163 w 2014"/>
                <a:gd name="T83" fmla="*/ 100 h 1739"/>
                <a:gd name="T84" fmla="*/ 124 w 2014"/>
                <a:gd name="T85" fmla="*/ 52 h 1739"/>
                <a:gd name="T86" fmla="*/ 116 w 2014"/>
                <a:gd name="T87" fmla="*/ 3 h 1739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2014"/>
                <a:gd name="T133" fmla="*/ 0 h 1739"/>
                <a:gd name="T134" fmla="*/ 2014 w 2014"/>
                <a:gd name="T135" fmla="*/ 1739 h 1739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2014" h="1739">
                  <a:moveTo>
                    <a:pt x="463" y="9"/>
                  </a:moveTo>
                  <a:lnTo>
                    <a:pt x="398" y="0"/>
                  </a:lnTo>
                  <a:lnTo>
                    <a:pt x="365" y="51"/>
                  </a:lnTo>
                  <a:lnTo>
                    <a:pt x="374" y="92"/>
                  </a:lnTo>
                  <a:lnTo>
                    <a:pt x="347" y="122"/>
                  </a:lnTo>
                  <a:lnTo>
                    <a:pt x="264" y="149"/>
                  </a:lnTo>
                  <a:lnTo>
                    <a:pt x="160" y="181"/>
                  </a:lnTo>
                  <a:lnTo>
                    <a:pt x="81" y="259"/>
                  </a:lnTo>
                  <a:lnTo>
                    <a:pt x="0" y="307"/>
                  </a:lnTo>
                  <a:lnTo>
                    <a:pt x="32" y="570"/>
                  </a:lnTo>
                  <a:lnTo>
                    <a:pt x="115" y="578"/>
                  </a:lnTo>
                  <a:lnTo>
                    <a:pt x="180" y="614"/>
                  </a:lnTo>
                  <a:lnTo>
                    <a:pt x="237" y="625"/>
                  </a:lnTo>
                  <a:lnTo>
                    <a:pt x="298" y="684"/>
                  </a:lnTo>
                  <a:lnTo>
                    <a:pt x="357" y="681"/>
                  </a:lnTo>
                  <a:lnTo>
                    <a:pt x="432" y="637"/>
                  </a:lnTo>
                  <a:lnTo>
                    <a:pt x="504" y="641"/>
                  </a:lnTo>
                  <a:lnTo>
                    <a:pt x="559" y="637"/>
                  </a:lnTo>
                  <a:lnTo>
                    <a:pt x="601" y="612"/>
                  </a:lnTo>
                  <a:lnTo>
                    <a:pt x="674" y="651"/>
                  </a:lnTo>
                  <a:lnTo>
                    <a:pt x="752" y="708"/>
                  </a:lnTo>
                  <a:lnTo>
                    <a:pt x="813" y="669"/>
                  </a:lnTo>
                  <a:lnTo>
                    <a:pt x="829" y="708"/>
                  </a:lnTo>
                  <a:lnTo>
                    <a:pt x="859" y="771"/>
                  </a:lnTo>
                  <a:lnTo>
                    <a:pt x="945" y="807"/>
                  </a:lnTo>
                  <a:lnTo>
                    <a:pt x="998" y="877"/>
                  </a:lnTo>
                  <a:lnTo>
                    <a:pt x="1032" y="879"/>
                  </a:lnTo>
                  <a:lnTo>
                    <a:pt x="1059" y="854"/>
                  </a:lnTo>
                  <a:lnTo>
                    <a:pt x="1101" y="895"/>
                  </a:lnTo>
                  <a:lnTo>
                    <a:pt x="1136" y="946"/>
                  </a:lnTo>
                  <a:lnTo>
                    <a:pt x="1150" y="1015"/>
                  </a:lnTo>
                  <a:lnTo>
                    <a:pt x="1181" y="1051"/>
                  </a:lnTo>
                  <a:lnTo>
                    <a:pt x="1203" y="1100"/>
                  </a:lnTo>
                  <a:lnTo>
                    <a:pt x="1229" y="1129"/>
                  </a:lnTo>
                  <a:lnTo>
                    <a:pt x="1197" y="1234"/>
                  </a:lnTo>
                  <a:lnTo>
                    <a:pt x="1132" y="1271"/>
                  </a:lnTo>
                  <a:lnTo>
                    <a:pt x="1144" y="1326"/>
                  </a:lnTo>
                  <a:lnTo>
                    <a:pt x="1105" y="1358"/>
                  </a:lnTo>
                  <a:lnTo>
                    <a:pt x="1077" y="1362"/>
                  </a:lnTo>
                  <a:lnTo>
                    <a:pt x="1085" y="1448"/>
                  </a:lnTo>
                  <a:lnTo>
                    <a:pt x="1050" y="1478"/>
                  </a:lnTo>
                  <a:lnTo>
                    <a:pt x="996" y="1468"/>
                  </a:lnTo>
                  <a:lnTo>
                    <a:pt x="971" y="1425"/>
                  </a:lnTo>
                  <a:lnTo>
                    <a:pt x="943" y="1444"/>
                  </a:lnTo>
                  <a:lnTo>
                    <a:pt x="953" y="1495"/>
                  </a:lnTo>
                  <a:lnTo>
                    <a:pt x="1018" y="1503"/>
                  </a:lnTo>
                  <a:lnTo>
                    <a:pt x="1073" y="1547"/>
                  </a:lnTo>
                  <a:lnTo>
                    <a:pt x="1124" y="1558"/>
                  </a:lnTo>
                  <a:lnTo>
                    <a:pt x="1126" y="1507"/>
                  </a:lnTo>
                  <a:lnTo>
                    <a:pt x="1223" y="1472"/>
                  </a:lnTo>
                  <a:lnTo>
                    <a:pt x="1256" y="1489"/>
                  </a:lnTo>
                  <a:lnTo>
                    <a:pt x="1282" y="1560"/>
                  </a:lnTo>
                  <a:lnTo>
                    <a:pt x="1363" y="1633"/>
                  </a:lnTo>
                  <a:lnTo>
                    <a:pt x="1410" y="1610"/>
                  </a:lnTo>
                  <a:lnTo>
                    <a:pt x="1437" y="1688"/>
                  </a:lnTo>
                  <a:lnTo>
                    <a:pt x="1493" y="1732"/>
                  </a:lnTo>
                  <a:lnTo>
                    <a:pt x="1540" y="1739"/>
                  </a:lnTo>
                  <a:lnTo>
                    <a:pt x="1587" y="1688"/>
                  </a:lnTo>
                  <a:lnTo>
                    <a:pt x="1654" y="1651"/>
                  </a:lnTo>
                  <a:lnTo>
                    <a:pt x="1650" y="1602"/>
                  </a:lnTo>
                  <a:lnTo>
                    <a:pt x="1634" y="1580"/>
                  </a:lnTo>
                  <a:lnTo>
                    <a:pt x="1731" y="1566"/>
                  </a:lnTo>
                  <a:lnTo>
                    <a:pt x="1719" y="1507"/>
                  </a:lnTo>
                  <a:lnTo>
                    <a:pt x="1744" y="1430"/>
                  </a:lnTo>
                  <a:lnTo>
                    <a:pt x="1697" y="1399"/>
                  </a:lnTo>
                  <a:lnTo>
                    <a:pt x="1699" y="1395"/>
                  </a:lnTo>
                  <a:lnTo>
                    <a:pt x="1707" y="1385"/>
                  </a:lnTo>
                  <a:lnTo>
                    <a:pt x="1715" y="1373"/>
                  </a:lnTo>
                  <a:lnTo>
                    <a:pt x="1723" y="1363"/>
                  </a:lnTo>
                  <a:lnTo>
                    <a:pt x="1727" y="1360"/>
                  </a:lnTo>
                  <a:lnTo>
                    <a:pt x="1727" y="1354"/>
                  </a:lnTo>
                  <a:lnTo>
                    <a:pt x="1725" y="1340"/>
                  </a:lnTo>
                  <a:lnTo>
                    <a:pt x="1725" y="1324"/>
                  </a:lnTo>
                  <a:lnTo>
                    <a:pt x="1725" y="1312"/>
                  </a:lnTo>
                  <a:lnTo>
                    <a:pt x="1725" y="1306"/>
                  </a:lnTo>
                  <a:lnTo>
                    <a:pt x="1788" y="1302"/>
                  </a:lnTo>
                  <a:lnTo>
                    <a:pt x="1835" y="1328"/>
                  </a:lnTo>
                  <a:lnTo>
                    <a:pt x="1888" y="1316"/>
                  </a:lnTo>
                  <a:lnTo>
                    <a:pt x="1888" y="1267"/>
                  </a:lnTo>
                  <a:lnTo>
                    <a:pt x="1996" y="1259"/>
                  </a:lnTo>
                  <a:lnTo>
                    <a:pt x="2000" y="1206"/>
                  </a:lnTo>
                  <a:lnTo>
                    <a:pt x="1989" y="1155"/>
                  </a:lnTo>
                  <a:lnTo>
                    <a:pt x="2014" y="1112"/>
                  </a:lnTo>
                  <a:lnTo>
                    <a:pt x="2002" y="1068"/>
                  </a:lnTo>
                  <a:lnTo>
                    <a:pt x="1882" y="1015"/>
                  </a:lnTo>
                  <a:lnTo>
                    <a:pt x="1811" y="993"/>
                  </a:lnTo>
                  <a:lnTo>
                    <a:pt x="1809" y="962"/>
                  </a:lnTo>
                  <a:lnTo>
                    <a:pt x="1758" y="960"/>
                  </a:lnTo>
                  <a:lnTo>
                    <a:pt x="1727" y="944"/>
                  </a:lnTo>
                  <a:lnTo>
                    <a:pt x="1713" y="1023"/>
                  </a:lnTo>
                  <a:lnTo>
                    <a:pt x="1701" y="1102"/>
                  </a:lnTo>
                  <a:lnTo>
                    <a:pt x="1754" y="1121"/>
                  </a:lnTo>
                  <a:lnTo>
                    <a:pt x="1774" y="1157"/>
                  </a:lnTo>
                  <a:lnTo>
                    <a:pt x="1756" y="1198"/>
                  </a:lnTo>
                  <a:lnTo>
                    <a:pt x="1717" y="1214"/>
                  </a:lnTo>
                  <a:lnTo>
                    <a:pt x="1713" y="1259"/>
                  </a:lnTo>
                  <a:lnTo>
                    <a:pt x="1678" y="1271"/>
                  </a:lnTo>
                  <a:lnTo>
                    <a:pt x="1613" y="1241"/>
                  </a:lnTo>
                  <a:lnTo>
                    <a:pt x="1589" y="1206"/>
                  </a:lnTo>
                  <a:lnTo>
                    <a:pt x="1546" y="1190"/>
                  </a:lnTo>
                  <a:lnTo>
                    <a:pt x="1546" y="1145"/>
                  </a:lnTo>
                  <a:lnTo>
                    <a:pt x="1563" y="1104"/>
                  </a:lnTo>
                  <a:lnTo>
                    <a:pt x="1524" y="1047"/>
                  </a:lnTo>
                  <a:lnTo>
                    <a:pt x="1528" y="1011"/>
                  </a:lnTo>
                  <a:lnTo>
                    <a:pt x="1475" y="970"/>
                  </a:lnTo>
                  <a:lnTo>
                    <a:pt x="1447" y="932"/>
                  </a:lnTo>
                  <a:lnTo>
                    <a:pt x="1437" y="915"/>
                  </a:lnTo>
                  <a:lnTo>
                    <a:pt x="1365" y="911"/>
                  </a:lnTo>
                  <a:lnTo>
                    <a:pt x="1306" y="856"/>
                  </a:lnTo>
                  <a:lnTo>
                    <a:pt x="1313" y="767"/>
                  </a:lnTo>
                  <a:lnTo>
                    <a:pt x="1370" y="732"/>
                  </a:lnTo>
                  <a:lnTo>
                    <a:pt x="1370" y="627"/>
                  </a:lnTo>
                  <a:lnTo>
                    <a:pt x="1325" y="588"/>
                  </a:lnTo>
                  <a:lnTo>
                    <a:pt x="1250" y="592"/>
                  </a:lnTo>
                  <a:lnTo>
                    <a:pt x="1154" y="684"/>
                  </a:lnTo>
                  <a:lnTo>
                    <a:pt x="1020" y="684"/>
                  </a:lnTo>
                  <a:lnTo>
                    <a:pt x="937" y="641"/>
                  </a:lnTo>
                  <a:lnTo>
                    <a:pt x="941" y="580"/>
                  </a:lnTo>
                  <a:lnTo>
                    <a:pt x="874" y="576"/>
                  </a:lnTo>
                  <a:lnTo>
                    <a:pt x="798" y="509"/>
                  </a:lnTo>
                  <a:lnTo>
                    <a:pt x="847" y="440"/>
                  </a:lnTo>
                  <a:lnTo>
                    <a:pt x="892" y="425"/>
                  </a:lnTo>
                  <a:lnTo>
                    <a:pt x="872" y="362"/>
                  </a:lnTo>
                  <a:lnTo>
                    <a:pt x="792" y="334"/>
                  </a:lnTo>
                  <a:lnTo>
                    <a:pt x="699" y="344"/>
                  </a:lnTo>
                  <a:lnTo>
                    <a:pt x="652" y="399"/>
                  </a:lnTo>
                  <a:lnTo>
                    <a:pt x="607" y="393"/>
                  </a:lnTo>
                  <a:lnTo>
                    <a:pt x="530" y="303"/>
                  </a:lnTo>
                  <a:lnTo>
                    <a:pt x="496" y="208"/>
                  </a:lnTo>
                  <a:lnTo>
                    <a:pt x="514" y="149"/>
                  </a:lnTo>
                  <a:lnTo>
                    <a:pt x="506" y="25"/>
                  </a:lnTo>
                  <a:lnTo>
                    <a:pt x="463" y="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0" name="Freeform 109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1" name="Freeform 110"/>
            <p:cNvSpPr/>
            <p:nvPr/>
          </p:nvSpPr>
          <p:spPr bwMode="gray">
            <a:xfrm>
              <a:off x="1694" y="2177"/>
              <a:ext cx="936" cy="666"/>
            </a:xfrm>
            <a:custGeom>
              <a:avLst/>
              <a:gdLst>
                <a:gd name="T0" fmla="*/ 445 w 1872"/>
                <a:gd name="T1" fmla="*/ 276 h 1330"/>
                <a:gd name="T2" fmla="*/ 426 w 1872"/>
                <a:gd name="T3" fmla="*/ 279 h 1330"/>
                <a:gd name="T4" fmla="*/ 397 w 1872"/>
                <a:gd name="T5" fmla="*/ 279 h 1330"/>
                <a:gd name="T6" fmla="*/ 381 w 1872"/>
                <a:gd name="T7" fmla="*/ 296 h 1330"/>
                <a:gd name="T8" fmla="*/ 343 w 1872"/>
                <a:gd name="T9" fmla="*/ 274 h 1330"/>
                <a:gd name="T10" fmla="*/ 308 w 1872"/>
                <a:gd name="T11" fmla="*/ 269 h 1330"/>
                <a:gd name="T12" fmla="*/ 275 w 1872"/>
                <a:gd name="T13" fmla="*/ 273 h 1330"/>
                <a:gd name="T14" fmla="*/ 262 w 1872"/>
                <a:gd name="T15" fmla="*/ 288 h 1330"/>
                <a:gd name="T16" fmla="*/ 260 w 1872"/>
                <a:gd name="T17" fmla="*/ 309 h 1330"/>
                <a:gd name="T18" fmla="*/ 225 w 1872"/>
                <a:gd name="T19" fmla="*/ 329 h 1330"/>
                <a:gd name="T20" fmla="*/ 204 w 1872"/>
                <a:gd name="T21" fmla="*/ 313 h 1330"/>
                <a:gd name="T22" fmla="*/ 155 w 1872"/>
                <a:gd name="T23" fmla="*/ 287 h 1330"/>
                <a:gd name="T24" fmla="*/ 113 w 1872"/>
                <a:gd name="T25" fmla="*/ 280 h 1330"/>
                <a:gd name="T26" fmla="*/ 85 w 1872"/>
                <a:gd name="T27" fmla="*/ 274 h 1330"/>
                <a:gd name="T28" fmla="*/ 64 w 1872"/>
                <a:gd name="T29" fmla="*/ 264 h 1330"/>
                <a:gd name="T30" fmla="*/ 28 w 1872"/>
                <a:gd name="T31" fmla="*/ 256 h 1330"/>
                <a:gd name="T32" fmla="*/ 2 w 1872"/>
                <a:gd name="T33" fmla="*/ 206 h 1330"/>
                <a:gd name="T34" fmla="*/ 12 w 1872"/>
                <a:gd name="T35" fmla="*/ 185 h 1330"/>
                <a:gd name="T36" fmla="*/ 20 w 1872"/>
                <a:gd name="T37" fmla="*/ 149 h 1330"/>
                <a:gd name="T38" fmla="*/ 11 w 1872"/>
                <a:gd name="T39" fmla="*/ 133 h 1330"/>
                <a:gd name="T40" fmla="*/ 20 w 1872"/>
                <a:gd name="T41" fmla="*/ 117 h 1330"/>
                <a:gd name="T42" fmla="*/ 61 w 1872"/>
                <a:gd name="T43" fmla="*/ 117 h 1330"/>
                <a:gd name="T44" fmla="*/ 53 w 1872"/>
                <a:gd name="T45" fmla="*/ 96 h 1330"/>
                <a:gd name="T46" fmla="*/ 74 w 1872"/>
                <a:gd name="T47" fmla="*/ 75 h 1330"/>
                <a:gd name="T48" fmla="*/ 45 w 1872"/>
                <a:gd name="T49" fmla="*/ 32 h 1330"/>
                <a:gd name="T50" fmla="*/ 99 w 1872"/>
                <a:gd name="T51" fmla="*/ 18 h 1330"/>
                <a:gd name="T52" fmla="*/ 134 w 1872"/>
                <a:gd name="T53" fmla="*/ 10 h 1330"/>
                <a:gd name="T54" fmla="*/ 169 w 1872"/>
                <a:gd name="T55" fmla="*/ 4 h 1330"/>
                <a:gd name="T56" fmla="*/ 206 w 1872"/>
                <a:gd name="T57" fmla="*/ 15 h 1330"/>
                <a:gd name="T58" fmla="*/ 235 w 1872"/>
                <a:gd name="T59" fmla="*/ 32 h 1330"/>
                <a:gd name="T60" fmla="*/ 269 w 1872"/>
                <a:gd name="T61" fmla="*/ 20 h 1330"/>
                <a:gd name="T62" fmla="*/ 301 w 1872"/>
                <a:gd name="T63" fmla="*/ 20 h 1330"/>
                <a:gd name="T64" fmla="*/ 330 w 1872"/>
                <a:gd name="T65" fmla="*/ 24 h 1330"/>
                <a:gd name="T66" fmla="*/ 364 w 1872"/>
                <a:gd name="T67" fmla="*/ 28 h 1330"/>
                <a:gd name="T68" fmla="*/ 376 w 1872"/>
                <a:gd name="T69" fmla="*/ 54 h 1330"/>
                <a:gd name="T70" fmla="*/ 411 w 1872"/>
                <a:gd name="T71" fmla="*/ 80 h 1330"/>
                <a:gd name="T72" fmla="*/ 426 w 1872"/>
                <a:gd name="T73" fmla="*/ 75 h 1330"/>
                <a:gd name="T74" fmla="*/ 445 w 1872"/>
                <a:gd name="T75" fmla="*/ 98 h 1330"/>
                <a:gd name="T76" fmla="*/ 456 w 1872"/>
                <a:gd name="T77" fmla="*/ 124 h 1330"/>
                <a:gd name="T78" fmla="*/ 468 w 1872"/>
                <a:gd name="T79" fmla="*/ 143 h 1330"/>
                <a:gd name="T80" fmla="*/ 444 w 1872"/>
                <a:gd name="T81" fmla="*/ 179 h 1330"/>
                <a:gd name="T82" fmla="*/ 437 w 1872"/>
                <a:gd name="T83" fmla="*/ 201 h 1330"/>
                <a:gd name="T84" fmla="*/ 432 w 1872"/>
                <a:gd name="T85" fmla="*/ 223 h 1330"/>
                <a:gd name="T86" fmla="*/ 410 w 1872"/>
                <a:gd name="T87" fmla="*/ 228 h 1330"/>
                <a:gd name="T88" fmla="*/ 397 w 1872"/>
                <a:gd name="T89" fmla="*/ 222 h 1330"/>
                <a:gd name="T90" fmla="*/ 416 w 1872"/>
                <a:gd name="T91" fmla="*/ 237 h 1330"/>
                <a:gd name="T92" fmla="*/ 442 w 1872"/>
                <a:gd name="T93" fmla="*/ 251 h 13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w 1872"/>
                <a:gd name="T142" fmla="*/ 0 h 1330"/>
                <a:gd name="T143" fmla="*/ 1872 w 1872"/>
                <a:gd name="T144" fmla="*/ 1330 h 1330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T141" t="T142" r="T143" b="T144"/>
              <a:pathLst>
                <a:path w="1872" h="1330">
                  <a:moveTo>
                    <a:pt x="1801" y="1035"/>
                  </a:moveTo>
                  <a:lnTo>
                    <a:pt x="1779" y="1102"/>
                  </a:lnTo>
                  <a:lnTo>
                    <a:pt x="1736" y="1082"/>
                  </a:lnTo>
                  <a:lnTo>
                    <a:pt x="1702" y="1115"/>
                  </a:lnTo>
                  <a:lnTo>
                    <a:pt x="1655" y="1072"/>
                  </a:lnTo>
                  <a:lnTo>
                    <a:pt x="1586" y="1114"/>
                  </a:lnTo>
                  <a:lnTo>
                    <a:pt x="1588" y="1184"/>
                  </a:lnTo>
                  <a:lnTo>
                    <a:pt x="1521" y="1180"/>
                  </a:lnTo>
                  <a:lnTo>
                    <a:pt x="1421" y="1068"/>
                  </a:lnTo>
                  <a:lnTo>
                    <a:pt x="1372" y="1094"/>
                  </a:lnTo>
                  <a:lnTo>
                    <a:pt x="1279" y="1049"/>
                  </a:lnTo>
                  <a:lnTo>
                    <a:pt x="1232" y="1072"/>
                  </a:lnTo>
                  <a:lnTo>
                    <a:pt x="1138" y="1062"/>
                  </a:lnTo>
                  <a:lnTo>
                    <a:pt x="1100" y="1090"/>
                  </a:lnTo>
                  <a:lnTo>
                    <a:pt x="1092" y="1155"/>
                  </a:lnTo>
                  <a:lnTo>
                    <a:pt x="1045" y="1149"/>
                  </a:lnTo>
                  <a:lnTo>
                    <a:pt x="1055" y="1184"/>
                  </a:lnTo>
                  <a:lnTo>
                    <a:pt x="1039" y="1234"/>
                  </a:lnTo>
                  <a:lnTo>
                    <a:pt x="968" y="1330"/>
                  </a:lnTo>
                  <a:lnTo>
                    <a:pt x="897" y="1314"/>
                  </a:lnTo>
                  <a:lnTo>
                    <a:pt x="821" y="1304"/>
                  </a:lnTo>
                  <a:lnTo>
                    <a:pt x="813" y="1251"/>
                  </a:lnTo>
                  <a:lnTo>
                    <a:pt x="728" y="1190"/>
                  </a:lnTo>
                  <a:lnTo>
                    <a:pt x="618" y="1147"/>
                  </a:lnTo>
                  <a:lnTo>
                    <a:pt x="521" y="1149"/>
                  </a:lnTo>
                  <a:lnTo>
                    <a:pt x="452" y="1117"/>
                  </a:lnTo>
                  <a:lnTo>
                    <a:pt x="389" y="1121"/>
                  </a:lnTo>
                  <a:lnTo>
                    <a:pt x="338" y="1092"/>
                  </a:lnTo>
                  <a:lnTo>
                    <a:pt x="281" y="1056"/>
                  </a:lnTo>
                  <a:lnTo>
                    <a:pt x="256" y="1054"/>
                  </a:lnTo>
                  <a:lnTo>
                    <a:pt x="185" y="1021"/>
                  </a:lnTo>
                  <a:lnTo>
                    <a:pt x="112" y="1023"/>
                  </a:lnTo>
                  <a:lnTo>
                    <a:pt x="61" y="911"/>
                  </a:lnTo>
                  <a:lnTo>
                    <a:pt x="6" y="822"/>
                  </a:lnTo>
                  <a:lnTo>
                    <a:pt x="0" y="740"/>
                  </a:lnTo>
                  <a:lnTo>
                    <a:pt x="45" y="738"/>
                  </a:lnTo>
                  <a:lnTo>
                    <a:pt x="43" y="686"/>
                  </a:lnTo>
                  <a:lnTo>
                    <a:pt x="77" y="594"/>
                  </a:lnTo>
                  <a:lnTo>
                    <a:pt x="78" y="549"/>
                  </a:lnTo>
                  <a:lnTo>
                    <a:pt x="43" y="529"/>
                  </a:lnTo>
                  <a:lnTo>
                    <a:pt x="80" y="501"/>
                  </a:lnTo>
                  <a:lnTo>
                    <a:pt x="77" y="466"/>
                  </a:lnTo>
                  <a:lnTo>
                    <a:pt x="139" y="501"/>
                  </a:lnTo>
                  <a:lnTo>
                    <a:pt x="244" y="466"/>
                  </a:lnTo>
                  <a:lnTo>
                    <a:pt x="206" y="433"/>
                  </a:lnTo>
                  <a:lnTo>
                    <a:pt x="212" y="383"/>
                  </a:lnTo>
                  <a:lnTo>
                    <a:pt x="265" y="364"/>
                  </a:lnTo>
                  <a:lnTo>
                    <a:pt x="293" y="299"/>
                  </a:lnTo>
                  <a:lnTo>
                    <a:pt x="175" y="206"/>
                  </a:lnTo>
                  <a:lnTo>
                    <a:pt x="179" y="126"/>
                  </a:lnTo>
                  <a:lnTo>
                    <a:pt x="252" y="84"/>
                  </a:lnTo>
                  <a:lnTo>
                    <a:pt x="393" y="70"/>
                  </a:lnTo>
                  <a:lnTo>
                    <a:pt x="502" y="41"/>
                  </a:lnTo>
                  <a:lnTo>
                    <a:pt x="533" y="37"/>
                  </a:lnTo>
                  <a:lnTo>
                    <a:pt x="596" y="0"/>
                  </a:lnTo>
                  <a:lnTo>
                    <a:pt x="675" y="13"/>
                  </a:lnTo>
                  <a:lnTo>
                    <a:pt x="758" y="21"/>
                  </a:lnTo>
                  <a:lnTo>
                    <a:pt x="823" y="57"/>
                  </a:lnTo>
                  <a:lnTo>
                    <a:pt x="880" y="68"/>
                  </a:lnTo>
                  <a:lnTo>
                    <a:pt x="941" y="127"/>
                  </a:lnTo>
                  <a:lnTo>
                    <a:pt x="996" y="124"/>
                  </a:lnTo>
                  <a:lnTo>
                    <a:pt x="1075" y="80"/>
                  </a:lnTo>
                  <a:lnTo>
                    <a:pt x="1147" y="84"/>
                  </a:lnTo>
                  <a:lnTo>
                    <a:pt x="1202" y="80"/>
                  </a:lnTo>
                  <a:lnTo>
                    <a:pt x="1244" y="57"/>
                  </a:lnTo>
                  <a:lnTo>
                    <a:pt x="1319" y="96"/>
                  </a:lnTo>
                  <a:lnTo>
                    <a:pt x="1395" y="151"/>
                  </a:lnTo>
                  <a:lnTo>
                    <a:pt x="1456" y="112"/>
                  </a:lnTo>
                  <a:lnTo>
                    <a:pt x="1480" y="171"/>
                  </a:lnTo>
                  <a:lnTo>
                    <a:pt x="1502" y="214"/>
                  </a:lnTo>
                  <a:lnTo>
                    <a:pt x="1588" y="250"/>
                  </a:lnTo>
                  <a:lnTo>
                    <a:pt x="1641" y="320"/>
                  </a:lnTo>
                  <a:lnTo>
                    <a:pt x="1675" y="322"/>
                  </a:lnTo>
                  <a:lnTo>
                    <a:pt x="1702" y="299"/>
                  </a:lnTo>
                  <a:lnTo>
                    <a:pt x="1740" y="334"/>
                  </a:lnTo>
                  <a:lnTo>
                    <a:pt x="1779" y="389"/>
                  </a:lnTo>
                  <a:lnTo>
                    <a:pt x="1793" y="458"/>
                  </a:lnTo>
                  <a:lnTo>
                    <a:pt x="1824" y="494"/>
                  </a:lnTo>
                  <a:lnTo>
                    <a:pt x="1846" y="543"/>
                  </a:lnTo>
                  <a:lnTo>
                    <a:pt x="1872" y="572"/>
                  </a:lnTo>
                  <a:lnTo>
                    <a:pt x="1840" y="677"/>
                  </a:lnTo>
                  <a:lnTo>
                    <a:pt x="1775" y="714"/>
                  </a:lnTo>
                  <a:lnTo>
                    <a:pt x="1787" y="769"/>
                  </a:lnTo>
                  <a:lnTo>
                    <a:pt x="1748" y="801"/>
                  </a:lnTo>
                  <a:lnTo>
                    <a:pt x="1720" y="805"/>
                  </a:lnTo>
                  <a:lnTo>
                    <a:pt x="1726" y="889"/>
                  </a:lnTo>
                  <a:lnTo>
                    <a:pt x="1693" y="921"/>
                  </a:lnTo>
                  <a:lnTo>
                    <a:pt x="1639" y="911"/>
                  </a:lnTo>
                  <a:lnTo>
                    <a:pt x="1614" y="868"/>
                  </a:lnTo>
                  <a:lnTo>
                    <a:pt x="1586" y="887"/>
                  </a:lnTo>
                  <a:lnTo>
                    <a:pt x="1596" y="938"/>
                  </a:lnTo>
                  <a:lnTo>
                    <a:pt x="1661" y="946"/>
                  </a:lnTo>
                  <a:lnTo>
                    <a:pt x="1716" y="990"/>
                  </a:lnTo>
                  <a:lnTo>
                    <a:pt x="1767" y="1001"/>
                  </a:lnTo>
                  <a:lnTo>
                    <a:pt x="1801" y="1035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2" name="Freeform 111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3" name="Freeform 112"/>
            <p:cNvSpPr/>
            <p:nvPr/>
          </p:nvSpPr>
          <p:spPr bwMode="gray">
            <a:xfrm>
              <a:off x="2241" y="2635"/>
              <a:ext cx="911" cy="693"/>
            </a:xfrm>
            <a:custGeom>
              <a:avLst/>
              <a:gdLst>
                <a:gd name="T0" fmla="*/ 300 w 1823"/>
                <a:gd name="T1" fmla="*/ 274 h 1385"/>
                <a:gd name="T2" fmla="*/ 284 w 1823"/>
                <a:gd name="T3" fmla="*/ 262 h 1385"/>
                <a:gd name="T4" fmla="*/ 269 w 1823"/>
                <a:gd name="T5" fmla="*/ 266 h 1385"/>
                <a:gd name="T6" fmla="*/ 248 w 1823"/>
                <a:gd name="T7" fmla="*/ 249 h 1385"/>
                <a:gd name="T8" fmla="*/ 236 w 1823"/>
                <a:gd name="T9" fmla="*/ 235 h 1385"/>
                <a:gd name="T10" fmla="*/ 232 w 1823"/>
                <a:gd name="T11" fmla="*/ 246 h 1385"/>
                <a:gd name="T12" fmla="*/ 222 w 1823"/>
                <a:gd name="T13" fmla="*/ 252 h 1385"/>
                <a:gd name="T14" fmla="*/ 218 w 1823"/>
                <a:gd name="T15" fmla="*/ 270 h 1385"/>
                <a:gd name="T16" fmla="*/ 195 w 1823"/>
                <a:gd name="T17" fmla="*/ 293 h 1385"/>
                <a:gd name="T18" fmla="*/ 201 w 1823"/>
                <a:gd name="T19" fmla="*/ 318 h 1385"/>
                <a:gd name="T20" fmla="*/ 188 w 1823"/>
                <a:gd name="T21" fmla="*/ 338 h 1385"/>
                <a:gd name="T22" fmla="*/ 167 w 1823"/>
                <a:gd name="T23" fmla="*/ 345 h 1385"/>
                <a:gd name="T24" fmla="*/ 148 w 1823"/>
                <a:gd name="T25" fmla="*/ 338 h 1385"/>
                <a:gd name="T26" fmla="*/ 132 w 1823"/>
                <a:gd name="T27" fmla="*/ 302 h 1385"/>
                <a:gd name="T28" fmla="*/ 111 w 1823"/>
                <a:gd name="T29" fmla="*/ 270 h 1385"/>
                <a:gd name="T30" fmla="*/ 90 w 1823"/>
                <a:gd name="T31" fmla="*/ 257 h 1385"/>
                <a:gd name="T32" fmla="*/ 87 w 1823"/>
                <a:gd name="T33" fmla="*/ 239 h 1385"/>
                <a:gd name="T34" fmla="*/ 65 w 1823"/>
                <a:gd name="T35" fmla="*/ 253 h 1385"/>
                <a:gd name="T36" fmla="*/ 53 w 1823"/>
                <a:gd name="T37" fmla="*/ 209 h 1385"/>
                <a:gd name="T38" fmla="*/ 51 w 1823"/>
                <a:gd name="T39" fmla="*/ 156 h 1385"/>
                <a:gd name="T40" fmla="*/ 40 w 1823"/>
                <a:gd name="T41" fmla="*/ 128 h 1385"/>
                <a:gd name="T42" fmla="*/ 49 w 1823"/>
                <a:gd name="T43" fmla="*/ 117 h 1385"/>
                <a:gd name="T44" fmla="*/ 26 w 1823"/>
                <a:gd name="T45" fmla="*/ 77 h 1385"/>
                <a:gd name="T46" fmla="*/ 2 w 1823"/>
                <a:gd name="T47" fmla="*/ 45 h 1385"/>
                <a:gd name="T48" fmla="*/ 35 w 1823"/>
                <a:gd name="T49" fmla="*/ 40 h 1385"/>
                <a:gd name="T50" fmla="*/ 70 w 1823"/>
                <a:gd name="T51" fmla="*/ 45 h 1385"/>
                <a:gd name="T52" fmla="*/ 107 w 1823"/>
                <a:gd name="T53" fmla="*/ 67 h 1385"/>
                <a:gd name="T54" fmla="*/ 124 w 1823"/>
                <a:gd name="T55" fmla="*/ 50 h 1385"/>
                <a:gd name="T56" fmla="*/ 152 w 1823"/>
                <a:gd name="T57" fmla="*/ 50 h 1385"/>
                <a:gd name="T58" fmla="*/ 171 w 1823"/>
                <a:gd name="T59" fmla="*/ 47 h 1385"/>
                <a:gd name="T60" fmla="*/ 168 w 1823"/>
                <a:gd name="T61" fmla="*/ 22 h 1385"/>
                <a:gd name="T62" fmla="*/ 193 w 1823"/>
                <a:gd name="T63" fmla="*/ 0 h 1385"/>
                <a:gd name="T64" fmla="*/ 208 w 1823"/>
                <a:gd name="T65" fmla="*/ 22 h 1385"/>
                <a:gd name="T66" fmla="*/ 240 w 1823"/>
                <a:gd name="T67" fmla="*/ 35 h 1385"/>
                <a:gd name="T68" fmla="*/ 261 w 1823"/>
                <a:gd name="T69" fmla="*/ 65 h 1385"/>
                <a:gd name="T70" fmla="*/ 284 w 1823"/>
                <a:gd name="T71" fmla="*/ 54 h 1385"/>
                <a:gd name="T72" fmla="*/ 310 w 1823"/>
                <a:gd name="T73" fmla="*/ 64 h 1385"/>
                <a:gd name="T74" fmla="*/ 358 w 1823"/>
                <a:gd name="T75" fmla="*/ 68 h 1385"/>
                <a:gd name="T76" fmla="*/ 390 w 1823"/>
                <a:gd name="T77" fmla="*/ 73 h 1385"/>
                <a:gd name="T78" fmla="*/ 419 w 1823"/>
                <a:gd name="T79" fmla="*/ 84 h 1385"/>
                <a:gd name="T80" fmla="*/ 448 w 1823"/>
                <a:gd name="T81" fmla="*/ 89 h 1385"/>
                <a:gd name="T82" fmla="*/ 455 w 1823"/>
                <a:gd name="T83" fmla="*/ 130 h 1385"/>
                <a:gd name="T84" fmla="*/ 431 w 1823"/>
                <a:gd name="T85" fmla="*/ 144 h 1385"/>
                <a:gd name="T86" fmla="*/ 396 w 1823"/>
                <a:gd name="T87" fmla="*/ 155 h 1385"/>
                <a:gd name="T88" fmla="*/ 417 w 1823"/>
                <a:gd name="T89" fmla="*/ 193 h 1385"/>
                <a:gd name="T90" fmla="*/ 433 w 1823"/>
                <a:gd name="T91" fmla="*/ 227 h 1385"/>
                <a:gd name="T92" fmla="*/ 417 w 1823"/>
                <a:gd name="T93" fmla="*/ 246 h 1385"/>
                <a:gd name="T94" fmla="*/ 397 w 1823"/>
                <a:gd name="T95" fmla="*/ 227 h 1385"/>
                <a:gd name="T96" fmla="*/ 379 w 1823"/>
                <a:gd name="T97" fmla="*/ 214 h 1385"/>
                <a:gd name="T98" fmla="*/ 361 w 1823"/>
                <a:gd name="T99" fmla="*/ 210 h 1385"/>
                <a:gd name="T100" fmla="*/ 355 w 1823"/>
                <a:gd name="T101" fmla="*/ 224 h 1385"/>
                <a:gd name="T102" fmla="*/ 344 w 1823"/>
                <a:gd name="T103" fmla="*/ 240 h 1385"/>
                <a:gd name="T104" fmla="*/ 312 w 1823"/>
                <a:gd name="T105" fmla="*/ 227 h 1385"/>
                <a:gd name="T106" fmla="*/ 300 w 1823"/>
                <a:gd name="T107" fmla="*/ 247 h 1385"/>
                <a:gd name="T108" fmla="*/ 320 w 1823"/>
                <a:gd name="T109" fmla="*/ 253 h 1385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w 1823"/>
                <a:gd name="T166" fmla="*/ 0 h 1385"/>
                <a:gd name="T167" fmla="*/ 1823 w 1823"/>
                <a:gd name="T168" fmla="*/ 1385 h 1385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T165" t="T166" r="T167" b="T168"/>
              <a:pathLst>
                <a:path w="1823" h="1385">
                  <a:moveTo>
                    <a:pt x="1301" y="1068"/>
                  </a:moveTo>
                  <a:lnTo>
                    <a:pt x="1203" y="1096"/>
                  </a:lnTo>
                  <a:lnTo>
                    <a:pt x="1142" y="1088"/>
                  </a:lnTo>
                  <a:lnTo>
                    <a:pt x="1138" y="1047"/>
                  </a:lnTo>
                  <a:lnTo>
                    <a:pt x="1105" y="1025"/>
                  </a:lnTo>
                  <a:lnTo>
                    <a:pt x="1077" y="1061"/>
                  </a:lnTo>
                  <a:lnTo>
                    <a:pt x="1014" y="1066"/>
                  </a:lnTo>
                  <a:lnTo>
                    <a:pt x="992" y="996"/>
                  </a:lnTo>
                  <a:lnTo>
                    <a:pt x="992" y="942"/>
                  </a:lnTo>
                  <a:lnTo>
                    <a:pt x="945" y="939"/>
                  </a:lnTo>
                  <a:lnTo>
                    <a:pt x="916" y="954"/>
                  </a:lnTo>
                  <a:lnTo>
                    <a:pt x="929" y="982"/>
                  </a:lnTo>
                  <a:lnTo>
                    <a:pt x="923" y="1005"/>
                  </a:lnTo>
                  <a:lnTo>
                    <a:pt x="890" y="1007"/>
                  </a:lnTo>
                  <a:lnTo>
                    <a:pt x="866" y="1033"/>
                  </a:lnTo>
                  <a:lnTo>
                    <a:pt x="874" y="1078"/>
                  </a:lnTo>
                  <a:lnTo>
                    <a:pt x="817" y="1149"/>
                  </a:lnTo>
                  <a:lnTo>
                    <a:pt x="780" y="1169"/>
                  </a:lnTo>
                  <a:lnTo>
                    <a:pt x="780" y="1234"/>
                  </a:lnTo>
                  <a:lnTo>
                    <a:pt x="805" y="1271"/>
                  </a:lnTo>
                  <a:lnTo>
                    <a:pt x="801" y="1326"/>
                  </a:lnTo>
                  <a:lnTo>
                    <a:pt x="752" y="1352"/>
                  </a:lnTo>
                  <a:lnTo>
                    <a:pt x="742" y="1330"/>
                  </a:lnTo>
                  <a:lnTo>
                    <a:pt x="670" y="1377"/>
                  </a:lnTo>
                  <a:lnTo>
                    <a:pt x="632" y="1385"/>
                  </a:lnTo>
                  <a:lnTo>
                    <a:pt x="595" y="1352"/>
                  </a:lnTo>
                  <a:lnTo>
                    <a:pt x="563" y="1273"/>
                  </a:lnTo>
                  <a:lnTo>
                    <a:pt x="528" y="1206"/>
                  </a:lnTo>
                  <a:lnTo>
                    <a:pt x="500" y="1163"/>
                  </a:lnTo>
                  <a:lnTo>
                    <a:pt x="445" y="1078"/>
                  </a:lnTo>
                  <a:lnTo>
                    <a:pt x="396" y="1076"/>
                  </a:lnTo>
                  <a:lnTo>
                    <a:pt x="362" y="1025"/>
                  </a:lnTo>
                  <a:lnTo>
                    <a:pt x="378" y="988"/>
                  </a:lnTo>
                  <a:lnTo>
                    <a:pt x="349" y="954"/>
                  </a:lnTo>
                  <a:lnTo>
                    <a:pt x="303" y="1004"/>
                  </a:lnTo>
                  <a:lnTo>
                    <a:pt x="260" y="1011"/>
                  </a:lnTo>
                  <a:lnTo>
                    <a:pt x="227" y="950"/>
                  </a:lnTo>
                  <a:lnTo>
                    <a:pt x="215" y="834"/>
                  </a:lnTo>
                  <a:lnTo>
                    <a:pt x="211" y="712"/>
                  </a:lnTo>
                  <a:lnTo>
                    <a:pt x="205" y="624"/>
                  </a:lnTo>
                  <a:lnTo>
                    <a:pt x="199" y="582"/>
                  </a:lnTo>
                  <a:lnTo>
                    <a:pt x="160" y="509"/>
                  </a:lnTo>
                  <a:lnTo>
                    <a:pt x="193" y="496"/>
                  </a:lnTo>
                  <a:lnTo>
                    <a:pt x="199" y="468"/>
                  </a:lnTo>
                  <a:lnTo>
                    <a:pt x="136" y="401"/>
                  </a:lnTo>
                  <a:lnTo>
                    <a:pt x="105" y="305"/>
                  </a:lnTo>
                  <a:lnTo>
                    <a:pt x="0" y="240"/>
                  </a:lnTo>
                  <a:lnTo>
                    <a:pt x="8" y="177"/>
                  </a:lnTo>
                  <a:lnTo>
                    <a:pt x="49" y="147"/>
                  </a:lnTo>
                  <a:lnTo>
                    <a:pt x="140" y="157"/>
                  </a:lnTo>
                  <a:lnTo>
                    <a:pt x="189" y="134"/>
                  </a:lnTo>
                  <a:lnTo>
                    <a:pt x="280" y="179"/>
                  </a:lnTo>
                  <a:lnTo>
                    <a:pt x="329" y="153"/>
                  </a:lnTo>
                  <a:lnTo>
                    <a:pt x="429" y="265"/>
                  </a:lnTo>
                  <a:lnTo>
                    <a:pt x="496" y="267"/>
                  </a:lnTo>
                  <a:lnTo>
                    <a:pt x="496" y="200"/>
                  </a:lnTo>
                  <a:lnTo>
                    <a:pt x="563" y="157"/>
                  </a:lnTo>
                  <a:lnTo>
                    <a:pt x="610" y="200"/>
                  </a:lnTo>
                  <a:lnTo>
                    <a:pt x="644" y="167"/>
                  </a:lnTo>
                  <a:lnTo>
                    <a:pt x="687" y="187"/>
                  </a:lnTo>
                  <a:lnTo>
                    <a:pt x="709" y="120"/>
                  </a:lnTo>
                  <a:lnTo>
                    <a:pt x="673" y="86"/>
                  </a:lnTo>
                  <a:lnTo>
                    <a:pt x="677" y="35"/>
                  </a:lnTo>
                  <a:lnTo>
                    <a:pt x="774" y="0"/>
                  </a:lnTo>
                  <a:lnTo>
                    <a:pt x="807" y="17"/>
                  </a:lnTo>
                  <a:lnTo>
                    <a:pt x="833" y="88"/>
                  </a:lnTo>
                  <a:lnTo>
                    <a:pt x="914" y="161"/>
                  </a:lnTo>
                  <a:lnTo>
                    <a:pt x="961" y="138"/>
                  </a:lnTo>
                  <a:lnTo>
                    <a:pt x="988" y="216"/>
                  </a:lnTo>
                  <a:lnTo>
                    <a:pt x="1044" y="260"/>
                  </a:lnTo>
                  <a:lnTo>
                    <a:pt x="1091" y="267"/>
                  </a:lnTo>
                  <a:lnTo>
                    <a:pt x="1138" y="216"/>
                  </a:lnTo>
                  <a:lnTo>
                    <a:pt x="1183" y="195"/>
                  </a:lnTo>
                  <a:lnTo>
                    <a:pt x="1242" y="254"/>
                  </a:lnTo>
                  <a:lnTo>
                    <a:pt x="1335" y="228"/>
                  </a:lnTo>
                  <a:lnTo>
                    <a:pt x="1433" y="269"/>
                  </a:lnTo>
                  <a:lnTo>
                    <a:pt x="1496" y="317"/>
                  </a:lnTo>
                  <a:lnTo>
                    <a:pt x="1561" y="291"/>
                  </a:lnTo>
                  <a:lnTo>
                    <a:pt x="1632" y="336"/>
                  </a:lnTo>
                  <a:lnTo>
                    <a:pt x="1679" y="336"/>
                  </a:lnTo>
                  <a:lnTo>
                    <a:pt x="1681" y="368"/>
                  </a:lnTo>
                  <a:lnTo>
                    <a:pt x="1795" y="356"/>
                  </a:lnTo>
                  <a:lnTo>
                    <a:pt x="1823" y="433"/>
                  </a:lnTo>
                  <a:lnTo>
                    <a:pt x="1821" y="519"/>
                  </a:lnTo>
                  <a:lnTo>
                    <a:pt x="1770" y="527"/>
                  </a:lnTo>
                  <a:lnTo>
                    <a:pt x="1727" y="576"/>
                  </a:lnTo>
                  <a:lnTo>
                    <a:pt x="1620" y="584"/>
                  </a:lnTo>
                  <a:lnTo>
                    <a:pt x="1587" y="618"/>
                  </a:lnTo>
                  <a:lnTo>
                    <a:pt x="1610" y="693"/>
                  </a:lnTo>
                  <a:lnTo>
                    <a:pt x="1669" y="771"/>
                  </a:lnTo>
                  <a:lnTo>
                    <a:pt x="1721" y="815"/>
                  </a:lnTo>
                  <a:lnTo>
                    <a:pt x="1732" y="905"/>
                  </a:lnTo>
                  <a:lnTo>
                    <a:pt x="1731" y="956"/>
                  </a:lnTo>
                  <a:lnTo>
                    <a:pt x="1669" y="984"/>
                  </a:lnTo>
                  <a:lnTo>
                    <a:pt x="1616" y="913"/>
                  </a:lnTo>
                  <a:lnTo>
                    <a:pt x="1591" y="905"/>
                  </a:lnTo>
                  <a:lnTo>
                    <a:pt x="1575" y="838"/>
                  </a:lnTo>
                  <a:lnTo>
                    <a:pt x="1516" y="856"/>
                  </a:lnTo>
                  <a:lnTo>
                    <a:pt x="1463" y="818"/>
                  </a:lnTo>
                  <a:lnTo>
                    <a:pt x="1445" y="838"/>
                  </a:lnTo>
                  <a:lnTo>
                    <a:pt x="1457" y="880"/>
                  </a:lnTo>
                  <a:lnTo>
                    <a:pt x="1421" y="895"/>
                  </a:lnTo>
                  <a:lnTo>
                    <a:pt x="1362" y="909"/>
                  </a:lnTo>
                  <a:lnTo>
                    <a:pt x="1378" y="958"/>
                  </a:lnTo>
                  <a:lnTo>
                    <a:pt x="1313" y="950"/>
                  </a:lnTo>
                  <a:lnTo>
                    <a:pt x="1248" y="907"/>
                  </a:lnTo>
                  <a:lnTo>
                    <a:pt x="1197" y="944"/>
                  </a:lnTo>
                  <a:lnTo>
                    <a:pt x="1201" y="986"/>
                  </a:lnTo>
                  <a:lnTo>
                    <a:pt x="1252" y="1009"/>
                  </a:lnTo>
                  <a:lnTo>
                    <a:pt x="1280" y="1009"/>
                  </a:lnTo>
                  <a:lnTo>
                    <a:pt x="1301" y="1068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4" name="Freeform 113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5" name="Freeform 114"/>
            <p:cNvSpPr/>
            <p:nvPr/>
          </p:nvSpPr>
          <p:spPr bwMode="gray">
            <a:xfrm>
              <a:off x="2685" y="3045"/>
              <a:ext cx="453" cy="398"/>
            </a:xfrm>
            <a:custGeom>
              <a:avLst/>
              <a:gdLst>
                <a:gd name="T0" fmla="*/ 221 w 907"/>
                <a:gd name="T1" fmla="*/ 85 h 796"/>
                <a:gd name="T2" fmla="*/ 221 w 907"/>
                <a:gd name="T3" fmla="*/ 106 h 796"/>
                <a:gd name="T4" fmla="*/ 226 w 907"/>
                <a:gd name="T5" fmla="*/ 130 h 796"/>
                <a:gd name="T6" fmla="*/ 217 w 907"/>
                <a:gd name="T7" fmla="*/ 139 h 796"/>
                <a:gd name="T8" fmla="*/ 209 w 907"/>
                <a:gd name="T9" fmla="*/ 152 h 796"/>
                <a:gd name="T10" fmla="*/ 195 w 907"/>
                <a:gd name="T11" fmla="*/ 160 h 796"/>
                <a:gd name="T12" fmla="*/ 179 w 907"/>
                <a:gd name="T13" fmla="*/ 159 h 796"/>
                <a:gd name="T14" fmla="*/ 165 w 907"/>
                <a:gd name="T15" fmla="*/ 174 h 796"/>
                <a:gd name="T16" fmla="*/ 150 w 907"/>
                <a:gd name="T17" fmla="*/ 168 h 796"/>
                <a:gd name="T18" fmla="*/ 134 w 907"/>
                <a:gd name="T19" fmla="*/ 164 h 796"/>
                <a:gd name="T20" fmla="*/ 120 w 907"/>
                <a:gd name="T21" fmla="*/ 174 h 796"/>
                <a:gd name="T22" fmla="*/ 105 w 907"/>
                <a:gd name="T23" fmla="*/ 184 h 796"/>
                <a:gd name="T24" fmla="*/ 98 w 907"/>
                <a:gd name="T25" fmla="*/ 196 h 796"/>
                <a:gd name="T26" fmla="*/ 70 w 907"/>
                <a:gd name="T27" fmla="*/ 185 h 796"/>
                <a:gd name="T28" fmla="*/ 48 w 907"/>
                <a:gd name="T29" fmla="*/ 199 h 796"/>
                <a:gd name="T30" fmla="*/ 44 w 907"/>
                <a:gd name="T31" fmla="*/ 187 h 796"/>
                <a:gd name="T32" fmla="*/ 34 w 907"/>
                <a:gd name="T33" fmla="*/ 168 h 796"/>
                <a:gd name="T34" fmla="*/ 41 w 907"/>
                <a:gd name="T35" fmla="*/ 126 h 796"/>
                <a:gd name="T36" fmla="*/ 27 w 907"/>
                <a:gd name="T37" fmla="*/ 116 h 796"/>
                <a:gd name="T38" fmla="*/ 6 w 907"/>
                <a:gd name="T39" fmla="*/ 118 h 796"/>
                <a:gd name="T40" fmla="*/ 0 w 907"/>
                <a:gd name="T41" fmla="*/ 98 h 796"/>
                <a:gd name="T42" fmla="*/ 21 w 907"/>
                <a:gd name="T43" fmla="*/ 88 h 796"/>
                <a:gd name="T44" fmla="*/ 30 w 907"/>
                <a:gd name="T45" fmla="*/ 86 h 796"/>
                <a:gd name="T46" fmla="*/ 59 w 907"/>
                <a:gd name="T47" fmla="*/ 83 h 796"/>
                <a:gd name="T48" fmla="*/ 78 w 907"/>
                <a:gd name="T49" fmla="*/ 69 h 796"/>
                <a:gd name="T50" fmla="*/ 98 w 907"/>
                <a:gd name="T51" fmla="*/ 48 h 796"/>
                <a:gd name="T52" fmla="*/ 78 w 907"/>
                <a:gd name="T53" fmla="*/ 42 h 796"/>
                <a:gd name="T54" fmla="*/ 90 w 907"/>
                <a:gd name="T55" fmla="*/ 22 h 796"/>
                <a:gd name="T56" fmla="*/ 122 w 907"/>
                <a:gd name="T57" fmla="*/ 35 h 796"/>
                <a:gd name="T58" fmla="*/ 132 w 907"/>
                <a:gd name="T59" fmla="*/ 19 h 796"/>
                <a:gd name="T60" fmla="*/ 139 w 907"/>
                <a:gd name="T61" fmla="*/ 5 h 796"/>
                <a:gd name="T62" fmla="*/ 157 w 907"/>
                <a:gd name="T63" fmla="*/ 9 h 796"/>
                <a:gd name="T64" fmla="*/ 175 w 907"/>
                <a:gd name="T65" fmla="*/ 22 h 796"/>
                <a:gd name="T66" fmla="*/ 195 w 907"/>
                <a:gd name="T67" fmla="*/ 41 h 796"/>
                <a:gd name="T68" fmla="*/ 216 w 907"/>
                <a:gd name="T69" fmla="*/ 52 h 796"/>
                <a:gd name="T70" fmla="*/ 208 w 907"/>
                <a:gd name="T71" fmla="*/ 78 h 79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07"/>
                <a:gd name="T109" fmla="*/ 0 h 796"/>
                <a:gd name="T110" fmla="*/ 907 w 907"/>
                <a:gd name="T111" fmla="*/ 796 h 79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07" h="796">
                  <a:moveTo>
                    <a:pt x="817" y="333"/>
                  </a:moveTo>
                  <a:lnTo>
                    <a:pt x="884" y="339"/>
                  </a:lnTo>
                  <a:lnTo>
                    <a:pt x="905" y="372"/>
                  </a:lnTo>
                  <a:lnTo>
                    <a:pt x="884" y="424"/>
                  </a:lnTo>
                  <a:lnTo>
                    <a:pt x="880" y="475"/>
                  </a:lnTo>
                  <a:lnTo>
                    <a:pt x="907" y="520"/>
                  </a:lnTo>
                  <a:lnTo>
                    <a:pt x="882" y="569"/>
                  </a:lnTo>
                  <a:lnTo>
                    <a:pt x="870" y="555"/>
                  </a:lnTo>
                  <a:lnTo>
                    <a:pt x="837" y="567"/>
                  </a:lnTo>
                  <a:lnTo>
                    <a:pt x="837" y="607"/>
                  </a:lnTo>
                  <a:lnTo>
                    <a:pt x="801" y="607"/>
                  </a:lnTo>
                  <a:lnTo>
                    <a:pt x="783" y="640"/>
                  </a:lnTo>
                  <a:lnTo>
                    <a:pt x="746" y="620"/>
                  </a:lnTo>
                  <a:lnTo>
                    <a:pt x="717" y="636"/>
                  </a:lnTo>
                  <a:lnTo>
                    <a:pt x="709" y="670"/>
                  </a:lnTo>
                  <a:lnTo>
                    <a:pt x="663" y="695"/>
                  </a:lnTo>
                  <a:lnTo>
                    <a:pt x="640" y="674"/>
                  </a:lnTo>
                  <a:lnTo>
                    <a:pt x="600" y="670"/>
                  </a:lnTo>
                  <a:lnTo>
                    <a:pt x="579" y="630"/>
                  </a:lnTo>
                  <a:lnTo>
                    <a:pt x="539" y="654"/>
                  </a:lnTo>
                  <a:lnTo>
                    <a:pt x="530" y="683"/>
                  </a:lnTo>
                  <a:lnTo>
                    <a:pt x="480" y="695"/>
                  </a:lnTo>
                  <a:lnTo>
                    <a:pt x="449" y="725"/>
                  </a:lnTo>
                  <a:lnTo>
                    <a:pt x="421" y="735"/>
                  </a:lnTo>
                  <a:lnTo>
                    <a:pt x="417" y="756"/>
                  </a:lnTo>
                  <a:lnTo>
                    <a:pt x="392" y="782"/>
                  </a:lnTo>
                  <a:lnTo>
                    <a:pt x="337" y="774"/>
                  </a:lnTo>
                  <a:lnTo>
                    <a:pt x="283" y="740"/>
                  </a:lnTo>
                  <a:lnTo>
                    <a:pt x="246" y="742"/>
                  </a:lnTo>
                  <a:lnTo>
                    <a:pt x="193" y="794"/>
                  </a:lnTo>
                  <a:lnTo>
                    <a:pt x="142" y="796"/>
                  </a:lnTo>
                  <a:lnTo>
                    <a:pt x="179" y="746"/>
                  </a:lnTo>
                  <a:lnTo>
                    <a:pt x="177" y="691"/>
                  </a:lnTo>
                  <a:lnTo>
                    <a:pt x="136" y="672"/>
                  </a:lnTo>
                  <a:lnTo>
                    <a:pt x="114" y="628"/>
                  </a:lnTo>
                  <a:lnTo>
                    <a:pt x="165" y="504"/>
                  </a:lnTo>
                  <a:lnTo>
                    <a:pt x="130" y="459"/>
                  </a:lnTo>
                  <a:lnTo>
                    <a:pt x="108" y="465"/>
                  </a:lnTo>
                  <a:lnTo>
                    <a:pt x="67" y="485"/>
                  </a:lnTo>
                  <a:lnTo>
                    <a:pt x="26" y="473"/>
                  </a:lnTo>
                  <a:lnTo>
                    <a:pt x="22" y="418"/>
                  </a:lnTo>
                  <a:lnTo>
                    <a:pt x="0" y="390"/>
                  </a:lnTo>
                  <a:lnTo>
                    <a:pt x="55" y="329"/>
                  </a:lnTo>
                  <a:lnTo>
                    <a:pt x="85" y="351"/>
                  </a:lnTo>
                  <a:lnTo>
                    <a:pt x="108" y="325"/>
                  </a:lnTo>
                  <a:lnTo>
                    <a:pt x="122" y="341"/>
                  </a:lnTo>
                  <a:lnTo>
                    <a:pt x="191" y="341"/>
                  </a:lnTo>
                  <a:lnTo>
                    <a:pt x="238" y="331"/>
                  </a:lnTo>
                  <a:lnTo>
                    <a:pt x="254" y="266"/>
                  </a:lnTo>
                  <a:lnTo>
                    <a:pt x="315" y="276"/>
                  </a:lnTo>
                  <a:lnTo>
                    <a:pt x="413" y="248"/>
                  </a:lnTo>
                  <a:lnTo>
                    <a:pt x="392" y="189"/>
                  </a:lnTo>
                  <a:lnTo>
                    <a:pt x="364" y="189"/>
                  </a:lnTo>
                  <a:lnTo>
                    <a:pt x="313" y="166"/>
                  </a:lnTo>
                  <a:lnTo>
                    <a:pt x="309" y="124"/>
                  </a:lnTo>
                  <a:lnTo>
                    <a:pt x="360" y="87"/>
                  </a:lnTo>
                  <a:lnTo>
                    <a:pt x="421" y="128"/>
                  </a:lnTo>
                  <a:lnTo>
                    <a:pt x="490" y="138"/>
                  </a:lnTo>
                  <a:lnTo>
                    <a:pt x="476" y="89"/>
                  </a:lnTo>
                  <a:lnTo>
                    <a:pt x="531" y="75"/>
                  </a:lnTo>
                  <a:lnTo>
                    <a:pt x="569" y="60"/>
                  </a:lnTo>
                  <a:lnTo>
                    <a:pt x="557" y="18"/>
                  </a:lnTo>
                  <a:lnTo>
                    <a:pt x="577" y="0"/>
                  </a:lnTo>
                  <a:lnTo>
                    <a:pt x="628" y="36"/>
                  </a:lnTo>
                  <a:lnTo>
                    <a:pt x="687" y="18"/>
                  </a:lnTo>
                  <a:lnTo>
                    <a:pt x="703" y="85"/>
                  </a:lnTo>
                  <a:lnTo>
                    <a:pt x="728" y="93"/>
                  </a:lnTo>
                  <a:lnTo>
                    <a:pt x="781" y="164"/>
                  </a:lnTo>
                  <a:lnTo>
                    <a:pt x="843" y="136"/>
                  </a:lnTo>
                  <a:lnTo>
                    <a:pt x="864" y="209"/>
                  </a:lnTo>
                  <a:lnTo>
                    <a:pt x="884" y="280"/>
                  </a:lnTo>
                  <a:lnTo>
                    <a:pt x="833" y="309"/>
                  </a:lnTo>
                  <a:lnTo>
                    <a:pt x="817" y="33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6" name="Freeform 115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7" name="Freeform 116"/>
            <p:cNvSpPr/>
            <p:nvPr/>
          </p:nvSpPr>
          <p:spPr bwMode="gray">
            <a:xfrm>
              <a:off x="3094" y="2950"/>
              <a:ext cx="402" cy="458"/>
            </a:xfrm>
            <a:custGeom>
              <a:avLst/>
              <a:gdLst>
                <a:gd name="T0" fmla="*/ 186 w 805"/>
                <a:gd name="T1" fmla="*/ 44 h 917"/>
                <a:gd name="T2" fmla="*/ 191 w 805"/>
                <a:gd name="T3" fmla="*/ 62 h 917"/>
                <a:gd name="T4" fmla="*/ 185 w 805"/>
                <a:gd name="T5" fmla="*/ 74 h 917"/>
                <a:gd name="T6" fmla="*/ 176 w 805"/>
                <a:gd name="T7" fmla="*/ 80 h 917"/>
                <a:gd name="T8" fmla="*/ 171 w 805"/>
                <a:gd name="T9" fmla="*/ 98 h 917"/>
                <a:gd name="T10" fmla="*/ 184 w 805"/>
                <a:gd name="T11" fmla="*/ 111 h 917"/>
                <a:gd name="T12" fmla="*/ 186 w 805"/>
                <a:gd name="T13" fmla="*/ 132 h 917"/>
                <a:gd name="T14" fmla="*/ 196 w 805"/>
                <a:gd name="T15" fmla="*/ 139 h 917"/>
                <a:gd name="T16" fmla="*/ 201 w 805"/>
                <a:gd name="T17" fmla="*/ 156 h 917"/>
                <a:gd name="T18" fmla="*/ 194 w 805"/>
                <a:gd name="T19" fmla="*/ 172 h 917"/>
                <a:gd name="T20" fmla="*/ 195 w 805"/>
                <a:gd name="T21" fmla="*/ 186 h 917"/>
                <a:gd name="T22" fmla="*/ 181 w 805"/>
                <a:gd name="T23" fmla="*/ 194 h 917"/>
                <a:gd name="T24" fmla="*/ 168 w 805"/>
                <a:gd name="T25" fmla="*/ 186 h 917"/>
                <a:gd name="T26" fmla="*/ 143 w 805"/>
                <a:gd name="T27" fmla="*/ 204 h 917"/>
                <a:gd name="T28" fmla="*/ 129 w 805"/>
                <a:gd name="T29" fmla="*/ 206 h 917"/>
                <a:gd name="T30" fmla="*/ 129 w 805"/>
                <a:gd name="T31" fmla="*/ 220 h 917"/>
                <a:gd name="T32" fmla="*/ 123 w 805"/>
                <a:gd name="T33" fmla="*/ 223 h 917"/>
                <a:gd name="T34" fmla="*/ 114 w 805"/>
                <a:gd name="T35" fmla="*/ 223 h 917"/>
                <a:gd name="T36" fmla="*/ 104 w 805"/>
                <a:gd name="T37" fmla="*/ 229 h 917"/>
                <a:gd name="T38" fmla="*/ 104 w 805"/>
                <a:gd name="T39" fmla="*/ 218 h 917"/>
                <a:gd name="T40" fmla="*/ 100 w 805"/>
                <a:gd name="T41" fmla="*/ 212 h 917"/>
                <a:gd name="T42" fmla="*/ 83 w 805"/>
                <a:gd name="T43" fmla="*/ 212 h 917"/>
                <a:gd name="T44" fmla="*/ 96 w 805"/>
                <a:gd name="T45" fmla="*/ 196 h 917"/>
                <a:gd name="T46" fmla="*/ 97 w 805"/>
                <a:gd name="T47" fmla="*/ 181 h 917"/>
                <a:gd name="T48" fmla="*/ 90 w 805"/>
                <a:gd name="T49" fmla="*/ 176 h 917"/>
                <a:gd name="T50" fmla="*/ 90 w 805"/>
                <a:gd name="T51" fmla="*/ 161 h 917"/>
                <a:gd name="T52" fmla="*/ 82 w 805"/>
                <a:gd name="T53" fmla="*/ 159 h 917"/>
                <a:gd name="T54" fmla="*/ 74 w 805"/>
                <a:gd name="T55" fmla="*/ 163 h 917"/>
                <a:gd name="T56" fmla="*/ 64 w 805"/>
                <a:gd name="T57" fmla="*/ 160 h 917"/>
                <a:gd name="T58" fmla="*/ 53 w 805"/>
                <a:gd name="T59" fmla="*/ 175 h 917"/>
                <a:gd name="T60" fmla="*/ 47 w 805"/>
                <a:gd name="T61" fmla="*/ 168 h 917"/>
                <a:gd name="T62" fmla="*/ 40 w 805"/>
                <a:gd name="T63" fmla="*/ 166 h 917"/>
                <a:gd name="T64" fmla="*/ 37 w 805"/>
                <a:gd name="T65" fmla="*/ 178 h 917"/>
                <a:gd name="T66" fmla="*/ 22 w 805"/>
                <a:gd name="T67" fmla="*/ 177 h 917"/>
                <a:gd name="T68" fmla="*/ 15 w 805"/>
                <a:gd name="T69" fmla="*/ 166 h 917"/>
                <a:gd name="T70" fmla="*/ 16 w 805"/>
                <a:gd name="T71" fmla="*/ 153 h 917"/>
                <a:gd name="T72" fmla="*/ 21 w 805"/>
                <a:gd name="T73" fmla="*/ 140 h 917"/>
                <a:gd name="T74" fmla="*/ 16 w 805"/>
                <a:gd name="T75" fmla="*/ 132 h 917"/>
                <a:gd name="T76" fmla="*/ 0 w 805"/>
                <a:gd name="T77" fmla="*/ 130 h 917"/>
                <a:gd name="T78" fmla="*/ 3 w 805"/>
                <a:gd name="T79" fmla="*/ 124 h 917"/>
                <a:gd name="T80" fmla="*/ 15 w 805"/>
                <a:gd name="T81" fmla="*/ 117 h 917"/>
                <a:gd name="T82" fmla="*/ 6 w 805"/>
                <a:gd name="T83" fmla="*/ 81 h 917"/>
                <a:gd name="T84" fmla="*/ 6 w 805"/>
                <a:gd name="T85" fmla="*/ 68 h 917"/>
                <a:gd name="T86" fmla="*/ 3 w 805"/>
                <a:gd name="T87" fmla="*/ 46 h 917"/>
                <a:gd name="T88" fmla="*/ 10 w 805"/>
                <a:gd name="T89" fmla="*/ 30 h 917"/>
                <a:gd name="T90" fmla="*/ 25 w 805"/>
                <a:gd name="T91" fmla="*/ 17 h 917"/>
                <a:gd name="T92" fmla="*/ 49 w 805"/>
                <a:gd name="T93" fmla="*/ 21 h 917"/>
                <a:gd name="T94" fmla="*/ 53 w 805"/>
                <a:gd name="T95" fmla="*/ 14 h 917"/>
                <a:gd name="T96" fmla="*/ 45 w 805"/>
                <a:gd name="T97" fmla="*/ 4 h 917"/>
                <a:gd name="T98" fmla="*/ 63 w 805"/>
                <a:gd name="T99" fmla="*/ 0 h 917"/>
                <a:gd name="T100" fmla="*/ 85 w 805"/>
                <a:gd name="T101" fmla="*/ 6 h 917"/>
                <a:gd name="T102" fmla="*/ 102 w 805"/>
                <a:gd name="T103" fmla="*/ 7 h 917"/>
                <a:gd name="T104" fmla="*/ 117 w 805"/>
                <a:gd name="T105" fmla="*/ 17 h 917"/>
                <a:gd name="T106" fmla="*/ 132 w 805"/>
                <a:gd name="T107" fmla="*/ 8 h 917"/>
                <a:gd name="T108" fmla="*/ 140 w 805"/>
                <a:gd name="T109" fmla="*/ 10 h 917"/>
                <a:gd name="T110" fmla="*/ 141 w 805"/>
                <a:gd name="T111" fmla="*/ 18 h 917"/>
                <a:gd name="T112" fmla="*/ 159 w 805"/>
                <a:gd name="T113" fmla="*/ 6 h 917"/>
                <a:gd name="T114" fmla="*/ 167 w 805"/>
                <a:gd name="T115" fmla="*/ 14 h 917"/>
                <a:gd name="T116" fmla="*/ 166 w 805"/>
                <a:gd name="T117" fmla="*/ 28 h 917"/>
                <a:gd name="T118" fmla="*/ 178 w 805"/>
                <a:gd name="T119" fmla="*/ 31 h 917"/>
                <a:gd name="T120" fmla="*/ 186 w 805"/>
                <a:gd name="T121" fmla="*/ 44 h 917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w 805"/>
                <a:gd name="T184" fmla="*/ 0 h 917"/>
                <a:gd name="T185" fmla="*/ 805 w 805"/>
                <a:gd name="T186" fmla="*/ 917 h 917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T183" t="T184" r="T185" b="T186"/>
              <a:pathLst>
                <a:path w="805" h="917">
                  <a:moveTo>
                    <a:pt x="746" y="177"/>
                  </a:moveTo>
                  <a:lnTo>
                    <a:pt x="766" y="251"/>
                  </a:lnTo>
                  <a:lnTo>
                    <a:pt x="740" y="299"/>
                  </a:lnTo>
                  <a:lnTo>
                    <a:pt x="707" y="322"/>
                  </a:lnTo>
                  <a:lnTo>
                    <a:pt x="685" y="393"/>
                  </a:lnTo>
                  <a:lnTo>
                    <a:pt x="736" y="446"/>
                  </a:lnTo>
                  <a:lnTo>
                    <a:pt x="746" y="531"/>
                  </a:lnTo>
                  <a:lnTo>
                    <a:pt x="787" y="557"/>
                  </a:lnTo>
                  <a:lnTo>
                    <a:pt x="805" y="627"/>
                  </a:lnTo>
                  <a:lnTo>
                    <a:pt x="777" y="688"/>
                  </a:lnTo>
                  <a:lnTo>
                    <a:pt x="781" y="747"/>
                  </a:lnTo>
                  <a:lnTo>
                    <a:pt x="724" y="777"/>
                  </a:lnTo>
                  <a:lnTo>
                    <a:pt x="673" y="747"/>
                  </a:lnTo>
                  <a:lnTo>
                    <a:pt x="573" y="816"/>
                  </a:lnTo>
                  <a:lnTo>
                    <a:pt x="518" y="824"/>
                  </a:lnTo>
                  <a:lnTo>
                    <a:pt x="518" y="881"/>
                  </a:lnTo>
                  <a:lnTo>
                    <a:pt x="492" y="895"/>
                  </a:lnTo>
                  <a:lnTo>
                    <a:pt x="457" y="895"/>
                  </a:lnTo>
                  <a:lnTo>
                    <a:pt x="419" y="917"/>
                  </a:lnTo>
                  <a:lnTo>
                    <a:pt x="419" y="873"/>
                  </a:lnTo>
                  <a:lnTo>
                    <a:pt x="403" y="848"/>
                  </a:lnTo>
                  <a:lnTo>
                    <a:pt x="333" y="850"/>
                  </a:lnTo>
                  <a:lnTo>
                    <a:pt x="384" y="787"/>
                  </a:lnTo>
                  <a:lnTo>
                    <a:pt x="388" y="726"/>
                  </a:lnTo>
                  <a:lnTo>
                    <a:pt x="362" y="706"/>
                  </a:lnTo>
                  <a:lnTo>
                    <a:pt x="362" y="647"/>
                  </a:lnTo>
                  <a:lnTo>
                    <a:pt x="329" y="637"/>
                  </a:lnTo>
                  <a:lnTo>
                    <a:pt x="297" y="655"/>
                  </a:lnTo>
                  <a:lnTo>
                    <a:pt x="256" y="643"/>
                  </a:lnTo>
                  <a:lnTo>
                    <a:pt x="214" y="700"/>
                  </a:lnTo>
                  <a:lnTo>
                    <a:pt x="191" y="673"/>
                  </a:lnTo>
                  <a:lnTo>
                    <a:pt x="163" y="667"/>
                  </a:lnTo>
                  <a:lnTo>
                    <a:pt x="148" y="714"/>
                  </a:lnTo>
                  <a:lnTo>
                    <a:pt x="88" y="708"/>
                  </a:lnTo>
                  <a:lnTo>
                    <a:pt x="61" y="667"/>
                  </a:lnTo>
                  <a:lnTo>
                    <a:pt x="65" y="614"/>
                  </a:lnTo>
                  <a:lnTo>
                    <a:pt x="86" y="562"/>
                  </a:lnTo>
                  <a:lnTo>
                    <a:pt x="65" y="529"/>
                  </a:lnTo>
                  <a:lnTo>
                    <a:pt x="0" y="523"/>
                  </a:lnTo>
                  <a:lnTo>
                    <a:pt x="14" y="499"/>
                  </a:lnTo>
                  <a:lnTo>
                    <a:pt x="63" y="468"/>
                  </a:lnTo>
                  <a:lnTo>
                    <a:pt x="24" y="326"/>
                  </a:lnTo>
                  <a:lnTo>
                    <a:pt x="25" y="275"/>
                  </a:lnTo>
                  <a:lnTo>
                    <a:pt x="14" y="185"/>
                  </a:lnTo>
                  <a:lnTo>
                    <a:pt x="41" y="120"/>
                  </a:lnTo>
                  <a:lnTo>
                    <a:pt x="100" y="68"/>
                  </a:lnTo>
                  <a:lnTo>
                    <a:pt x="199" y="84"/>
                  </a:lnTo>
                  <a:lnTo>
                    <a:pt x="212" y="59"/>
                  </a:lnTo>
                  <a:lnTo>
                    <a:pt x="183" y="17"/>
                  </a:lnTo>
                  <a:lnTo>
                    <a:pt x="252" y="0"/>
                  </a:lnTo>
                  <a:lnTo>
                    <a:pt x="340" y="27"/>
                  </a:lnTo>
                  <a:lnTo>
                    <a:pt x="411" y="31"/>
                  </a:lnTo>
                  <a:lnTo>
                    <a:pt x="468" y="70"/>
                  </a:lnTo>
                  <a:lnTo>
                    <a:pt x="529" y="35"/>
                  </a:lnTo>
                  <a:lnTo>
                    <a:pt x="561" y="41"/>
                  </a:lnTo>
                  <a:lnTo>
                    <a:pt x="567" y="74"/>
                  </a:lnTo>
                  <a:lnTo>
                    <a:pt x="638" y="25"/>
                  </a:lnTo>
                  <a:lnTo>
                    <a:pt x="671" y="59"/>
                  </a:lnTo>
                  <a:lnTo>
                    <a:pt x="665" y="112"/>
                  </a:lnTo>
                  <a:lnTo>
                    <a:pt x="712" y="126"/>
                  </a:lnTo>
                  <a:lnTo>
                    <a:pt x="746" y="177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8" name="Freeform 117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79" name="Freeform 118"/>
            <p:cNvSpPr/>
            <p:nvPr/>
          </p:nvSpPr>
          <p:spPr bwMode="gray">
            <a:xfrm>
              <a:off x="3436" y="2904"/>
              <a:ext cx="356" cy="491"/>
            </a:xfrm>
            <a:custGeom>
              <a:avLst/>
              <a:gdLst>
                <a:gd name="T0" fmla="*/ 20 w 711"/>
                <a:gd name="T1" fmla="*/ 44 h 982"/>
                <a:gd name="T2" fmla="*/ 7 w 711"/>
                <a:gd name="T3" fmla="*/ 55 h 982"/>
                <a:gd name="T4" fmla="*/ 16 w 711"/>
                <a:gd name="T5" fmla="*/ 68 h 982"/>
                <a:gd name="T6" fmla="*/ 21 w 711"/>
                <a:gd name="T7" fmla="*/ 86 h 982"/>
                <a:gd name="T8" fmla="*/ 14 w 711"/>
                <a:gd name="T9" fmla="*/ 98 h 982"/>
                <a:gd name="T10" fmla="*/ 6 w 711"/>
                <a:gd name="T11" fmla="*/ 104 h 982"/>
                <a:gd name="T12" fmla="*/ 0 w 711"/>
                <a:gd name="T13" fmla="*/ 122 h 982"/>
                <a:gd name="T14" fmla="*/ 13 w 711"/>
                <a:gd name="T15" fmla="*/ 135 h 982"/>
                <a:gd name="T16" fmla="*/ 16 w 711"/>
                <a:gd name="T17" fmla="*/ 156 h 982"/>
                <a:gd name="T18" fmla="*/ 26 w 711"/>
                <a:gd name="T19" fmla="*/ 163 h 982"/>
                <a:gd name="T20" fmla="*/ 30 w 711"/>
                <a:gd name="T21" fmla="*/ 179 h 982"/>
                <a:gd name="T22" fmla="*/ 23 w 711"/>
                <a:gd name="T23" fmla="*/ 196 h 982"/>
                <a:gd name="T24" fmla="*/ 24 w 711"/>
                <a:gd name="T25" fmla="*/ 210 h 982"/>
                <a:gd name="T26" fmla="*/ 32 w 711"/>
                <a:gd name="T27" fmla="*/ 215 h 982"/>
                <a:gd name="T28" fmla="*/ 50 w 711"/>
                <a:gd name="T29" fmla="*/ 209 h 982"/>
                <a:gd name="T30" fmla="*/ 56 w 711"/>
                <a:gd name="T31" fmla="*/ 215 h 982"/>
                <a:gd name="T32" fmla="*/ 47 w 711"/>
                <a:gd name="T33" fmla="*/ 232 h 982"/>
                <a:gd name="T34" fmla="*/ 39 w 711"/>
                <a:gd name="T35" fmla="*/ 241 h 982"/>
                <a:gd name="T36" fmla="*/ 46 w 711"/>
                <a:gd name="T37" fmla="*/ 246 h 982"/>
                <a:gd name="T38" fmla="*/ 82 w 711"/>
                <a:gd name="T39" fmla="*/ 231 h 982"/>
                <a:gd name="T40" fmla="*/ 96 w 711"/>
                <a:gd name="T41" fmla="*/ 238 h 982"/>
                <a:gd name="T42" fmla="*/ 101 w 711"/>
                <a:gd name="T43" fmla="*/ 222 h 982"/>
                <a:gd name="T44" fmla="*/ 100 w 711"/>
                <a:gd name="T45" fmla="*/ 209 h 982"/>
                <a:gd name="T46" fmla="*/ 107 w 711"/>
                <a:gd name="T47" fmla="*/ 182 h 982"/>
                <a:gd name="T48" fmla="*/ 115 w 711"/>
                <a:gd name="T49" fmla="*/ 170 h 982"/>
                <a:gd name="T50" fmla="*/ 115 w 711"/>
                <a:gd name="T51" fmla="*/ 157 h 982"/>
                <a:gd name="T52" fmla="*/ 119 w 711"/>
                <a:gd name="T53" fmla="*/ 151 h 982"/>
                <a:gd name="T54" fmla="*/ 116 w 711"/>
                <a:gd name="T55" fmla="*/ 143 h 982"/>
                <a:gd name="T56" fmla="*/ 117 w 711"/>
                <a:gd name="T57" fmla="*/ 130 h 982"/>
                <a:gd name="T58" fmla="*/ 132 w 711"/>
                <a:gd name="T59" fmla="*/ 124 h 982"/>
                <a:gd name="T60" fmla="*/ 134 w 711"/>
                <a:gd name="T61" fmla="*/ 106 h 982"/>
                <a:gd name="T62" fmla="*/ 135 w 711"/>
                <a:gd name="T63" fmla="*/ 92 h 982"/>
                <a:gd name="T64" fmla="*/ 143 w 711"/>
                <a:gd name="T65" fmla="*/ 87 h 982"/>
                <a:gd name="T66" fmla="*/ 151 w 711"/>
                <a:gd name="T67" fmla="*/ 87 h 982"/>
                <a:gd name="T68" fmla="*/ 164 w 711"/>
                <a:gd name="T69" fmla="*/ 80 h 982"/>
                <a:gd name="T70" fmla="*/ 175 w 711"/>
                <a:gd name="T71" fmla="*/ 75 h 982"/>
                <a:gd name="T72" fmla="*/ 175 w 711"/>
                <a:gd name="T73" fmla="*/ 64 h 982"/>
                <a:gd name="T74" fmla="*/ 178 w 711"/>
                <a:gd name="T75" fmla="*/ 63 h 982"/>
                <a:gd name="T76" fmla="*/ 175 w 711"/>
                <a:gd name="T77" fmla="*/ 49 h 982"/>
                <a:gd name="T78" fmla="*/ 155 w 711"/>
                <a:gd name="T79" fmla="*/ 34 h 982"/>
                <a:gd name="T80" fmla="*/ 160 w 711"/>
                <a:gd name="T81" fmla="*/ 19 h 982"/>
                <a:gd name="T82" fmla="*/ 153 w 711"/>
                <a:gd name="T83" fmla="*/ 15 h 982"/>
                <a:gd name="T84" fmla="*/ 134 w 711"/>
                <a:gd name="T85" fmla="*/ 14 h 982"/>
                <a:gd name="T86" fmla="*/ 127 w 711"/>
                <a:gd name="T87" fmla="*/ 5 h 982"/>
                <a:gd name="T88" fmla="*/ 112 w 711"/>
                <a:gd name="T89" fmla="*/ 21 h 982"/>
                <a:gd name="T90" fmla="*/ 102 w 711"/>
                <a:gd name="T91" fmla="*/ 17 h 982"/>
                <a:gd name="T92" fmla="*/ 110 w 711"/>
                <a:gd name="T93" fmla="*/ 7 h 982"/>
                <a:gd name="T94" fmla="*/ 105 w 711"/>
                <a:gd name="T95" fmla="*/ 0 h 982"/>
                <a:gd name="T96" fmla="*/ 96 w 711"/>
                <a:gd name="T97" fmla="*/ 4 h 982"/>
                <a:gd name="T98" fmla="*/ 87 w 711"/>
                <a:gd name="T99" fmla="*/ 15 h 982"/>
                <a:gd name="T100" fmla="*/ 83 w 711"/>
                <a:gd name="T101" fmla="*/ 14 h 982"/>
                <a:gd name="T102" fmla="*/ 76 w 711"/>
                <a:gd name="T103" fmla="*/ 21 h 982"/>
                <a:gd name="T104" fmla="*/ 63 w 711"/>
                <a:gd name="T105" fmla="*/ 15 h 982"/>
                <a:gd name="T106" fmla="*/ 54 w 711"/>
                <a:gd name="T107" fmla="*/ 25 h 982"/>
                <a:gd name="T108" fmla="*/ 46 w 711"/>
                <a:gd name="T109" fmla="*/ 27 h 982"/>
                <a:gd name="T110" fmla="*/ 35 w 711"/>
                <a:gd name="T111" fmla="*/ 40 h 982"/>
                <a:gd name="T112" fmla="*/ 20 w 711"/>
                <a:gd name="T113" fmla="*/ 44 h 982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711"/>
                <a:gd name="T172" fmla="*/ 0 h 982"/>
                <a:gd name="T173" fmla="*/ 711 w 711"/>
                <a:gd name="T174" fmla="*/ 982 h 982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711" h="982">
                  <a:moveTo>
                    <a:pt x="77" y="173"/>
                  </a:moveTo>
                  <a:lnTo>
                    <a:pt x="27" y="219"/>
                  </a:lnTo>
                  <a:lnTo>
                    <a:pt x="61" y="270"/>
                  </a:lnTo>
                  <a:lnTo>
                    <a:pt x="81" y="344"/>
                  </a:lnTo>
                  <a:lnTo>
                    <a:pt x="55" y="392"/>
                  </a:lnTo>
                  <a:lnTo>
                    <a:pt x="22" y="415"/>
                  </a:lnTo>
                  <a:lnTo>
                    <a:pt x="0" y="486"/>
                  </a:lnTo>
                  <a:lnTo>
                    <a:pt x="51" y="539"/>
                  </a:lnTo>
                  <a:lnTo>
                    <a:pt x="61" y="624"/>
                  </a:lnTo>
                  <a:lnTo>
                    <a:pt x="102" y="650"/>
                  </a:lnTo>
                  <a:lnTo>
                    <a:pt x="120" y="716"/>
                  </a:lnTo>
                  <a:lnTo>
                    <a:pt x="92" y="783"/>
                  </a:lnTo>
                  <a:lnTo>
                    <a:pt x="96" y="840"/>
                  </a:lnTo>
                  <a:lnTo>
                    <a:pt x="128" y="860"/>
                  </a:lnTo>
                  <a:lnTo>
                    <a:pt x="197" y="833"/>
                  </a:lnTo>
                  <a:lnTo>
                    <a:pt x="224" y="858"/>
                  </a:lnTo>
                  <a:lnTo>
                    <a:pt x="185" y="927"/>
                  </a:lnTo>
                  <a:lnTo>
                    <a:pt x="155" y="961"/>
                  </a:lnTo>
                  <a:lnTo>
                    <a:pt x="183" y="982"/>
                  </a:lnTo>
                  <a:lnTo>
                    <a:pt x="327" y="923"/>
                  </a:lnTo>
                  <a:lnTo>
                    <a:pt x="382" y="949"/>
                  </a:lnTo>
                  <a:lnTo>
                    <a:pt x="403" y="888"/>
                  </a:lnTo>
                  <a:lnTo>
                    <a:pt x="398" y="833"/>
                  </a:lnTo>
                  <a:lnTo>
                    <a:pt x="425" y="726"/>
                  </a:lnTo>
                  <a:lnTo>
                    <a:pt x="459" y="677"/>
                  </a:lnTo>
                  <a:lnTo>
                    <a:pt x="457" y="628"/>
                  </a:lnTo>
                  <a:lnTo>
                    <a:pt x="476" y="604"/>
                  </a:lnTo>
                  <a:lnTo>
                    <a:pt x="462" y="569"/>
                  </a:lnTo>
                  <a:lnTo>
                    <a:pt x="468" y="518"/>
                  </a:lnTo>
                  <a:lnTo>
                    <a:pt x="525" y="496"/>
                  </a:lnTo>
                  <a:lnTo>
                    <a:pt x="535" y="423"/>
                  </a:lnTo>
                  <a:lnTo>
                    <a:pt x="539" y="368"/>
                  </a:lnTo>
                  <a:lnTo>
                    <a:pt x="569" y="346"/>
                  </a:lnTo>
                  <a:lnTo>
                    <a:pt x="602" y="346"/>
                  </a:lnTo>
                  <a:lnTo>
                    <a:pt x="653" y="317"/>
                  </a:lnTo>
                  <a:lnTo>
                    <a:pt x="697" y="297"/>
                  </a:lnTo>
                  <a:lnTo>
                    <a:pt x="697" y="256"/>
                  </a:lnTo>
                  <a:lnTo>
                    <a:pt x="711" y="254"/>
                  </a:lnTo>
                  <a:lnTo>
                    <a:pt x="697" y="193"/>
                  </a:lnTo>
                  <a:lnTo>
                    <a:pt x="620" y="134"/>
                  </a:lnTo>
                  <a:lnTo>
                    <a:pt x="638" y="73"/>
                  </a:lnTo>
                  <a:lnTo>
                    <a:pt x="612" y="57"/>
                  </a:lnTo>
                  <a:lnTo>
                    <a:pt x="535" y="55"/>
                  </a:lnTo>
                  <a:lnTo>
                    <a:pt x="506" y="20"/>
                  </a:lnTo>
                  <a:lnTo>
                    <a:pt x="447" y="81"/>
                  </a:lnTo>
                  <a:lnTo>
                    <a:pt x="407" y="67"/>
                  </a:lnTo>
                  <a:lnTo>
                    <a:pt x="439" y="28"/>
                  </a:lnTo>
                  <a:lnTo>
                    <a:pt x="417" y="0"/>
                  </a:lnTo>
                  <a:lnTo>
                    <a:pt x="384" y="14"/>
                  </a:lnTo>
                  <a:lnTo>
                    <a:pt x="348" y="59"/>
                  </a:lnTo>
                  <a:lnTo>
                    <a:pt x="331" y="55"/>
                  </a:lnTo>
                  <a:lnTo>
                    <a:pt x="301" y="81"/>
                  </a:lnTo>
                  <a:lnTo>
                    <a:pt x="250" y="61"/>
                  </a:lnTo>
                  <a:lnTo>
                    <a:pt x="214" y="98"/>
                  </a:lnTo>
                  <a:lnTo>
                    <a:pt x="183" y="108"/>
                  </a:lnTo>
                  <a:lnTo>
                    <a:pt x="140" y="159"/>
                  </a:lnTo>
                  <a:lnTo>
                    <a:pt x="77" y="173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0" name="Freeform 119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1" name="Freeform 120"/>
            <p:cNvSpPr/>
            <p:nvPr/>
          </p:nvSpPr>
          <p:spPr bwMode="gray">
            <a:xfrm>
              <a:off x="3477" y="2497"/>
              <a:ext cx="361" cy="447"/>
            </a:xfrm>
            <a:custGeom>
              <a:avLst/>
              <a:gdLst>
                <a:gd name="T0" fmla="*/ 19 w 722"/>
                <a:gd name="T1" fmla="*/ 148 h 894"/>
                <a:gd name="T2" fmla="*/ 23 w 722"/>
                <a:gd name="T3" fmla="*/ 155 h 894"/>
                <a:gd name="T4" fmla="*/ 34 w 722"/>
                <a:gd name="T5" fmla="*/ 163 h 894"/>
                <a:gd name="T6" fmla="*/ 42 w 722"/>
                <a:gd name="T7" fmla="*/ 163 h 894"/>
                <a:gd name="T8" fmla="*/ 50 w 722"/>
                <a:gd name="T9" fmla="*/ 168 h 894"/>
                <a:gd name="T10" fmla="*/ 50 w 722"/>
                <a:gd name="T11" fmla="*/ 192 h 894"/>
                <a:gd name="T12" fmla="*/ 58 w 722"/>
                <a:gd name="T13" fmla="*/ 202 h 894"/>
                <a:gd name="T14" fmla="*/ 62 w 722"/>
                <a:gd name="T15" fmla="*/ 217 h 894"/>
                <a:gd name="T16" fmla="*/ 67 w 722"/>
                <a:gd name="T17" fmla="*/ 218 h 894"/>
                <a:gd name="T18" fmla="*/ 76 w 722"/>
                <a:gd name="T19" fmla="*/ 207 h 894"/>
                <a:gd name="T20" fmla="*/ 85 w 722"/>
                <a:gd name="T21" fmla="*/ 204 h 894"/>
                <a:gd name="T22" fmla="*/ 90 w 722"/>
                <a:gd name="T23" fmla="*/ 211 h 894"/>
                <a:gd name="T24" fmla="*/ 82 w 722"/>
                <a:gd name="T25" fmla="*/ 220 h 894"/>
                <a:gd name="T26" fmla="*/ 91 w 722"/>
                <a:gd name="T27" fmla="*/ 224 h 894"/>
                <a:gd name="T28" fmla="*/ 106 w 722"/>
                <a:gd name="T29" fmla="*/ 209 h 894"/>
                <a:gd name="T30" fmla="*/ 113 w 722"/>
                <a:gd name="T31" fmla="*/ 217 h 894"/>
                <a:gd name="T32" fmla="*/ 133 w 722"/>
                <a:gd name="T33" fmla="*/ 218 h 894"/>
                <a:gd name="T34" fmla="*/ 140 w 722"/>
                <a:gd name="T35" fmla="*/ 222 h 894"/>
                <a:gd name="T36" fmla="*/ 154 w 722"/>
                <a:gd name="T37" fmla="*/ 207 h 894"/>
                <a:gd name="T38" fmla="*/ 162 w 722"/>
                <a:gd name="T39" fmla="*/ 188 h 894"/>
                <a:gd name="T40" fmla="*/ 169 w 722"/>
                <a:gd name="T41" fmla="*/ 178 h 894"/>
                <a:gd name="T42" fmla="*/ 176 w 722"/>
                <a:gd name="T43" fmla="*/ 175 h 894"/>
                <a:gd name="T44" fmla="*/ 171 w 722"/>
                <a:gd name="T45" fmla="*/ 164 h 894"/>
                <a:gd name="T46" fmla="*/ 181 w 722"/>
                <a:gd name="T47" fmla="*/ 151 h 894"/>
                <a:gd name="T48" fmla="*/ 180 w 722"/>
                <a:gd name="T49" fmla="*/ 141 h 894"/>
                <a:gd name="T50" fmla="*/ 173 w 722"/>
                <a:gd name="T51" fmla="*/ 142 h 894"/>
                <a:gd name="T52" fmla="*/ 162 w 722"/>
                <a:gd name="T53" fmla="*/ 138 h 894"/>
                <a:gd name="T54" fmla="*/ 150 w 722"/>
                <a:gd name="T55" fmla="*/ 142 h 894"/>
                <a:gd name="T56" fmla="*/ 147 w 722"/>
                <a:gd name="T57" fmla="*/ 127 h 894"/>
                <a:gd name="T58" fmla="*/ 134 w 722"/>
                <a:gd name="T59" fmla="*/ 120 h 894"/>
                <a:gd name="T60" fmla="*/ 131 w 722"/>
                <a:gd name="T61" fmla="*/ 108 h 894"/>
                <a:gd name="T62" fmla="*/ 138 w 722"/>
                <a:gd name="T63" fmla="*/ 97 h 894"/>
                <a:gd name="T64" fmla="*/ 124 w 722"/>
                <a:gd name="T65" fmla="*/ 83 h 894"/>
                <a:gd name="T66" fmla="*/ 108 w 722"/>
                <a:gd name="T67" fmla="*/ 63 h 894"/>
                <a:gd name="T68" fmla="*/ 109 w 722"/>
                <a:gd name="T69" fmla="*/ 47 h 894"/>
                <a:gd name="T70" fmla="*/ 101 w 722"/>
                <a:gd name="T71" fmla="*/ 42 h 894"/>
                <a:gd name="T72" fmla="*/ 93 w 722"/>
                <a:gd name="T73" fmla="*/ 44 h 894"/>
                <a:gd name="T74" fmla="*/ 90 w 722"/>
                <a:gd name="T75" fmla="*/ 35 h 894"/>
                <a:gd name="T76" fmla="*/ 73 w 722"/>
                <a:gd name="T77" fmla="*/ 34 h 894"/>
                <a:gd name="T78" fmla="*/ 77 w 722"/>
                <a:gd name="T79" fmla="*/ 12 h 894"/>
                <a:gd name="T80" fmla="*/ 69 w 722"/>
                <a:gd name="T81" fmla="*/ 15 h 894"/>
                <a:gd name="T82" fmla="*/ 53 w 722"/>
                <a:gd name="T83" fmla="*/ 0 h 894"/>
                <a:gd name="T84" fmla="*/ 45 w 722"/>
                <a:gd name="T85" fmla="*/ 4 h 894"/>
                <a:gd name="T86" fmla="*/ 40 w 722"/>
                <a:gd name="T87" fmla="*/ 16 h 894"/>
                <a:gd name="T88" fmla="*/ 35 w 722"/>
                <a:gd name="T89" fmla="*/ 17 h 894"/>
                <a:gd name="T90" fmla="*/ 38 w 722"/>
                <a:gd name="T91" fmla="*/ 26 h 894"/>
                <a:gd name="T92" fmla="*/ 51 w 722"/>
                <a:gd name="T93" fmla="*/ 30 h 894"/>
                <a:gd name="T94" fmla="*/ 55 w 722"/>
                <a:gd name="T95" fmla="*/ 46 h 894"/>
                <a:gd name="T96" fmla="*/ 42 w 722"/>
                <a:gd name="T97" fmla="*/ 54 h 894"/>
                <a:gd name="T98" fmla="*/ 28 w 722"/>
                <a:gd name="T99" fmla="*/ 42 h 894"/>
                <a:gd name="T100" fmla="*/ 17 w 722"/>
                <a:gd name="T101" fmla="*/ 49 h 894"/>
                <a:gd name="T102" fmla="*/ 22 w 722"/>
                <a:gd name="T103" fmla="*/ 62 h 894"/>
                <a:gd name="T104" fmla="*/ 12 w 722"/>
                <a:gd name="T105" fmla="*/ 71 h 894"/>
                <a:gd name="T106" fmla="*/ 13 w 722"/>
                <a:gd name="T107" fmla="*/ 84 h 894"/>
                <a:gd name="T108" fmla="*/ 0 w 722"/>
                <a:gd name="T109" fmla="*/ 88 h 894"/>
                <a:gd name="T110" fmla="*/ 11 w 722"/>
                <a:gd name="T111" fmla="*/ 96 h 894"/>
                <a:gd name="T112" fmla="*/ 24 w 722"/>
                <a:gd name="T113" fmla="*/ 112 h 894"/>
                <a:gd name="T114" fmla="*/ 40 w 722"/>
                <a:gd name="T115" fmla="*/ 103 h 894"/>
                <a:gd name="T116" fmla="*/ 44 w 722"/>
                <a:gd name="T117" fmla="*/ 118 h 894"/>
                <a:gd name="T118" fmla="*/ 43 w 722"/>
                <a:gd name="T119" fmla="*/ 134 h 894"/>
                <a:gd name="T120" fmla="*/ 24 w 722"/>
                <a:gd name="T121" fmla="*/ 144 h 894"/>
                <a:gd name="T122" fmla="*/ 19 w 722"/>
                <a:gd name="T123" fmla="*/ 148 h 89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w 722"/>
                <a:gd name="T187" fmla="*/ 0 h 894"/>
                <a:gd name="T188" fmla="*/ 722 w 722"/>
                <a:gd name="T189" fmla="*/ 894 h 894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T186" t="T187" r="T188" b="T189"/>
              <a:pathLst>
                <a:path w="722" h="894">
                  <a:moveTo>
                    <a:pt x="74" y="591"/>
                  </a:moveTo>
                  <a:lnTo>
                    <a:pt x="94" y="620"/>
                  </a:lnTo>
                  <a:lnTo>
                    <a:pt x="133" y="652"/>
                  </a:lnTo>
                  <a:lnTo>
                    <a:pt x="165" y="650"/>
                  </a:lnTo>
                  <a:lnTo>
                    <a:pt x="202" y="669"/>
                  </a:lnTo>
                  <a:lnTo>
                    <a:pt x="202" y="766"/>
                  </a:lnTo>
                  <a:lnTo>
                    <a:pt x="234" y="807"/>
                  </a:lnTo>
                  <a:lnTo>
                    <a:pt x="250" y="868"/>
                  </a:lnTo>
                  <a:lnTo>
                    <a:pt x="267" y="872"/>
                  </a:lnTo>
                  <a:lnTo>
                    <a:pt x="303" y="827"/>
                  </a:lnTo>
                  <a:lnTo>
                    <a:pt x="338" y="815"/>
                  </a:lnTo>
                  <a:lnTo>
                    <a:pt x="358" y="841"/>
                  </a:lnTo>
                  <a:lnTo>
                    <a:pt x="326" y="878"/>
                  </a:lnTo>
                  <a:lnTo>
                    <a:pt x="366" y="894"/>
                  </a:lnTo>
                  <a:lnTo>
                    <a:pt x="425" y="833"/>
                  </a:lnTo>
                  <a:lnTo>
                    <a:pt x="454" y="868"/>
                  </a:lnTo>
                  <a:lnTo>
                    <a:pt x="531" y="870"/>
                  </a:lnTo>
                  <a:lnTo>
                    <a:pt x="557" y="886"/>
                  </a:lnTo>
                  <a:lnTo>
                    <a:pt x="616" y="825"/>
                  </a:lnTo>
                  <a:lnTo>
                    <a:pt x="645" y="752"/>
                  </a:lnTo>
                  <a:lnTo>
                    <a:pt x="673" y="709"/>
                  </a:lnTo>
                  <a:lnTo>
                    <a:pt x="704" y="697"/>
                  </a:lnTo>
                  <a:lnTo>
                    <a:pt x="683" y="654"/>
                  </a:lnTo>
                  <a:lnTo>
                    <a:pt x="722" y="604"/>
                  </a:lnTo>
                  <a:lnTo>
                    <a:pt x="720" y="563"/>
                  </a:lnTo>
                  <a:lnTo>
                    <a:pt x="689" y="567"/>
                  </a:lnTo>
                  <a:lnTo>
                    <a:pt x="647" y="551"/>
                  </a:lnTo>
                  <a:lnTo>
                    <a:pt x="598" y="567"/>
                  </a:lnTo>
                  <a:lnTo>
                    <a:pt x="588" y="508"/>
                  </a:lnTo>
                  <a:lnTo>
                    <a:pt x="533" y="482"/>
                  </a:lnTo>
                  <a:lnTo>
                    <a:pt x="521" y="429"/>
                  </a:lnTo>
                  <a:lnTo>
                    <a:pt x="549" y="386"/>
                  </a:lnTo>
                  <a:lnTo>
                    <a:pt x="496" y="331"/>
                  </a:lnTo>
                  <a:lnTo>
                    <a:pt x="431" y="252"/>
                  </a:lnTo>
                  <a:lnTo>
                    <a:pt x="435" y="185"/>
                  </a:lnTo>
                  <a:lnTo>
                    <a:pt x="403" y="166"/>
                  </a:lnTo>
                  <a:lnTo>
                    <a:pt x="374" y="173"/>
                  </a:lnTo>
                  <a:lnTo>
                    <a:pt x="358" y="138"/>
                  </a:lnTo>
                  <a:lnTo>
                    <a:pt x="291" y="136"/>
                  </a:lnTo>
                  <a:lnTo>
                    <a:pt x="305" y="47"/>
                  </a:lnTo>
                  <a:lnTo>
                    <a:pt x="273" y="61"/>
                  </a:lnTo>
                  <a:lnTo>
                    <a:pt x="214" y="0"/>
                  </a:lnTo>
                  <a:lnTo>
                    <a:pt x="177" y="16"/>
                  </a:lnTo>
                  <a:lnTo>
                    <a:pt x="157" y="63"/>
                  </a:lnTo>
                  <a:lnTo>
                    <a:pt x="137" y="67"/>
                  </a:lnTo>
                  <a:lnTo>
                    <a:pt x="149" y="101"/>
                  </a:lnTo>
                  <a:lnTo>
                    <a:pt x="204" y="122"/>
                  </a:lnTo>
                  <a:lnTo>
                    <a:pt x="222" y="183"/>
                  </a:lnTo>
                  <a:lnTo>
                    <a:pt x="167" y="215"/>
                  </a:lnTo>
                  <a:lnTo>
                    <a:pt x="114" y="166"/>
                  </a:lnTo>
                  <a:lnTo>
                    <a:pt x="67" y="195"/>
                  </a:lnTo>
                  <a:lnTo>
                    <a:pt x="86" y="250"/>
                  </a:lnTo>
                  <a:lnTo>
                    <a:pt x="49" y="282"/>
                  </a:lnTo>
                  <a:lnTo>
                    <a:pt x="53" y="335"/>
                  </a:lnTo>
                  <a:lnTo>
                    <a:pt x="0" y="349"/>
                  </a:lnTo>
                  <a:lnTo>
                    <a:pt x="43" y="384"/>
                  </a:lnTo>
                  <a:lnTo>
                    <a:pt x="98" y="447"/>
                  </a:lnTo>
                  <a:lnTo>
                    <a:pt x="157" y="410"/>
                  </a:lnTo>
                  <a:lnTo>
                    <a:pt x="175" y="473"/>
                  </a:lnTo>
                  <a:lnTo>
                    <a:pt x="171" y="536"/>
                  </a:lnTo>
                  <a:lnTo>
                    <a:pt x="96" y="575"/>
                  </a:lnTo>
                  <a:lnTo>
                    <a:pt x="74" y="591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2" name="Freeform 121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3" name="Freeform 122"/>
            <p:cNvSpPr/>
            <p:nvPr/>
          </p:nvSpPr>
          <p:spPr bwMode="gray">
            <a:xfrm>
              <a:off x="3034" y="2686"/>
              <a:ext cx="568" cy="356"/>
            </a:xfrm>
            <a:custGeom>
              <a:avLst/>
              <a:gdLst>
                <a:gd name="T0" fmla="*/ 40 w 1136"/>
                <a:gd name="T1" fmla="*/ 51 h 713"/>
                <a:gd name="T2" fmla="*/ 52 w 1136"/>
                <a:gd name="T3" fmla="*/ 64 h 713"/>
                <a:gd name="T4" fmla="*/ 58 w 1136"/>
                <a:gd name="T5" fmla="*/ 104 h 713"/>
                <a:gd name="T6" fmla="*/ 35 w 1136"/>
                <a:gd name="T7" fmla="*/ 118 h 713"/>
                <a:gd name="T8" fmla="*/ 0 w 1136"/>
                <a:gd name="T9" fmla="*/ 129 h 713"/>
                <a:gd name="T10" fmla="*/ 20 w 1136"/>
                <a:gd name="T11" fmla="*/ 167 h 713"/>
                <a:gd name="T12" fmla="*/ 40 w 1136"/>
                <a:gd name="T13" fmla="*/ 162 h 713"/>
                <a:gd name="T14" fmla="*/ 80 w 1136"/>
                <a:gd name="T15" fmla="*/ 153 h 713"/>
                <a:gd name="T16" fmla="*/ 76 w 1136"/>
                <a:gd name="T17" fmla="*/ 136 h 713"/>
                <a:gd name="T18" fmla="*/ 115 w 1136"/>
                <a:gd name="T19" fmla="*/ 138 h 713"/>
                <a:gd name="T20" fmla="*/ 147 w 1136"/>
                <a:gd name="T21" fmla="*/ 149 h 713"/>
                <a:gd name="T22" fmla="*/ 170 w 1136"/>
                <a:gd name="T23" fmla="*/ 142 h 713"/>
                <a:gd name="T24" fmla="*/ 189 w 1136"/>
                <a:gd name="T25" fmla="*/ 138 h 713"/>
                <a:gd name="T26" fmla="*/ 196 w 1136"/>
                <a:gd name="T27" fmla="*/ 160 h 713"/>
                <a:gd name="T28" fmla="*/ 221 w 1136"/>
                <a:gd name="T29" fmla="*/ 152 h 713"/>
                <a:gd name="T30" fmla="*/ 247 w 1136"/>
                <a:gd name="T31" fmla="*/ 135 h 713"/>
                <a:gd name="T32" fmla="*/ 264 w 1136"/>
                <a:gd name="T33" fmla="*/ 124 h 713"/>
                <a:gd name="T34" fmla="*/ 284 w 1136"/>
                <a:gd name="T35" fmla="*/ 122 h 713"/>
                <a:gd name="T36" fmla="*/ 272 w 1136"/>
                <a:gd name="T37" fmla="*/ 97 h 713"/>
                <a:gd name="T38" fmla="*/ 263 w 1136"/>
                <a:gd name="T39" fmla="*/ 68 h 713"/>
                <a:gd name="T40" fmla="*/ 245 w 1136"/>
                <a:gd name="T41" fmla="*/ 60 h 713"/>
                <a:gd name="T42" fmla="*/ 225 w 1136"/>
                <a:gd name="T43" fmla="*/ 59 h 713"/>
                <a:gd name="T44" fmla="*/ 196 w 1136"/>
                <a:gd name="T45" fmla="*/ 50 h 713"/>
                <a:gd name="T46" fmla="*/ 186 w 1136"/>
                <a:gd name="T47" fmla="*/ 24 h 713"/>
                <a:gd name="T48" fmla="*/ 157 w 1136"/>
                <a:gd name="T49" fmla="*/ 26 h 713"/>
                <a:gd name="T50" fmla="*/ 107 w 1136"/>
                <a:gd name="T51" fmla="*/ 21 h 713"/>
                <a:gd name="T52" fmla="*/ 71 w 1136"/>
                <a:gd name="T53" fmla="*/ 6 h 713"/>
                <a:gd name="T54" fmla="*/ 50 w 1136"/>
                <a:gd name="T55" fmla="*/ 4 h 713"/>
                <a:gd name="T56" fmla="*/ 43 w 1136"/>
                <a:gd name="T57" fmla="*/ 2 h 713"/>
                <a:gd name="T58" fmla="*/ 35 w 1136"/>
                <a:gd name="T59" fmla="*/ 1 h 713"/>
                <a:gd name="T60" fmla="*/ 34 w 1136"/>
                <a:gd name="T61" fmla="*/ 2 h 713"/>
                <a:gd name="T62" fmla="*/ 31 w 1136"/>
                <a:gd name="T63" fmla="*/ 7 h 713"/>
                <a:gd name="T64" fmla="*/ 29 w 1136"/>
                <a:gd name="T65" fmla="*/ 9 h 713"/>
                <a:gd name="T66" fmla="*/ 54 w 1136"/>
                <a:gd name="T67" fmla="*/ 24 h 713"/>
                <a:gd name="T68" fmla="*/ 33 w 1136"/>
                <a:gd name="T69" fmla="*/ 42 h 713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36"/>
                <a:gd name="T106" fmla="*/ 0 h 713"/>
                <a:gd name="T107" fmla="*/ 1136 w 1136"/>
                <a:gd name="T108" fmla="*/ 713 h 713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36" h="713">
                  <a:moveTo>
                    <a:pt x="130" y="169"/>
                  </a:moveTo>
                  <a:lnTo>
                    <a:pt x="159" y="205"/>
                  </a:lnTo>
                  <a:lnTo>
                    <a:pt x="157" y="258"/>
                  </a:lnTo>
                  <a:lnTo>
                    <a:pt x="208" y="256"/>
                  </a:lnTo>
                  <a:lnTo>
                    <a:pt x="236" y="331"/>
                  </a:lnTo>
                  <a:lnTo>
                    <a:pt x="234" y="417"/>
                  </a:lnTo>
                  <a:lnTo>
                    <a:pt x="183" y="425"/>
                  </a:lnTo>
                  <a:lnTo>
                    <a:pt x="140" y="474"/>
                  </a:lnTo>
                  <a:lnTo>
                    <a:pt x="33" y="482"/>
                  </a:lnTo>
                  <a:lnTo>
                    <a:pt x="0" y="516"/>
                  </a:lnTo>
                  <a:lnTo>
                    <a:pt x="23" y="591"/>
                  </a:lnTo>
                  <a:lnTo>
                    <a:pt x="82" y="671"/>
                  </a:lnTo>
                  <a:lnTo>
                    <a:pt x="134" y="713"/>
                  </a:lnTo>
                  <a:lnTo>
                    <a:pt x="161" y="648"/>
                  </a:lnTo>
                  <a:lnTo>
                    <a:pt x="220" y="596"/>
                  </a:lnTo>
                  <a:lnTo>
                    <a:pt x="319" y="612"/>
                  </a:lnTo>
                  <a:lnTo>
                    <a:pt x="332" y="585"/>
                  </a:lnTo>
                  <a:lnTo>
                    <a:pt x="303" y="545"/>
                  </a:lnTo>
                  <a:lnTo>
                    <a:pt x="372" y="528"/>
                  </a:lnTo>
                  <a:lnTo>
                    <a:pt x="460" y="555"/>
                  </a:lnTo>
                  <a:lnTo>
                    <a:pt x="531" y="559"/>
                  </a:lnTo>
                  <a:lnTo>
                    <a:pt x="588" y="598"/>
                  </a:lnTo>
                  <a:lnTo>
                    <a:pt x="649" y="563"/>
                  </a:lnTo>
                  <a:lnTo>
                    <a:pt x="681" y="569"/>
                  </a:lnTo>
                  <a:lnTo>
                    <a:pt x="687" y="600"/>
                  </a:lnTo>
                  <a:lnTo>
                    <a:pt x="758" y="553"/>
                  </a:lnTo>
                  <a:lnTo>
                    <a:pt x="791" y="587"/>
                  </a:lnTo>
                  <a:lnTo>
                    <a:pt x="785" y="640"/>
                  </a:lnTo>
                  <a:lnTo>
                    <a:pt x="832" y="654"/>
                  </a:lnTo>
                  <a:lnTo>
                    <a:pt x="884" y="608"/>
                  </a:lnTo>
                  <a:lnTo>
                    <a:pt x="947" y="594"/>
                  </a:lnTo>
                  <a:lnTo>
                    <a:pt x="988" y="543"/>
                  </a:lnTo>
                  <a:lnTo>
                    <a:pt x="1019" y="533"/>
                  </a:lnTo>
                  <a:lnTo>
                    <a:pt x="1055" y="496"/>
                  </a:lnTo>
                  <a:lnTo>
                    <a:pt x="1108" y="516"/>
                  </a:lnTo>
                  <a:lnTo>
                    <a:pt x="1136" y="490"/>
                  </a:lnTo>
                  <a:lnTo>
                    <a:pt x="1122" y="431"/>
                  </a:lnTo>
                  <a:lnTo>
                    <a:pt x="1088" y="388"/>
                  </a:lnTo>
                  <a:lnTo>
                    <a:pt x="1088" y="291"/>
                  </a:lnTo>
                  <a:lnTo>
                    <a:pt x="1051" y="272"/>
                  </a:lnTo>
                  <a:lnTo>
                    <a:pt x="1019" y="274"/>
                  </a:lnTo>
                  <a:lnTo>
                    <a:pt x="980" y="242"/>
                  </a:lnTo>
                  <a:lnTo>
                    <a:pt x="960" y="213"/>
                  </a:lnTo>
                  <a:lnTo>
                    <a:pt x="901" y="236"/>
                  </a:lnTo>
                  <a:lnTo>
                    <a:pt x="836" y="187"/>
                  </a:lnTo>
                  <a:lnTo>
                    <a:pt x="783" y="203"/>
                  </a:lnTo>
                  <a:lnTo>
                    <a:pt x="748" y="160"/>
                  </a:lnTo>
                  <a:lnTo>
                    <a:pt x="744" y="98"/>
                  </a:lnTo>
                  <a:lnTo>
                    <a:pt x="677" y="126"/>
                  </a:lnTo>
                  <a:lnTo>
                    <a:pt x="628" y="106"/>
                  </a:lnTo>
                  <a:lnTo>
                    <a:pt x="514" y="124"/>
                  </a:lnTo>
                  <a:lnTo>
                    <a:pt x="427" y="87"/>
                  </a:lnTo>
                  <a:lnTo>
                    <a:pt x="329" y="0"/>
                  </a:lnTo>
                  <a:lnTo>
                    <a:pt x="283" y="24"/>
                  </a:lnTo>
                  <a:lnTo>
                    <a:pt x="205" y="18"/>
                  </a:lnTo>
                  <a:lnTo>
                    <a:pt x="201" y="16"/>
                  </a:lnTo>
                  <a:lnTo>
                    <a:pt x="187" y="14"/>
                  </a:lnTo>
                  <a:lnTo>
                    <a:pt x="171" y="10"/>
                  </a:lnTo>
                  <a:lnTo>
                    <a:pt x="153" y="6"/>
                  </a:lnTo>
                  <a:lnTo>
                    <a:pt x="140" y="4"/>
                  </a:lnTo>
                  <a:lnTo>
                    <a:pt x="136" y="4"/>
                  </a:lnTo>
                  <a:lnTo>
                    <a:pt x="134" y="8"/>
                  </a:lnTo>
                  <a:lnTo>
                    <a:pt x="130" y="18"/>
                  </a:lnTo>
                  <a:lnTo>
                    <a:pt x="124" y="28"/>
                  </a:lnTo>
                  <a:lnTo>
                    <a:pt x="120" y="36"/>
                  </a:lnTo>
                  <a:lnTo>
                    <a:pt x="118" y="39"/>
                  </a:lnTo>
                  <a:lnTo>
                    <a:pt x="181" y="79"/>
                  </a:lnTo>
                  <a:lnTo>
                    <a:pt x="216" y="98"/>
                  </a:lnTo>
                  <a:lnTo>
                    <a:pt x="151" y="140"/>
                  </a:lnTo>
                  <a:lnTo>
                    <a:pt x="130" y="16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4" name="Freeform 123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5" name="Freeform 124"/>
            <p:cNvSpPr/>
            <p:nvPr/>
          </p:nvSpPr>
          <p:spPr bwMode="gray">
            <a:xfrm>
              <a:off x="3140" y="2406"/>
              <a:ext cx="448" cy="398"/>
            </a:xfrm>
            <a:custGeom>
              <a:avLst/>
              <a:gdLst>
                <a:gd name="T0" fmla="*/ 0 w 896"/>
                <a:gd name="T1" fmla="*/ 84 h 797"/>
                <a:gd name="T2" fmla="*/ 7 w 896"/>
                <a:gd name="T3" fmla="*/ 100 h 797"/>
                <a:gd name="T4" fmla="*/ 17 w 896"/>
                <a:gd name="T5" fmla="*/ 115 h 797"/>
                <a:gd name="T6" fmla="*/ 30 w 896"/>
                <a:gd name="T7" fmla="*/ 127 h 797"/>
                <a:gd name="T8" fmla="*/ 29 w 896"/>
                <a:gd name="T9" fmla="*/ 140 h 797"/>
                <a:gd name="T10" fmla="*/ 53 w 896"/>
                <a:gd name="T11" fmla="*/ 162 h 797"/>
                <a:gd name="T12" fmla="*/ 76 w 896"/>
                <a:gd name="T13" fmla="*/ 171 h 797"/>
                <a:gd name="T14" fmla="*/ 104 w 896"/>
                <a:gd name="T15" fmla="*/ 166 h 797"/>
                <a:gd name="T16" fmla="*/ 116 w 896"/>
                <a:gd name="T17" fmla="*/ 171 h 797"/>
                <a:gd name="T18" fmla="*/ 133 w 896"/>
                <a:gd name="T19" fmla="*/ 164 h 797"/>
                <a:gd name="T20" fmla="*/ 134 w 896"/>
                <a:gd name="T21" fmla="*/ 180 h 797"/>
                <a:gd name="T22" fmla="*/ 143 w 896"/>
                <a:gd name="T23" fmla="*/ 191 h 797"/>
                <a:gd name="T24" fmla="*/ 156 w 896"/>
                <a:gd name="T25" fmla="*/ 187 h 797"/>
                <a:gd name="T26" fmla="*/ 173 w 896"/>
                <a:gd name="T27" fmla="*/ 199 h 797"/>
                <a:gd name="T28" fmla="*/ 188 w 896"/>
                <a:gd name="T29" fmla="*/ 194 h 797"/>
                <a:gd name="T30" fmla="*/ 193 w 896"/>
                <a:gd name="T31" fmla="*/ 189 h 797"/>
                <a:gd name="T32" fmla="*/ 212 w 896"/>
                <a:gd name="T33" fmla="*/ 179 h 797"/>
                <a:gd name="T34" fmla="*/ 213 w 896"/>
                <a:gd name="T35" fmla="*/ 163 h 797"/>
                <a:gd name="T36" fmla="*/ 208 w 896"/>
                <a:gd name="T37" fmla="*/ 148 h 797"/>
                <a:gd name="T38" fmla="*/ 194 w 896"/>
                <a:gd name="T39" fmla="*/ 157 h 797"/>
                <a:gd name="T40" fmla="*/ 180 w 896"/>
                <a:gd name="T41" fmla="*/ 141 h 797"/>
                <a:gd name="T42" fmla="*/ 170 w 896"/>
                <a:gd name="T43" fmla="*/ 133 h 797"/>
                <a:gd name="T44" fmla="*/ 182 w 896"/>
                <a:gd name="T45" fmla="*/ 129 h 797"/>
                <a:gd name="T46" fmla="*/ 181 w 896"/>
                <a:gd name="T47" fmla="*/ 116 h 797"/>
                <a:gd name="T48" fmla="*/ 190 w 896"/>
                <a:gd name="T49" fmla="*/ 108 h 797"/>
                <a:gd name="T50" fmla="*/ 186 w 896"/>
                <a:gd name="T51" fmla="*/ 94 h 797"/>
                <a:gd name="T52" fmla="*/ 197 w 896"/>
                <a:gd name="T53" fmla="*/ 87 h 797"/>
                <a:gd name="T54" fmla="*/ 211 w 896"/>
                <a:gd name="T55" fmla="*/ 99 h 797"/>
                <a:gd name="T56" fmla="*/ 224 w 896"/>
                <a:gd name="T57" fmla="*/ 91 h 797"/>
                <a:gd name="T58" fmla="*/ 219 w 896"/>
                <a:gd name="T59" fmla="*/ 75 h 797"/>
                <a:gd name="T60" fmla="*/ 206 w 896"/>
                <a:gd name="T61" fmla="*/ 71 h 797"/>
                <a:gd name="T62" fmla="*/ 203 w 896"/>
                <a:gd name="T63" fmla="*/ 62 h 797"/>
                <a:gd name="T64" fmla="*/ 182 w 896"/>
                <a:gd name="T65" fmla="*/ 66 h 797"/>
                <a:gd name="T66" fmla="*/ 169 w 896"/>
                <a:gd name="T67" fmla="*/ 53 h 797"/>
                <a:gd name="T68" fmla="*/ 157 w 896"/>
                <a:gd name="T69" fmla="*/ 53 h 797"/>
                <a:gd name="T70" fmla="*/ 156 w 896"/>
                <a:gd name="T71" fmla="*/ 41 h 797"/>
                <a:gd name="T72" fmla="*/ 173 w 896"/>
                <a:gd name="T73" fmla="*/ 20 h 797"/>
                <a:gd name="T74" fmla="*/ 171 w 896"/>
                <a:gd name="T75" fmla="*/ 3 h 797"/>
                <a:gd name="T76" fmla="*/ 153 w 896"/>
                <a:gd name="T77" fmla="*/ 6 h 797"/>
                <a:gd name="T78" fmla="*/ 112 w 896"/>
                <a:gd name="T79" fmla="*/ 0 h 797"/>
                <a:gd name="T80" fmla="*/ 110 w 896"/>
                <a:gd name="T81" fmla="*/ 32 h 797"/>
                <a:gd name="T82" fmla="*/ 89 w 896"/>
                <a:gd name="T83" fmla="*/ 49 h 797"/>
                <a:gd name="T84" fmla="*/ 72 w 896"/>
                <a:gd name="T85" fmla="*/ 52 h 797"/>
                <a:gd name="T86" fmla="*/ 42 w 896"/>
                <a:gd name="T87" fmla="*/ 71 h 797"/>
                <a:gd name="T88" fmla="*/ 25 w 896"/>
                <a:gd name="T89" fmla="*/ 79 h 797"/>
                <a:gd name="T90" fmla="*/ 0 w 896"/>
                <a:gd name="T91" fmla="*/ 84 h 797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896"/>
                <a:gd name="T139" fmla="*/ 0 h 797"/>
                <a:gd name="T140" fmla="*/ 896 w 896"/>
                <a:gd name="T141" fmla="*/ 797 h 797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896" h="797">
                  <a:moveTo>
                    <a:pt x="0" y="339"/>
                  </a:moveTo>
                  <a:lnTo>
                    <a:pt x="28" y="402"/>
                  </a:lnTo>
                  <a:lnTo>
                    <a:pt x="65" y="463"/>
                  </a:lnTo>
                  <a:lnTo>
                    <a:pt x="120" y="510"/>
                  </a:lnTo>
                  <a:lnTo>
                    <a:pt x="117" y="561"/>
                  </a:lnTo>
                  <a:lnTo>
                    <a:pt x="211" y="648"/>
                  </a:lnTo>
                  <a:lnTo>
                    <a:pt x="302" y="685"/>
                  </a:lnTo>
                  <a:lnTo>
                    <a:pt x="416" y="667"/>
                  </a:lnTo>
                  <a:lnTo>
                    <a:pt x="465" y="687"/>
                  </a:lnTo>
                  <a:lnTo>
                    <a:pt x="532" y="659"/>
                  </a:lnTo>
                  <a:lnTo>
                    <a:pt x="536" y="721"/>
                  </a:lnTo>
                  <a:lnTo>
                    <a:pt x="571" y="764"/>
                  </a:lnTo>
                  <a:lnTo>
                    <a:pt x="624" y="748"/>
                  </a:lnTo>
                  <a:lnTo>
                    <a:pt x="689" y="797"/>
                  </a:lnTo>
                  <a:lnTo>
                    <a:pt x="750" y="776"/>
                  </a:lnTo>
                  <a:lnTo>
                    <a:pt x="772" y="756"/>
                  </a:lnTo>
                  <a:lnTo>
                    <a:pt x="845" y="719"/>
                  </a:lnTo>
                  <a:lnTo>
                    <a:pt x="851" y="654"/>
                  </a:lnTo>
                  <a:lnTo>
                    <a:pt x="831" y="595"/>
                  </a:lnTo>
                  <a:lnTo>
                    <a:pt x="774" y="630"/>
                  </a:lnTo>
                  <a:lnTo>
                    <a:pt x="717" y="567"/>
                  </a:lnTo>
                  <a:lnTo>
                    <a:pt x="678" y="534"/>
                  </a:lnTo>
                  <a:lnTo>
                    <a:pt x="727" y="518"/>
                  </a:lnTo>
                  <a:lnTo>
                    <a:pt x="723" y="465"/>
                  </a:lnTo>
                  <a:lnTo>
                    <a:pt x="760" y="433"/>
                  </a:lnTo>
                  <a:lnTo>
                    <a:pt x="743" y="378"/>
                  </a:lnTo>
                  <a:lnTo>
                    <a:pt x="788" y="349"/>
                  </a:lnTo>
                  <a:lnTo>
                    <a:pt x="841" y="398"/>
                  </a:lnTo>
                  <a:lnTo>
                    <a:pt x="896" y="366"/>
                  </a:lnTo>
                  <a:lnTo>
                    <a:pt x="876" y="303"/>
                  </a:lnTo>
                  <a:lnTo>
                    <a:pt x="823" y="284"/>
                  </a:lnTo>
                  <a:lnTo>
                    <a:pt x="811" y="250"/>
                  </a:lnTo>
                  <a:lnTo>
                    <a:pt x="727" y="266"/>
                  </a:lnTo>
                  <a:lnTo>
                    <a:pt x="676" y="213"/>
                  </a:lnTo>
                  <a:lnTo>
                    <a:pt x="626" y="215"/>
                  </a:lnTo>
                  <a:lnTo>
                    <a:pt x="622" y="165"/>
                  </a:lnTo>
                  <a:lnTo>
                    <a:pt x="691" y="83"/>
                  </a:lnTo>
                  <a:lnTo>
                    <a:pt x="683" y="12"/>
                  </a:lnTo>
                  <a:lnTo>
                    <a:pt x="609" y="26"/>
                  </a:lnTo>
                  <a:lnTo>
                    <a:pt x="445" y="0"/>
                  </a:lnTo>
                  <a:lnTo>
                    <a:pt x="437" y="130"/>
                  </a:lnTo>
                  <a:lnTo>
                    <a:pt x="353" y="197"/>
                  </a:lnTo>
                  <a:lnTo>
                    <a:pt x="288" y="209"/>
                  </a:lnTo>
                  <a:lnTo>
                    <a:pt x="168" y="286"/>
                  </a:lnTo>
                  <a:lnTo>
                    <a:pt x="97" y="317"/>
                  </a:lnTo>
                  <a:lnTo>
                    <a:pt x="0" y="339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6" name="Freeform 125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  <a:close/>
                </a:path>
              </a:pathLst>
            </a:custGeom>
            <a:grpFill/>
            <a:ln w="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7" name="Freeform 126"/>
            <p:cNvSpPr/>
            <p:nvPr/>
          </p:nvSpPr>
          <p:spPr bwMode="gray">
            <a:xfrm>
              <a:off x="3128" y="2050"/>
              <a:ext cx="251" cy="526"/>
            </a:xfrm>
            <a:custGeom>
              <a:avLst/>
              <a:gdLst>
                <a:gd name="T0" fmla="*/ 7 w 502"/>
                <a:gd name="T1" fmla="*/ 236 h 1051"/>
                <a:gd name="T2" fmla="*/ 6 w 502"/>
                <a:gd name="T3" fmla="*/ 263 h 1051"/>
                <a:gd name="T4" fmla="*/ 30 w 502"/>
                <a:gd name="T5" fmla="*/ 257 h 1051"/>
                <a:gd name="T6" fmla="*/ 48 w 502"/>
                <a:gd name="T7" fmla="*/ 250 h 1051"/>
                <a:gd name="T8" fmla="*/ 78 w 502"/>
                <a:gd name="T9" fmla="*/ 230 h 1051"/>
                <a:gd name="T10" fmla="*/ 94 w 502"/>
                <a:gd name="T11" fmla="*/ 228 h 1051"/>
                <a:gd name="T12" fmla="*/ 115 w 502"/>
                <a:gd name="T13" fmla="*/ 210 h 1051"/>
                <a:gd name="T14" fmla="*/ 117 w 502"/>
                <a:gd name="T15" fmla="*/ 178 h 1051"/>
                <a:gd name="T16" fmla="*/ 108 w 502"/>
                <a:gd name="T17" fmla="*/ 169 h 1051"/>
                <a:gd name="T18" fmla="*/ 109 w 502"/>
                <a:gd name="T19" fmla="*/ 159 h 1051"/>
                <a:gd name="T20" fmla="*/ 115 w 502"/>
                <a:gd name="T21" fmla="*/ 150 h 1051"/>
                <a:gd name="T22" fmla="*/ 114 w 502"/>
                <a:gd name="T23" fmla="*/ 142 h 1051"/>
                <a:gd name="T24" fmla="*/ 121 w 502"/>
                <a:gd name="T25" fmla="*/ 126 h 1051"/>
                <a:gd name="T26" fmla="*/ 118 w 502"/>
                <a:gd name="T27" fmla="*/ 109 h 1051"/>
                <a:gd name="T28" fmla="*/ 99 w 502"/>
                <a:gd name="T29" fmla="*/ 99 h 1051"/>
                <a:gd name="T30" fmla="*/ 100 w 502"/>
                <a:gd name="T31" fmla="*/ 81 h 1051"/>
                <a:gd name="T32" fmla="*/ 108 w 502"/>
                <a:gd name="T33" fmla="*/ 74 h 1051"/>
                <a:gd name="T34" fmla="*/ 109 w 502"/>
                <a:gd name="T35" fmla="*/ 64 h 1051"/>
                <a:gd name="T36" fmla="*/ 119 w 502"/>
                <a:gd name="T37" fmla="*/ 60 h 1051"/>
                <a:gd name="T38" fmla="*/ 126 w 502"/>
                <a:gd name="T39" fmla="*/ 43 h 1051"/>
                <a:gd name="T40" fmla="*/ 119 w 502"/>
                <a:gd name="T41" fmla="*/ 31 h 1051"/>
                <a:gd name="T42" fmla="*/ 110 w 502"/>
                <a:gd name="T43" fmla="*/ 26 h 1051"/>
                <a:gd name="T44" fmla="*/ 111 w 502"/>
                <a:gd name="T45" fmla="*/ 16 h 1051"/>
                <a:gd name="T46" fmla="*/ 121 w 502"/>
                <a:gd name="T47" fmla="*/ 11 h 1051"/>
                <a:gd name="T48" fmla="*/ 114 w 502"/>
                <a:gd name="T49" fmla="*/ 0 h 1051"/>
                <a:gd name="T50" fmla="*/ 87 w 502"/>
                <a:gd name="T51" fmla="*/ 11 h 1051"/>
                <a:gd name="T52" fmla="*/ 72 w 502"/>
                <a:gd name="T53" fmla="*/ 11 h 1051"/>
                <a:gd name="T54" fmla="*/ 50 w 502"/>
                <a:gd name="T55" fmla="*/ 19 h 1051"/>
                <a:gd name="T56" fmla="*/ 38 w 502"/>
                <a:gd name="T57" fmla="*/ 49 h 1051"/>
                <a:gd name="T58" fmla="*/ 19 w 502"/>
                <a:gd name="T59" fmla="*/ 56 h 1051"/>
                <a:gd name="T60" fmla="*/ 19 w 502"/>
                <a:gd name="T61" fmla="*/ 73 h 1051"/>
                <a:gd name="T62" fmla="*/ 12 w 502"/>
                <a:gd name="T63" fmla="*/ 104 h 1051"/>
                <a:gd name="T64" fmla="*/ 0 w 502"/>
                <a:gd name="T65" fmla="*/ 117 h 1051"/>
                <a:gd name="T66" fmla="*/ 13 w 502"/>
                <a:gd name="T67" fmla="*/ 139 h 1051"/>
                <a:gd name="T68" fmla="*/ 4 w 502"/>
                <a:gd name="T69" fmla="*/ 164 h 1051"/>
                <a:gd name="T70" fmla="*/ 9 w 502"/>
                <a:gd name="T71" fmla="*/ 198 h 1051"/>
                <a:gd name="T72" fmla="*/ 15 w 502"/>
                <a:gd name="T73" fmla="*/ 220 h 1051"/>
                <a:gd name="T74" fmla="*/ 7 w 502"/>
                <a:gd name="T75" fmla="*/ 236 h 1051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w 502"/>
                <a:gd name="T115" fmla="*/ 0 h 1051"/>
                <a:gd name="T116" fmla="*/ 502 w 502"/>
                <a:gd name="T117" fmla="*/ 1051 h 1051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T114" t="T115" r="T116" b="T117"/>
              <a:pathLst>
                <a:path w="502" h="1051">
                  <a:moveTo>
                    <a:pt x="25" y="942"/>
                  </a:moveTo>
                  <a:lnTo>
                    <a:pt x="23" y="1051"/>
                  </a:lnTo>
                  <a:lnTo>
                    <a:pt x="120" y="1027"/>
                  </a:lnTo>
                  <a:lnTo>
                    <a:pt x="191" y="998"/>
                  </a:lnTo>
                  <a:lnTo>
                    <a:pt x="311" y="919"/>
                  </a:lnTo>
                  <a:lnTo>
                    <a:pt x="376" y="909"/>
                  </a:lnTo>
                  <a:lnTo>
                    <a:pt x="460" y="840"/>
                  </a:lnTo>
                  <a:lnTo>
                    <a:pt x="468" y="712"/>
                  </a:lnTo>
                  <a:lnTo>
                    <a:pt x="429" y="675"/>
                  </a:lnTo>
                  <a:lnTo>
                    <a:pt x="433" y="635"/>
                  </a:lnTo>
                  <a:lnTo>
                    <a:pt x="460" y="600"/>
                  </a:lnTo>
                  <a:lnTo>
                    <a:pt x="454" y="565"/>
                  </a:lnTo>
                  <a:lnTo>
                    <a:pt x="484" y="504"/>
                  </a:lnTo>
                  <a:lnTo>
                    <a:pt x="470" y="433"/>
                  </a:lnTo>
                  <a:lnTo>
                    <a:pt x="395" y="395"/>
                  </a:lnTo>
                  <a:lnTo>
                    <a:pt x="397" y="324"/>
                  </a:lnTo>
                  <a:lnTo>
                    <a:pt x="429" y="293"/>
                  </a:lnTo>
                  <a:lnTo>
                    <a:pt x="435" y="254"/>
                  </a:lnTo>
                  <a:lnTo>
                    <a:pt x="476" y="240"/>
                  </a:lnTo>
                  <a:lnTo>
                    <a:pt x="502" y="169"/>
                  </a:lnTo>
                  <a:lnTo>
                    <a:pt x="476" y="122"/>
                  </a:lnTo>
                  <a:lnTo>
                    <a:pt x="437" y="104"/>
                  </a:lnTo>
                  <a:lnTo>
                    <a:pt x="441" y="61"/>
                  </a:lnTo>
                  <a:lnTo>
                    <a:pt x="484" y="41"/>
                  </a:lnTo>
                  <a:lnTo>
                    <a:pt x="454" y="0"/>
                  </a:lnTo>
                  <a:lnTo>
                    <a:pt x="348" y="43"/>
                  </a:lnTo>
                  <a:lnTo>
                    <a:pt x="285" y="43"/>
                  </a:lnTo>
                  <a:lnTo>
                    <a:pt x="199" y="74"/>
                  </a:lnTo>
                  <a:lnTo>
                    <a:pt x="151" y="193"/>
                  </a:lnTo>
                  <a:lnTo>
                    <a:pt x="73" y="222"/>
                  </a:lnTo>
                  <a:lnTo>
                    <a:pt x="73" y="291"/>
                  </a:lnTo>
                  <a:lnTo>
                    <a:pt x="45" y="415"/>
                  </a:lnTo>
                  <a:lnTo>
                    <a:pt x="0" y="468"/>
                  </a:lnTo>
                  <a:lnTo>
                    <a:pt x="51" y="555"/>
                  </a:lnTo>
                  <a:lnTo>
                    <a:pt x="14" y="655"/>
                  </a:lnTo>
                  <a:lnTo>
                    <a:pt x="33" y="789"/>
                  </a:lnTo>
                  <a:lnTo>
                    <a:pt x="57" y="877"/>
                  </a:lnTo>
                  <a:lnTo>
                    <a:pt x="25" y="942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8" name="Freeform 127"/>
            <p:cNvSpPr/>
            <p:nvPr/>
          </p:nvSpPr>
          <p:spPr bwMode="gray">
            <a:xfrm>
              <a:off x="2736" y="2154"/>
              <a:ext cx="464" cy="664"/>
            </a:xfrm>
            <a:custGeom>
              <a:avLst/>
              <a:gdLst>
                <a:gd name="T0" fmla="*/ 2 w 929"/>
                <a:gd name="T1" fmla="*/ 106 h 1329"/>
                <a:gd name="T2" fmla="*/ 21 w 929"/>
                <a:gd name="T3" fmla="*/ 126 h 1329"/>
                <a:gd name="T4" fmla="*/ 31 w 929"/>
                <a:gd name="T5" fmla="*/ 148 h 1329"/>
                <a:gd name="T6" fmla="*/ 26 w 929"/>
                <a:gd name="T7" fmla="*/ 170 h 1329"/>
                <a:gd name="T8" fmla="*/ 43 w 929"/>
                <a:gd name="T9" fmla="*/ 183 h 1329"/>
                <a:gd name="T10" fmla="*/ 68 w 929"/>
                <a:gd name="T11" fmla="*/ 187 h 1329"/>
                <a:gd name="T12" fmla="*/ 79 w 929"/>
                <a:gd name="T13" fmla="*/ 172 h 1329"/>
                <a:gd name="T14" fmla="*/ 78 w 929"/>
                <a:gd name="T15" fmla="*/ 153 h 1329"/>
                <a:gd name="T16" fmla="*/ 72 w 929"/>
                <a:gd name="T17" fmla="*/ 108 h 1329"/>
                <a:gd name="T18" fmla="*/ 92 w 929"/>
                <a:gd name="T19" fmla="*/ 113 h 1329"/>
                <a:gd name="T20" fmla="*/ 109 w 929"/>
                <a:gd name="T21" fmla="*/ 126 h 1329"/>
                <a:gd name="T22" fmla="*/ 143 w 929"/>
                <a:gd name="T23" fmla="*/ 150 h 1329"/>
                <a:gd name="T24" fmla="*/ 140 w 929"/>
                <a:gd name="T25" fmla="*/ 174 h 1329"/>
                <a:gd name="T26" fmla="*/ 112 w 929"/>
                <a:gd name="T27" fmla="*/ 189 h 1329"/>
                <a:gd name="T28" fmla="*/ 99 w 929"/>
                <a:gd name="T29" fmla="*/ 204 h 1329"/>
                <a:gd name="T30" fmla="*/ 71 w 929"/>
                <a:gd name="T31" fmla="*/ 199 h 1329"/>
                <a:gd name="T32" fmla="*/ 65 w 929"/>
                <a:gd name="T33" fmla="*/ 222 h 1329"/>
                <a:gd name="T34" fmla="*/ 70 w 929"/>
                <a:gd name="T35" fmla="*/ 249 h 1329"/>
                <a:gd name="T36" fmla="*/ 48 w 929"/>
                <a:gd name="T37" fmla="*/ 267 h 1329"/>
                <a:gd name="T38" fmla="*/ 53 w 929"/>
                <a:gd name="T39" fmla="*/ 285 h 1329"/>
                <a:gd name="T40" fmla="*/ 63 w 929"/>
                <a:gd name="T41" fmla="*/ 304 h 1329"/>
                <a:gd name="T42" fmla="*/ 110 w 929"/>
                <a:gd name="T43" fmla="*/ 308 h 1329"/>
                <a:gd name="T44" fmla="*/ 142 w 929"/>
                <a:gd name="T45" fmla="*/ 313 h 1329"/>
                <a:gd name="T46" fmla="*/ 172 w 929"/>
                <a:gd name="T47" fmla="*/ 324 h 1329"/>
                <a:gd name="T48" fmla="*/ 188 w 929"/>
                <a:gd name="T49" fmla="*/ 330 h 1329"/>
                <a:gd name="T50" fmla="*/ 181 w 929"/>
                <a:gd name="T51" fmla="*/ 308 h 1329"/>
                <a:gd name="T52" fmla="*/ 202 w 929"/>
                <a:gd name="T53" fmla="*/ 290 h 1329"/>
                <a:gd name="T54" fmla="*/ 178 w 929"/>
                <a:gd name="T55" fmla="*/ 276 h 1329"/>
                <a:gd name="T56" fmla="*/ 200 w 929"/>
                <a:gd name="T57" fmla="*/ 270 h 1329"/>
                <a:gd name="T58" fmla="*/ 231 w 929"/>
                <a:gd name="T59" fmla="*/ 266 h 1329"/>
                <a:gd name="T60" fmla="*/ 218 w 929"/>
                <a:gd name="T61" fmla="*/ 241 h 1329"/>
                <a:gd name="T62" fmla="*/ 202 w 929"/>
                <a:gd name="T63" fmla="*/ 211 h 1329"/>
                <a:gd name="T64" fmla="*/ 210 w 929"/>
                <a:gd name="T65" fmla="*/ 167 h 1329"/>
                <a:gd name="T66" fmla="*/ 200 w 929"/>
                <a:gd name="T67" fmla="*/ 112 h 1329"/>
                <a:gd name="T68" fmla="*/ 196 w 929"/>
                <a:gd name="T69" fmla="*/ 65 h 1329"/>
                <a:gd name="T70" fmla="*/ 214 w 929"/>
                <a:gd name="T71" fmla="*/ 21 h 1329"/>
                <a:gd name="T72" fmla="*/ 206 w 929"/>
                <a:gd name="T73" fmla="*/ 0 h 1329"/>
                <a:gd name="T74" fmla="*/ 182 w 929"/>
                <a:gd name="T75" fmla="*/ 10 h 1329"/>
                <a:gd name="T76" fmla="*/ 164 w 929"/>
                <a:gd name="T77" fmla="*/ 44 h 1329"/>
                <a:gd name="T78" fmla="*/ 129 w 929"/>
                <a:gd name="T79" fmla="*/ 87 h 1329"/>
                <a:gd name="T80" fmla="*/ 99 w 929"/>
                <a:gd name="T81" fmla="*/ 84 h 1329"/>
                <a:gd name="T82" fmla="*/ 74 w 929"/>
                <a:gd name="T83" fmla="*/ 70 h 1329"/>
                <a:gd name="T84" fmla="*/ 72 w 929"/>
                <a:gd name="T85" fmla="*/ 42 h 1329"/>
                <a:gd name="T86" fmla="*/ 68 w 929"/>
                <a:gd name="T87" fmla="*/ 18 h 1329"/>
                <a:gd name="T88" fmla="*/ 43 w 929"/>
                <a:gd name="T89" fmla="*/ 42 h 1329"/>
                <a:gd name="T90" fmla="*/ 26 w 929"/>
                <a:gd name="T91" fmla="*/ 90 h 1329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w 929"/>
                <a:gd name="T139" fmla="*/ 0 h 1329"/>
                <a:gd name="T140" fmla="*/ 929 w 929"/>
                <a:gd name="T141" fmla="*/ 1329 h 1329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T138" t="T139" r="T140" b="T141"/>
              <a:pathLst>
                <a:path w="929" h="1329">
                  <a:moveTo>
                    <a:pt x="0" y="406"/>
                  </a:moveTo>
                  <a:lnTo>
                    <a:pt x="8" y="425"/>
                  </a:lnTo>
                  <a:lnTo>
                    <a:pt x="36" y="461"/>
                  </a:lnTo>
                  <a:lnTo>
                    <a:pt x="87" y="504"/>
                  </a:lnTo>
                  <a:lnTo>
                    <a:pt x="85" y="538"/>
                  </a:lnTo>
                  <a:lnTo>
                    <a:pt x="124" y="595"/>
                  </a:lnTo>
                  <a:lnTo>
                    <a:pt x="107" y="636"/>
                  </a:lnTo>
                  <a:lnTo>
                    <a:pt x="107" y="681"/>
                  </a:lnTo>
                  <a:lnTo>
                    <a:pt x="150" y="697"/>
                  </a:lnTo>
                  <a:lnTo>
                    <a:pt x="174" y="732"/>
                  </a:lnTo>
                  <a:lnTo>
                    <a:pt x="239" y="762"/>
                  </a:lnTo>
                  <a:lnTo>
                    <a:pt x="272" y="748"/>
                  </a:lnTo>
                  <a:lnTo>
                    <a:pt x="278" y="705"/>
                  </a:lnTo>
                  <a:lnTo>
                    <a:pt x="317" y="689"/>
                  </a:lnTo>
                  <a:lnTo>
                    <a:pt x="335" y="648"/>
                  </a:lnTo>
                  <a:lnTo>
                    <a:pt x="315" y="612"/>
                  </a:lnTo>
                  <a:lnTo>
                    <a:pt x="264" y="593"/>
                  </a:lnTo>
                  <a:lnTo>
                    <a:pt x="288" y="435"/>
                  </a:lnTo>
                  <a:lnTo>
                    <a:pt x="319" y="451"/>
                  </a:lnTo>
                  <a:lnTo>
                    <a:pt x="370" y="453"/>
                  </a:lnTo>
                  <a:lnTo>
                    <a:pt x="372" y="484"/>
                  </a:lnTo>
                  <a:lnTo>
                    <a:pt x="439" y="504"/>
                  </a:lnTo>
                  <a:lnTo>
                    <a:pt x="563" y="559"/>
                  </a:lnTo>
                  <a:lnTo>
                    <a:pt x="575" y="603"/>
                  </a:lnTo>
                  <a:lnTo>
                    <a:pt x="550" y="646"/>
                  </a:lnTo>
                  <a:lnTo>
                    <a:pt x="561" y="697"/>
                  </a:lnTo>
                  <a:lnTo>
                    <a:pt x="557" y="750"/>
                  </a:lnTo>
                  <a:lnTo>
                    <a:pt x="449" y="758"/>
                  </a:lnTo>
                  <a:lnTo>
                    <a:pt x="449" y="807"/>
                  </a:lnTo>
                  <a:lnTo>
                    <a:pt x="396" y="819"/>
                  </a:lnTo>
                  <a:lnTo>
                    <a:pt x="349" y="793"/>
                  </a:lnTo>
                  <a:lnTo>
                    <a:pt x="286" y="797"/>
                  </a:lnTo>
                  <a:lnTo>
                    <a:pt x="288" y="851"/>
                  </a:lnTo>
                  <a:lnTo>
                    <a:pt x="260" y="890"/>
                  </a:lnTo>
                  <a:lnTo>
                    <a:pt x="305" y="921"/>
                  </a:lnTo>
                  <a:lnTo>
                    <a:pt x="282" y="998"/>
                  </a:lnTo>
                  <a:lnTo>
                    <a:pt x="292" y="1057"/>
                  </a:lnTo>
                  <a:lnTo>
                    <a:pt x="195" y="1071"/>
                  </a:lnTo>
                  <a:lnTo>
                    <a:pt x="211" y="1093"/>
                  </a:lnTo>
                  <a:lnTo>
                    <a:pt x="215" y="1142"/>
                  </a:lnTo>
                  <a:lnTo>
                    <a:pt x="191" y="1156"/>
                  </a:lnTo>
                  <a:lnTo>
                    <a:pt x="252" y="1217"/>
                  </a:lnTo>
                  <a:lnTo>
                    <a:pt x="345" y="1191"/>
                  </a:lnTo>
                  <a:lnTo>
                    <a:pt x="443" y="1232"/>
                  </a:lnTo>
                  <a:lnTo>
                    <a:pt x="506" y="1280"/>
                  </a:lnTo>
                  <a:lnTo>
                    <a:pt x="571" y="1254"/>
                  </a:lnTo>
                  <a:lnTo>
                    <a:pt x="642" y="1299"/>
                  </a:lnTo>
                  <a:lnTo>
                    <a:pt x="689" y="1299"/>
                  </a:lnTo>
                  <a:lnTo>
                    <a:pt x="691" y="1329"/>
                  </a:lnTo>
                  <a:lnTo>
                    <a:pt x="754" y="1323"/>
                  </a:lnTo>
                  <a:lnTo>
                    <a:pt x="756" y="1270"/>
                  </a:lnTo>
                  <a:lnTo>
                    <a:pt x="727" y="1234"/>
                  </a:lnTo>
                  <a:lnTo>
                    <a:pt x="748" y="1205"/>
                  </a:lnTo>
                  <a:lnTo>
                    <a:pt x="811" y="1163"/>
                  </a:lnTo>
                  <a:lnTo>
                    <a:pt x="776" y="1142"/>
                  </a:lnTo>
                  <a:lnTo>
                    <a:pt x="715" y="1104"/>
                  </a:lnTo>
                  <a:lnTo>
                    <a:pt x="733" y="1069"/>
                  </a:lnTo>
                  <a:lnTo>
                    <a:pt x="802" y="1083"/>
                  </a:lnTo>
                  <a:lnTo>
                    <a:pt x="880" y="1089"/>
                  </a:lnTo>
                  <a:lnTo>
                    <a:pt x="926" y="1065"/>
                  </a:lnTo>
                  <a:lnTo>
                    <a:pt x="929" y="1014"/>
                  </a:lnTo>
                  <a:lnTo>
                    <a:pt x="874" y="967"/>
                  </a:lnTo>
                  <a:lnTo>
                    <a:pt x="837" y="906"/>
                  </a:lnTo>
                  <a:lnTo>
                    <a:pt x="809" y="845"/>
                  </a:lnTo>
                  <a:lnTo>
                    <a:pt x="811" y="736"/>
                  </a:lnTo>
                  <a:lnTo>
                    <a:pt x="843" y="671"/>
                  </a:lnTo>
                  <a:lnTo>
                    <a:pt x="819" y="583"/>
                  </a:lnTo>
                  <a:lnTo>
                    <a:pt x="800" y="449"/>
                  </a:lnTo>
                  <a:lnTo>
                    <a:pt x="837" y="351"/>
                  </a:lnTo>
                  <a:lnTo>
                    <a:pt x="786" y="262"/>
                  </a:lnTo>
                  <a:lnTo>
                    <a:pt x="829" y="209"/>
                  </a:lnTo>
                  <a:lnTo>
                    <a:pt x="859" y="85"/>
                  </a:lnTo>
                  <a:lnTo>
                    <a:pt x="859" y="18"/>
                  </a:lnTo>
                  <a:lnTo>
                    <a:pt x="825" y="0"/>
                  </a:lnTo>
                  <a:lnTo>
                    <a:pt x="788" y="59"/>
                  </a:lnTo>
                  <a:lnTo>
                    <a:pt x="731" y="40"/>
                  </a:lnTo>
                  <a:lnTo>
                    <a:pt x="678" y="99"/>
                  </a:lnTo>
                  <a:lnTo>
                    <a:pt x="658" y="179"/>
                  </a:lnTo>
                  <a:lnTo>
                    <a:pt x="561" y="309"/>
                  </a:lnTo>
                  <a:lnTo>
                    <a:pt x="516" y="349"/>
                  </a:lnTo>
                  <a:lnTo>
                    <a:pt x="487" y="321"/>
                  </a:lnTo>
                  <a:lnTo>
                    <a:pt x="396" y="337"/>
                  </a:lnTo>
                  <a:lnTo>
                    <a:pt x="355" y="284"/>
                  </a:lnTo>
                  <a:lnTo>
                    <a:pt x="296" y="282"/>
                  </a:lnTo>
                  <a:lnTo>
                    <a:pt x="254" y="242"/>
                  </a:lnTo>
                  <a:lnTo>
                    <a:pt x="290" y="168"/>
                  </a:lnTo>
                  <a:lnTo>
                    <a:pt x="305" y="122"/>
                  </a:lnTo>
                  <a:lnTo>
                    <a:pt x="272" y="73"/>
                  </a:lnTo>
                  <a:lnTo>
                    <a:pt x="207" y="91"/>
                  </a:lnTo>
                  <a:lnTo>
                    <a:pt x="172" y="170"/>
                  </a:lnTo>
                  <a:lnTo>
                    <a:pt x="158" y="307"/>
                  </a:lnTo>
                  <a:lnTo>
                    <a:pt x="107" y="362"/>
                  </a:lnTo>
                  <a:lnTo>
                    <a:pt x="0" y="406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89" name="Freeform 128"/>
            <p:cNvSpPr/>
            <p:nvPr/>
          </p:nvSpPr>
          <p:spPr bwMode="gray">
            <a:xfrm>
              <a:off x="3987" y="3238"/>
              <a:ext cx="121" cy="305"/>
            </a:xfrm>
            <a:custGeom>
              <a:avLst/>
              <a:gdLst>
                <a:gd name="T0" fmla="*/ 43 w 242"/>
                <a:gd name="T1" fmla="*/ 1 h 610"/>
                <a:gd name="T2" fmla="*/ 39 w 242"/>
                <a:gd name="T3" fmla="*/ 6 h 610"/>
                <a:gd name="T4" fmla="*/ 33 w 242"/>
                <a:gd name="T5" fmla="*/ 11 h 610"/>
                <a:gd name="T6" fmla="*/ 28 w 242"/>
                <a:gd name="T7" fmla="*/ 16 h 610"/>
                <a:gd name="T8" fmla="*/ 22 w 242"/>
                <a:gd name="T9" fmla="*/ 24 h 610"/>
                <a:gd name="T10" fmla="*/ 19 w 242"/>
                <a:gd name="T11" fmla="*/ 30 h 610"/>
                <a:gd name="T12" fmla="*/ 16 w 242"/>
                <a:gd name="T13" fmla="*/ 37 h 610"/>
                <a:gd name="T14" fmla="*/ 11 w 242"/>
                <a:gd name="T15" fmla="*/ 47 h 610"/>
                <a:gd name="T16" fmla="*/ 5 w 242"/>
                <a:gd name="T17" fmla="*/ 58 h 610"/>
                <a:gd name="T18" fmla="*/ 1 w 242"/>
                <a:gd name="T19" fmla="*/ 67 h 610"/>
                <a:gd name="T20" fmla="*/ 1 w 242"/>
                <a:gd name="T21" fmla="*/ 77 h 610"/>
                <a:gd name="T22" fmla="*/ 4 w 242"/>
                <a:gd name="T23" fmla="*/ 88 h 610"/>
                <a:gd name="T24" fmla="*/ 5 w 242"/>
                <a:gd name="T25" fmla="*/ 99 h 610"/>
                <a:gd name="T26" fmla="*/ 3 w 242"/>
                <a:gd name="T27" fmla="*/ 108 h 610"/>
                <a:gd name="T28" fmla="*/ 6 w 242"/>
                <a:gd name="T29" fmla="*/ 114 h 610"/>
                <a:gd name="T30" fmla="*/ 15 w 242"/>
                <a:gd name="T31" fmla="*/ 119 h 610"/>
                <a:gd name="T32" fmla="*/ 22 w 242"/>
                <a:gd name="T33" fmla="*/ 129 h 610"/>
                <a:gd name="T34" fmla="*/ 28 w 242"/>
                <a:gd name="T35" fmla="*/ 135 h 610"/>
                <a:gd name="T36" fmla="*/ 33 w 242"/>
                <a:gd name="T37" fmla="*/ 139 h 610"/>
                <a:gd name="T38" fmla="*/ 35 w 242"/>
                <a:gd name="T39" fmla="*/ 146 h 610"/>
                <a:gd name="T40" fmla="*/ 37 w 242"/>
                <a:gd name="T41" fmla="*/ 152 h 610"/>
                <a:gd name="T42" fmla="*/ 41 w 242"/>
                <a:gd name="T43" fmla="*/ 152 h 610"/>
                <a:gd name="T44" fmla="*/ 42 w 242"/>
                <a:gd name="T45" fmla="*/ 146 h 610"/>
                <a:gd name="T46" fmla="*/ 42 w 242"/>
                <a:gd name="T47" fmla="*/ 135 h 610"/>
                <a:gd name="T48" fmla="*/ 45 w 242"/>
                <a:gd name="T49" fmla="*/ 123 h 610"/>
                <a:gd name="T50" fmla="*/ 51 w 242"/>
                <a:gd name="T51" fmla="*/ 114 h 610"/>
                <a:gd name="T52" fmla="*/ 55 w 242"/>
                <a:gd name="T53" fmla="*/ 103 h 610"/>
                <a:gd name="T54" fmla="*/ 57 w 242"/>
                <a:gd name="T55" fmla="*/ 86 h 610"/>
                <a:gd name="T56" fmla="*/ 58 w 242"/>
                <a:gd name="T57" fmla="*/ 66 h 610"/>
                <a:gd name="T58" fmla="*/ 58 w 242"/>
                <a:gd name="T59" fmla="*/ 51 h 610"/>
                <a:gd name="T60" fmla="*/ 60 w 242"/>
                <a:gd name="T61" fmla="*/ 39 h 610"/>
                <a:gd name="T62" fmla="*/ 60 w 242"/>
                <a:gd name="T63" fmla="*/ 28 h 610"/>
                <a:gd name="T64" fmla="*/ 56 w 242"/>
                <a:gd name="T65" fmla="*/ 19 h 610"/>
                <a:gd name="T66" fmla="*/ 52 w 242"/>
                <a:gd name="T67" fmla="*/ 10 h 610"/>
                <a:gd name="T68" fmla="*/ 47 w 242"/>
                <a:gd name="T69" fmla="*/ 2 h 610"/>
                <a:gd name="T70" fmla="*/ 44 w 242"/>
                <a:gd name="T71" fmla="*/ 0 h 6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242"/>
                <a:gd name="T109" fmla="*/ 0 h 610"/>
                <a:gd name="T110" fmla="*/ 242 w 242"/>
                <a:gd name="T111" fmla="*/ 610 h 6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242" h="610">
                  <a:moveTo>
                    <a:pt x="173" y="0"/>
                  </a:moveTo>
                  <a:lnTo>
                    <a:pt x="172" y="4"/>
                  </a:lnTo>
                  <a:lnTo>
                    <a:pt x="164" y="12"/>
                  </a:lnTo>
                  <a:lnTo>
                    <a:pt x="154" y="24"/>
                  </a:lnTo>
                  <a:lnTo>
                    <a:pt x="144" y="36"/>
                  </a:lnTo>
                  <a:lnTo>
                    <a:pt x="132" y="44"/>
                  </a:lnTo>
                  <a:lnTo>
                    <a:pt x="122" y="49"/>
                  </a:lnTo>
                  <a:lnTo>
                    <a:pt x="111" y="63"/>
                  </a:lnTo>
                  <a:lnTo>
                    <a:pt x="97" y="79"/>
                  </a:lnTo>
                  <a:lnTo>
                    <a:pt x="87" y="97"/>
                  </a:lnTo>
                  <a:lnTo>
                    <a:pt x="77" y="112"/>
                  </a:lnTo>
                  <a:lnTo>
                    <a:pt x="73" y="122"/>
                  </a:lnTo>
                  <a:lnTo>
                    <a:pt x="71" y="132"/>
                  </a:lnTo>
                  <a:lnTo>
                    <a:pt x="63" y="148"/>
                  </a:lnTo>
                  <a:lnTo>
                    <a:pt x="53" y="168"/>
                  </a:lnTo>
                  <a:lnTo>
                    <a:pt x="44" y="189"/>
                  </a:lnTo>
                  <a:lnTo>
                    <a:pt x="32" y="213"/>
                  </a:lnTo>
                  <a:lnTo>
                    <a:pt x="20" y="234"/>
                  </a:lnTo>
                  <a:lnTo>
                    <a:pt x="10" y="254"/>
                  </a:lnTo>
                  <a:lnTo>
                    <a:pt x="4" y="268"/>
                  </a:lnTo>
                  <a:lnTo>
                    <a:pt x="0" y="288"/>
                  </a:lnTo>
                  <a:lnTo>
                    <a:pt x="2" y="309"/>
                  </a:lnTo>
                  <a:lnTo>
                    <a:pt x="8" y="331"/>
                  </a:lnTo>
                  <a:lnTo>
                    <a:pt x="14" y="354"/>
                  </a:lnTo>
                  <a:lnTo>
                    <a:pt x="18" y="376"/>
                  </a:lnTo>
                  <a:lnTo>
                    <a:pt x="18" y="396"/>
                  </a:lnTo>
                  <a:lnTo>
                    <a:pt x="14" y="414"/>
                  </a:lnTo>
                  <a:lnTo>
                    <a:pt x="12" y="431"/>
                  </a:lnTo>
                  <a:lnTo>
                    <a:pt x="14" y="445"/>
                  </a:lnTo>
                  <a:lnTo>
                    <a:pt x="24" y="455"/>
                  </a:lnTo>
                  <a:lnTo>
                    <a:pt x="42" y="467"/>
                  </a:lnTo>
                  <a:lnTo>
                    <a:pt x="57" y="477"/>
                  </a:lnTo>
                  <a:lnTo>
                    <a:pt x="71" y="492"/>
                  </a:lnTo>
                  <a:lnTo>
                    <a:pt x="85" y="514"/>
                  </a:lnTo>
                  <a:lnTo>
                    <a:pt x="99" y="530"/>
                  </a:lnTo>
                  <a:lnTo>
                    <a:pt x="111" y="540"/>
                  </a:lnTo>
                  <a:lnTo>
                    <a:pt x="122" y="547"/>
                  </a:lnTo>
                  <a:lnTo>
                    <a:pt x="130" y="555"/>
                  </a:lnTo>
                  <a:lnTo>
                    <a:pt x="136" y="569"/>
                  </a:lnTo>
                  <a:lnTo>
                    <a:pt x="140" y="583"/>
                  </a:lnTo>
                  <a:lnTo>
                    <a:pt x="144" y="597"/>
                  </a:lnTo>
                  <a:lnTo>
                    <a:pt x="148" y="606"/>
                  </a:lnTo>
                  <a:lnTo>
                    <a:pt x="154" y="610"/>
                  </a:lnTo>
                  <a:lnTo>
                    <a:pt x="162" y="606"/>
                  </a:lnTo>
                  <a:lnTo>
                    <a:pt x="168" y="597"/>
                  </a:lnTo>
                  <a:lnTo>
                    <a:pt x="168" y="581"/>
                  </a:lnTo>
                  <a:lnTo>
                    <a:pt x="168" y="559"/>
                  </a:lnTo>
                  <a:lnTo>
                    <a:pt x="168" y="538"/>
                  </a:lnTo>
                  <a:lnTo>
                    <a:pt x="172" y="516"/>
                  </a:lnTo>
                  <a:lnTo>
                    <a:pt x="179" y="494"/>
                  </a:lnTo>
                  <a:lnTo>
                    <a:pt x="189" y="475"/>
                  </a:lnTo>
                  <a:lnTo>
                    <a:pt x="201" y="457"/>
                  </a:lnTo>
                  <a:lnTo>
                    <a:pt x="211" y="435"/>
                  </a:lnTo>
                  <a:lnTo>
                    <a:pt x="217" y="412"/>
                  </a:lnTo>
                  <a:lnTo>
                    <a:pt x="221" y="380"/>
                  </a:lnTo>
                  <a:lnTo>
                    <a:pt x="225" y="343"/>
                  </a:lnTo>
                  <a:lnTo>
                    <a:pt x="227" y="303"/>
                  </a:lnTo>
                  <a:lnTo>
                    <a:pt x="229" y="264"/>
                  </a:lnTo>
                  <a:lnTo>
                    <a:pt x="227" y="231"/>
                  </a:lnTo>
                  <a:lnTo>
                    <a:pt x="229" y="203"/>
                  </a:lnTo>
                  <a:lnTo>
                    <a:pt x="233" y="179"/>
                  </a:lnTo>
                  <a:lnTo>
                    <a:pt x="240" y="156"/>
                  </a:lnTo>
                  <a:lnTo>
                    <a:pt x="242" y="134"/>
                  </a:lnTo>
                  <a:lnTo>
                    <a:pt x="238" y="112"/>
                  </a:lnTo>
                  <a:lnTo>
                    <a:pt x="229" y="89"/>
                  </a:lnTo>
                  <a:lnTo>
                    <a:pt x="223" y="73"/>
                  </a:lnTo>
                  <a:lnTo>
                    <a:pt x="215" y="59"/>
                  </a:lnTo>
                  <a:lnTo>
                    <a:pt x="207" y="42"/>
                  </a:lnTo>
                  <a:lnTo>
                    <a:pt x="195" y="22"/>
                  </a:lnTo>
                  <a:lnTo>
                    <a:pt x="185" y="10"/>
                  </a:lnTo>
                  <a:lnTo>
                    <a:pt x="177" y="2"/>
                  </a:lnTo>
                  <a:lnTo>
                    <a:pt x="173" y="0"/>
                  </a:lnTo>
                </a:path>
              </a:pathLst>
            </a:custGeom>
            <a:grpFill/>
            <a:ln w="6350">
              <a:solidFill>
                <a:schemeClr val="tx1">
                  <a:lumMod val="85000"/>
                  <a:lumOff val="15000"/>
                </a:schemeClr>
              </a:solidFill>
              <a:prstDash val="solid"/>
              <a:round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90" name="Freeform 78"/>
          <p:cNvSpPr/>
          <p:nvPr/>
        </p:nvSpPr>
        <p:spPr bwMode="gray">
          <a:xfrm>
            <a:off x="4448296" y="5207465"/>
            <a:ext cx="895933" cy="762176"/>
          </a:xfrm>
          <a:custGeom>
            <a:avLst/>
            <a:gdLst>
              <a:gd name="T0" fmla="*/ 279 w 1128"/>
              <a:gd name="T1" fmla="*/ 62 h 960"/>
              <a:gd name="T2" fmla="*/ 272 w 1128"/>
              <a:gd name="T3" fmla="*/ 67 h 960"/>
              <a:gd name="T4" fmla="*/ 266 w 1128"/>
              <a:gd name="T5" fmla="*/ 77 h 960"/>
              <a:gd name="T6" fmla="*/ 261 w 1128"/>
              <a:gd name="T7" fmla="*/ 87 h 960"/>
              <a:gd name="T8" fmla="*/ 254 w 1128"/>
              <a:gd name="T9" fmla="*/ 97 h 960"/>
              <a:gd name="T10" fmla="*/ 241 w 1128"/>
              <a:gd name="T11" fmla="*/ 103 h 960"/>
              <a:gd name="T12" fmla="*/ 230 w 1128"/>
              <a:gd name="T13" fmla="*/ 104 h 960"/>
              <a:gd name="T14" fmla="*/ 216 w 1128"/>
              <a:gd name="T15" fmla="*/ 103 h 960"/>
              <a:gd name="T16" fmla="*/ 203 w 1128"/>
              <a:gd name="T17" fmla="*/ 110 h 960"/>
              <a:gd name="T18" fmla="*/ 199 w 1128"/>
              <a:gd name="T19" fmla="*/ 115 h 960"/>
              <a:gd name="T20" fmla="*/ 198 w 1128"/>
              <a:gd name="T21" fmla="*/ 118 h 960"/>
              <a:gd name="T22" fmla="*/ 196 w 1128"/>
              <a:gd name="T23" fmla="*/ 119 h 960"/>
              <a:gd name="T24" fmla="*/ 190 w 1128"/>
              <a:gd name="T25" fmla="*/ 114 h 960"/>
              <a:gd name="T26" fmla="*/ 183 w 1128"/>
              <a:gd name="T27" fmla="*/ 118 h 960"/>
              <a:gd name="T28" fmla="*/ 177 w 1128"/>
              <a:gd name="T29" fmla="*/ 127 h 960"/>
              <a:gd name="T30" fmla="*/ 164 w 1128"/>
              <a:gd name="T31" fmla="*/ 127 h 960"/>
              <a:gd name="T32" fmla="*/ 155 w 1128"/>
              <a:gd name="T33" fmla="*/ 120 h 960"/>
              <a:gd name="T34" fmla="*/ 148 w 1128"/>
              <a:gd name="T35" fmla="*/ 111 h 960"/>
              <a:gd name="T36" fmla="*/ 143 w 1128"/>
              <a:gd name="T37" fmla="*/ 113 h 960"/>
              <a:gd name="T38" fmla="*/ 147 w 1128"/>
              <a:gd name="T39" fmla="*/ 122 h 960"/>
              <a:gd name="T40" fmla="*/ 154 w 1128"/>
              <a:gd name="T41" fmla="*/ 130 h 960"/>
              <a:gd name="T42" fmla="*/ 153 w 1128"/>
              <a:gd name="T43" fmla="*/ 140 h 960"/>
              <a:gd name="T44" fmla="*/ 140 w 1128"/>
              <a:gd name="T45" fmla="*/ 149 h 960"/>
              <a:gd name="T46" fmla="*/ 134 w 1128"/>
              <a:gd name="T47" fmla="*/ 149 h 960"/>
              <a:gd name="T48" fmla="*/ 132 w 1128"/>
              <a:gd name="T49" fmla="*/ 148 h 960"/>
              <a:gd name="T50" fmla="*/ 130 w 1128"/>
              <a:gd name="T51" fmla="*/ 148 h 960"/>
              <a:gd name="T52" fmla="*/ 126 w 1128"/>
              <a:gd name="T53" fmla="*/ 154 h 960"/>
              <a:gd name="T54" fmla="*/ 116 w 1128"/>
              <a:gd name="T55" fmla="*/ 163 h 960"/>
              <a:gd name="T56" fmla="*/ 110 w 1128"/>
              <a:gd name="T57" fmla="*/ 167 h 960"/>
              <a:gd name="T58" fmla="*/ 97 w 1128"/>
              <a:gd name="T59" fmla="*/ 168 h 960"/>
              <a:gd name="T60" fmla="*/ 87 w 1128"/>
              <a:gd name="T61" fmla="*/ 171 h 960"/>
              <a:gd name="T62" fmla="*/ 75 w 1128"/>
              <a:gd name="T63" fmla="*/ 179 h 960"/>
              <a:gd name="T64" fmla="*/ 56 w 1128"/>
              <a:gd name="T65" fmla="*/ 185 h 960"/>
              <a:gd name="T66" fmla="*/ 46 w 1128"/>
              <a:gd name="T67" fmla="*/ 186 h 960"/>
              <a:gd name="T68" fmla="*/ 38 w 1128"/>
              <a:gd name="T69" fmla="*/ 194 h 960"/>
              <a:gd name="T70" fmla="*/ 29 w 1128"/>
              <a:gd name="T71" fmla="*/ 199 h 960"/>
              <a:gd name="T72" fmla="*/ 23 w 1128"/>
              <a:gd name="T73" fmla="*/ 207 h 960"/>
              <a:gd name="T74" fmla="*/ 26 w 1128"/>
              <a:gd name="T75" fmla="*/ 214 h 960"/>
              <a:gd name="T76" fmla="*/ 35 w 1128"/>
              <a:gd name="T77" fmla="*/ 227 h 960"/>
              <a:gd name="T78" fmla="*/ 35 w 1128"/>
              <a:gd name="T79" fmla="*/ 235 h 960"/>
              <a:gd name="T80" fmla="*/ 24 w 1128"/>
              <a:gd name="T81" fmla="*/ 240 h 960"/>
              <a:gd name="T82" fmla="*/ 13 w 1128"/>
              <a:gd name="T83" fmla="*/ 235 h 960"/>
              <a:gd name="T84" fmla="*/ 4 w 1128"/>
              <a:gd name="T85" fmla="*/ 222 h 960"/>
              <a:gd name="T86" fmla="*/ 1 w 1128"/>
              <a:gd name="T87" fmla="*/ 210 h 960"/>
              <a:gd name="T88" fmla="*/ 1 w 1128"/>
              <a:gd name="T89" fmla="*/ 200 h 960"/>
              <a:gd name="T90" fmla="*/ 8 w 1128"/>
              <a:gd name="T91" fmla="*/ 189 h 960"/>
              <a:gd name="T92" fmla="*/ 0 w 1128"/>
              <a:gd name="T93" fmla="*/ 184 h 960"/>
              <a:gd name="T94" fmla="*/ 19 w 1128"/>
              <a:gd name="T95" fmla="*/ 160 h 960"/>
              <a:gd name="T96" fmla="*/ 37 w 1128"/>
              <a:gd name="T97" fmla="*/ 139 h 960"/>
              <a:gd name="T98" fmla="*/ 59 w 1128"/>
              <a:gd name="T99" fmla="*/ 101 h 960"/>
              <a:gd name="T100" fmla="*/ 74 w 1128"/>
              <a:gd name="T101" fmla="*/ 62 h 960"/>
              <a:gd name="T102" fmla="*/ 82 w 1128"/>
              <a:gd name="T103" fmla="*/ 36 h 960"/>
              <a:gd name="T104" fmla="*/ 121 w 1128"/>
              <a:gd name="T105" fmla="*/ 3 h 960"/>
              <a:gd name="T106" fmla="*/ 156 w 1128"/>
              <a:gd name="T107" fmla="*/ 8 h 960"/>
              <a:gd name="T108" fmla="*/ 170 w 1128"/>
              <a:gd name="T109" fmla="*/ 24 h 960"/>
              <a:gd name="T110" fmla="*/ 185 w 1128"/>
              <a:gd name="T111" fmla="*/ 32 h 960"/>
              <a:gd name="T112" fmla="*/ 224 w 1128"/>
              <a:gd name="T113" fmla="*/ 15 h 960"/>
              <a:gd name="T114" fmla="*/ 272 w 1128"/>
              <a:gd name="T115" fmla="*/ 41 h 960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128"/>
              <a:gd name="T175" fmla="*/ 0 h 960"/>
              <a:gd name="T176" fmla="*/ 1128 w 1128"/>
              <a:gd name="T177" fmla="*/ 960 h 960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128" h="960">
                <a:moveTo>
                  <a:pt x="1128" y="246"/>
                </a:moveTo>
                <a:lnTo>
                  <a:pt x="1124" y="248"/>
                </a:lnTo>
                <a:lnTo>
                  <a:pt x="1116" y="250"/>
                </a:lnTo>
                <a:lnTo>
                  <a:pt x="1104" y="254"/>
                </a:lnTo>
                <a:lnTo>
                  <a:pt x="1094" y="259"/>
                </a:lnTo>
                <a:lnTo>
                  <a:pt x="1088" y="265"/>
                </a:lnTo>
                <a:lnTo>
                  <a:pt x="1083" y="275"/>
                </a:lnTo>
                <a:lnTo>
                  <a:pt x="1075" y="289"/>
                </a:lnTo>
                <a:lnTo>
                  <a:pt x="1063" y="305"/>
                </a:lnTo>
                <a:lnTo>
                  <a:pt x="1055" y="318"/>
                </a:lnTo>
                <a:lnTo>
                  <a:pt x="1047" y="332"/>
                </a:lnTo>
                <a:lnTo>
                  <a:pt x="1043" y="348"/>
                </a:lnTo>
                <a:lnTo>
                  <a:pt x="1037" y="362"/>
                </a:lnTo>
                <a:lnTo>
                  <a:pt x="1029" y="376"/>
                </a:lnTo>
                <a:lnTo>
                  <a:pt x="1016" y="387"/>
                </a:lnTo>
                <a:lnTo>
                  <a:pt x="1002" y="395"/>
                </a:lnTo>
                <a:lnTo>
                  <a:pt x="984" y="403"/>
                </a:lnTo>
                <a:lnTo>
                  <a:pt x="966" y="411"/>
                </a:lnTo>
                <a:lnTo>
                  <a:pt x="949" y="417"/>
                </a:lnTo>
                <a:lnTo>
                  <a:pt x="937" y="419"/>
                </a:lnTo>
                <a:lnTo>
                  <a:pt x="921" y="415"/>
                </a:lnTo>
                <a:lnTo>
                  <a:pt x="903" y="411"/>
                </a:lnTo>
                <a:lnTo>
                  <a:pt x="884" y="409"/>
                </a:lnTo>
                <a:lnTo>
                  <a:pt x="864" y="411"/>
                </a:lnTo>
                <a:lnTo>
                  <a:pt x="846" y="419"/>
                </a:lnTo>
                <a:lnTo>
                  <a:pt x="829" y="431"/>
                </a:lnTo>
                <a:lnTo>
                  <a:pt x="813" y="440"/>
                </a:lnTo>
                <a:lnTo>
                  <a:pt x="801" y="450"/>
                </a:lnTo>
                <a:lnTo>
                  <a:pt x="799" y="454"/>
                </a:lnTo>
                <a:lnTo>
                  <a:pt x="797" y="458"/>
                </a:lnTo>
                <a:lnTo>
                  <a:pt x="795" y="464"/>
                </a:lnTo>
                <a:lnTo>
                  <a:pt x="793" y="468"/>
                </a:lnTo>
                <a:lnTo>
                  <a:pt x="791" y="472"/>
                </a:lnTo>
                <a:lnTo>
                  <a:pt x="789" y="474"/>
                </a:lnTo>
                <a:lnTo>
                  <a:pt x="787" y="474"/>
                </a:lnTo>
                <a:lnTo>
                  <a:pt x="783" y="474"/>
                </a:lnTo>
                <a:lnTo>
                  <a:pt x="777" y="470"/>
                </a:lnTo>
                <a:lnTo>
                  <a:pt x="770" y="462"/>
                </a:lnTo>
                <a:lnTo>
                  <a:pt x="760" y="456"/>
                </a:lnTo>
                <a:lnTo>
                  <a:pt x="752" y="456"/>
                </a:lnTo>
                <a:lnTo>
                  <a:pt x="742" y="462"/>
                </a:lnTo>
                <a:lnTo>
                  <a:pt x="734" y="472"/>
                </a:lnTo>
                <a:lnTo>
                  <a:pt x="726" y="484"/>
                </a:lnTo>
                <a:lnTo>
                  <a:pt x="718" y="496"/>
                </a:lnTo>
                <a:lnTo>
                  <a:pt x="708" y="507"/>
                </a:lnTo>
                <a:lnTo>
                  <a:pt x="695" y="513"/>
                </a:lnTo>
                <a:lnTo>
                  <a:pt x="679" y="513"/>
                </a:lnTo>
                <a:lnTo>
                  <a:pt x="657" y="509"/>
                </a:lnTo>
                <a:lnTo>
                  <a:pt x="644" y="503"/>
                </a:lnTo>
                <a:lnTo>
                  <a:pt x="634" y="494"/>
                </a:lnTo>
                <a:lnTo>
                  <a:pt x="622" y="482"/>
                </a:lnTo>
                <a:lnTo>
                  <a:pt x="612" y="468"/>
                </a:lnTo>
                <a:lnTo>
                  <a:pt x="602" y="454"/>
                </a:lnTo>
                <a:lnTo>
                  <a:pt x="592" y="442"/>
                </a:lnTo>
                <a:lnTo>
                  <a:pt x="583" y="437"/>
                </a:lnTo>
                <a:lnTo>
                  <a:pt x="575" y="440"/>
                </a:lnTo>
                <a:lnTo>
                  <a:pt x="571" y="452"/>
                </a:lnTo>
                <a:lnTo>
                  <a:pt x="575" y="464"/>
                </a:lnTo>
                <a:lnTo>
                  <a:pt x="581" y="478"/>
                </a:lnTo>
                <a:lnTo>
                  <a:pt x="588" y="490"/>
                </a:lnTo>
                <a:lnTo>
                  <a:pt x="596" y="498"/>
                </a:lnTo>
                <a:lnTo>
                  <a:pt x="608" y="509"/>
                </a:lnTo>
                <a:lnTo>
                  <a:pt x="618" y="519"/>
                </a:lnTo>
                <a:lnTo>
                  <a:pt x="624" y="531"/>
                </a:lnTo>
                <a:lnTo>
                  <a:pt x="624" y="541"/>
                </a:lnTo>
                <a:lnTo>
                  <a:pt x="612" y="557"/>
                </a:lnTo>
                <a:lnTo>
                  <a:pt x="596" y="574"/>
                </a:lnTo>
                <a:lnTo>
                  <a:pt x="577" y="588"/>
                </a:lnTo>
                <a:lnTo>
                  <a:pt x="557" y="596"/>
                </a:lnTo>
                <a:lnTo>
                  <a:pt x="545" y="600"/>
                </a:lnTo>
                <a:lnTo>
                  <a:pt x="535" y="598"/>
                </a:lnTo>
                <a:lnTo>
                  <a:pt x="533" y="596"/>
                </a:lnTo>
                <a:lnTo>
                  <a:pt x="531" y="594"/>
                </a:lnTo>
                <a:lnTo>
                  <a:pt x="527" y="592"/>
                </a:lnTo>
                <a:lnTo>
                  <a:pt x="525" y="590"/>
                </a:lnTo>
                <a:lnTo>
                  <a:pt x="523" y="590"/>
                </a:lnTo>
                <a:lnTo>
                  <a:pt x="521" y="590"/>
                </a:lnTo>
                <a:lnTo>
                  <a:pt x="520" y="592"/>
                </a:lnTo>
                <a:lnTo>
                  <a:pt x="518" y="598"/>
                </a:lnTo>
                <a:lnTo>
                  <a:pt x="514" y="608"/>
                </a:lnTo>
                <a:lnTo>
                  <a:pt x="504" y="614"/>
                </a:lnTo>
                <a:lnTo>
                  <a:pt x="492" y="624"/>
                </a:lnTo>
                <a:lnTo>
                  <a:pt x="478" y="637"/>
                </a:lnTo>
                <a:lnTo>
                  <a:pt x="466" y="651"/>
                </a:lnTo>
                <a:lnTo>
                  <a:pt x="459" y="661"/>
                </a:lnTo>
                <a:lnTo>
                  <a:pt x="451" y="667"/>
                </a:lnTo>
                <a:lnTo>
                  <a:pt x="441" y="667"/>
                </a:lnTo>
                <a:lnTo>
                  <a:pt x="427" y="665"/>
                </a:lnTo>
                <a:lnTo>
                  <a:pt x="411" y="667"/>
                </a:lnTo>
                <a:lnTo>
                  <a:pt x="390" y="669"/>
                </a:lnTo>
                <a:lnTo>
                  <a:pt x="374" y="669"/>
                </a:lnTo>
                <a:lnTo>
                  <a:pt x="360" y="675"/>
                </a:lnTo>
                <a:lnTo>
                  <a:pt x="348" y="683"/>
                </a:lnTo>
                <a:lnTo>
                  <a:pt x="336" y="694"/>
                </a:lnTo>
                <a:lnTo>
                  <a:pt x="323" y="704"/>
                </a:lnTo>
                <a:lnTo>
                  <a:pt x="299" y="714"/>
                </a:lnTo>
                <a:lnTo>
                  <a:pt x="271" y="726"/>
                </a:lnTo>
                <a:lnTo>
                  <a:pt x="246" y="734"/>
                </a:lnTo>
                <a:lnTo>
                  <a:pt x="226" y="740"/>
                </a:lnTo>
                <a:lnTo>
                  <a:pt x="212" y="740"/>
                </a:lnTo>
                <a:lnTo>
                  <a:pt x="199" y="740"/>
                </a:lnTo>
                <a:lnTo>
                  <a:pt x="185" y="742"/>
                </a:lnTo>
                <a:lnTo>
                  <a:pt x="173" y="748"/>
                </a:lnTo>
                <a:lnTo>
                  <a:pt x="163" y="759"/>
                </a:lnTo>
                <a:lnTo>
                  <a:pt x="153" y="773"/>
                </a:lnTo>
                <a:lnTo>
                  <a:pt x="142" y="781"/>
                </a:lnTo>
                <a:lnTo>
                  <a:pt x="128" y="787"/>
                </a:lnTo>
                <a:lnTo>
                  <a:pt x="116" y="793"/>
                </a:lnTo>
                <a:lnTo>
                  <a:pt x="108" y="803"/>
                </a:lnTo>
                <a:lnTo>
                  <a:pt x="100" y="816"/>
                </a:lnTo>
                <a:lnTo>
                  <a:pt x="92" y="826"/>
                </a:lnTo>
                <a:lnTo>
                  <a:pt x="86" y="834"/>
                </a:lnTo>
                <a:lnTo>
                  <a:pt x="90" y="844"/>
                </a:lnTo>
                <a:lnTo>
                  <a:pt x="104" y="856"/>
                </a:lnTo>
                <a:lnTo>
                  <a:pt x="118" y="872"/>
                </a:lnTo>
                <a:lnTo>
                  <a:pt x="130" y="891"/>
                </a:lnTo>
                <a:lnTo>
                  <a:pt x="138" y="905"/>
                </a:lnTo>
                <a:lnTo>
                  <a:pt x="144" y="919"/>
                </a:lnTo>
                <a:lnTo>
                  <a:pt x="146" y="931"/>
                </a:lnTo>
                <a:lnTo>
                  <a:pt x="140" y="940"/>
                </a:lnTo>
                <a:lnTo>
                  <a:pt x="128" y="946"/>
                </a:lnTo>
                <a:lnTo>
                  <a:pt x="114" y="954"/>
                </a:lnTo>
                <a:lnTo>
                  <a:pt x="96" y="960"/>
                </a:lnTo>
                <a:lnTo>
                  <a:pt x="79" y="960"/>
                </a:lnTo>
                <a:lnTo>
                  <a:pt x="67" y="956"/>
                </a:lnTo>
                <a:lnTo>
                  <a:pt x="51" y="938"/>
                </a:lnTo>
                <a:lnTo>
                  <a:pt x="37" y="919"/>
                </a:lnTo>
                <a:lnTo>
                  <a:pt x="25" y="901"/>
                </a:lnTo>
                <a:lnTo>
                  <a:pt x="18" y="887"/>
                </a:lnTo>
                <a:lnTo>
                  <a:pt x="10" y="872"/>
                </a:lnTo>
                <a:lnTo>
                  <a:pt x="4" y="854"/>
                </a:lnTo>
                <a:lnTo>
                  <a:pt x="2" y="840"/>
                </a:lnTo>
                <a:lnTo>
                  <a:pt x="2" y="826"/>
                </a:lnTo>
                <a:lnTo>
                  <a:pt x="2" y="812"/>
                </a:lnTo>
                <a:lnTo>
                  <a:pt x="4" y="797"/>
                </a:lnTo>
                <a:lnTo>
                  <a:pt x="12" y="783"/>
                </a:lnTo>
                <a:lnTo>
                  <a:pt x="25" y="765"/>
                </a:lnTo>
                <a:lnTo>
                  <a:pt x="31" y="753"/>
                </a:lnTo>
                <a:lnTo>
                  <a:pt x="33" y="749"/>
                </a:lnTo>
                <a:lnTo>
                  <a:pt x="4" y="746"/>
                </a:lnTo>
                <a:lnTo>
                  <a:pt x="0" y="734"/>
                </a:lnTo>
                <a:lnTo>
                  <a:pt x="33" y="687"/>
                </a:lnTo>
                <a:lnTo>
                  <a:pt x="71" y="675"/>
                </a:lnTo>
                <a:lnTo>
                  <a:pt x="77" y="637"/>
                </a:lnTo>
                <a:lnTo>
                  <a:pt x="128" y="627"/>
                </a:lnTo>
                <a:lnTo>
                  <a:pt x="147" y="612"/>
                </a:lnTo>
                <a:lnTo>
                  <a:pt x="147" y="553"/>
                </a:lnTo>
                <a:lnTo>
                  <a:pt x="175" y="539"/>
                </a:lnTo>
                <a:lnTo>
                  <a:pt x="244" y="478"/>
                </a:lnTo>
                <a:lnTo>
                  <a:pt x="238" y="403"/>
                </a:lnTo>
                <a:lnTo>
                  <a:pt x="264" y="332"/>
                </a:lnTo>
                <a:lnTo>
                  <a:pt x="301" y="307"/>
                </a:lnTo>
                <a:lnTo>
                  <a:pt x="297" y="250"/>
                </a:lnTo>
                <a:lnTo>
                  <a:pt x="325" y="220"/>
                </a:lnTo>
                <a:lnTo>
                  <a:pt x="303" y="157"/>
                </a:lnTo>
                <a:lnTo>
                  <a:pt x="329" y="143"/>
                </a:lnTo>
                <a:lnTo>
                  <a:pt x="329" y="86"/>
                </a:lnTo>
                <a:lnTo>
                  <a:pt x="384" y="78"/>
                </a:lnTo>
                <a:lnTo>
                  <a:pt x="484" y="9"/>
                </a:lnTo>
                <a:lnTo>
                  <a:pt x="535" y="39"/>
                </a:lnTo>
                <a:lnTo>
                  <a:pt x="592" y="9"/>
                </a:lnTo>
                <a:lnTo>
                  <a:pt x="624" y="29"/>
                </a:lnTo>
                <a:lnTo>
                  <a:pt x="693" y="0"/>
                </a:lnTo>
                <a:lnTo>
                  <a:pt x="720" y="27"/>
                </a:lnTo>
                <a:lnTo>
                  <a:pt x="681" y="94"/>
                </a:lnTo>
                <a:lnTo>
                  <a:pt x="651" y="130"/>
                </a:lnTo>
                <a:lnTo>
                  <a:pt x="679" y="151"/>
                </a:lnTo>
                <a:lnTo>
                  <a:pt x="740" y="128"/>
                </a:lnTo>
                <a:lnTo>
                  <a:pt x="823" y="92"/>
                </a:lnTo>
                <a:lnTo>
                  <a:pt x="878" y="120"/>
                </a:lnTo>
                <a:lnTo>
                  <a:pt x="895" y="59"/>
                </a:lnTo>
                <a:lnTo>
                  <a:pt x="984" y="61"/>
                </a:lnTo>
                <a:lnTo>
                  <a:pt x="1053" y="96"/>
                </a:lnTo>
                <a:lnTo>
                  <a:pt x="1086" y="161"/>
                </a:lnTo>
                <a:lnTo>
                  <a:pt x="1110" y="216"/>
                </a:lnTo>
                <a:lnTo>
                  <a:pt x="1128" y="246"/>
                </a:lnTo>
              </a:path>
            </a:pathLst>
          </a:custGeom>
          <a:solidFill>
            <a:srgbClr val="005DA2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91" name="Freeform 92"/>
          <p:cNvSpPr/>
          <p:nvPr/>
        </p:nvSpPr>
        <p:spPr bwMode="gray">
          <a:xfrm>
            <a:off x="4866082" y="3441757"/>
            <a:ext cx="783148" cy="525584"/>
          </a:xfrm>
          <a:custGeom>
            <a:avLst/>
            <a:gdLst>
              <a:gd name="T0" fmla="*/ 81 w 987"/>
              <a:gd name="T1" fmla="*/ 0 h 663"/>
              <a:gd name="T2" fmla="*/ 88 w 987"/>
              <a:gd name="T3" fmla="*/ 3 h 663"/>
              <a:gd name="T4" fmla="*/ 96 w 987"/>
              <a:gd name="T5" fmla="*/ 5 h 663"/>
              <a:gd name="T6" fmla="*/ 103 w 987"/>
              <a:gd name="T7" fmla="*/ 2 h 663"/>
              <a:gd name="T8" fmla="*/ 111 w 987"/>
              <a:gd name="T9" fmla="*/ 0 h 663"/>
              <a:gd name="T10" fmla="*/ 119 w 987"/>
              <a:gd name="T11" fmla="*/ 5 h 663"/>
              <a:gd name="T12" fmla="*/ 125 w 987"/>
              <a:gd name="T13" fmla="*/ 15 h 663"/>
              <a:gd name="T14" fmla="*/ 126 w 987"/>
              <a:gd name="T15" fmla="*/ 24 h 663"/>
              <a:gd name="T16" fmla="*/ 128 w 987"/>
              <a:gd name="T17" fmla="*/ 32 h 663"/>
              <a:gd name="T18" fmla="*/ 133 w 987"/>
              <a:gd name="T19" fmla="*/ 37 h 663"/>
              <a:gd name="T20" fmla="*/ 141 w 987"/>
              <a:gd name="T21" fmla="*/ 39 h 663"/>
              <a:gd name="T22" fmla="*/ 149 w 987"/>
              <a:gd name="T23" fmla="*/ 38 h 663"/>
              <a:gd name="T24" fmla="*/ 154 w 987"/>
              <a:gd name="T25" fmla="*/ 33 h 663"/>
              <a:gd name="T26" fmla="*/ 160 w 987"/>
              <a:gd name="T27" fmla="*/ 24 h 663"/>
              <a:gd name="T28" fmla="*/ 167 w 987"/>
              <a:gd name="T29" fmla="*/ 15 h 663"/>
              <a:gd name="T30" fmla="*/ 175 w 987"/>
              <a:gd name="T31" fmla="*/ 6 h 663"/>
              <a:gd name="T32" fmla="*/ 184 w 987"/>
              <a:gd name="T33" fmla="*/ 2 h 663"/>
              <a:gd name="T34" fmla="*/ 191 w 987"/>
              <a:gd name="T35" fmla="*/ 4 h 663"/>
              <a:gd name="T36" fmla="*/ 200 w 987"/>
              <a:gd name="T37" fmla="*/ 9 h 663"/>
              <a:gd name="T38" fmla="*/ 212 w 987"/>
              <a:gd name="T39" fmla="*/ 11 h 663"/>
              <a:gd name="T40" fmla="*/ 224 w 987"/>
              <a:gd name="T41" fmla="*/ 9 h 663"/>
              <a:gd name="T42" fmla="*/ 234 w 987"/>
              <a:gd name="T43" fmla="*/ 7 h 663"/>
              <a:gd name="T44" fmla="*/ 241 w 987"/>
              <a:gd name="T45" fmla="*/ 5 h 663"/>
              <a:gd name="T46" fmla="*/ 246 w 987"/>
              <a:gd name="T47" fmla="*/ 5 h 663"/>
              <a:gd name="T48" fmla="*/ 246 w 987"/>
              <a:gd name="T49" fmla="*/ 12 h 663"/>
              <a:gd name="T50" fmla="*/ 245 w 987"/>
              <a:gd name="T51" fmla="*/ 23 h 663"/>
              <a:gd name="T52" fmla="*/ 243 w 987"/>
              <a:gd name="T53" fmla="*/ 31 h 663"/>
              <a:gd name="T54" fmla="*/ 237 w 987"/>
              <a:gd name="T55" fmla="*/ 32 h 663"/>
              <a:gd name="T56" fmla="*/ 231 w 987"/>
              <a:gd name="T57" fmla="*/ 31 h 663"/>
              <a:gd name="T58" fmla="*/ 225 w 987"/>
              <a:gd name="T59" fmla="*/ 32 h 663"/>
              <a:gd name="T60" fmla="*/ 216 w 987"/>
              <a:gd name="T61" fmla="*/ 41 h 663"/>
              <a:gd name="T62" fmla="*/ 205 w 987"/>
              <a:gd name="T63" fmla="*/ 49 h 663"/>
              <a:gd name="T64" fmla="*/ 198 w 987"/>
              <a:gd name="T65" fmla="*/ 51 h 663"/>
              <a:gd name="T66" fmla="*/ 191 w 987"/>
              <a:gd name="T67" fmla="*/ 52 h 663"/>
              <a:gd name="T68" fmla="*/ 189 w 987"/>
              <a:gd name="T69" fmla="*/ 55 h 663"/>
              <a:gd name="T70" fmla="*/ 191 w 987"/>
              <a:gd name="T71" fmla="*/ 63 h 663"/>
              <a:gd name="T72" fmla="*/ 190 w 987"/>
              <a:gd name="T73" fmla="*/ 72 h 663"/>
              <a:gd name="T74" fmla="*/ 185 w 987"/>
              <a:gd name="T75" fmla="*/ 77 h 663"/>
              <a:gd name="T76" fmla="*/ 177 w 987"/>
              <a:gd name="T77" fmla="*/ 79 h 663"/>
              <a:gd name="T78" fmla="*/ 171 w 987"/>
              <a:gd name="T79" fmla="*/ 79 h 663"/>
              <a:gd name="T80" fmla="*/ 170 w 987"/>
              <a:gd name="T81" fmla="*/ 84 h 663"/>
              <a:gd name="T82" fmla="*/ 170 w 987"/>
              <a:gd name="T83" fmla="*/ 93 h 663"/>
              <a:gd name="T84" fmla="*/ 168 w 987"/>
              <a:gd name="T85" fmla="*/ 101 h 663"/>
              <a:gd name="T86" fmla="*/ 163 w 987"/>
              <a:gd name="T87" fmla="*/ 106 h 663"/>
              <a:gd name="T88" fmla="*/ 157 w 987"/>
              <a:gd name="T89" fmla="*/ 111 h 663"/>
              <a:gd name="T90" fmla="*/ 155 w 987"/>
              <a:gd name="T91" fmla="*/ 118 h 663"/>
              <a:gd name="T92" fmla="*/ 152 w 987"/>
              <a:gd name="T93" fmla="*/ 123 h 663"/>
              <a:gd name="T94" fmla="*/ 139 w 987"/>
              <a:gd name="T95" fmla="*/ 127 h 663"/>
              <a:gd name="T96" fmla="*/ 129 w 987"/>
              <a:gd name="T97" fmla="*/ 143 h 663"/>
              <a:gd name="T98" fmla="*/ 106 w 987"/>
              <a:gd name="T99" fmla="*/ 148 h 663"/>
              <a:gd name="T100" fmla="*/ 89 w 987"/>
              <a:gd name="T101" fmla="*/ 156 h 663"/>
              <a:gd name="T102" fmla="*/ 66 w 987"/>
              <a:gd name="T103" fmla="*/ 144 h 663"/>
              <a:gd name="T104" fmla="*/ 52 w 987"/>
              <a:gd name="T105" fmla="*/ 160 h 663"/>
              <a:gd name="T106" fmla="*/ 13 w 987"/>
              <a:gd name="T107" fmla="*/ 152 h 663"/>
              <a:gd name="T108" fmla="*/ 0 w 987"/>
              <a:gd name="T109" fmla="*/ 140 h 663"/>
              <a:gd name="T110" fmla="*/ 14 w 987"/>
              <a:gd name="T111" fmla="*/ 98 h 663"/>
              <a:gd name="T112" fmla="*/ 8 w 987"/>
              <a:gd name="T113" fmla="*/ 78 h 663"/>
              <a:gd name="T114" fmla="*/ 26 w 987"/>
              <a:gd name="T115" fmla="*/ 45 h 663"/>
              <a:gd name="T116" fmla="*/ 50 w 987"/>
              <a:gd name="T117" fmla="*/ 22 h 663"/>
              <a:gd name="T118" fmla="*/ 80 w 987"/>
              <a:gd name="T119" fmla="*/ 0 h 663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987"/>
              <a:gd name="T181" fmla="*/ 0 h 663"/>
              <a:gd name="T182" fmla="*/ 987 w 987"/>
              <a:gd name="T183" fmla="*/ 663 h 663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987" h="663">
                <a:moveTo>
                  <a:pt x="323" y="0"/>
                </a:moveTo>
                <a:lnTo>
                  <a:pt x="327" y="2"/>
                </a:lnTo>
                <a:lnTo>
                  <a:pt x="339" y="7"/>
                </a:lnTo>
                <a:lnTo>
                  <a:pt x="353" y="13"/>
                </a:lnTo>
                <a:lnTo>
                  <a:pt x="369" y="19"/>
                </a:lnTo>
                <a:lnTo>
                  <a:pt x="384" y="21"/>
                </a:lnTo>
                <a:lnTo>
                  <a:pt x="398" y="19"/>
                </a:lnTo>
                <a:lnTo>
                  <a:pt x="414" y="9"/>
                </a:lnTo>
                <a:lnTo>
                  <a:pt x="432" y="2"/>
                </a:lnTo>
                <a:lnTo>
                  <a:pt x="447" y="2"/>
                </a:lnTo>
                <a:lnTo>
                  <a:pt x="463" y="7"/>
                </a:lnTo>
                <a:lnTo>
                  <a:pt x="479" y="23"/>
                </a:lnTo>
                <a:lnTo>
                  <a:pt x="493" y="43"/>
                </a:lnTo>
                <a:lnTo>
                  <a:pt x="500" y="63"/>
                </a:lnTo>
                <a:lnTo>
                  <a:pt x="504" y="82"/>
                </a:lnTo>
                <a:lnTo>
                  <a:pt x="504" y="98"/>
                </a:lnTo>
                <a:lnTo>
                  <a:pt x="508" y="114"/>
                </a:lnTo>
                <a:lnTo>
                  <a:pt x="512" y="129"/>
                </a:lnTo>
                <a:lnTo>
                  <a:pt x="522" y="143"/>
                </a:lnTo>
                <a:lnTo>
                  <a:pt x="534" y="151"/>
                </a:lnTo>
                <a:lnTo>
                  <a:pt x="550" y="155"/>
                </a:lnTo>
                <a:lnTo>
                  <a:pt x="567" y="157"/>
                </a:lnTo>
                <a:lnTo>
                  <a:pt x="585" y="157"/>
                </a:lnTo>
                <a:lnTo>
                  <a:pt x="599" y="153"/>
                </a:lnTo>
                <a:lnTo>
                  <a:pt x="609" y="147"/>
                </a:lnTo>
                <a:lnTo>
                  <a:pt x="617" y="133"/>
                </a:lnTo>
                <a:lnTo>
                  <a:pt x="628" y="116"/>
                </a:lnTo>
                <a:lnTo>
                  <a:pt x="642" y="96"/>
                </a:lnTo>
                <a:lnTo>
                  <a:pt x="656" y="76"/>
                </a:lnTo>
                <a:lnTo>
                  <a:pt x="668" y="61"/>
                </a:lnTo>
                <a:lnTo>
                  <a:pt x="683" y="43"/>
                </a:lnTo>
                <a:lnTo>
                  <a:pt x="703" y="27"/>
                </a:lnTo>
                <a:lnTo>
                  <a:pt x="723" y="15"/>
                </a:lnTo>
                <a:lnTo>
                  <a:pt x="737" y="9"/>
                </a:lnTo>
                <a:lnTo>
                  <a:pt x="748" y="11"/>
                </a:lnTo>
                <a:lnTo>
                  <a:pt x="764" y="19"/>
                </a:lnTo>
                <a:lnTo>
                  <a:pt x="782" y="27"/>
                </a:lnTo>
                <a:lnTo>
                  <a:pt x="802" y="37"/>
                </a:lnTo>
                <a:lnTo>
                  <a:pt x="823" y="45"/>
                </a:lnTo>
                <a:lnTo>
                  <a:pt x="851" y="47"/>
                </a:lnTo>
                <a:lnTo>
                  <a:pt x="874" y="43"/>
                </a:lnTo>
                <a:lnTo>
                  <a:pt x="896" y="37"/>
                </a:lnTo>
                <a:lnTo>
                  <a:pt x="920" y="33"/>
                </a:lnTo>
                <a:lnTo>
                  <a:pt x="937" y="29"/>
                </a:lnTo>
                <a:lnTo>
                  <a:pt x="953" y="25"/>
                </a:lnTo>
                <a:lnTo>
                  <a:pt x="967" y="21"/>
                </a:lnTo>
                <a:lnTo>
                  <a:pt x="979" y="19"/>
                </a:lnTo>
                <a:lnTo>
                  <a:pt x="985" y="21"/>
                </a:lnTo>
                <a:lnTo>
                  <a:pt x="987" y="31"/>
                </a:lnTo>
                <a:lnTo>
                  <a:pt x="987" y="51"/>
                </a:lnTo>
                <a:lnTo>
                  <a:pt x="985" y="70"/>
                </a:lnTo>
                <a:lnTo>
                  <a:pt x="983" y="92"/>
                </a:lnTo>
                <a:lnTo>
                  <a:pt x="979" y="112"/>
                </a:lnTo>
                <a:lnTo>
                  <a:pt x="973" y="124"/>
                </a:lnTo>
                <a:lnTo>
                  <a:pt x="963" y="128"/>
                </a:lnTo>
                <a:lnTo>
                  <a:pt x="951" y="128"/>
                </a:lnTo>
                <a:lnTo>
                  <a:pt x="937" y="126"/>
                </a:lnTo>
                <a:lnTo>
                  <a:pt x="926" y="124"/>
                </a:lnTo>
                <a:lnTo>
                  <a:pt x="912" y="126"/>
                </a:lnTo>
                <a:lnTo>
                  <a:pt x="902" y="131"/>
                </a:lnTo>
                <a:lnTo>
                  <a:pt x="886" y="147"/>
                </a:lnTo>
                <a:lnTo>
                  <a:pt x="865" y="167"/>
                </a:lnTo>
                <a:lnTo>
                  <a:pt x="843" y="185"/>
                </a:lnTo>
                <a:lnTo>
                  <a:pt x="821" y="198"/>
                </a:lnTo>
                <a:lnTo>
                  <a:pt x="807" y="204"/>
                </a:lnTo>
                <a:lnTo>
                  <a:pt x="792" y="206"/>
                </a:lnTo>
                <a:lnTo>
                  <a:pt x="778" y="206"/>
                </a:lnTo>
                <a:lnTo>
                  <a:pt x="766" y="208"/>
                </a:lnTo>
                <a:lnTo>
                  <a:pt x="760" y="212"/>
                </a:lnTo>
                <a:lnTo>
                  <a:pt x="758" y="222"/>
                </a:lnTo>
                <a:lnTo>
                  <a:pt x="762" y="236"/>
                </a:lnTo>
                <a:lnTo>
                  <a:pt x="764" y="253"/>
                </a:lnTo>
                <a:lnTo>
                  <a:pt x="764" y="271"/>
                </a:lnTo>
                <a:lnTo>
                  <a:pt x="760" y="289"/>
                </a:lnTo>
                <a:lnTo>
                  <a:pt x="754" y="303"/>
                </a:lnTo>
                <a:lnTo>
                  <a:pt x="743" y="311"/>
                </a:lnTo>
                <a:lnTo>
                  <a:pt x="725" y="316"/>
                </a:lnTo>
                <a:lnTo>
                  <a:pt x="709" y="316"/>
                </a:lnTo>
                <a:lnTo>
                  <a:pt x="695" y="316"/>
                </a:lnTo>
                <a:lnTo>
                  <a:pt x="685" y="318"/>
                </a:lnTo>
                <a:lnTo>
                  <a:pt x="682" y="326"/>
                </a:lnTo>
                <a:lnTo>
                  <a:pt x="682" y="338"/>
                </a:lnTo>
                <a:lnTo>
                  <a:pt x="682" y="356"/>
                </a:lnTo>
                <a:lnTo>
                  <a:pt x="682" y="374"/>
                </a:lnTo>
                <a:lnTo>
                  <a:pt x="680" y="391"/>
                </a:lnTo>
                <a:lnTo>
                  <a:pt x="674" y="405"/>
                </a:lnTo>
                <a:lnTo>
                  <a:pt x="668" y="415"/>
                </a:lnTo>
                <a:lnTo>
                  <a:pt x="654" y="425"/>
                </a:lnTo>
                <a:lnTo>
                  <a:pt x="640" y="433"/>
                </a:lnTo>
                <a:lnTo>
                  <a:pt x="630" y="444"/>
                </a:lnTo>
                <a:lnTo>
                  <a:pt x="626" y="458"/>
                </a:lnTo>
                <a:lnTo>
                  <a:pt x="622" y="474"/>
                </a:lnTo>
                <a:lnTo>
                  <a:pt x="617" y="486"/>
                </a:lnTo>
                <a:lnTo>
                  <a:pt x="609" y="494"/>
                </a:lnTo>
                <a:lnTo>
                  <a:pt x="605" y="496"/>
                </a:lnTo>
                <a:lnTo>
                  <a:pt x="558" y="511"/>
                </a:lnTo>
                <a:lnTo>
                  <a:pt x="546" y="572"/>
                </a:lnTo>
                <a:lnTo>
                  <a:pt x="518" y="572"/>
                </a:lnTo>
                <a:lnTo>
                  <a:pt x="461" y="598"/>
                </a:lnTo>
                <a:lnTo>
                  <a:pt x="424" y="594"/>
                </a:lnTo>
                <a:lnTo>
                  <a:pt x="412" y="620"/>
                </a:lnTo>
                <a:lnTo>
                  <a:pt x="357" y="627"/>
                </a:lnTo>
                <a:lnTo>
                  <a:pt x="327" y="643"/>
                </a:lnTo>
                <a:lnTo>
                  <a:pt x="266" y="578"/>
                </a:lnTo>
                <a:lnTo>
                  <a:pt x="229" y="596"/>
                </a:lnTo>
                <a:lnTo>
                  <a:pt x="209" y="643"/>
                </a:lnTo>
                <a:lnTo>
                  <a:pt x="105" y="663"/>
                </a:lnTo>
                <a:lnTo>
                  <a:pt x="54" y="610"/>
                </a:lnTo>
                <a:lnTo>
                  <a:pt x="4" y="612"/>
                </a:lnTo>
                <a:lnTo>
                  <a:pt x="0" y="562"/>
                </a:lnTo>
                <a:lnTo>
                  <a:pt x="69" y="482"/>
                </a:lnTo>
                <a:lnTo>
                  <a:pt x="59" y="395"/>
                </a:lnTo>
                <a:lnTo>
                  <a:pt x="28" y="350"/>
                </a:lnTo>
                <a:lnTo>
                  <a:pt x="32" y="313"/>
                </a:lnTo>
                <a:lnTo>
                  <a:pt x="87" y="265"/>
                </a:lnTo>
                <a:lnTo>
                  <a:pt x="107" y="181"/>
                </a:lnTo>
                <a:lnTo>
                  <a:pt x="168" y="143"/>
                </a:lnTo>
                <a:lnTo>
                  <a:pt x="201" y="88"/>
                </a:lnTo>
                <a:lnTo>
                  <a:pt x="266" y="84"/>
                </a:lnTo>
                <a:lnTo>
                  <a:pt x="323" y="0"/>
                </a:lnTo>
              </a:path>
            </a:pathLst>
          </a:custGeom>
          <a:solidFill>
            <a:srgbClr val="005DA2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92" name="Freeform 100"/>
          <p:cNvSpPr/>
          <p:nvPr/>
        </p:nvSpPr>
        <p:spPr bwMode="gray">
          <a:xfrm>
            <a:off x="5171080" y="2635120"/>
            <a:ext cx="683069" cy="681196"/>
          </a:xfrm>
          <a:custGeom>
            <a:avLst/>
            <a:gdLst>
              <a:gd name="T0" fmla="*/ 182 w 860"/>
              <a:gd name="T1" fmla="*/ 145 h 858"/>
              <a:gd name="T2" fmla="*/ 179 w 860"/>
              <a:gd name="T3" fmla="*/ 149 h 858"/>
              <a:gd name="T4" fmla="*/ 174 w 860"/>
              <a:gd name="T5" fmla="*/ 152 h 858"/>
              <a:gd name="T6" fmla="*/ 166 w 860"/>
              <a:gd name="T7" fmla="*/ 154 h 858"/>
              <a:gd name="T8" fmla="*/ 156 w 860"/>
              <a:gd name="T9" fmla="*/ 157 h 858"/>
              <a:gd name="T10" fmla="*/ 149 w 860"/>
              <a:gd name="T11" fmla="*/ 163 h 858"/>
              <a:gd name="T12" fmla="*/ 140 w 860"/>
              <a:gd name="T13" fmla="*/ 170 h 858"/>
              <a:gd name="T14" fmla="*/ 133 w 860"/>
              <a:gd name="T15" fmla="*/ 176 h 858"/>
              <a:gd name="T16" fmla="*/ 129 w 860"/>
              <a:gd name="T17" fmla="*/ 180 h 858"/>
              <a:gd name="T18" fmla="*/ 123 w 860"/>
              <a:gd name="T19" fmla="*/ 186 h 858"/>
              <a:gd name="T20" fmla="*/ 119 w 860"/>
              <a:gd name="T21" fmla="*/ 194 h 858"/>
              <a:gd name="T22" fmla="*/ 113 w 860"/>
              <a:gd name="T23" fmla="*/ 201 h 858"/>
              <a:gd name="T24" fmla="*/ 107 w 860"/>
              <a:gd name="T25" fmla="*/ 204 h 858"/>
              <a:gd name="T26" fmla="*/ 103 w 860"/>
              <a:gd name="T27" fmla="*/ 208 h 858"/>
              <a:gd name="T28" fmla="*/ 95 w 860"/>
              <a:gd name="T29" fmla="*/ 213 h 858"/>
              <a:gd name="T30" fmla="*/ 89 w 860"/>
              <a:gd name="T31" fmla="*/ 215 h 858"/>
              <a:gd name="T32" fmla="*/ 88 w 860"/>
              <a:gd name="T33" fmla="*/ 210 h 858"/>
              <a:gd name="T34" fmla="*/ 92 w 860"/>
              <a:gd name="T35" fmla="*/ 204 h 858"/>
              <a:gd name="T36" fmla="*/ 98 w 860"/>
              <a:gd name="T37" fmla="*/ 198 h 858"/>
              <a:gd name="T38" fmla="*/ 103 w 860"/>
              <a:gd name="T39" fmla="*/ 191 h 858"/>
              <a:gd name="T40" fmla="*/ 101 w 860"/>
              <a:gd name="T41" fmla="*/ 187 h 858"/>
              <a:gd name="T42" fmla="*/ 95 w 860"/>
              <a:gd name="T43" fmla="*/ 184 h 858"/>
              <a:gd name="T44" fmla="*/ 91 w 860"/>
              <a:gd name="T45" fmla="*/ 179 h 858"/>
              <a:gd name="T46" fmla="*/ 93 w 860"/>
              <a:gd name="T47" fmla="*/ 170 h 858"/>
              <a:gd name="T48" fmla="*/ 100 w 860"/>
              <a:gd name="T49" fmla="*/ 159 h 858"/>
              <a:gd name="T50" fmla="*/ 107 w 860"/>
              <a:gd name="T51" fmla="*/ 148 h 858"/>
              <a:gd name="T52" fmla="*/ 110 w 860"/>
              <a:gd name="T53" fmla="*/ 140 h 858"/>
              <a:gd name="T54" fmla="*/ 110 w 860"/>
              <a:gd name="T55" fmla="*/ 135 h 858"/>
              <a:gd name="T56" fmla="*/ 105 w 860"/>
              <a:gd name="T57" fmla="*/ 129 h 858"/>
              <a:gd name="T58" fmla="*/ 99 w 860"/>
              <a:gd name="T59" fmla="*/ 123 h 858"/>
              <a:gd name="T60" fmla="*/ 94 w 860"/>
              <a:gd name="T61" fmla="*/ 122 h 858"/>
              <a:gd name="T62" fmla="*/ 87 w 860"/>
              <a:gd name="T63" fmla="*/ 123 h 858"/>
              <a:gd name="T64" fmla="*/ 78 w 860"/>
              <a:gd name="T65" fmla="*/ 123 h 858"/>
              <a:gd name="T66" fmla="*/ 74 w 860"/>
              <a:gd name="T67" fmla="*/ 124 h 858"/>
              <a:gd name="T68" fmla="*/ 70 w 860"/>
              <a:gd name="T69" fmla="*/ 134 h 858"/>
              <a:gd name="T70" fmla="*/ 66 w 860"/>
              <a:gd name="T71" fmla="*/ 145 h 858"/>
              <a:gd name="T72" fmla="*/ 60 w 860"/>
              <a:gd name="T73" fmla="*/ 152 h 858"/>
              <a:gd name="T74" fmla="*/ 53 w 860"/>
              <a:gd name="T75" fmla="*/ 163 h 858"/>
              <a:gd name="T76" fmla="*/ 46 w 860"/>
              <a:gd name="T77" fmla="*/ 169 h 858"/>
              <a:gd name="T78" fmla="*/ 41 w 860"/>
              <a:gd name="T79" fmla="*/ 172 h 858"/>
              <a:gd name="T80" fmla="*/ 34 w 860"/>
              <a:gd name="T81" fmla="*/ 167 h 858"/>
              <a:gd name="T82" fmla="*/ 14 w 860"/>
              <a:gd name="T83" fmla="*/ 147 h 858"/>
              <a:gd name="T84" fmla="*/ 5 w 860"/>
              <a:gd name="T85" fmla="*/ 127 h 858"/>
              <a:gd name="T86" fmla="*/ 7 w 860"/>
              <a:gd name="T87" fmla="*/ 101 h 858"/>
              <a:gd name="T88" fmla="*/ 3 w 860"/>
              <a:gd name="T89" fmla="*/ 79 h 858"/>
              <a:gd name="T90" fmla="*/ 21 w 860"/>
              <a:gd name="T91" fmla="*/ 80 h 858"/>
              <a:gd name="T92" fmla="*/ 43 w 860"/>
              <a:gd name="T93" fmla="*/ 78 h 858"/>
              <a:gd name="T94" fmla="*/ 69 w 860"/>
              <a:gd name="T95" fmla="*/ 53 h 858"/>
              <a:gd name="T96" fmla="*/ 94 w 860"/>
              <a:gd name="T97" fmla="*/ 44 h 858"/>
              <a:gd name="T98" fmla="*/ 108 w 860"/>
              <a:gd name="T99" fmla="*/ 37 h 858"/>
              <a:gd name="T100" fmla="*/ 131 w 860"/>
              <a:gd name="T101" fmla="*/ 12 h 858"/>
              <a:gd name="T102" fmla="*/ 149 w 860"/>
              <a:gd name="T103" fmla="*/ 6 h 858"/>
              <a:gd name="T104" fmla="*/ 182 w 860"/>
              <a:gd name="T105" fmla="*/ 30 h 858"/>
              <a:gd name="T106" fmla="*/ 194 w 860"/>
              <a:gd name="T107" fmla="*/ 60 h 858"/>
              <a:gd name="T108" fmla="*/ 215 w 860"/>
              <a:gd name="T109" fmla="*/ 101 h 858"/>
              <a:gd name="T110" fmla="*/ 183 w 860"/>
              <a:gd name="T111" fmla="*/ 134 h 858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w 860"/>
              <a:gd name="T169" fmla="*/ 0 h 858"/>
              <a:gd name="T170" fmla="*/ 860 w 860"/>
              <a:gd name="T171" fmla="*/ 858 h 858"/>
            </a:gdLst>
            <a:ahLst/>
            <a:cxnLst>
              <a:cxn ang="T112">
                <a:pos x="T0" y="T1"/>
              </a:cxn>
              <a:cxn ang="T113">
                <a:pos x="T2" y="T3"/>
              </a:cxn>
              <a:cxn ang="T114">
                <a:pos x="T4" y="T5"/>
              </a:cxn>
              <a:cxn ang="T115">
                <a:pos x="T6" y="T7"/>
              </a:cxn>
              <a:cxn ang="T116">
                <a:pos x="T8" y="T9"/>
              </a:cxn>
              <a:cxn ang="T117">
                <a:pos x="T10" y="T11"/>
              </a:cxn>
              <a:cxn ang="T118">
                <a:pos x="T12" y="T13"/>
              </a:cxn>
              <a:cxn ang="T119">
                <a:pos x="T14" y="T15"/>
              </a:cxn>
              <a:cxn ang="T120">
                <a:pos x="T16" y="T17"/>
              </a:cxn>
              <a:cxn ang="T121">
                <a:pos x="T18" y="T19"/>
              </a:cxn>
              <a:cxn ang="T122">
                <a:pos x="T20" y="T21"/>
              </a:cxn>
              <a:cxn ang="T123">
                <a:pos x="T22" y="T23"/>
              </a:cxn>
              <a:cxn ang="T124">
                <a:pos x="T24" y="T25"/>
              </a:cxn>
              <a:cxn ang="T125">
                <a:pos x="T26" y="T27"/>
              </a:cxn>
              <a:cxn ang="T126">
                <a:pos x="T28" y="T29"/>
              </a:cxn>
              <a:cxn ang="T127">
                <a:pos x="T30" y="T31"/>
              </a:cxn>
              <a:cxn ang="T128">
                <a:pos x="T32" y="T33"/>
              </a:cxn>
              <a:cxn ang="T129">
                <a:pos x="T34" y="T35"/>
              </a:cxn>
              <a:cxn ang="T130">
                <a:pos x="T36" y="T37"/>
              </a:cxn>
              <a:cxn ang="T131">
                <a:pos x="T38" y="T39"/>
              </a:cxn>
              <a:cxn ang="T132">
                <a:pos x="T40" y="T41"/>
              </a:cxn>
              <a:cxn ang="T133">
                <a:pos x="T42" y="T43"/>
              </a:cxn>
              <a:cxn ang="T134">
                <a:pos x="T44" y="T45"/>
              </a:cxn>
              <a:cxn ang="T135">
                <a:pos x="T46" y="T47"/>
              </a:cxn>
              <a:cxn ang="T136">
                <a:pos x="T48" y="T49"/>
              </a:cxn>
              <a:cxn ang="T137">
                <a:pos x="T50" y="T51"/>
              </a:cxn>
              <a:cxn ang="T138">
                <a:pos x="T52" y="T53"/>
              </a:cxn>
              <a:cxn ang="T139">
                <a:pos x="T54" y="T55"/>
              </a:cxn>
              <a:cxn ang="T140">
                <a:pos x="T56" y="T57"/>
              </a:cxn>
              <a:cxn ang="T141">
                <a:pos x="T58" y="T59"/>
              </a:cxn>
              <a:cxn ang="T142">
                <a:pos x="T60" y="T61"/>
              </a:cxn>
              <a:cxn ang="T143">
                <a:pos x="T62" y="T63"/>
              </a:cxn>
              <a:cxn ang="T144">
                <a:pos x="T64" y="T65"/>
              </a:cxn>
              <a:cxn ang="T145">
                <a:pos x="T66" y="T67"/>
              </a:cxn>
              <a:cxn ang="T146">
                <a:pos x="T68" y="T69"/>
              </a:cxn>
              <a:cxn ang="T147">
                <a:pos x="T70" y="T71"/>
              </a:cxn>
              <a:cxn ang="T148">
                <a:pos x="T72" y="T73"/>
              </a:cxn>
              <a:cxn ang="T149">
                <a:pos x="T74" y="T75"/>
              </a:cxn>
              <a:cxn ang="T150">
                <a:pos x="T76" y="T77"/>
              </a:cxn>
              <a:cxn ang="T151">
                <a:pos x="T78" y="T79"/>
              </a:cxn>
              <a:cxn ang="T152">
                <a:pos x="T80" y="T81"/>
              </a:cxn>
              <a:cxn ang="T153">
                <a:pos x="T82" y="T83"/>
              </a:cxn>
              <a:cxn ang="T154">
                <a:pos x="T84" y="T85"/>
              </a:cxn>
              <a:cxn ang="T155">
                <a:pos x="T86" y="T87"/>
              </a:cxn>
              <a:cxn ang="T156">
                <a:pos x="T88" y="T89"/>
              </a:cxn>
              <a:cxn ang="T157">
                <a:pos x="T90" y="T91"/>
              </a:cxn>
              <a:cxn ang="T158">
                <a:pos x="T92" y="T93"/>
              </a:cxn>
              <a:cxn ang="T159">
                <a:pos x="T94" y="T95"/>
              </a:cxn>
              <a:cxn ang="T160">
                <a:pos x="T96" y="T97"/>
              </a:cxn>
              <a:cxn ang="T161">
                <a:pos x="T98" y="T99"/>
              </a:cxn>
              <a:cxn ang="T162">
                <a:pos x="T100" y="T101"/>
              </a:cxn>
              <a:cxn ang="T163">
                <a:pos x="T102" y="T103"/>
              </a:cxn>
              <a:cxn ang="T164">
                <a:pos x="T104" y="T105"/>
              </a:cxn>
              <a:cxn ang="T165">
                <a:pos x="T106" y="T107"/>
              </a:cxn>
              <a:cxn ang="T166">
                <a:pos x="T108" y="T109"/>
              </a:cxn>
              <a:cxn ang="T167">
                <a:pos x="T110" y="T111"/>
              </a:cxn>
            </a:cxnLst>
            <a:rect l="T168" t="T169" r="T170" b="T171"/>
            <a:pathLst>
              <a:path w="860" h="858">
                <a:moveTo>
                  <a:pt x="725" y="575"/>
                </a:moveTo>
                <a:lnTo>
                  <a:pt x="725" y="579"/>
                </a:lnTo>
                <a:lnTo>
                  <a:pt x="719" y="585"/>
                </a:lnTo>
                <a:lnTo>
                  <a:pt x="713" y="594"/>
                </a:lnTo>
                <a:lnTo>
                  <a:pt x="705" y="604"/>
                </a:lnTo>
                <a:lnTo>
                  <a:pt x="695" y="608"/>
                </a:lnTo>
                <a:lnTo>
                  <a:pt x="681" y="610"/>
                </a:lnTo>
                <a:lnTo>
                  <a:pt x="664" y="614"/>
                </a:lnTo>
                <a:lnTo>
                  <a:pt x="642" y="618"/>
                </a:lnTo>
                <a:lnTo>
                  <a:pt x="622" y="626"/>
                </a:lnTo>
                <a:lnTo>
                  <a:pt x="607" y="638"/>
                </a:lnTo>
                <a:lnTo>
                  <a:pt x="593" y="651"/>
                </a:lnTo>
                <a:lnTo>
                  <a:pt x="577" y="665"/>
                </a:lnTo>
                <a:lnTo>
                  <a:pt x="559" y="679"/>
                </a:lnTo>
                <a:lnTo>
                  <a:pt x="544" y="693"/>
                </a:lnTo>
                <a:lnTo>
                  <a:pt x="530" y="703"/>
                </a:lnTo>
                <a:lnTo>
                  <a:pt x="522" y="711"/>
                </a:lnTo>
                <a:lnTo>
                  <a:pt x="514" y="718"/>
                </a:lnTo>
                <a:lnTo>
                  <a:pt x="502" y="730"/>
                </a:lnTo>
                <a:lnTo>
                  <a:pt x="492" y="744"/>
                </a:lnTo>
                <a:lnTo>
                  <a:pt x="481" y="760"/>
                </a:lnTo>
                <a:lnTo>
                  <a:pt x="475" y="774"/>
                </a:lnTo>
                <a:lnTo>
                  <a:pt x="465" y="789"/>
                </a:lnTo>
                <a:lnTo>
                  <a:pt x="451" y="801"/>
                </a:lnTo>
                <a:lnTo>
                  <a:pt x="437" y="809"/>
                </a:lnTo>
                <a:lnTo>
                  <a:pt x="427" y="815"/>
                </a:lnTo>
                <a:lnTo>
                  <a:pt x="422" y="823"/>
                </a:lnTo>
                <a:lnTo>
                  <a:pt x="410" y="831"/>
                </a:lnTo>
                <a:lnTo>
                  <a:pt x="394" y="840"/>
                </a:lnTo>
                <a:lnTo>
                  <a:pt x="380" y="850"/>
                </a:lnTo>
                <a:lnTo>
                  <a:pt x="364" y="856"/>
                </a:lnTo>
                <a:lnTo>
                  <a:pt x="355" y="858"/>
                </a:lnTo>
                <a:lnTo>
                  <a:pt x="349" y="854"/>
                </a:lnTo>
                <a:lnTo>
                  <a:pt x="349" y="838"/>
                </a:lnTo>
                <a:lnTo>
                  <a:pt x="355" y="827"/>
                </a:lnTo>
                <a:lnTo>
                  <a:pt x="366" y="815"/>
                </a:lnTo>
                <a:lnTo>
                  <a:pt x="380" y="801"/>
                </a:lnTo>
                <a:lnTo>
                  <a:pt x="392" y="789"/>
                </a:lnTo>
                <a:lnTo>
                  <a:pt x="404" y="775"/>
                </a:lnTo>
                <a:lnTo>
                  <a:pt x="410" y="764"/>
                </a:lnTo>
                <a:lnTo>
                  <a:pt x="410" y="754"/>
                </a:lnTo>
                <a:lnTo>
                  <a:pt x="404" y="748"/>
                </a:lnTo>
                <a:lnTo>
                  <a:pt x="392" y="742"/>
                </a:lnTo>
                <a:lnTo>
                  <a:pt x="380" y="734"/>
                </a:lnTo>
                <a:lnTo>
                  <a:pt x="370" y="726"/>
                </a:lnTo>
                <a:lnTo>
                  <a:pt x="364" y="716"/>
                </a:lnTo>
                <a:lnTo>
                  <a:pt x="364" y="699"/>
                </a:lnTo>
                <a:lnTo>
                  <a:pt x="372" y="679"/>
                </a:lnTo>
                <a:lnTo>
                  <a:pt x="382" y="661"/>
                </a:lnTo>
                <a:lnTo>
                  <a:pt x="400" y="636"/>
                </a:lnTo>
                <a:lnTo>
                  <a:pt x="418" y="608"/>
                </a:lnTo>
                <a:lnTo>
                  <a:pt x="425" y="592"/>
                </a:lnTo>
                <a:lnTo>
                  <a:pt x="433" y="575"/>
                </a:lnTo>
                <a:lnTo>
                  <a:pt x="441" y="559"/>
                </a:lnTo>
                <a:lnTo>
                  <a:pt x="443" y="547"/>
                </a:lnTo>
                <a:lnTo>
                  <a:pt x="439" y="537"/>
                </a:lnTo>
                <a:lnTo>
                  <a:pt x="429" y="526"/>
                </a:lnTo>
                <a:lnTo>
                  <a:pt x="418" y="514"/>
                </a:lnTo>
                <a:lnTo>
                  <a:pt x="404" y="502"/>
                </a:lnTo>
                <a:lnTo>
                  <a:pt x="394" y="494"/>
                </a:lnTo>
                <a:lnTo>
                  <a:pt x="384" y="490"/>
                </a:lnTo>
                <a:lnTo>
                  <a:pt x="374" y="490"/>
                </a:lnTo>
                <a:lnTo>
                  <a:pt x="362" y="492"/>
                </a:lnTo>
                <a:lnTo>
                  <a:pt x="345" y="494"/>
                </a:lnTo>
                <a:lnTo>
                  <a:pt x="325" y="494"/>
                </a:lnTo>
                <a:lnTo>
                  <a:pt x="311" y="492"/>
                </a:lnTo>
                <a:lnTo>
                  <a:pt x="301" y="492"/>
                </a:lnTo>
                <a:lnTo>
                  <a:pt x="294" y="498"/>
                </a:lnTo>
                <a:lnTo>
                  <a:pt x="286" y="512"/>
                </a:lnTo>
                <a:lnTo>
                  <a:pt x="280" y="533"/>
                </a:lnTo>
                <a:lnTo>
                  <a:pt x="272" y="557"/>
                </a:lnTo>
                <a:lnTo>
                  <a:pt x="264" y="577"/>
                </a:lnTo>
                <a:lnTo>
                  <a:pt x="254" y="592"/>
                </a:lnTo>
                <a:lnTo>
                  <a:pt x="242" y="608"/>
                </a:lnTo>
                <a:lnTo>
                  <a:pt x="227" y="630"/>
                </a:lnTo>
                <a:lnTo>
                  <a:pt x="211" y="650"/>
                </a:lnTo>
                <a:lnTo>
                  <a:pt x="197" y="663"/>
                </a:lnTo>
                <a:lnTo>
                  <a:pt x="183" y="673"/>
                </a:lnTo>
                <a:lnTo>
                  <a:pt x="172" y="681"/>
                </a:lnTo>
                <a:lnTo>
                  <a:pt x="162" y="687"/>
                </a:lnTo>
                <a:lnTo>
                  <a:pt x="158" y="691"/>
                </a:lnTo>
                <a:lnTo>
                  <a:pt x="134" y="667"/>
                </a:lnTo>
                <a:lnTo>
                  <a:pt x="103" y="620"/>
                </a:lnTo>
                <a:lnTo>
                  <a:pt x="55" y="587"/>
                </a:lnTo>
                <a:lnTo>
                  <a:pt x="0" y="569"/>
                </a:lnTo>
                <a:lnTo>
                  <a:pt x="20" y="510"/>
                </a:lnTo>
                <a:lnTo>
                  <a:pt x="53" y="457"/>
                </a:lnTo>
                <a:lnTo>
                  <a:pt x="30" y="402"/>
                </a:lnTo>
                <a:lnTo>
                  <a:pt x="30" y="337"/>
                </a:lnTo>
                <a:lnTo>
                  <a:pt x="10" y="315"/>
                </a:lnTo>
                <a:lnTo>
                  <a:pt x="40" y="285"/>
                </a:lnTo>
                <a:lnTo>
                  <a:pt x="81" y="317"/>
                </a:lnTo>
                <a:lnTo>
                  <a:pt x="126" y="382"/>
                </a:lnTo>
                <a:lnTo>
                  <a:pt x="170" y="311"/>
                </a:lnTo>
                <a:lnTo>
                  <a:pt x="215" y="274"/>
                </a:lnTo>
                <a:lnTo>
                  <a:pt x="274" y="209"/>
                </a:lnTo>
                <a:lnTo>
                  <a:pt x="349" y="189"/>
                </a:lnTo>
                <a:lnTo>
                  <a:pt x="376" y="173"/>
                </a:lnTo>
                <a:lnTo>
                  <a:pt x="380" y="134"/>
                </a:lnTo>
                <a:lnTo>
                  <a:pt x="431" y="146"/>
                </a:lnTo>
                <a:lnTo>
                  <a:pt x="475" y="108"/>
                </a:lnTo>
                <a:lnTo>
                  <a:pt x="524" y="47"/>
                </a:lnTo>
                <a:lnTo>
                  <a:pt x="524" y="0"/>
                </a:lnTo>
                <a:lnTo>
                  <a:pt x="595" y="22"/>
                </a:lnTo>
                <a:lnTo>
                  <a:pt x="679" y="45"/>
                </a:lnTo>
                <a:lnTo>
                  <a:pt x="725" y="120"/>
                </a:lnTo>
                <a:lnTo>
                  <a:pt x="784" y="187"/>
                </a:lnTo>
                <a:lnTo>
                  <a:pt x="774" y="240"/>
                </a:lnTo>
                <a:lnTo>
                  <a:pt x="860" y="317"/>
                </a:lnTo>
                <a:lnTo>
                  <a:pt x="860" y="402"/>
                </a:lnTo>
                <a:lnTo>
                  <a:pt x="815" y="425"/>
                </a:lnTo>
                <a:lnTo>
                  <a:pt x="731" y="533"/>
                </a:lnTo>
                <a:lnTo>
                  <a:pt x="725" y="575"/>
                </a:lnTo>
              </a:path>
            </a:pathLst>
          </a:custGeom>
          <a:solidFill>
            <a:srgbClr val="B46780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91472" tIns="45736" rIns="91472" bIns="45736"/>
          <a:lstStyle/>
          <a:p>
            <a:endParaRPr lang="zh-CN" altLang="en-US"/>
          </a:p>
        </p:txBody>
      </p:sp>
      <p:sp>
        <p:nvSpPr>
          <p:cNvPr id="93" name="Freeform 82"/>
          <p:cNvSpPr/>
          <p:nvPr/>
        </p:nvSpPr>
        <p:spPr bwMode="gray">
          <a:xfrm>
            <a:off x="5338001" y="4346840"/>
            <a:ext cx="449555" cy="504942"/>
          </a:xfrm>
          <a:custGeom>
            <a:avLst/>
            <a:gdLst>
              <a:gd name="T0" fmla="*/ 109 w 565"/>
              <a:gd name="T1" fmla="*/ 11 h 638"/>
              <a:gd name="T2" fmla="*/ 106 w 565"/>
              <a:gd name="T3" fmla="*/ 11 h 638"/>
              <a:gd name="T4" fmla="*/ 103 w 565"/>
              <a:gd name="T5" fmla="*/ 14 h 638"/>
              <a:gd name="T6" fmla="*/ 100 w 565"/>
              <a:gd name="T7" fmla="*/ 21 h 638"/>
              <a:gd name="T8" fmla="*/ 99 w 565"/>
              <a:gd name="T9" fmla="*/ 28 h 638"/>
              <a:gd name="T10" fmla="*/ 96 w 565"/>
              <a:gd name="T11" fmla="*/ 31 h 638"/>
              <a:gd name="T12" fmla="*/ 90 w 565"/>
              <a:gd name="T13" fmla="*/ 29 h 638"/>
              <a:gd name="T14" fmla="*/ 84 w 565"/>
              <a:gd name="T15" fmla="*/ 26 h 638"/>
              <a:gd name="T16" fmla="*/ 80 w 565"/>
              <a:gd name="T17" fmla="*/ 26 h 638"/>
              <a:gd name="T18" fmla="*/ 82 w 565"/>
              <a:gd name="T19" fmla="*/ 32 h 638"/>
              <a:gd name="T20" fmla="*/ 87 w 565"/>
              <a:gd name="T21" fmla="*/ 36 h 638"/>
              <a:gd name="T22" fmla="*/ 93 w 565"/>
              <a:gd name="T23" fmla="*/ 38 h 638"/>
              <a:gd name="T24" fmla="*/ 101 w 565"/>
              <a:gd name="T25" fmla="*/ 35 h 638"/>
              <a:gd name="T26" fmla="*/ 104 w 565"/>
              <a:gd name="T27" fmla="*/ 31 h 638"/>
              <a:gd name="T28" fmla="*/ 106 w 565"/>
              <a:gd name="T29" fmla="*/ 25 h 638"/>
              <a:gd name="T30" fmla="*/ 110 w 565"/>
              <a:gd name="T31" fmla="*/ 24 h 638"/>
              <a:gd name="T32" fmla="*/ 117 w 565"/>
              <a:gd name="T33" fmla="*/ 30 h 638"/>
              <a:gd name="T34" fmla="*/ 126 w 565"/>
              <a:gd name="T35" fmla="*/ 34 h 638"/>
              <a:gd name="T36" fmla="*/ 131 w 565"/>
              <a:gd name="T37" fmla="*/ 36 h 638"/>
              <a:gd name="T38" fmla="*/ 138 w 565"/>
              <a:gd name="T39" fmla="*/ 38 h 638"/>
              <a:gd name="T40" fmla="*/ 142 w 565"/>
              <a:gd name="T41" fmla="*/ 44 h 638"/>
              <a:gd name="T42" fmla="*/ 139 w 565"/>
              <a:gd name="T43" fmla="*/ 51 h 638"/>
              <a:gd name="T44" fmla="*/ 133 w 565"/>
              <a:gd name="T45" fmla="*/ 58 h 638"/>
              <a:gd name="T46" fmla="*/ 130 w 565"/>
              <a:gd name="T47" fmla="*/ 60 h 638"/>
              <a:gd name="T48" fmla="*/ 134 w 565"/>
              <a:gd name="T49" fmla="*/ 60 h 638"/>
              <a:gd name="T50" fmla="*/ 139 w 565"/>
              <a:gd name="T51" fmla="*/ 60 h 638"/>
              <a:gd name="T52" fmla="*/ 141 w 565"/>
              <a:gd name="T53" fmla="*/ 63 h 638"/>
              <a:gd name="T54" fmla="*/ 136 w 565"/>
              <a:gd name="T55" fmla="*/ 67 h 638"/>
              <a:gd name="T56" fmla="*/ 129 w 565"/>
              <a:gd name="T57" fmla="*/ 71 h 638"/>
              <a:gd name="T58" fmla="*/ 126 w 565"/>
              <a:gd name="T59" fmla="*/ 73 h 638"/>
              <a:gd name="T60" fmla="*/ 129 w 565"/>
              <a:gd name="T61" fmla="*/ 73 h 638"/>
              <a:gd name="T62" fmla="*/ 135 w 565"/>
              <a:gd name="T63" fmla="*/ 78 h 638"/>
              <a:gd name="T64" fmla="*/ 136 w 565"/>
              <a:gd name="T65" fmla="*/ 88 h 638"/>
              <a:gd name="T66" fmla="*/ 138 w 565"/>
              <a:gd name="T67" fmla="*/ 98 h 638"/>
              <a:gd name="T68" fmla="*/ 141 w 565"/>
              <a:gd name="T69" fmla="*/ 104 h 638"/>
              <a:gd name="T70" fmla="*/ 141 w 565"/>
              <a:gd name="T71" fmla="*/ 108 h 638"/>
              <a:gd name="T72" fmla="*/ 136 w 565"/>
              <a:gd name="T73" fmla="*/ 112 h 638"/>
              <a:gd name="T74" fmla="*/ 129 w 565"/>
              <a:gd name="T75" fmla="*/ 111 h 638"/>
              <a:gd name="T76" fmla="*/ 123 w 565"/>
              <a:gd name="T77" fmla="*/ 110 h 638"/>
              <a:gd name="T78" fmla="*/ 119 w 565"/>
              <a:gd name="T79" fmla="*/ 116 h 638"/>
              <a:gd name="T80" fmla="*/ 118 w 565"/>
              <a:gd name="T81" fmla="*/ 122 h 638"/>
              <a:gd name="T82" fmla="*/ 116 w 565"/>
              <a:gd name="T83" fmla="*/ 129 h 638"/>
              <a:gd name="T84" fmla="*/ 113 w 565"/>
              <a:gd name="T85" fmla="*/ 136 h 638"/>
              <a:gd name="T86" fmla="*/ 112 w 565"/>
              <a:gd name="T87" fmla="*/ 146 h 638"/>
              <a:gd name="T88" fmla="*/ 112 w 565"/>
              <a:gd name="T89" fmla="*/ 150 h 638"/>
              <a:gd name="T90" fmla="*/ 102 w 565"/>
              <a:gd name="T91" fmla="*/ 158 h 638"/>
              <a:gd name="T92" fmla="*/ 88 w 565"/>
              <a:gd name="T93" fmla="*/ 158 h 638"/>
              <a:gd name="T94" fmla="*/ 69 w 565"/>
              <a:gd name="T95" fmla="*/ 148 h 638"/>
              <a:gd name="T96" fmla="*/ 47 w 565"/>
              <a:gd name="T97" fmla="*/ 155 h 638"/>
              <a:gd name="T98" fmla="*/ 35 w 565"/>
              <a:gd name="T99" fmla="*/ 128 h 638"/>
              <a:gd name="T100" fmla="*/ 20 w 565"/>
              <a:gd name="T101" fmla="*/ 113 h 638"/>
              <a:gd name="T102" fmla="*/ 5 w 565"/>
              <a:gd name="T103" fmla="*/ 83 h 638"/>
              <a:gd name="T104" fmla="*/ 27 w 565"/>
              <a:gd name="T105" fmla="*/ 49 h 638"/>
              <a:gd name="T106" fmla="*/ 42 w 565"/>
              <a:gd name="T107" fmla="*/ 36 h 638"/>
              <a:gd name="T108" fmla="*/ 46 w 565"/>
              <a:gd name="T109" fmla="*/ 12 h 638"/>
              <a:gd name="T110" fmla="*/ 56 w 565"/>
              <a:gd name="T111" fmla="*/ 0 h 638"/>
              <a:gd name="T112" fmla="*/ 76 w 565"/>
              <a:gd name="T113" fmla="*/ 7 h 638"/>
              <a:gd name="T114" fmla="*/ 96 w 565"/>
              <a:gd name="T115" fmla="*/ 1 h 638"/>
              <a:gd name="T116" fmla="*/ 109 w 565"/>
              <a:gd name="T117" fmla="*/ 11 h 638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w 565"/>
              <a:gd name="T178" fmla="*/ 0 h 638"/>
              <a:gd name="T179" fmla="*/ 565 w 565"/>
              <a:gd name="T180" fmla="*/ 638 h 638"/>
            </a:gdLst>
            <a:ahLst/>
            <a:cxnLst>
              <a:cxn ang="T118">
                <a:pos x="T0" y="T1"/>
              </a:cxn>
              <a:cxn ang="T119">
                <a:pos x="T2" y="T3"/>
              </a:cxn>
              <a:cxn ang="T120">
                <a:pos x="T4" y="T5"/>
              </a:cxn>
              <a:cxn ang="T121">
                <a:pos x="T6" y="T7"/>
              </a:cxn>
              <a:cxn ang="T122">
                <a:pos x="T8" y="T9"/>
              </a:cxn>
              <a:cxn ang="T123">
                <a:pos x="T10" y="T11"/>
              </a:cxn>
              <a:cxn ang="T124">
                <a:pos x="T12" y="T13"/>
              </a:cxn>
              <a:cxn ang="T125">
                <a:pos x="T14" y="T15"/>
              </a:cxn>
              <a:cxn ang="T126">
                <a:pos x="T16" y="T17"/>
              </a:cxn>
              <a:cxn ang="T127">
                <a:pos x="T18" y="T19"/>
              </a:cxn>
              <a:cxn ang="T128">
                <a:pos x="T20" y="T21"/>
              </a:cxn>
              <a:cxn ang="T129">
                <a:pos x="T22" y="T23"/>
              </a:cxn>
              <a:cxn ang="T130">
                <a:pos x="T24" y="T25"/>
              </a:cxn>
              <a:cxn ang="T131">
                <a:pos x="T26" y="T27"/>
              </a:cxn>
              <a:cxn ang="T132">
                <a:pos x="T28" y="T29"/>
              </a:cxn>
              <a:cxn ang="T133">
                <a:pos x="T30" y="T31"/>
              </a:cxn>
              <a:cxn ang="T134">
                <a:pos x="T32" y="T33"/>
              </a:cxn>
              <a:cxn ang="T135">
                <a:pos x="T34" y="T35"/>
              </a:cxn>
              <a:cxn ang="T136">
                <a:pos x="T36" y="T37"/>
              </a:cxn>
              <a:cxn ang="T137">
                <a:pos x="T38" y="T39"/>
              </a:cxn>
              <a:cxn ang="T138">
                <a:pos x="T40" y="T41"/>
              </a:cxn>
              <a:cxn ang="T139">
                <a:pos x="T42" y="T43"/>
              </a:cxn>
              <a:cxn ang="T140">
                <a:pos x="T44" y="T45"/>
              </a:cxn>
              <a:cxn ang="T141">
                <a:pos x="T46" y="T47"/>
              </a:cxn>
              <a:cxn ang="T142">
                <a:pos x="T48" y="T49"/>
              </a:cxn>
              <a:cxn ang="T143">
                <a:pos x="T50" y="T51"/>
              </a:cxn>
              <a:cxn ang="T144">
                <a:pos x="T52" y="T53"/>
              </a:cxn>
              <a:cxn ang="T145">
                <a:pos x="T54" y="T55"/>
              </a:cxn>
              <a:cxn ang="T146">
                <a:pos x="T56" y="T57"/>
              </a:cxn>
              <a:cxn ang="T147">
                <a:pos x="T58" y="T59"/>
              </a:cxn>
              <a:cxn ang="T148">
                <a:pos x="T60" y="T61"/>
              </a:cxn>
              <a:cxn ang="T149">
                <a:pos x="T62" y="T63"/>
              </a:cxn>
              <a:cxn ang="T150">
                <a:pos x="T64" y="T65"/>
              </a:cxn>
              <a:cxn ang="T151">
                <a:pos x="T66" y="T67"/>
              </a:cxn>
              <a:cxn ang="T152">
                <a:pos x="T68" y="T69"/>
              </a:cxn>
              <a:cxn ang="T153">
                <a:pos x="T70" y="T71"/>
              </a:cxn>
              <a:cxn ang="T154">
                <a:pos x="T72" y="T73"/>
              </a:cxn>
              <a:cxn ang="T155">
                <a:pos x="T74" y="T75"/>
              </a:cxn>
              <a:cxn ang="T156">
                <a:pos x="T76" y="T77"/>
              </a:cxn>
              <a:cxn ang="T157">
                <a:pos x="T78" y="T79"/>
              </a:cxn>
              <a:cxn ang="T158">
                <a:pos x="T80" y="T81"/>
              </a:cxn>
              <a:cxn ang="T159">
                <a:pos x="T82" y="T83"/>
              </a:cxn>
              <a:cxn ang="T160">
                <a:pos x="T84" y="T85"/>
              </a:cxn>
              <a:cxn ang="T161">
                <a:pos x="T86" y="T87"/>
              </a:cxn>
              <a:cxn ang="T162">
                <a:pos x="T88" y="T89"/>
              </a:cxn>
              <a:cxn ang="T163">
                <a:pos x="T90" y="T91"/>
              </a:cxn>
              <a:cxn ang="T164">
                <a:pos x="T92" y="T93"/>
              </a:cxn>
              <a:cxn ang="T165">
                <a:pos x="T94" y="T95"/>
              </a:cxn>
              <a:cxn ang="T166">
                <a:pos x="T96" y="T97"/>
              </a:cxn>
              <a:cxn ang="T167">
                <a:pos x="T98" y="T99"/>
              </a:cxn>
              <a:cxn ang="T168">
                <a:pos x="T100" y="T101"/>
              </a:cxn>
              <a:cxn ang="T169">
                <a:pos x="T102" y="T103"/>
              </a:cxn>
              <a:cxn ang="T170">
                <a:pos x="T104" y="T105"/>
              </a:cxn>
              <a:cxn ang="T171">
                <a:pos x="T106" y="T107"/>
              </a:cxn>
              <a:cxn ang="T172">
                <a:pos x="T108" y="T109"/>
              </a:cxn>
              <a:cxn ang="T173">
                <a:pos x="T110" y="T111"/>
              </a:cxn>
              <a:cxn ang="T174">
                <a:pos x="T112" y="T113"/>
              </a:cxn>
              <a:cxn ang="T175">
                <a:pos x="T114" y="T115"/>
              </a:cxn>
              <a:cxn ang="T176">
                <a:pos x="T116" y="T117"/>
              </a:cxn>
            </a:cxnLst>
            <a:rect l="T177" t="T178" r="T179" b="T180"/>
            <a:pathLst>
              <a:path w="565" h="638">
                <a:moveTo>
                  <a:pt x="433" y="44"/>
                </a:moveTo>
                <a:lnTo>
                  <a:pt x="433" y="44"/>
                </a:lnTo>
                <a:lnTo>
                  <a:pt x="429" y="46"/>
                </a:lnTo>
                <a:lnTo>
                  <a:pt x="423" y="47"/>
                </a:lnTo>
                <a:lnTo>
                  <a:pt x="417" y="53"/>
                </a:lnTo>
                <a:lnTo>
                  <a:pt x="411" y="59"/>
                </a:lnTo>
                <a:lnTo>
                  <a:pt x="403" y="69"/>
                </a:lnTo>
                <a:lnTo>
                  <a:pt x="398" y="85"/>
                </a:lnTo>
                <a:lnTo>
                  <a:pt x="396" y="99"/>
                </a:lnTo>
                <a:lnTo>
                  <a:pt x="394" y="112"/>
                </a:lnTo>
                <a:lnTo>
                  <a:pt x="392" y="122"/>
                </a:lnTo>
                <a:lnTo>
                  <a:pt x="384" y="126"/>
                </a:lnTo>
                <a:lnTo>
                  <a:pt x="372" y="122"/>
                </a:lnTo>
                <a:lnTo>
                  <a:pt x="360" y="118"/>
                </a:lnTo>
                <a:lnTo>
                  <a:pt x="346" y="110"/>
                </a:lnTo>
                <a:lnTo>
                  <a:pt x="335" y="107"/>
                </a:lnTo>
                <a:lnTo>
                  <a:pt x="325" y="105"/>
                </a:lnTo>
                <a:lnTo>
                  <a:pt x="319" y="107"/>
                </a:lnTo>
                <a:lnTo>
                  <a:pt x="317" y="118"/>
                </a:lnTo>
                <a:lnTo>
                  <a:pt x="325" y="128"/>
                </a:lnTo>
                <a:lnTo>
                  <a:pt x="337" y="138"/>
                </a:lnTo>
                <a:lnTo>
                  <a:pt x="346" y="146"/>
                </a:lnTo>
                <a:lnTo>
                  <a:pt x="358" y="152"/>
                </a:lnTo>
                <a:lnTo>
                  <a:pt x="372" y="154"/>
                </a:lnTo>
                <a:lnTo>
                  <a:pt x="388" y="150"/>
                </a:lnTo>
                <a:lnTo>
                  <a:pt x="402" y="142"/>
                </a:lnTo>
                <a:lnTo>
                  <a:pt x="407" y="134"/>
                </a:lnTo>
                <a:lnTo>
                  <a:pt x="413" y="124"/>
                </a:lnTo>
                <a:lnTo>
                  <a:pt x="417" y="112"/>
                </a:lnTo>
                <a:lnTo>
                  <a:pt x="423" y="103"/>
                </a:lnTo>
                <a:lnTo>
                  <a:pt x="429" y="97"/>
                </a:lnTo>
                <a:lnTo>
                  <a:pt x="437" y="97"/>
                </a:lnTo>
                <a:lnTo>
                  <a:pt x="447" y="105"/>
                </a:lnTo>
                <a:lnTo>
                  <a:pt x="468" y="122"/>
                </a:lnTo>
                <a:lnTo>
                  <a:pt x="486" y="132"/>
                </a:lnTo>
                <a:lnTo>
                  <a:pt x="502" y="138"/>
                </a:lnTo>
                <a:lnTo>
                  <a:pt x="514" y="142"/>
                </a:lnTo>
                <a:lnTo>
                  <a:pt x="524" y="144"/>
                </a:lnTo>
                <a:lnTo>
                  <a:pt x="537" y="148"/>
                </a:lnTo>
                <a:lnTo>
                  <a:pt x="549" y="154"/>
                </a:lnTo>
                <a:lnTo>
                  <a:pt x="559" y="164"/>
                </a:lnTo>
                <a:lnTo>
                  <a:pt x="565" y="177"/>
                </a:lnTo>
                <a:lnTo>
                  <a:pt x="561" y="191"/>
                </a:lnTo>
                <a:lnTo>
                  <a:pt x="553" y="207"/>
                </a:lnTo>
                <a:lnTo>
                  <a:pt x="543" y="221"/>
                </a:lnTo>
                <a:lnTo>
                  <a:pt x="531" y="232"/>
                </a:lnTo>
                <a:lnTo>
                  <a:pt x="524" y="240"/>
                </a:lnTo>
                <a:lnTo>
                  <a:pt x="520" y="242"/>
                </a:lnTo>
                <a:lnTo>
                  <a:pt x="524" y="242"/>
                </a:lnTo>
                <a:lnTo>
                  <a:pt x="533" y="242"/>
                </a:lnTo>
                <a:lnTo>
                  <a:pt x="543" y="240"/>
                </a:lnTo>
                <a:lnTo>
                  <a:pt x="555" y="242"/>
                </a:lnTo>
                <a:lnTo>
                  <a:pt x="561" y="246"/>
                </a:lnTo>
                <a:lnTo>
                  <a:pt x="561" y="252"/>
                </a:lnTo>
                <a:lnTo>
                  <a:pt x="555" y="262"/>
                </a:lnTo>
                <a:lnTo>
                  <a:pt x="543" y="270"/>
                </a:lnTo>
                <a:lnTo>
                  <a:pt x="529" y="278"/>
                </a:lnTo>
                <a:lnTo>
                  <a:pt x="516" y="286"/>
                </a:lnTo>
                <a:lnTo>
                  <a:pt x="506" y="290"/>
                </a:lnTo>
                <a:lnTo>
                  <a:pt x="502" y="292"/>
                </a:lnTo>
                <a:lnTo>
                  <a:pt x="506" y="292"/>
                </a:lnTo>
                <a:lnTo>
                  <a:pt x="516" y="295"/>
                </a:lnTo>
                <a:lnTo>
                  <a:pt x="528" y="303"/>
                </a:lnTo>
                <a:lnTo>
                  <a:pt x="537" y="315"/>
                </a:lnTo>
                <a:lnTo>
                  <a:pt x="541" y="329"/>
                </a:lnTo>
                <a:lnTo>
                  <a:pt x="543" y="353"/>
                </a:lnTo>
                <a:lnTo>
                  <a:pt x="543" y="374"/>
                </a:lnTo>
                <a:lnTo>
                  <a:pt x="549" y="396"/>
                </a:lnTo>
                <a:lnTo>
                  <a:pt x="555" y="408"/>
                </a:lnTo>
                <a:lnTo>
                  <a:pt x="561" y="418"/>
                </a:lnTo>
                <a:lnTo>
                  <a:pt x="565" y="425"/>
                </a:lnTo>
                <a:lnTo>
                  <a:pt x="563" y="435"/>
                </a:lnTo>
                <a:lnTo>
                  <a:pt x="553" y="445"/>
                </a:lnTo>
                <a:lnTo>
                  <a:pt x="541" y="451"/>
                </a:lnTo>
                <a:lnTo>
                  <a:pt x="528" y="449"/>
                </a:lnTo>
                <a:lnTo>
                  <a:pt x="514" y="445"/>
                </a:lnTo>
                <a:lnTo>
                  <a:pt x="502" y="441"/>
                </a:lnTo>
                <a:lnTo>
                  <a:pt x="490" y="443"/>
                </a:lnTo>
                <a:lnTo>
                  <a:pt x="482" y="453"/>
                </a:lnTo>
                <a:lnTo>
                  <a:pt x="476" y="465"/>
                </a:lnTo>
                <a:lnTo>
                  <a:pt x="474" y="479"/>
                </a:lnTo>
                <a:lnTo>
                  <a:pt x="472" y="492"/>
                </a:lnTo>
                <a:lnTo>
                  <a:pt x="470" y="506"/>
                </a:lnTo>
                <a:lnTo>
                  <a:pt x="463" y="518"/>
                </a:lnTo>
                <a:lnTo>
                  <a:pt x="457" y="532"/>
                </a:lnTo>
                <a:lnTo>
                  <a:pt x="449" y="545"/>
                </a:lnTo>
                <a:lnTo>
                  <a:pt x="447" y="567"/>
                </a:lnTo>
                <a:lnTo>
                  <a:pt x="445" y="587"/>
                </a:lnTo>
                <a:lnTo>
                  <a:pt x="445" y="599"/>
                </a:lnTo>
                <a:lnTo>
                  <a:pt x="445" y="604"/>
                </a:lnTo>
                <a:lnTo>
                  <a:pt x="445" y="606"/>
                </a:lnTo>
                <a:lnTo>
                  <a:pt x="405" y="634"/>
                </a:lnTo>
                <a:lnTo>
                  <a:pt x="382" y="610"/>
                </a:lnTo>
                <a:lnTo>
                  <a:pt x="350" y="634"/>
                </a:lnTo>
                <a:lnTo>
                  <a:pt x="317" y="638"/>
                </a:lnTo>
                <a:lnTo>
                  <a:pt x="274" y="595"/>
                </a:lnTo>
                <a:lnTo>
                  <a:pt x="234" y="638"/>
                </a:lnTo>
                <a:lnTo>
                  <a:pt x="185" y="622"/>
                </a:lnTo>
                <a:lnTo>
                  <a:pt x="146" y="565"/>
                </a:lnTo>
                <a:lnTo>
                  <a:pt x="140" y="514"/>
                </a:lnTo>
                <a:lnTo>
                  <a:pt x="91" y="514"/>
                </a:lnTo>
                <a:lnTo>
                  <a:pt x="77" y="453"/>
                </a:lnTo>
                <a:lnTo>
                  <a:pt x="0" y="394"/>
                </a:lnTo>
                <a:lnTo>
                  <a:pt x="18" y="333"/>
                </a:lnTo>
                <a:lnTo>
                  <a:pt x="77" y="272"/>
                </a:lnTo>
                <a:lnTo>
                  <a:pt x="106" y="199"/>
                </a:lnTo>
                <a:lnTo>
                  <a:pt x="134" y="156"/>
                </a:lnTo>
                <a:lnTo>
                  <a:pt x="165" y="144"/>
                </a:lnTo>
                <a:lnTo>
                  <a:pt x="144" y="101"/>
                </a:lnTo>
                <a:lnTo>
                  <a:pt x="183" y="51"/>
                </a:lnTo>
                <a:lnTo>
                  <a:pt x="179" y="8"/>
                </a:lnTo>
                <a:lnTo>
                  <a:pt x="224" y="0"/>
                </a:lnTo>
                <a:lnTo>
                  <a:pt x="252" y="34"/>
                </a:lnTo>
                <a:lnTo>
                  <a:pt x="301" y="30"/>
                </a:lnTo>
                <a:lnTo>
                  <a:pt x="344" y="20"/>
                </a:lnTo>
                <a:lnTo>
                  <a:pt x="384" y="4"/>
                </a:lnTo>
                <a:lnTo>
                  <a:pt x="415" y="22"/>
                </a:lnTo>
                <a:lnTo>
                  <a:pt x="433" y="44"/>
                </a:lnTo>
              </a:path>
            </a:pathLst>
          </a:custGeom>
          <a:solidFill>
            <a:srgbClr val="005DA2"/>
          </a:solidFill>
          <a:ln w="6350">
            <a:solidFill>
              <a:schemeClr val="tx1">
                <a:lumMod val="85000"/>
                <a:lumOff val="15000"/>
              </a:schemeClr>
            </a:solidFill>
            <a:prstDash val="solid"/>
            <a:round/>
          </a:ln>
        </p:spPr>
        <p:txBody>
          <a:bodyPr lIns="91472" tIns="45736" rIns="91472" bIns="45736"/>
          <a:lstStyle/>
          <a:p>
            <a:endParaRPr lang="zh-CN" altLang="en-US"/>
          </a:p>
        </p:txBody>
      </p:sp>
      <p:cxnSp>
        <p:nvCxnSpPr>
          <p:cNvPr id="94" name="直接连接符 93"/>
          <p:cNvCxnSpPr/>
          <p:nvPr/>
        </p:nvCxnSpPr>
        <p:spPr>
          <a:xfrm>
            <a:off x="5771884" y="3063051"/>
            <a:ext cx="252577" cy="24850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>
            <a:off x="6024461" y="3311552"/>
            <a:ext cx="22531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>
            <a:off x="5558290" y="3572674"/>
            <a:ext cx="252577" cy="24850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>
            <a:off x="5810868" y="3821175"/>
            <a:ext cx="2466709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5708004" y="4484986"/>
            <a:ext cx="316455" cy="2048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>
            <a:off x="6024461" y="4484986"/>
            <a:ext cx="2253116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>
            <a:off x="5048763" y="5636984"/>
            <a:ext cx="252577" cy="248502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>
            <a:off x="5301340" y="5885485"/>
            <a:ext cx="2862914" cy="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矩形 101"/>
          <p:cNvSpPr/>
          <p:nvPr/>
        </p:nvSpPr>
        <p:spPr>
          <a:xfrm>
            <a:off x="6706895" y="2830984"/>
            <a:ext cx="1646669" cy="384753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6706895" y="3406825"/>
            <a:ext cx="1646669" cy="384753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9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6706895" y="4072418"/>
            <a:ext cx="1646669" cy="384753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90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0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6661601" y="5402696"/>
            <a:ext cx="1646669" cy="384753"/>
          </a:xfrm>
          <a:prstGeom prst="rect">
            <a:avLst/>
          </a:prstGeom>
        </p:spPr>
        <p:txBody>
          <a:bodyPr wrap="none" lIns="91472" tIns="45736" rIns="91472" bIns="45736">
            <a:spAutoFit/>
          </a:bodyPr>
          <a:lstStyle/>
          <a:p>
            <a:r>
              <a:rPr lang="zh-CN" altLang="en-US" sz="19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</a:t>
            </a:r>
            <a:endParaRPr lang="zh-CN" altLang="en-US" sz="19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6" name="矩形标注 105"/>
          <p:cNvSpPr/>
          <p:nvPr/>
        </p:nvSpPr>
        <p:spPr>
          <a:xfrm>
            <a:off x="8814108" y="2252445"/>
            <a:ext cx="2901691" cy="3899377"/>
          </a:xfrm>
          <a:prstGeom prst="wedgeRectCallout">
            <a:avLst>
              <a:gd name="adj1" fmla="val -72333"/>
              <a:gd name="adj2" fmla="val 19715"/>
            </a:avLst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107" name="TextBox 106"/>
          <p:cNvSpPr txBox="1"/>
          <p:nvPr/>
        </p:nvSpPr>
        <p:spPr>
          <a:xfrm>
            <a:off x="8958218" y="2387458"/>
            <a:ext cx="2757581" cy="3614134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8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3" presetID="2" presetClass="entr" presetSubtype="8" accel="58000" fill="hold" nodeType="after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7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0" grpId="0" animBg="1"/>
          <p:bldP spid="91" grpId="0" animBg="1"/>
          <p:bldP spid="92" grpId="0" bldLvl="0" animBg="1"/>
          <p:bldP spid="93" grpId="0" animBg="1"/>
          <p:bldP spid="102" grpId="0"/>
          <p:bldP spid="103" grpId="0"/>
          <p:bldP spid="104" grpId="0"/>
          <p:bldP spid="105" grpId="0"/>
          <p:bldP spid="106" grpId="0" animBg="1"/>
          <p:bldP spid="107" grpId="0"/>
          <p:bldP spid="107" grpId="1"/>
          <p:bldP spid="10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10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10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3" presetID="2" presetClass="entr" presetSubtype="8" accel="58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13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10" presetClass="entr" presetSubtype="0" fill="hold" grpId="0" nodeType="withEffect">
                                      <p:stCondLst>
                                        <p:cond delay="18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5" dur="500"/>
                                            <p:tgtEl>
                                              <p:spTgt spid="9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6" presetID="10" presetClass="entr" presetSubtype="0" fill="hold" grpId="0" nodeType="withEffect">
                                      <p:stCondLst>
                                        <p:cond delay="150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3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8" dur="50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9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500"/>
                                            <p:tgtEl>
                                              <p:spTgt spid="9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500"/>
                                            <p:tgtEl>
                                              <p:spTgt spid="9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0" dur="50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1" presetID="10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500"/>
                                            <p:tgtEl>
                                              <p:spTgt spid="10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1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2" dur="50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5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10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2850"/>
                                </p:stCondLst>
                                <p:childTnLst>
                                  <p:par>
                                    <p:cTn id="7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3" dur="100"/>
                                            <p:tgtEl>
                                              <p:spTgt spid="10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7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7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7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7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90" grpId="0" animBg="1"/>
          <p:bldP spid="91" grpId="0" animBg="1"/>
          <p:bldP spid="92" grpId="0" bldLvl="0" animBg="1"/>
          <p:bldP spid="93" grpId="0" animBg="1"/>
          <p:bldP spid="102" grpId="0"/>
          <p:bldP spid="103" grpId="0"/>
          <p:bldP spid="104" grpId="0"/>
          <p:bldP spid="105" grpId="0"/>
          <p:bldP spid="106" grpId="0" animBg="1"/>
          <p:bldP spid="107" grpId="0"/>
          <p:bldP spid="107" grpId="1"/>
          <p:bldP spid="108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3922759" y="2836273"/>
            <a:ext cx="4351562" cy="1906813"/>
            <a:chOff x="2032000" y="1803399"/>
            <a:chExt cx="8128000" cy="3251199"/>
          </a:xfrm>
        </p:grpSpPr>
        <p:sp>
          <p:nvSpPr>
            <p:cNvPr id="4" name="形状 3"/>
            <p:cNvSpPr/>
            <p:nvPr/>
          </p:nvSpPr>
          <p:spPr>
            <a:xfrm>
              <a:off x="2032000" y="1803399"/>
              <a:ext cx="8128000" cy="3251199"/>
            </a:xfrm>
            <a:prstGeom prst="leftRightRibbon">
              <a:avLst/>
            </a:prstGeom>
            <a:solidFill>
              <a:srgbClr val="0070C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" name="任意多边形: 形状 3"/>
            <p:cNvSpPr/>
            <p:nvPr/>
          </p:nvSpPr>
          <p:spPr>
            <a:xfrm>
              <a:off x="3007360" y="2372359"/>
              <a:ext cx="2682239" cy="1593088"/>
            </a:xfrm>
            <a:custGeom>
              <a:avLst/>
              <a:gdLst>
                <a:gd name="connsiteX0" fmla="*/ 0 w 2682239"/>
                <a:gd name="connsiteY0" fmla="*/ 0 h 1593088"/>
                <a:gd name="connsiteX1" fmla="*/ 2682239 w 2682239"/>
                <a:gd name="connsiteY1" fmla="*/ 0 h 1593088"/>
                <a:gd name="connsiteX2" fmla="*/ 2682239 w 2682239"/>
                <a:gd name="connsiteY2" fmla="*/ 1593088 h 1593088"/>
                <a:gd name="connsiteX3" fmla="*/ 0 w 2682239"/>
                <a:gd name="connsiteY3" fmla="*/ 1593088 h 1593088"/>
                <a:gd name="connsiteX4" fmla="*/ 0 w 2682239"/>
                <a:gd name="connsiteY4" fmla="*/ 0 h 159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82239" h="1593088">
                  <a:moveTo>
                    <a:pt x="0" y="0"/>
                  </a:moveTo>
                  <a:lnTo>
                    <a:pt x="2682239" y="0"/>
                  </a:lnTo>
                  <a:lnTo>
                    <a:pt x="2682239" y="1593088"/>
                  </a:lnTo>
                  <a:lnTo>
                    <a:pt x="0" y="159308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231140" rIns="0" bIns="247650" numCol="1" spcCol="1270" anchor="ctr" anchorCtr="0">
              <a:noAutofit/>
            </a:bodyPr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6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6" name="任意多边形: 形状 4"/>
            <p:cNvSpPr/>
            <p:nvPr/>
          </p:nvSpPr>
          <p:spPr>
            <a:xfrm>
              <a:off x="6096000" y="2892551"/>
              <a:ext cx="3169920" cy="1593088"/>
            </a:xfrm>
            <a:custGeom>
              <a:avLst/>
              <a:gdLst>
                <a:gd name="connsiteX0" fmla="*/ 0 w 3169920"/>
                <a:gd name="connsiteY0" fmla="*/ 0 h 1593088"/>
                <a:gd name="connsiteX1" fmla="*/ 3169920 w 3169920"/>
                <a:gd name="connsiteY1" fmla="*/ 0 h 1593088"/>
                <a:gd name="connsiteX2" fmla="*/ 3169920 w 3169920"/>
                <a:gd name="connsiteY2" fmla="*/ 1593088 h 1593088"/>
                <a:gd name="connsiteX3" fmla="*/ 0 w 3169920"/>
                <a:gd name="connsiteY3" fmla="*/ 1593088 h 1593088"/>
                <a:gd name="connsiteX4" fmla="*/ 0 w 3169920"/>
                <a:gd name="connsiteY4" fmla="*/ 0 h 15930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169920" h="1593088">
                  <a:moveTo>
                    <a:pt x="0" y="0"/>
                  </a:moveTo>
                  <a:lnTo>
                    <a:pt x="3169920" y="0"/>
                  </a:lnTo>
                  <a:lnTo>
                    <a:pt x="3169920" y="1593088"/>
                  </a:lnTo>
                  <a:lnTo>
                    <a:pt x="0" y="1593088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sp3d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0" tIns="231140" rIns="0" bIns="247650" numCol="1" spcCol="1270" anchor="ctr" anchorCtr="0">
              <a:noAutofit/>
            </a:bodyPr>
            <a:p>
              <a:pPr marL="0" marR="0" lvl="0" indent="0" algn="ctr" defTabSz="2889250" rtl="0" eaLnBrk="1" fontAlgn="auto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ClrTx/>
                <a:buSzTx/>
                <a:buFontTx/>
                <a:buNone/>
                <a:defRPr/>
              </a:pPr>
              <a:endParaRPr kumimoji="0" lang="zh-CN" altLang="en-US" sz="6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7" name="添加标题"/>
          <p:cNvSpPr txBox="1"/>
          <p:nvPr/>
        </p:nvSpPr>
        <p:spPr>
          <a:xfrm>
            <a:off x="8130514" y="2326998"/>
            <a:ext cx="3323420" cy="1522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面板中可以修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8" name="添加标题"/>
          <p:cNvSpPr txBox="1"/>
          <p:nvPr/>
        </p:nvSpPr>
        <p:spPr>
          <a:xfrm>
            <a:off x="632988" y="2326998"/>
            <a:ext cx="3289771" cy="1522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面板中可以修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9" name="添加标题"/>
          <p:cNvSpPr txBox="1"/>
          <p:nvPr/>
        </p:nvSpPr>
        <p:spPr>
          <a:xfrm>
            <a:off x="632988" y="4099625"/>
            <a:ext cx="3289771" cy="1522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面板中可以修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  <p:sp>
        <p:nvSpPr>
          <p:cNvPr id="10" name="添加标题"/>
          <p:cNvSpPr txBox="1"/>
          <p:nvPr/>
        </p:nvSpPr>
        <p:spPr>
          <a:xfrm>
            <a:off x="8130514" y="4099625"/>
            <a:ext cx="3323420" cy="15220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添加标题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标题数字等都可以通过点击和重新输入进行更改，顶部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“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开始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”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面板中可以修</a:t>
            </a:r>
            <a:r>
              <a: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微软雅黑" panose="020B0503020204020204" pitchFamily="34" charset="-122"/>
              </a:rPr>
              <a:t>改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7" grpId="0"/>
      <p:bldP spid="8" grpId="0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组合 14"/>
          <p:cNvGrpSpPr/>
          <p:nvPr/>
        </p:nvGrpSpPr>
        <p:grpSpPr>
          <a:xfrm>
            <a:off x="4091470" y="3001676"/>
            <a:ext cx="8113977" cy="3884502"/>
            <a:chOff x="4078023" y="2973498"/>
            <a:chExt cx="8113977" cy="3884502"/>
          </a:xfrm>
          <a:solidFill>
            <a:srgbClr val="005DA2"/>
          </a:solidFill>
        </p:grpSpPr>
        <p:sp>
          <p:nvSpPr>
            <p:cNvPr id="16" name="Freeform 5"/>
            <p:cNvSpPr/>
            <p:nvPr/>
          </p:nvSpPr>
          <p:spPr bwMode="auto">
            <a:xfrm>
              <a:off x="4078023" y="5589157"/>
              <a:ext cx="4758750" cy="1268843"/>
            </a:xfrm>
            <a:custGeom>
              <a:avLst/>
              <a:gdLst>
                <a:gd name="T0" fmla="*/ 0 w 251"/>
                <a:gd name="T1" fmla="*/ 67 h 67"/>
                <a:gd name="T2" fmla="*/ 0 w 251"/>
                <a:gd name="T3" fmla="*/ 67 h 67"/>
                <a:gd name="T4" fmla="*/ 251 w 251"/>
                <a:gd name="T5" fmla="*/ 67 h 67"/>
                <a:gd name="T6" fmla="*/ 251 w 251"/>
                <a:gd name="T7" fmla="*/ 0 h 67"/>
                <a:gd name="T8" fmla="*/ 0 w 251"/>
                <a:gd name="T9" fmla="*/ 67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1" h="67">
                  <a:moveTo>
                    <a:pt x="0" y="67"/>
                  </a:moveTo>
                  <a:cubicBezTo>
                    <a:pt x="0" y="67"/>
                    <a:pt x="0" y="67"/>
                    <a:pt x="0" y="67"/>
                  </a:cubicBezTo>
                  <a:cubicBezTo>
                    <a:pt x="251" y="67"/>
                    <a:pt x="251" y="67"/>
                    <a:pt x="251" y="67"/>
                  </a:cubicBezTo>
                  <a:cubicBezTo>
                    <a:pt x="251" y="0"/>
                    <a:pt x="251" y="0"/>
                    <a:pt x="251" y="0"/>
                  </a:cubicBezTo>
                  <a:cubicBezTo>
                    <a:pt x="178" y="38"/>
                    <a:pt x="92" y="62"/>
                    <a:pt x="0" y="67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Freeform 6"/>
            <p:cNvSpPr/>
            <p:nvPr/>
          </p:nvSpPr>
          <p:spPr bwMode="auto">
            <a:xfrm>
              <a:off x="8912383" y="4906297"/>
              <a:ext cx="1117622" cy="1951702"/>
            </a:xfrm>
            <a:custGeom>
              <a:avLst/>
              <a:gdLst>
                <a:gd name="T0" fmla="*/ 0 w 59"/>
                <a:gd name="T1" fmla="*/ 36 h 103"/>
                <a:gd name="T2" fmla="*/ 0 w 59"/>
                <a:gd name="T3" fmla="*/ 103 h 103"/>
                <a:gd name="T4" fmla="*/ 59 w 59"/>
                <a:gd name="T5" fmla="*/ 103 h 103"/>
                <a:gd name="T6" fmla="*/ 59 w 59"/>
                <a:gd name="T7" fmla="*/ 0 h 103"/>
                <a:gd name="T8" fmla="*/ 0 w 59"/>
                <a:gd name="T9" fmla="*/ 3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103">
                  <a:moveTo>
                    <a:pt x="0" y="36"/>
                  </a:moveTo>
                  <a:cubicBezTo>
                    <a:pt x="0" y="103"/>
                    <a:pt x="0" y="103"/>
                    <a:pt x="0" y="103"/>
                  </a:cubicBezTo>
                  <a:cubicBezTo>
                    <a:pt x="59" y="103"/>
                    <a:pt x="59" y="103"/>
                    <a:pt x="59" y="103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41" y="13"/>
                    <a:pt x="21" y="25"/>
                    <a:pt x="0" y="36"/>
                  </a:cubicBezTo>
                  <a:close/>
                </a:path>
              </a:pathLst>
            </a:custGeom>
            <a:solidFill>
              <a:srgbClr val="B4678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7"/>
            <p:cNvSpPr/>
            <p:nvPr/>
          </p:nvSpPr>
          <p:spPr bwMode="auto">
            <a:xfrm>
              <a:off x="11603653" y="2973498"/>
              <a:ext cx="588347" cy="3884501"/>
            </a:xfrm>
            <a:custGeom>
              <a:avLst/>
              <a:gdLst>
                <a:gd name="T0" fmla="*/ 31 w 31"/>
                <a:gd name="T1" fmla="*/ 0 h 205"/>
                <a:gd name="T2" fmla="*/ 28 w 31"/>
                <a:gd name="T3" fmla="*/ 0 h 205"/>
                <a:gd name="T4" fmla="*/ 0 w 31"/>
                <a:gd name="T5" fmla="*/ 36 h 205"/>
                <a:gd name="T6" fmla="*/ 0 w 31"/>
                <a:gd name="T7" fmla="*/ 205 h 205"/>
                <a:gd name="T8" fmla="*/ 31 w 31"/>
                <a:gd name="T9" fmla="*/ 205 h 205"/>
                <a:gd name="T10" fmla="*/ 31 w 31"/>
                <a:gd name="T11" fmla="*/ 0 h 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1" h="205">
                  <a:moveTo>
                    <a:pt x="31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0" y="13"/>
                    <a:pt x="11" y="25"/>
                    <a:pt x="0" y="36"/>
                  </a:cubicBezTo>
                  <a:cubicBezTo>
                    <a:pt x="0" y="205"/>
                    <a:pt x="0" y="205"/>
                    <a:pt x="0" y="205"/>
                  </a:cubicBezTo>
                  <a:cubicBezTo>
                    <a:pt x="31" y="205"/>
                    <a:pt x="31" y="205"/>
                    <a:pt x="31" y="205"/>
                  </a:cubicBezTo>
                  <a:lnTo>
                    <a:pt x="31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8"/>
            <p:cNvSpPr/>
            <p:nvPr/>
          </p:nvSpPr>
          <p:spPr bwMode="auto">
            <a:xfrm>
              <a:off x="10126881" y="3656358"/>
              <a:ext cx="1401162" cy="3201642"/>
            </a:xfrm>
            <a:custGeom>
              <a:avLst/>
              <a:gdLst>
                <a:gd name="T0" fmla="*/ 0 w 74"/>
                <a:gd name="T1" fmla="*/ 66 h 169"/>
                <a:gd name="T2" fmla="*/ 0 w 74"/>
                <a:gd name="T3" fmla="*/ 169 h 169"/>
                <a:gd name="T4" fmla="*/ 74 w 74"/>
                <a:gd name="T5" fmla="*/ 169 h 169"/>
                <a:gd name="T6" fmla="*/ 74 w 74"/>
                <a:gd name="T7" fmla="*/ 0 h 169"/>
                <a:gd name="T8" fmla="*/ 0 w 74"/>
                <a:gd name="T9" fmla="*/ 66 h 1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" h="169">
                  <a:moveTo>
                    <a:pt x="0" y="66"/>
                  </a:moveTo>
                  <a:cubicBezTo>
                    <a:pt x="0" y="169"/>
                    <a:pt x="0" y="169"/>
                    <a:pt x="0" y="169"/>
                  </a:cubicBezTo>
                  <a:cubicBezTo>
                    <a:pt x="74" y="169"/>
                    <a:pt x="74" y="169"/>
                    <a:pt x="74" y="169"/>
                  </a:cubicBezTo>
                  <a:cubicBezTo>
                    <a:pt x="74" y="0"/>
                    <a:pt x="74" y="0"/>
                    <a:pt x="74" y="0"/>
                  </a:cubicBezTo>
                  <a:cubicBezTo>
                    <a:pt x="52" y="24"/>
                    <a:pt x="28" y="47"/>
                    <a:pt x="0" y="6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0" name="Content Placeholder 2"/>
          <p:cNvSpPr txBox="1"/>
          <p:nvPr/>
        </p:nvSpPr>
        <p:spPr>
          <a:xfrm>
            <a:off x="1023427" y="1679864"/>
            <a:ext cx="5363780" cy="167792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zh-CN" altLang="en-US" sz="2400" b="1" dirty="0" smtClean="0">
                <a:solidFill>
                  <a:srgbClr val="005DA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点击添加小标题</a:t>
            </a:r>
            <a:endParaRPr lang="en-US" altLang="zh-CN" sz="2400" b="1" dirty="0" smtClean="0">
              <a:solidFill>
                <a:srgbClr val="005DA2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最新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精品</a:t>
            </a:r>
            <a:r>
              <a:rPr lang="en-US" altLang="zh-CN" sz="18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POWER POINT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模板，每个页面都是精心制作，所有内容可自行编辑修改，欢迎下载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！</a:t>
            </a:r>
            <a:endParaRPr lang="en-US" altLang="zh-CN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最新精品</a:t>
            </a:r>
            <a:r>
              <a:rPr lang="en-US" altLang="zh-CN" sz="1800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POWER POINT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模板，每个页面都是精心制作，所有内容可自行编辑修改，欢迎下载</a:t>
            </a:r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rPr>
              <a:t>！</a:t>
            </a:r>
            <a:endParaRPr 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1" name="组合 20"/>
          <p:cNvGrpSpPr/>
          <p:nvPr/>
        </p:nvGrpSpPr>
        <p:grpSpPr>
          <a:xfrm>
            <a:off x="7063034" y="4457657"/>
            <a:ext cx="2124188" cy="998051"/>
            <a:chOff x="4982259" y="5322156"/>
            <a:chExt cx="2124188" cy="998051"/>
          </a:xfrm>
          <a:solidFill>
            <a:schemeClr val="tx1">
              <a:lumMod val="85000"/>
              <a:lumOff val="15000"/>
              <a:alpha val="35000"/>
            </a:schemeClr>
          </a:solidFill>
        </p:grpSpPr>
        <p:sp>
          <p:nvSpPr>
            <p:cNvPr id="22" name="Oval 13"/>
            <p:cNvSpPr>
              <a:spLocks noChangeArrowheads="1"/>
            </p:cNvSpPr>
            <p:nvPr/>
          </p:nvSpPr>
          <p:spPr bwMode="auto">
            <a:xfrm>
              <a:off x="4982259" y="5322156"/>
              <a:ext cx="189027" cy="191390"/>
            </a:xfrm>
            <a:prstGeom prst="ellipse">
              <a:avLst/>
            </a:prstGeom>
            <a:solidFill>
              <a:srgbClr val="005DA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/>
            <a:lstStyle/>
            <a:p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3" name="直接连接符 22"/>
            <p:cNvCxnSpPr/>
            <p:nvPr/>
          </p:nvCxnSpPr>
          <p:spPr>
            <a:xfrm flipH="1" flipV="1">
              <a:off x="6358759" y="5417851"/>
              <a:ext cx="747688" cy="902356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/>
            <p:cNvCxnSpPr>
              <a:endCxn id="22" idx="6"/>
            </p:cNvCxnSpPr>
            <p:nvPr/>
          </p:nvCxnSpPr>
          <p:spPr>
            <a:xfrm flipH="1">
              <a:off x="5171286" y="5417851"/>
              <a:ext cx="1187474" cy="0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组合 24"/>
          <p:cNvGrpSpPr/>
          <p:nvPr/>
        </p:nvGrpSpPr>
        <p:grpSpPr>
          <a:xfrm>
            <a:off x="4912233" y="5342093"/>
            <a:ext cx="2124188" cy="998051"/>
            <a:chOff x="4982259" y="5322156"/>
            <a:chExt cx="2124188" cy="998051"/>
          </a:xfrm>
          <a:solidFill>
            <a:schemeClr val="tx1">
              <a:lumMod val="85000"/>
              <a:lumOff val="15000"/>
              <a:alpha val="35000"/>
            </a:schemeClr>
          </a:solidFill>
        </p:grpSpPr>
        <p:sp>
          <p:nvSpPr>
            <p:cNvPr id="26" name="Oval 13"/>
            <p:cNvSpPr>
              <a:spLocks noChangeArrowheads="1"/>
            </p:cNvSpPr>
            <p:nvPr/>
          </p:nvSpPr>
          <p:spPr bwMode="auto">
            <a:xfrm>
              <a:off x="4982259" y="5322156"/>
              <a:ext cx="189027" cy="191390"/>
            </a:xfrm>
            <a:prstGeom prst="ellipse">
              <a:avLst/>
            </a:prstGeom>
            <a:solidFill>
              <a:srgbClr val="005DA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/>
            <a:lstStyle/>
            <a:p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 flipH="1" flipV="1">
              <a:off x="6358759" y="5417851"/>
              <a:ext cx="747688" cy="902356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endCxn id="26" idx="6"/>
            </p:cNvCxnSpPr>
            <p:nvPr/>
          </p:nvCxnSpPr>
          <p:spPr>
            <a:xfrm flipH="1">
              <a:off x="5171286" y="5417851"/>
              <a:ext cx="1187474" cy="0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8635181" y="3459606"/>
            <a:ext cx="2124188" cy="998051"/>
            <a:chOff x="4982259" y="5322156"/>
            <a:chExt cx="2124188" cy="998051"/>
          </a:xfrm>
          <a:solidFill>
            <a:schemeClr val="tx1">
              <a:lumMod val="85000"/>
              <a:lumOff val="15000"/>
              <a:alpha val="35000"/>
            </a:schemeClr>
          </a:solidFill>
        </p:grpSpPr>
        <p:sp>
          <p:nvSpPr>
            <p:cNvPr id="30" name="Oval 13"/>
            <p:cNvSpPr>
              <a:spLocks noChangeArrowheads="1"/>
            </p:cNvSpPr>
            <p:nvPr/>
          </p:nvSpPr>
          <p:spPr bwMode="auto">
            <a:xfrm>
              <a:off x="4982259" y="5322156"/>
              <a:ext cx="189027" cy="191390"/>
            </a:xfrm>
            <a:prstGeom prst="ellipse">
              <a:avLst/>
            </a:prstGeom>
            <a:solidFill>
              <a:srgbClr val="005DA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/>
            <a:lstStyle/>
            <a:p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1" name="直接连接符 30"/>
            <p:cNvCxnSpPr/>
            <p:nvPr/>
          </p:nvCxnSpPr>
          <p:spPr>
            <a:xfrm flipH="1" flipV="1">
              <a:off x="6358759" y="5417851"/>
              <a:ext cx="747688" cy="902356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直接连接符 31"/>
            <p:cNvCxnSpPr>
              <a:endCxn id="30" idx="6"/>
            </p:cNvCxnSpPr>
            <p:nvPr/>
          </p:nvCxnSpPr>
          <p:spPr>
            <a:xfrm flipH="1">
              <a:off x="5171286" y="5417851"/>
              <a:ext cx="1187474" cy="0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3" name="组合 32"/>
          <p:cNvGrpSpPr/>
          <p:nvPr/>
        </p:nvGrpSpPr>
        <p:grpSpPr>
          <a:xfrm>
            <a:off x="9677442" y="2455233"/>
            <a:ext cx="2124188" cy="998051"/>
            <a:chOff x="4982259" y="5322156"/>
            <a:chExt cx="2124188" cy="998051"/>
          </a:xfrm>
          <a:solidFill>
            <a:schemeClr val="tx1">
              <a:lumMod val="85000"/>
              <a:lumOff val="15000"/>
              <a:alpha val="35000"/>
            </a:schemeClr>
          </a:solidFill>
        </p:grpSpPr>
        <p:sp>
          <p:nvSpPr>
            <p:cNvPr id="34" name="Oval 13"/>
            <p:cNvSpPr>
              <a:spLocks noChangeArrowheads="1"/>
            </p:cNvSpPr>
            <p:nvPr/>
          </p:nvSpPr>
          <p:spPr bwMode="auto">
            <a:xfrm>
              <a:off x="4982259" y="5322156"/>
              <a:ext cx="189027" cy="191390"/>
            </a:xfrm>
            <a:prstGeom prst="ellipse">
              <a:avLst/>
            </a:prstGeom>
            <a:solidFill>
              <a:srgbClr val="005DA2"/>
            </a:solidFill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txBody>
            <a:bodyPr/>
            <a:lstStyle/>
            <a:p>
              <a:endParaRPr lang="zh-CN" altLang="en-US" sz="28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 flipV="1">
              <a:off x="6358759" y="5417851"/>
              <a:ext cx="747688" cy="902356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>
              <a:endCxn id="34" idx="6"/>
            </p:cNvCxnSpPr>
            <p:nvPr/>
          </p:nvCxnSpPr>
          <p:spPr>
            <a:xfrm flipH="1">
              <a:off x="5171286" y="5417851"/>
              <a:ext cx="1187474" cy="0"/>
            </a:xfrm>
            <a:prstGeom prst="line">
              <a:avLst/>
            </a:prstGeom>
            <a:grpFill/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7" name="文本框 12"/>
          <p:cNvSpPr txBox="1"/>
          <p:nvPr/>
        </p:nvSpPr>
        <p:spPr>
          <a:xfrm>
            <a:off x="2992200" y="5206855"/>
            <a:ext cx="187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点击添加内容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8" name="文本框 12"/>
          <p:cNvSpPr txBox="1"/>
          <p:nvPr/>
        </p:nvSpPr>
        <p:spPr>
          <a:xfrm>
            <a:off x="5142673" y="4353297"/>
            <a:ext cx="187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点击添加内容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9" name="文本框 12"/>
          <p:cNvSpPr txBox="1"/>
          <p:nvPr/>
        </p:nvSpPr>
        <p:spPr>
          <a:xfrm>
            <a:off x="6713542" y="3355246"/>
            <a:ext cx="187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20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点击添加内容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0" name="文本框 12"/>
          <p:cNvSpPr txBox="1"/>
          <p:nvPr/>
        </p:nvSpPr>
        <p:spPr>
          <a:xfrm>
            <a:off x="7781275" y="2302000"/>
            <a:ext cx="18742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zh-CN" altLang="en-US" sz="2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点击添加内容</a:t>
            </a:r>
            <a:endParaRPr lang="zh-CN" altLang="en-US" sz="2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8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350"/>
                            </p:stCondLst>
                            <p:childTnLst>
                              <p:par>
                                <p:cTn id="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85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3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8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350"/>
                            </p:stCondLst>
                            <p:childTnLst>
                              <p:par>
                                <p:cTn id="4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7" grpId="0"/>
      <p:bldP spid="38" grpId="0"/>
      <p:bldP spid="39" grpId="0"/>
      <p:bldP spid="40" grpId="0"/>
      <p:bldP spid="4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圆角矩形 16"/>
          <p:cNvSpPr/>
          <p:nvPr/>
        </p:nvSpPr>
        <p:spPr>
          <a:xfrm>
            <a:off x="2706365" y="4729733"/>
            <a:ext cx="7797800" cy="857250"/>
          </a:xfrm>
          <a:prstGeom prst="roundRect">
            <a:avLst/>
          </a:prstGeom>
          <a:noFill/>
          <a:ln w="60325">
            <a:solidFill>
              <a:srgbClr val="005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1858640" y="3423220"/>
            <a:ext cx="7685087" cy="857250"/>
          </a:xfrm>
          <a:prstGeom prst="roundRect">
            <a:avLst/>
          </a:prstGeom>
          <a:noFill/>
          <a:ln w="60325">
            <a:solidFill>
              <a:srgbClr val="005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9" name="圆角矩形 18"/>
          <p:cNvSpPr/>
          <p:nvPr/>
        </p:nvSpPr>
        <p:spPr>
          <a:xfrm>
            <a:off x="2706365" y="2089720"/>
            <a:ext cx="7797800" cy="857250"/>
          </a:xfrm>
          <a:prstGeom prst="roundRect">
            <a:avLst/>
          </a:prstGeom>
          <a:noFill/>
          <a:ln w="60325">
            <a:solidFill>
              <a:srgbClr val="005DA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grpSp>
        <p:nvGrpSpPr>
          <p:cNvPr id="20" name="Group 5"/>
          <p:cNvGrpSpPr/>
          <p:nvPr/>
        </p:nvGrpSpPr>
        <p:grpSpPr bwMode="auto">
          <a:xfrm>
            <a:off x="1858640" y="1837308"/>
            <a:ext cx="1238250" cy="1236662"/>
            <a:chOff x="802" y="845"/>
            <a:chExt cx="827" cy="826"/>
          </a:xfrm>
        </p:grpSpPr>
        <p:sp>
          <p:nvSpPr>
            <p:cNvPr id="21" name="Oval 6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005DA2"/>
              </a:solidFill>
              <a:round/>
            </a:ln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2" name="Oval 7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solidFill>
              <a:srgbClr val="FFFFFF"/>
            </a:solidFill>
            <a:ln w="38100">
              <a:solidFill>
                <a:srgbClr val="005DA2"/>
              </a:solidFill>
              <a:round/>
            </a:ln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3" name="Oval 8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005DA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4" name="Group 12"/>
          <p:cNvGrpSpPr/>
          <p:nvPr/>
        </p:nvGrpSpPr>
        <p:grpSpPr bwMode="auto">
          <a:xfrm>
            <a:off x="9205590" y="3191445"/>
            <a:ext cx="1238250" cy="1236663"/>
            <a:chOff x="802" y="845"/>
            <a:chExt cx="827" cy="826"/>
          </a:xfrm>
        </p:grpSpPr>
        <p:sp>
          <p:nvSpPr>
            <p:cNvPr id="25" name="Oval 13"/>
            <p:cNvSpPr>
              <a:spLocks noChangeArrowheads="1"/>
            </p:cNvSpPr>
            <p:nvPr/>
          </p:nvSpPr>
          <p:spPr bwMode="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005DA2"/>
              </a:solidFill>
              <a:round/>
            </a:ln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Oval 14"/>
            <p:cNvSpPr>
              <a:spLocks noChangeArrowheads="1"/>
            </p:cNvSpPr>
            <p:nvPr/>
          </p:nvSpPr>
          <p:spPr bwMode="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rgbClr val="005DA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" name="Oval 15"/>
            <p:cNvSpPr>
              <a:spLocks noChangeArrowheads="1"/>
            </p:cNvSpPr>
            <p:nvPr/>
          </p:nvSpPr>
          <p:spPr bwMode="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005DA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28" name="Group 19"/>
          <p:cNvGrpSpPr/>
          <p:nvPr/>
        </p:nvGrpSpPr>
        <p:grpSpPr bwMode="auto">
          <a:xfrm>
            <a:off x="1849115" y="4569395"/>
            <a:ext cx="1238250" cy="1236663"/>
            <a:chOff x="802" y="845"/>
            <a:chExt cx="827" cy="826"/>
          </a:xfrm>
        </p:grpSpPr>
        <p:sp>
          <p:nvSpPr>
            <p:cNvPr id="29" name="Oval 20"/>
            <p:cNvSpPr>
              <a:spLocks noChangeArrowheads="1"/>
            </p:cNvSpPr>
            <p:nvPr/>
          </p:nvSpPr>
          <p:spPr bwMode="ltGray">
            <a:xfrm>
              <a:off x="802" y="845"/>
              <a:ext cx="827" cy="826"/>
            </a:xfrm>
            <a:prstGeom prst="ellipse">
              <a:avLst/>
            </a:prstGeom>
            <a:solidFill>
              <a:srgbClr val="F8F8F8"/>
            </a:solidFill>
            <a:ln w="38100">
              <a:solidFill>
                <a:srgbClr val="005DA2"/>
              </a:solidFill>
              <a:round/>
            </a:ln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0" name="Oval 21"/>
            <p:cNvSpPr>
              <a:spLocks noChangeArrowheads="1"/>
            </p:cNvSpPr>
            <p:nvPr/>
          </p:nvSpPr>
          <p:spPr bwMode="ltGray">
            <a:xfrm>
              <a:off x="836" y="879"/>
              <a:ext cx="758" cy="758"/>
            </a:xfrm>
            <a:prstGeom prst="ellipse">
              <a:avLst/>
            </a:prstGeom>
            <a:noFill/>
            <a:ln w="38100">
              <a:solidFill>
                <a:srgbClr val="005DA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1" name="Oval 22"/>
            <p:cNvSpPr>
              <a:spLocks noChangeArrowheads="1"/>
            </p:cNvSpPr>
            <p:nvPr/>
          </p:nvSpPr>
          <p:spPr bwMode="ltGray">
            <a:xfrm>
              <a:off x="870" y="915"/>
              <a:ext cx="690" cy="690"/>
            </a:xfrm>
            <a:prstGeom prst="ellipse">
              <a:avLst/>
            </a:prstGeom>
            <a:noFill/>
            <a:ln w="38100">
              <a:solidFill>
                <a:srgbClr val="005DA2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zh-CN" altLang="en-US">
                <a:latin typeface="Calibri" panose="020F0502020204030204" pitchFamily="34" charset="0"/>
                <a:cs typeface="Arial" panose="020B0604020202020204" pitchFamily="34" charset="0"/>
              </a:endParaRPr>
            </a:p>
          </p:txBody>
        </p:sp>
      </p:grpSp>
      <p:sp>
        <p:nvSpPr>
          <p:cNvPr id="32" name="TextBox 69"/>
          <p:cNvSpPr txBox="1"/>
          <p:nvPr/>
        </p:nvSpPr>
        <p:spPr>
          <a:xfrm>
            <a:off x="1871194" y="2256927"/>
            <a:ext cx="1214437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Box 70"/>
          <p:cNvSpPr txBox="1"/>
          <p:nvPr/>
        </p:nvSpPr>
        <p:spPr>
          <a:xfrm>
            <a:off x="9491538" y="3597438"/>
            <a:ext cx="1000125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TextBox 71"/>
          <p:cNvSpPr txBox="1"/>
          <p:nvPr/>
        </p:nvSpPr>
        <p:spPr>
          <a:xfrm>
            <a:off x="2103934" y="5015483"/>
            <a:ext cx="1143000" cy="40011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20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zh-CN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TextBox 73"/>
          <p:cNvSpPr txBox="1"/>
          <p:nvPr/>
        </p:nvSpPr>
        <p:spPr>
          <a:xfrm>
            <a:off x="3215952" y="2197348"/>
            <a:ext cx="7148513" cy="62517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TextBox 74"/>
          <p:cNvSpPr txBox="1"/>
          <p:nvPr/>
        </p:nvSpPr>
        <p:spPr>
          <a:xfrm>
            <a:off x="1980877" y="3486720"/>
            <a:ext cx="7170738" cy="898708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TextBox 75"/>
          <p:cNvSpPr txBox="1">
            <a:spLocks noChangeArrowheads="1"/>
          </p:cNvSpPr>
          <p:nvPr/>
        </p:nvSpPr>
        <p:spPr bwMode="auto">
          <a:xfrm>
            <a:off x="3077840" y="4788470"/>
            <a:ext cx="7416800" cy="625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3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35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850"/>
                            </p:stCondLst>
                            <p:childTnLst>
                              <p:par>
                                <p:cTn id="47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8" grpId="0" animBg="1"/>
      <p:bldP spid="19" grpId="0" animBg="1"/>
      <p:bldP spid="32" grpId="0"/>
      <p:bldP spid="33" grpId="0"/>
      <p:bldP spid="34" grpId="0"/>
      <p:bldP spid="35" grpId="0"/>
      <p:bldP spid="36" grpId="0"/>
      <p:bldP spid="37" grpId="0"/>
      <p:bldP spid="3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9525" y="3201963"/>
            <a:ext cx="12188826" cy="3899877"/>
            <a:chOff x="3175" y="1484923"/>
            <a:chExt cx="12188826" cy="3899877"/>
          </a:xfrm>
        </p:grpSpPr>
        <p:sp>
          <p:nvSpPr>
            <p:cNvPr id="11" name="íṥlíḍê"/>
            <p:cNvSpPr/>
            <p:nvPr userDrawn="1"/>
          </p:nvSpPr>
          <p:spPr bwMode="auto">
            <a:xfrm>
              <a:off x="3175" y="2397492"/>
              <a:ext cx="5203825" cy="2640013"/>
            </a:xfrm>
            <a:custGeom>
              <a:avLst/>
              <a:gdLst>
                <a:gd name="T0" fmla="*/ 2186 w 2186"/>
                <a:gd name="T1" fmla="*/ 856 h 1109"/>
                <a:gd name="T2" fmla="*/ 2126 w 2186"/>
                <a:gd name="T3" fmla="*/ 879 h 1109"/>
                <a:gd name="T4" fmla="*/ 1995 w 2186"/>
                <a:gd name="T5" fmla="*/ 924 h 1109"/>
                <a:gd name="T6" fmla="*/ 533 w 2186"/>
                <a:gd name="T7" fmla="*/ 608 h 1109"/>
                <a:gd name="T8" fmla="*/ 476 w 2186"/>
                <a:gd name="T9" fmla="*/ 568 h 1109"/>
                <a:gd name="T10" fmla="*/ 0 w 2186"/>
                <a:gd name="T11" fmla="*/ 514 h 1109"/>
                <a:gd name="T12" fmla="*/ 0 w 2186"/>
                <a:gd name="T13" fmla="*/ 306 h 1109"/>
                <a:gd name="T14" fmla="*/ 738 w 2186"/>
                <a:gd name="T15" fmla="*/ 137 h 1109"/>
                <a:gd name="T16" fmla="*/ 883 w 2186"/>
                <a:gd name="T17" fmla="*/ 206 h 1109"/>
                <a:gd name="T18" fmla="*/ 883 w 2186"/>
                <a:gd name="T19" fmla="*/ 206 h 1109"/>
                <a:gd name="T20" fmla="*/ 914 w 2186"/>
                <a:gd name="T21" fmla="*/ 224 h 1109"/>
                <a:gd name="T22" fmla="*/ 918 w 2186"/>
                <a:gd name="T23" fmla="*/ 227 h 1109"/>
                <a:gd name="T24" fmla="*/ 922 w 2186"/>
                <a:gd name="T25" fmla="*/ 230 h 1109"/>
                <a:gd name="T26" fmla="*/ 934 w 2186"/>
                <a:gd name="T27" fmla="*/ 240 h 1109"/>
                <a:gd name="T28" fmla="*/ 943 w 2186"/>
                <a:gd name="T29" fmla="*/ 247 h 1109"/>
                <a:gd name="T30" fmla="*/ 951 w 2186"/>
                <a:gd name="T31" fmla="*/ 255 h 1109"/>
                <a:gd name="T32" fmla="*/ 955 w 2186"/>
                <a:gd name="T33" fmla="*/ 259 h 1109"/>
                <a:gd name="T34" fmla="*/ 960 w 2186"/>
                <a:gd name="T35" fmla="*/ 263 h 1109"/>
                <a:gd name="T36" fmla="*/ 974 w 2186"/>
                <a:gd name="T37" fmla="*/ 278 h 1109"/>
                <a:gd name="T38" fmla="*/ 979 w 2186"/>
                <a:gd name="T39" fmla="*/ 283 h 1109"/>
                <a:gd name="T40" fmla="*/ 980 w 2186"/>
                <a:gd name="T41" fmla="*/ 285 h 1109"/>
                <a:gd name="T42" fmla="*/ 1005 w 2186"/>
                <a:gd name="T43" fmla="*/ 314 h 1109"/>
                <a:gd name="T44" fmla="*/ 1433 w 2186"/>
                <a:gd name="T45" fmla="*/ 761 h 1109"/>
                <a:gd name="T46" fmla="*/ 2100 w 2186"/>
                <a:gd name="T47" fmla="*/ 874 h 1109"/>
                <a:gd name="T48" fmla="*/ 2186 w 2186"/>
                <a:gd name="T49" fmla="*/ 856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6" h="1109">
                  <a:moveTo>
                    <a:pt x="2186" y="856"/>
                  </a:moveTo>
                  <a:cubicBezTo>
                    <a:pt x="2166" y="864"/>
                    <a:pt x="2146" y="872"/>
                    <a:pt x="2126" y="879"/>
                  </a:cubicBezTo>
                  <a:cubicBezTo>
                    <a:pt x="2081" y="895"/>
                    <a:pt x="2037" y="911"/>
                    <a:pt x="1995" y="924"/>
                  </a:cubicBezTo>
                  <a:cubicBezTo>
                    <a:pt x="1374" y="1109"/>
                    <a:pt x="846" y="821"/>
                    <a:pt x="533" y="608"/>
                  </a:cubicBezTo>
                  <a:cubicBezTo>
                    <a:pt x="513" y="595"/>
                    <a:pt x="494" y="581"/>
                    <a:pt x="476" y="568"/>
                  </a:cubicBezTo>
                  <a:cubicBezTo>
                    <a:pt x="232" y="397"/>
                    <a:pt x="33" y="495"/>
                    <a:pt x="0" y="514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06"/>
                    <a:pt x="361" y="0"/>
                    <a:pt x="738" y="137"/>
                  </a:cubicBezTo>
                  <a:cubicBezTo>
                    <a:pt x="787" y="155"/>
                    <a:pt x="835" y="179"/>
                    <a:pt x="883" y="206"/>
                  </a:cubicBezTo>
                  <a:cubicBezTo>
                    <a:pt x="883" y="206"/>
                    <a:pt x="883" y="206"/>
                    <a:pt x="883" y="206"/>
                  </a:cubicBezTo>
                  <a:cubicBezTo>
                    <a:pt x="893" y="212"/>
                    <a:pt x="903" y="218"/>
                    <a:pt x="914" y="224"/>
                  </a:cubicBezTo>
                  <a:cubicBezTo>
                    <a:pt x="915" y="225"/>
                    <a:pt x="916" y="226"/>
                    <a:pt x="918" y="227"/>
                  </a:cubicBezTo>
                  <a:cubicBezTo>
                    <a:pt x="919" y="228"/>
                    <a:pt x="921" y="229"/>
                    <a:pt x="922" y="230"/>
                  </a:cubicBezTo>
                  <a:cubicBezTo>
                    <a:pt x="926" y="233"/>
                    <a:pt x="930" y="236"/>
                    <a:pt x="934" y="240"/>
                  </a:cubicBezTo>
                  <a:cubicBezTo>
                    <a:pt x="937" y="242"/>
                    <a:pt x="940" y="245"/>
                    <a:pt x="943" y="247"/>
                  </a:cubicBezTo>
                  <a:cubicBezTo>
                    <a:pt x="945" y="249"/>
                    <a:pt x="948" y="252"/>
                    <a:pt x="951" y="255"/>
                  </a:cubicBezTo>
                  <a:cubicBezTo>
                    <a:pt x="952" y="256"/>
                    <a:pt x="954" y="257"/>
                    <a:pt x="955" y="259"/>
                  </a:cubicBezTo>
                  <a:cubicBezTo>
                    <a:pt x="957" y="260"/>
                    <a:pt x="958" y="262"/>
                    <a:pt x="960" y="263"/>
                  </a:cubicBezTo>
                  <a:cubicBezTo>
                    <a:pt x="964" y="268"/>
                    <a:pt x="969" y="273"/>
                    <a:pt x="974" y="278"/>
                  </a:cubicBezTo>
                  <a:cubicBezTo>
                    <a:pt x="976" y="280"/>
                    <a:pt x="977" y="281"/>
                    <a:pt x="979" y="283"/>
                  </a:cubicBezTo>
                  <a:cubicBezTo>
                    <a:pt x="979" y="283"/>
                    <a:pt x="979" y="284"/>
                    <a:pt x="980" y="285"/>
                  </a:cubicBezTo>
                  <a:cubicBezTo>
                    <a:pt x="988" y="294"/>
                    <a:pt x="997" y="304"/>
                    <a:pt x="1005" y="314"/>
                  </a:cubicBezTo>
                  <a:cubicBezTo>
                    <a:pt x="1129" y="470"/>
                    <a:pt x="1256" y="645"/>
                    <a:pt x="1433" y="761"/>
                  </a:cubicBezTo>
                  <a:cubicBezTo>
                    <a:pt x="1598" y="869"/>
                    <a:pt x="1808" y="927"/>
                    <a:pt x="2100" y="874"/>
                  </a:cubicBezTo>
                  <a:cubicBezTo>
                    <a:pt x="2128" y="869"/>
                    <a:pt x="2157" y="863"/>
                    <a:pt x="2186" y="856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íṣļïde"/>
            <p:cNvSpPr/>
            <p:nvPr userDrawn="1"/>
          </p:nvSpPr>
          <p:spPr bwMode="auto">
            <a:xfrm>
              <a:off x="3175" y="3940908"/>
              <a:ext cx="2159000" cy="1339850"/>
            </a:xfrm>
            <a:custGeom>
              <a:avLst/>
              <a:gdLst>
                <a:gd name="T0" fmla="*/ 907 w 907"/>
                <a:gd name="T1" fmla="*/ 353 h 563"/>
                <a:gd name="T2" fmla="*/ 634 w 907"/>
                <a:gd name="T3" fmla="*/ 295 h 563"/>
                <a:gd name="T4" fmla="*/ 523 w 907"/>
                <a:gd name="T5" fmla="*/ 297 h 563"/>
                <a:gd name="T6" fmla="*/ 0 w 907"/>
                <a:gd name="T7" fmla="*/ 563 h 563"/>
                <a:gd name="T8" fmla="*/ 0 w 907"/>
                <a:gd name="T9" fmla="*/ 185 h 563"/>
                <a:gd name="T10" fmla="*/ 403 w 907"/>
                <a:gd name="T11" fmla="*/ 130 h 563"/>
                <a:gd name="T12" fmla="*/ 578 w 907"/>
                <a:gd name="T13" fmla="*/ 231 h 563"/>
                <a:gd name="T14" fmla="*/ 597 w 907"/>
                <a:gd name="T15" fmla="*/ 240 h 563"/>
                <a:gd name="T16" fmla="*/ 696 w 907"/>
                <a:gd name="T17" fmla="*/ 281 h 563"/>
                <a:gd name="T18" fmla="*/ 715 w 907"/>
                <a:gd name="T19" fmla="*/ 289 h 563"/>
                <a:gd name="T20" fmla="*/ 797 w 907"/>
                <a:gd name="T21" fmla="*/ 318 h 563"/>
                <a:gd name="T22" fmla="*/ 812 w 907"/>
                <a:gd name="T23" fmla="*/ 323 h 563"/>
                <a:gd name="T24" fmla="*/ 848 w 907"/>
                <a:gd name="T25" fmla="*/ 335 h 563"/>
                <a:gd name="T26" fmla="*/ 857 w 907"/>
                <a:gd name="T27" fmla="*/ 338 h 563"/>
                <a:gd name="T28" fmla="*/ 872 w 907"/>
                <a:gd name="T29" fmla="*/ 342 h 563"/>
                <a:gd name="T30" fmla="*/ 877 w 907"/>
                <a:gd name="T31" fmla="*/ 344 h 563"/>
                <a:gd name="T32" fmla="*/ 894 w 907"/>
                <a:gd name="T33" fmla="*/ 349 h 563"/>
                <a:gd name="T34" fmla="*/ 899 w 907"/>
                <a:gd name="T35" fmla="*/ 350 h 563"/>
                <a:gd name="T36" fmla="*/ 907 w 907"/>
                <a:gd name="T37" fmla="*/ 353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7" h="563">
                  <a:moveTo>
                    <a:pt x="907" y="353"/>
                  </a:moveTo>
                  <a:cubicBezTo>
                    <a:pt x="803" y="330"/>
                    <a:pt x="716" y="305"/>
                    <a:pt x="634" y="295"/>
                  </a:cubicBezTo>
                  <a:cubicBezTo>
                    <a:pt x="598" y="291"/>
                    <a:pt x="560" y="292"/>
                    <a:pt x="523" y="297"/>
                  </a:cubicBezTo>
                  <a:cubicBezTo>
                    <a:pt x="265" y="333"/>
                    <a:pt x="0" y="563"/>
                    <a:pt x="0" y="563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8" y="121"/>
                    <a:pt x="230" y="0"/>
                    <a:pt x="403" y="130"/>
                  </a:cubicBezTo>
                  <a:cubicBezTo>
                    <a:pt x="453" y="167"/>
                    <a:pt x="514" y="201"/>
                    <a:pt x="578" y="231"/>
                  </a:cubicBezTo>
                  <a:cubicBezTo>
                    <a:pt x="584" y="234"/>
                    <a:pt x="591" y="237"/>
                    <a:pt x="597" y="240"/>
                  </a:cubicBezTo>
                  <a:cubicBezTo>
                    <a:pt x="631" y="255"/>
                    <a:pt x="664" y="269"/>
                    <a:pt x="696" y="281"/>
                  </a:cubicBezTo>
                  <a:cubicBezTo>
                    <a:pt x="702" y="284"/>
                    <a:pt x="709" y="286"/>
                    <a:pt x="715" y="289"/>
                  </a:cubicBezTo>
                  <a:cubicBezTo>
                    <a:pt x="745" y="300"/>
                    <a:pt x="772" y="309"/>
                    <a:pt x="797" y="318"/>
                  </a:cubicBezTo>
                  <a:cubicBezTo>
                    <a:pt x="802" y="320"/>
                    <a:pt x="807" y="322"/>
                    <a:pt x="812" y="323"/>
                  </a:cubicBezTo>
                  <a:cubicBezTo>
                    <a:pt x="825" y="328"/>
                    <a:pt x="837" y="332"/>
                    <a:pt x="848" y="335"/>
                  </a:cubicBezTo>
                  <a:cubicBezTo>
                    <a:pt x="851" y="336"/>
                    <a:pt x="854" y="337"/>
                    <a:pt x="857" y="338"/>
                  </a:cubicBezTo>
                  <a:cubicBezTo>
                    <a:pt x="862" y="340"/>
                    <a:pt x="867" y="341"/>
                    <a:pt x="872" y="342"/>
                  </a:cubicBezTo>
                  <a:cubicBezTo>
                    <a:pt x="873" y="343"/>
                    <a:pt x="875" y="343"/>
                    <a:pt x="877" y="344"/>
                  </a:cubicBezTo>
                  <a:cubicBezTo>
                    <a:pt x="883" y="346"/>
                    <a:pt x="889" y="348"/>
                    <a:pt x="894" y="349"/>
                  </a:cubicBezTo>
                  <a:cubicBezTo>
                    <a:pt x="896" y="350"/>
                    <a:pt x="897" y="350"/>
                    <a:pt x="899" y="350"/>
                  </a:cubicBezTo>
                  <a:cubicBezTo>
                    <a:pt x="903" y="352"/>
                    <a:pt x="906" y="352"/>
                    <a:pt x="907" y="353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î$ľiḓé"/>
            <p:cNvSpPr/>
            <p:nvPr userDrawn="1"/>
          </p:nvSpPr>
          <p:spPr bwMode="auto">
            <a:xfrm>
              <a:off x="3175" y="3330331"/>
              <a:ext cx="4748213" cy="1695450"/>
            </a:xfrm>
            <a:custGeom>
              <a:avLst/>
              <a:gdLst>
                <a:gd name="T0" fmla="*/ 1995 w 1995"/>
                <a:gd name="T1" fmla="*/ 527 h 712"/>
                <a:gd name="T2" fmla="*/ 908 w 1995"/>
                <a:gd name="T3" fmla="*/ 614 h 712"/>
                <a:gd name="T4" fmla="*/ 908 w 1995"/>
                <a:gd name="T5" fmla="*/ 614 h 712"/>
                <a:gd name="T6" fmla="*/ 907 w 1995"/>
                <a:gd name="T7" fmla="*/ 614 h 712"/>
                <a:gd name="T8" fmla="*/ 899 w 1995"/>
                <a:gd name="T9" fmla="*/ 611 h 712"/>
                <a:gd name="T10" fmla="*/ 894 w 1995"/>
                <a:gd name="T11" fmla="*/ 610 h 712"/>
                <a:gd name="T12" fmla="*/ 877 w 1995"/>
                <a:gd name="T13" fmla="*/ 605 h 712"/>
                <a:gd name="T14" fmla="*/ 872 w 1995"/>
                <a:gd name="T15" fmla="*/ 603 h 712"/>
                <a:gd name="T16" fmla="*/ 857 w 1995"/>
                <a:gd name="T17" fmla="*/ 599 h 712"/>
                <a:gd name="T18" fmla="*/ 848 w 1995"/>
                <a:gd name="T19" fmla="*/ 596 h 712"/>
                <a:gd name="T20" fmla="*/ 812 w 1995"/>
                <a:gd name="T21" fmla="*/ 584 h 712"/>
                <a:gd name="T22" fmla="*/ 797 w 1995"/>
                <a:gd name="T23" fmla="*/ 579 h 712"/>
                <a:gd name="T24" fmla="*/ 715 w 1995"/>
                <a:gd name="T25" fmla="*/ 550 h 712"/>
                <a:gd name="T26" fmla="*/ 696 w 1995"/>
                <a:gd name="T27" fmla="*/ 542 h 712"/>
                <a:gd name="T28" fmla="*/ 597 w 1995"/>
                <a:gd name="T29" fmla="*/ 501 h 712"/>
                <a:gd name="T30" fmla="*/ 578 w 1995"/>
                <a:gd name="T31" fmla="*/ 492 h 712"/>
                <a:gd name="T32" fmla="*/ 403 w 1995"/>
                <a:gd name="T33" fmla="*/ 391 h 712"/>
                <a:gd name="T34" fmla="*/ 0 w 1995"/>
                <a:gd name="T35" fmla="*/ 446 h 712"/>
                <a:gd name="T36" fmla="*/ 0 w 1995"/>
                <a:gd name="T37" fmla="*/ 117 h 712"/>
                <a:gd name="T38" fmla="*/ 476 w 1995"/>
                <a:gd name="T39" fmla="*/ 171 h 712"/>
                <a:gd name="T40" fmla="*/ 533 w 1995"/>
                <a:gd name="T41" fmla="*/ 211 h 712"/>
                <a:gd name="T42" fmla="*/ 1995 w 1995"/>
                <a:gd name="T43" fmla="*/ 527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95" h="712">
                  <a:moveTo>
                    <a:pt x="1995" y="527"/>
                  </a:moveTo>
                  <a:cubicBezTo>
                    <a:pt x="1459" y="703"/>
                    <a:pt x="1141" y="665"/>
                    <a:pt x="908" y="614"/>
                  </a:cubicBezTo>
                  <a:cubicBezTo>
                    <a:pt x="908" y="614"/>
                    <a:pt x="908" y="614"/>
                    <a:pt x="908" y="614"/>
                  </a:cubicBezTo>
                  <a:cubicBezTo>
                    <a:pt x="908" y="614"/>
                    <a:pt x="907" y="614"/>
                    <a:pt x="907" y="614"/>
                  </a:cubicBezTo>
                  <a:cubicBezTo>
                    <a:pt x="906" y="613"/>
                    <a:pt x="903" y="613"/>
                    <a:pt x="899" y="611"/>
                  </a:cubicBezTo>
                  <a:cubicBezTo>
                    <a:pt x="897" y="611"/>
                    <a:pt x="896" y="611"/>
                    <a:pt x="894" y="610"/>
                  </a:cubicBezTo>
                  <a:cubicBezTo>
                    <a:pt x="889" y="609"/>
                    <a:pt x="883" y="607"/>
                    <a:pt x="877" y="605"/>
                  </a:cubicBezTo>
                  <a:cubicBezTo>
                    <a:pt x="875" y="604"/>
                    <a:pt x="873" y="604"/>
                    <a:pt x="872" y="603"/>
                  </a:cubicBezTo>
                  <a:cubicBezTo>
                    <a:pt x="867" y="602"/>
                    <a:pt x="862" y="601"/>
                    <a:pt x="857" y="599"/>
                  </a:cubicBezTo>
                  <a:cubicBezTo>
                    <a:pt x="854" y="598"/>
                    <a:pt x="851" y="597"/>
                    <a:pt x="848" y="596"/>
                  </a:cubicBezTo>
                  <a:cubicBezTo>
                    <a:pt x="837" y="593"/>
                    <a:pt x="825" y="589"/>
                    <a:pt x="812" y="584"/>
                  </a:cubicBezTo>
                  <a:cubicBezTo>
                    <a:pt x="807" y="583"/>
                    <a:pt x="802" y="581"/>
                    <a:pt x="797" y="579"/>
                  </a:cubicBezTo>
                  <a:cubicBezTo>
                    <a:pt x="772" y="570"/>
                    <a:pt x="745" y="561"/>
                    <a:pt x="715" y="550"/>
                  </a:cubicBezTo>
                  <a:cubicBezTo>
                    <a:pt x="709" y="547"/>
                    <a:pt x="702" y="545"/>
                    <a:pt x="696" y="542"/>
                  </a:cubicBezTo>
                  <a:cubicBezTo>
                    <a:pt x="664" y="530"/>
                    <a:pt x="631" y="516"/>
                    <a:pt x="597" y="501"/>
                  </a:cubicBezTo>
                  <a:cubicBezTo>
                    <a:pt x="591" y="498"/>
                    <a:pt x="584" y="495"/>
                    <a:pt x="578" y="492"/>
                  </a:cubicBezTo>
                  <a:cubicBezTo>
                    <a:pt x="514" y="462"/>
                    <a:pt x="453" y="428"/>
                    <a:pt x="403" y="391"/>
                  </a:cubicBezTo>
                  <a:cubicBezTo>
                    <a:pt x="230" y="261"/>
                    <a:pt x="68" y="382"/>
                    <a:pt x="0" y="446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3" y="98"/>
                    <a:pt x="232" y="0"/>
                    <a:pt x="476" y="171"/>
                  </a:cubicBezTo>
                  <a:cubicBezTo>
                    <a:pt x="494" y="184"/>
                    <a:pt x="513" y="198"/>
                    <a:pt x="533" y="211"/>
                  </a:cubicBezTo>
                  <a:cubicBezTo>
                    <a:pt x="846" y="424"/>
                    <a:pt x="1374" y="712"/>
                    <a:pt x="1995" y="52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ïŝḻïdê"/>
            <p:cNvSpPr/>
            <p:nvPr userDrawn="1"/>
          </p:nvSpPr>
          <p:spPr bwMode="auto">
            <a:xfrm>
              <a:off x="10139363" y="1484923"/>
              <a:ext cx="2052638" cy="866775"/>
            </a:xfrm>
            <a:custGeom>
              <a:avLst/>
              <a:gdLst>
                <a:gd name="T0" fmla="*/ 0 w 862"/>
                <a:gd name="T1" fmla="*/ 277 h 364"/>
                <a:gd name="T2" fmla="*/ 160 w 862"/>
                <a:gd name="T3" fmla="*/ 247 h 364"/>
                <a:gd name="T4" fmla="*/ 862 w 862"/>
                <a:gd name="T5" fmla="*/ 0 h 364"/>
                <a:gd name="T6" fmla="*/ 862 w 862"/>
                <a:gd name="T7" fmla="*/ 364 h 364"/>
                <a:gd name="T8" fmla="*/ 0 w 862"/>
                <a:gd name="T9" fmla="*/ 27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364">
                  <a:moveTo>
                    <a:pt x="0" y="277"/>
                  </a:moveTo>
                  <a:cubicBezTo>
                    <a:pt x="96" y="266"/>
                    <a:pt x="88" y="266"/>
                    <a:pt x="160" y="247"/>
                  </a:cubicBezTo>
                  <a:cubicBezTo>
                    <a:pt x="601" y="134"/>
                    <a:pt x="862" y="0"/>
                    <a:pt x="862" y="0"/>
                  </a:cubicBezTo>
                  <a:cubicBezTo>
                    <a:pt x="862" y="364"/>
                    <a:pt x="862" y="364"/>
                    <a:pt x="862" y="364"/>
                  </a:cubicBezTo>
                  <a:lnTo>
                    <a:pt x="0" y="27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îṩļíḋè"/>
            <p:cNvSpPr/>
            <p:nvPr userDrawn="1"/>
          </p:nvSpPr>
          <p:spPr bwMode="auto">
            <a:xfrm>
              <a:off x="9039225" y="1932598"/>
              <a:ext cx="3152775" cy="1277938"/>
            </a:xfrm>
            <a:custGeom>
              <a:avLst/>
              <a:gdLst>
                <a:gd name="T0" fmla="*/ 1324 w 1324"/>
                <a:gd name="T1" fmla="*/ 537 h 537"/>
                <a:gd name="T2" fmla="*/ 1324 w 1324"/>
                <a:gd name="T3" fmla="*/ 176 h 537"/>
                <a:gd name="T4" fmla="*/ 0 w 1324"/>
                <a:gd name="T5" fmla="*/ 178 h 537"/>
                <a:gd name="T6" fmla="*/ 1324 w 1324"/>
                <a:gd name="T7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4" h="537">
                  <a:moveTo>
                    <a:pt x="1324" y="537"/>
                  </a:moveTo>
                  <a:cubicBezTo>
                    <a:pt x="1324" y="176"/>
                    <a:pt x="1324" y="176"/>
                    <a:pt x="1324" y="176"/>
                  </a:cubicBezTo>
                  <a:cubicBezTo>
                    <a:pt x="1088" y="0"/>
                    <a:pt x="583" y="42"/>
                    <a:pt x="0" y="178"/>
                  </a:cubicBezTo>
                  <a:cubicBezTo>
                    <a:pt x="765" y="37"/>
                    <a:pt x="1194" y="401"/>
                    <a:pt x="1324" y="53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íṣlíḍê"/>
            <p:cNvSpPr/>
            <p:nvPr userDrawn="1"/>
          </p:nvSpPr>
          <p:spPr bwMode="auto">
            <a:xfrm>
              <a:off x="2335213" y="2540000"/>
              <a:ext cx="9856788" cy="2844800"/>
            </a:xfrm>
            <a:custGeom>
              <a:avLst/>
              <a:gdLst>
                <a:gd name="T0" fmla="*/ 4140 w 4140"/>
                <a:gd name="T1" fmla="*/ 587 h 1195"/>
                <a:gd name="T2" fmla="*/ 4140 w 4140"/>
                <a:gd name="T3" fmla="*/ 1195 h 1195"/>
                <a:gd name="T4" fmla="*/ 3869 w 4140"/>
                <a:gd name="T5" fmla="*/ 1195 h 1195"/>
                <a:gd name="T6" fmla="*/ 3323 w 4140"/>
                <a:gd name="T7" fmla="*/ 633 h 1195"/>
                <a:gd name="T8" fmla="*/ 3084 w 4140"/>
                <a:gd name="T9" fmla="*/ 538 h 1195"/>
                <a:gd name="T10" fmla="*/ 2655 w 4140"/>
                <a:gd name="T11" fmla="*/ 495 h 1195"/>
                <a:gd name="T12" fmla="*/ 2285 w 4140"/>
                <a:gd name="T13" fmla="*/ 515 h 1195"/>
                <a:gd name="T14" fmla="*/ 2042 w 4140"/>
                <a:gd name="T15" fmla="*/ 548 h 1195"/>
                <a:gd name="T16" fmla="*/ 2033 w 4140"/>
                <a:gd name="T17" fmla="*/ 549 h 1195"/>
                <a:gd name="T18" fmla="*/ 2033 w 4140"/>
                <a:gd name="T19" fmla="*/ 550 h 1195"/>
                <a:gd name="T20" fmla="*/ 1206 w 4140"/>
                <a:gd name="T21" fmla="*/ 806 h 1195"/>
                <a:gd name="T22" fmla="*/ 1120 w 4140"/>
                <a:gd name="T23" fmla="*/ 824 h 1195"/>
                <a:gd name="T24" fmla="*/ 453 w 4140"/>
                <a:gd name="T25" fmla="*/ 711 h 1195"/>
                <a:gd name="T26" fmla="*/ 25 w 4140"/>
                <a:gd name="T27" fmla="*/ 264 h 1195"/>
                <a:gd name="T28" fmla="*/ 0 w 4140"/>
                <a:gd name="T29" fmla="*/ 235 h 1195"/>
                <a:gd name="T30" fmla="*/ 984 w 4140"/>
                <a:gd name="T31" fmla="*/ 695 h 1195"/>
                <a:gd name="T32" fmla="*/ 1316 w 4140"/>
                <a:gd name="T33" fmla="*/ 625 h 1195"/>
                <a:gd name="T34" fmla="*/ 1853 w 4140"/>
                <a:gd name="T35" fmla="*/ 416 h 1195"/>
                <a:gd name="T36" fmla="*/ 4140 w 4140"/>
                <a:gd name="T37" fmla="*/ 587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40" h="1195">
                  <a:moveTo>
                    <a:pt x="4140" y="587"/>
                  </a:moveTo>
                  <a:cubicBezTo>
                    <a:pt x="4140" y="1195"/>
                    <a:pt x="4140" y="1195"/>
                    <a:pt x="4140" y="1195"/>
                  </a:cubicBezTo>
                  <a:cubicBezTo>
                    <a:pt x="3869" y="1195"/>
                    <a:pt x="3869" y="1195"/>
                    <a:pt x="3869" y="1195"/>
                  </a:cubicBezTo>
                  <a:cubicBezTo>
                    <a:pt x="3798" y="1069"/>
                    <a:pt x="3637" y="838"/>
                    <a:pt x="3323" y="633"/>
                  </a:cubicBezTo>
                  <a:cubicBezTo>
                    <a:pt x="3256" y="590"/>
                    <a:pt x="3174" y="559"/>
                    <a:pt x="3084" y="538"/>
                  </a:cubicBezTo>
                  <a:cubicBezTo>
                    <a:pt x="2951" y="506"/>
                    <a:pt x="2800" y="495"/>
                    <a:pt x="2655" y="495"/>
                  </a:cubicBezTo>
                  <a:cubicBezTo>
                    <a:pt x="2521" y="495"/>
                    <a:pt x="2391" y="504"/>
                    <a:pt x="2285" y="515"/>
                  </a:cubicBezTo>
                  <a:cubicBezTo>
                    <a:pt x="2211" y="520"/>
                    <a:pt x="2130" y="531"/>
                    <a:pt x="2042" y="548"/>
                  </a:cubicBezTo>
                  <a:cubicBezTo>
                    <a:pt x="2036" y="549"/>
                    <a:pt x="2033" y="549"/>
                    <a:pt x="2033" y="549"/>
                  </a:cubicBezTo>
                  <a:cubicBezTo>
                    <a:pt x="2033" y="550"/>
                    <a:pt x="2033" y="550"/>
                    <a:pt x="2033" y="550"/>
                  </a:cubicBezTo>
                  <a:cubicBezTo>
                    <a:pt x="1806" y="594"/>
                    <a:pt x="1533" y="680"/>
                    <a:pt x="1206" y="806"/>
                  </a:cubicBezTo>
                  <a:cubicBezTo>
                    <a:pt x="1177" y="813"/>
                    <a:pt x="1148" y="819"/>
                    <a:pt x="1120" y="824"/>
                  </a:cubicBezTo>
                  <a:cubicBezTo>
                    <a:pt x="828" y="877"/>
                    <a:pt x="618" y="819"/>
                    <a:pt x="453" y="711"/>
                  </a:cubicBezTo>
                  <a:cubicBezTo>
                    <a:pt x="276" y="595"/>
                    <a:pt x="149" y="420"/>
                    <a:pt x="25" y="264"/>
                  </a:cubicBezTo>
                  <a:cubicBezTo>
                    <a:pt x="17" y="254"/>
                    <a:pt x="8" y="244"/>
                    <a:pt x="0" y="235"/>
                  </a:cubicBezTo>
                  <a:cubicBezTo>
                    <a:pt x="28" y="262"/>
                    <a:pt x="475" y="698"/>
                    <a:pt x="984" y="695"/>
                  </a:cubicBezTo>
                  <a:cubicBezTo>
                    <a:pt x="1093" y="695"/>
                    <a:pt x="1205" y="674"/>
                    <a:pt x="1316" y="625"/>
                  </a:cubicBezTo>
                  <a:cubicBezTo>
                    <a:pt x="1427" y="576"/>
                    <a:pt x="1617" y="495"/>
                    <a:pt x="1853" y="416"/>
                  </a:cubicBezTo>
                  <a:cubicBezTo>
                    <a:pt x="2510" y="197"/>
                    <a:pt x="3518" y="0"/>
                    <a:pt x="4140" y="58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îšḷïďè"/>
            <p:cNvSpPr/>
            <p:nvPr userDrawn="1"/>
          </p:nvSpPr>
          <p:spPr bwMode="auto">
            <a:xfrm>
              <a:off x="7775575" y="3706202"/>
              <a:ext cx="3771900" cy="1666875"/>
            </a:xfrm>
            <a:custGeom>
              <a:avLst/>
              <a:gdLst>
                <a:gd name="T0" fmla="*/ 1584 w 1584"/>
                <a:gd name="T1" fmla="*/ 700 h 700"/>
                <a:gd name="T2" fmla="*/ 851 w 1584"/>
                <a:gd name="T3" fmla="*/ 700 h 700"/>
                <a:gd name="T4" fmla="*/ 729 w 1584"/>
                <a:gd name="T5" fmla="*/ 440 h 700"/>
                <a:gd name="T6" fmla="*/ 577 w 1584"/>
                <a:gd name="T7" fmla="*/ 226 h 700"/>
                <a:gd name="T8" fmla="*/ 0 w 1584"/>
                <a:gd name="T9" fmla="*/ 20 h 700"/>
                <a:gd name="T10" fmla="*/ 370 w 1584"/>
                <a:gd name="T11" fmla="*/ 0 h 700"/>
                <a:gd name="T12" fmla="*/ 799 w 1584"/>
                <a:gd name="T13" fmla="*/ 43 h 700"/>
                <a:gd name="T14" fmla="*/ 1038 w 1584"/>
                <a:gd name="T15" fmla="*/ 138 h 700"/>
                <a:gd name="T16" fmla="*/ 1584 w 1584"/>
                <a:gd name="T17" fmla="*/ 70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4" h="700">
                  <a:moveTo>
                    <a:pt x="1584" y="700"/>
                  </a:moveTo>
                  <a:cubicBezTo>
                    <a:pt x="851" y="700"/>
                    <a:pt x="851" y="700"/>
                    <a:pt x="851" y="700"/>
                  </a:cubicBezTo>
                  <a:cubicBezTo>
                    <a:pt x="851" y="700"/>
                    <a:pt x="834" y="610"/>
                    <a:pt x="729" y="440"/>
                  </a:cubicBezTo>
                  <a:cubicBezTo>
                    <a:pt x="691" y="379"/>
                    <a:pt x="641" y="307"/>
                    <a:pt x="577" y="226"/>
                  </a:cubicBezTo>
                  <a:cubicBezTo>
                    <a:pt x="455" y="71"/>
                    <a:pt x="270" y="4"/>
                    <a:pt x="0" y="20"/>
                  </a:cubicBezTo>
                  <a:cubicBezTo>
                    <a:pt x="106" y="9"/>
                    <a:pt x="236" y="0"/>
                    <a:pt x="370" y="0"/>
                  </a:cubicBezTo>
                  <a:cubicBezTo>
                    <a:pt x="515" y="0"/>
                    <a:pt x="666" y="11"/>
                    <a:pt x="799" y="43"/>
                  </a:cubicBezTo>
                  <a:cubicBezTo>
                    <a:pt x="889" y="64"/>
                    <a:pt x="971" y="95"/>
                    <a:pt x="1038" y="138"/>
                  </a:cubicBezTo>
                  <a:cubicBezTo>
                    <a:pt x="1352" y="343"/>
                    <a:pt x="1513" y="574"/>
                    <a:pt x="1584" y="70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iŝļiḓé"/>
            <p:cNvSpPr/>
            <p:nvPr userDrawn="1"/>
          </p:nvSpPr>
          <p:spPr bwMode="auto">
            <a:xfrm>
              <a:off x="2178050" y="2021498"/>
              <a:ext cx="10013950" cy="2190750"/>
            </a:xfrm>
            <a:custGeom>
              <a:avLst/>
              <a:gdLst>
                <a:gd name="T0" fmla="*/ 4206 w 4206"/>
                <a:gd name="T1" fmla="*/ 500 h 921"/>
                <a:gd name="T2" fmla="*/ 4206 w 4206"/>
                <a:gd name="T3" fmla="*/ 810 h 921"/>
                <a:gd name="T4" fmla="*/ 1919 w 4206"/>
                <a:gd name="T5" fmla="*/ 639 h 921"/>
                <a:gd name="T6" fmla="*/ 1382 w 4206"/>
                <a:gd name="T7" fmla="*/ 848 h 921"/>
                <a:gd name="T8" fmla="*/ 1050 w 4206"/>
                <a:gd name="T9" fmla="*/ 918 h 921"/>
                <a:gd name="T10" fmla="*/ 66 w 4206"/>
                <a:gd name="T11" fmla="*/ 458 h 921"/>
                <a:gd name="T12" fmla="*/ 65 w 4206"/>
                <a:gd name="T13" fmla="*/ 456 h 921"/>
                <a:gd name="T14" fmla="*/ 60 w 4206"/>
                <a:gd name="T15" fmla="*/ 451 h 921"/>
                <a:gd name="T16" fmla="*/ 46 w 4206"/>
                <a:gd name="T17" fmla="*/ 436 h 921"/>
                <a:gd name="T18" fmla="*/ 41 w 4206"/>
                <a:gd name="T19" fmla="*/ 432 h 921"/>
                <a:gd name="T20" fmla="*/ 37 w 4206"/>
                <a:gd name="T21" fmla="*/ 428 h 921"/>
                <a:gd name="T22" fmla="*/ 29 w 4206"/>
                <a:gd name="T23" fmla="*/ 420 h 921"/>
                <a:gd name="T24" fmla="*/ 20 w 4206"/>
                <a:gd name="T25" fmla="*/ 413 h 921"/>
                <a:gd name="T26" fmla="*/ 8 w 4206"/>
                <a:gd name="T27" fmla="*/ 403 h 921"/>
                <a:gd name="T28" fmla="*/ 4 w 4206"/>
                <a:gd name="T29" fmla="*/ 400 h 921"/>
                <a:gd name="T30" fmla="*/ 0 w 4206"/>
                <a:gd name="T31" fmla="*/ 397 h 921"/>
                <a:gd name="T32" fmla="*/ 103 w 4206"/>
                <a:gd name="T33" fmla="*/ 460 h 921"/>
                <a:gd name="T34" fmla="*/ 535 w 4206"/>
                <a:gd name="T35" fmla="*/ 661 h 921"/>
                <a:gd name="T36" fmla="*/ 1429 w 4206"/>
                <a:gd name="T37" fmla="*/ 591 h 921"/>
                <a:gd name="T38" fmla="*/ 1516 w 4206"/>
                <a:gd name="T39" fmla="*/ 561 h 921"/>
                <a:gd name="T40" fmla="*/ 2881 w 4206"/>
                <a:gd name="T41" fmla="*/ 142 h 921"/>
                <a:gd name="T42" fmla="*/ 2882 w 4206"/>
                <a:gd name="T43" fmla="*/ 141 h 921"/>
                <a:gd name="T44" fmla="*/ 4206 w 4206"/>
                <a:gd name="T45" fmla="*/ 50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06" h="921">
                  <a:moveTo>
                    <a:pt x="4206" y="500"/>
                  </a:moveTo>
                  <a:cubicBezTo>
                    <a:pt x="4206" y="810"/>
                    <a:pt x="4206" y="810"/>
                    <a:pt x="4206" y="810"/>
                  </a:cubicBezTo>
                  <a:cubicBezTo>
                    <a:pt x="3584" y="223"/>
                    <a:pt x="2576" y="420"/>
                    <a:pt x="1919" y="639"/>
                  </a:cubicBezTo>
                  <a:cubicBezTo>
                    <a:pt x="1683" y="718"/>
                    <a:pt x="1493" y="799"/>
                    <a:pt x="1382" y="848"/>
                  </a:cubicBezTo>
                  <a:cubicBezTo>
                    <a:pt x="1271" y="897"/>
                    <a:pt x="1159" y="918"/>
                    <a:pt x="1050" y="918"/>
                  </a:cubicBezTo>
                  <a:cubicBezTo>
                    <a:pt x="541" y="921"/>
                    <a:pt x="94" y="485"/>
                    <a:pt x="66" y="458"/>
                  </a:cubicBezTo>
                  <a:cubicBezTo>
                    <a:pt x="65" y="457"/>
                    <a:pt x="65" y="456"/>
                    <a:pt x="65" y="456"/>
                  </a:cubicBezTo>
                  <a:cubicBezTo>
                    <a:pt x="63" y="454"/>
                    <a:pt x="62" y="453"/>
                    <a:pt x="60" y="451"/>
                  </a:cubicBezTo>
                  <a:cubicBezTo>
                    <a:pt x="55" y="446"/>
                    <a:pt x="50" y="441"/>
                    <a:pt x="46" y="436"/>
                  </a:cubicBezTo>
                  <a:cubicBezTo>
                    <a:pt x="44" y="435"/>
                    <a:pt x="43" y="433"/>
                    <a:pt x="41" y="432"/>
                  </a:cubicBezTo>
                  <a:cubicBezTo>
                    <a:pt x="40" y="430"/>
                    <a:pt x="38" y="429"/>
                    <a:pt x="37" y="428"/>
                  </a:cubicBezTo>
                  <a:cubicBezTo>
                    <a:pt x="34" y="425"/>
                    <a:pt x="31" y="422"/>
                    <a:pt x="29" y="420"/>
                  </a:cubicBezTo>
                  <a:cubicBezTo>
                    <a:pt x="26" y="417"/>
                    <a:pt x="23" y="415"/>
                    <a:pt x="20" y="413"/>
                  </a:cubicBezTo>
                  <a:cubicBezTo>
                    <a:pt x="16" y="409"/>
                    <a:pt x="12" y="406"/>
                    <a:pt x="8" y="403"/>
                  </a:cubicBezTo>
                  <a:cubicBezTo>
                    <a:pt x="7" y="402"/>
                    <a:pt x="5" y="401"/>
                    <a:pt x="4" y="400"/>
                  </a:cubicBezTo>
                  <a:cubicBezTo>
                    <a:pt x="2" y="399"/>
                    <a:pt x="1" y="398"/>
                    <a:pt x="0" y="397"/>
                  </a:cubicBezTo>
                  <a:cubicBezTo>
                    <a:pt x="34" y="417"/>
                    <a:pt x="68" y="438"/>
                    <a:pt x="103" y="460"/>
                  </a:cubicBezTo>
                  <a:cubicBezTo>
                    <a:pt x="226" y="536"/>
                    <a:pt x="360" y="616"/>
                    <a:pt x="535" y="661"/>
                  </a:cubicBezTo>
                  <a:cubicBezTo>
                    <a:pt x="752" y="718"/>
                    <a:pt x="1032" y="720"/>
                    <a:pt x="1429" y="591"/>
                  </a:cubicBezTo>
                  <a:cubicBezTo>
                    <a:pt x="1457" y="582"/>
                    <a:pt x="1486" y="572"/>
                    <a:pt x="1516" y="561"/>
                  </a:cubicBezTo>
                  <a:cubicBezTo>
                    <a:pt x="1960" y="402"/>
                    <a:pt x="2443" y="245"/>
                    <a:pt x="2881" y="142"/>
                  </a:cubicBezTo>
                  <a:cubicBezTo>
                    <a:pt x="2882" y="142"/>
                    <a:pt x="2882" y="142"/>
                    <a:pt x="2882" y="141"/>
                  </a:cubicBezTo>
                  <a:cubicBezTo>
                    <a:pt x="3647" y="0"/>
                    <a:pt x="4076" y="364"/>
                    <a:pt x="4206" y="50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数字"/>
          <p:cNvSpPr>
            <a:spLocks noGrp="1"/>
          </p:cNvSpPr>
          <p:nvPr/>
        </p:nvSpPr>
        <p:spPr>
          <a:xfrm>
            <a:off x="989761" y="1636065"/>
            <a:ext cx="4223383" cy="23380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lang="zh-CN" altLang="en-US" sz="21000" b="0" i="0" u="none" kern="1200" dirty="0">
                <a:solidFill>
                  <a:schemeClr val="accent1"/>
                </a:solidFill>
                <a:effectLst/>
                <a:latin typeface="Impact" panose="020B080603090205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600" smtClean="0">
                <a:solidFill>
                  <a:srgbClr val="0070C0"/>
                </a:solidFill>
              </a:rPr>
              <a:t>03</a:t>
            </a:r>
            <a:endParaRPr lang="en-US" altLang="zh-CN" sz="14600" dirty="0" smtClean="0">
              <a:solidFill>
                <a:srgbClr val="0070C0"/>
              </a:solidFill>
            </a:endParaRPr>
          </a:p>
        </p:txBody>
      </p:sp>
      <p:sp>
        <p:nvSpPr>
          <p:cNvPr id="9" name="标题"/>
          <p:cNvSpPr>
            <a:spLocks noGrp="1"/>
          </p:cNvSpPr>
          <p:nvPr/>
        </p:nvSpPr>
        <p:spPr>
          <a:xfrm>
            <a:off x="4757840" y="2451733"/>
            <a:ext cx="6848334" cy="70675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5000" b="1" kern="1200" spc="600" dirty="0">
                <a:solidFill>
                  <a:schemeClr val="accent3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"/>
          <p:cNvSpPr>
            <a:spLocks noGrp="1"/>
          </p:cNvSpPr>
          <p:nvPr/>
        </p:nvSpPr>
        <p:spPr>
          <a:xfrm>
            <a:off x="4757841" y="3158617"/>
            <a:ext cx="6426414" cy="829945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12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单击此处添加您的文字内容，或复制文本粘贴至此，字间距和行间距均可自行调节。</a:t>
            </a:r>
            <a:endParaRPr lang="zh-CN" alt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文本"/>
          <p:cNvSpPr>
            <a:spLocks noGrp="1"/>
          </p:cNvSpPr>
          <p:nvPr/>
        </p:nvSpPr>
        <p:spPr>
          <a:xfrm>
            <a:off x="989761" y="3649662"/>
            <a:ext cx="4223383" cy="5219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800" b="1" kern="1200" spc="0" baseline="0" dirty="0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0070C0"/>
                </a:solidFill>
              </a:rPr>
              <a:t>PART ONE</a:t>
            </a:r>
            <a:endParaRPr lang="en-US" altLang="zh-CN" sz="2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1"/>
          <p:cNvGrpSpPr/>
          <p:nvPr/>
        </p:nvGrpSpPr>
        <p:grpSpPr>
          <a:xfrm>
            <a:off x="2014418" y="4893234"/>
            <a:ext cx="2161026" cy="1130030"/>
            <a:chOff x="6725834" y="9135119"/>
            <a:chExt cx="4387851" cy="2294467"/>
          </a:xfrm>
          <a:solidFill>
            <a:srgbClr val="0070C0"/>
          </a:solidFill>
        </p:grpSpPr>
        <p:sp>
          <p:nvSpPr>
            <p:cNvPr id="3" name="19"/>
            <p:cNvSpPr/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52" name="20"/>
            <p:cNvSpPr/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54" name="21"/>
            <p:cNvSpPr/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</p:grpSp>
      <p:grpSp>
        <p:nvGrpSpPr>
          <p:cNvPr id="55" name="3"/>
          <p:cNvGrpSpPr/>
          <p:nvPr/>
        </p:nvGrpSpPr>
        <p:grpSpPr>
          <a:xfrm rot="16200000">
            <a:off x="2495197" y="4594787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56" name="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cxnSp>
          <p:nvCxnSpPr>
            <p:cNvPr id="57" name="5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8" name="1"/>
          <p:cNvGrpSpPr/>
          <p:nvPr/>
        </p:nvGrpSpPr>
        <p:grpSpPr>
          <a:xfrm>
            <a:off x="4965544" y="4510935"/>
            <a:ext cx="2161026" cy="1130030"/>
            <a:chOff x="6725834" y="9135119"/>
            <a:chExt cx="4387851" cy="2294467"/>
          </a:xfrm>
          <a:solidFill>
            <a:srgbClr val="0070C0"/>
          </a:solidFill>
        </p:grpSpPr>
        <p:sp>
          <p:nvSpPr>
            <p:cNvPr id="59" name="19"/>
            <p:cNvSpPr/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60" name="20"/>
            <p:cNvSpPr/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61" name="21"/>
            <p:cNvSpPr/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</p:grpSp>
      <p:grpSp>
        <p:nvGrpSpPr>
          <p:cNvPr id="62" name="3"/>
          <p:cNvGrpSpPr/>
          <p:nvPr/>
        </p:nvGrpSpPr>
        <p:grpSpPr>
          <a:xfrm rot="16200000">
            <a:off x="5435706" y="4211678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63" name="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cxnSp>
          <p:nvCxnSpPr>
            <p:cNvPr id="64" name="75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5" name="1"/>
          <p:cNvGrpSpPr/>
          <p:nvPr/>
        </p:nvGrpSpPr>
        <p:grpSpPr>
          <a:xfrm>
            <a:off x="8089450" y="4128129"/>
            <a:ext cx="2161026" cy="1130030"/>
            <a:chOff x="6725834" y="9135119"/>
            <a:chExt cx="4387851" cy="2294467"/>
          </a:xfrm>
          <a:solidFill>
            <a:srgbClr val="0070C0"/>
          </a:solidFill>
        </p:grpSpPr>
        <p:sp>
          <p:nvSpPr>
            <p:cNvPr id="66" name="9"/>
            <p:cNvSpPr/>
            <p:nvPr/>
          </p:nvSpPr>
          <p:spPr bwMode="auto">
            <a:xfrm>
              <a:off x="6725834" y="9772236"/>
              <a:ext cx="2197101" cy="1657350"/>
            </a:xfrm>
            <a:custGeom>
              <a:avLst/>
              <a:gdLst>
                <a:gd name="T0" fmla="*/ 1038 w 1038"/>
                <a:gd name="T1" fmla="*/ 783 h 783"/>
                <a:gd name="T2" fmla="*/ 0 w 1038"/>
                <a:gd name="T3" fmla="*/ 488 h 783"/>
                <a:gd name="T4" fmla="*/ 0 w 1038"/>
                <a:gd name="T5" fmla="*/ 0 h 783"/>
                <a:gd name="T6" fmla="*/ 1038 w 1038"/>
                <a:gd name="T7" fmla="*/ 294 h 783"/>
                <a:gd name="T8" fmla="*/ 1038 w 1038"/>
                <a:gd name="T9" fmla="*/ 783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8" h="783">
                  <a:moveTo>
                    <a:pt x="1038" y="783"/>
                  </a:moveTo>
                  <a:lnTo>
                    <a:pt x="0" y="488"/>
                  </a:lnTo>
                  <a:lnTo>
                    <a:pt x="0" y="0"/>
                  </a:lnTo>
                  <a:lnTo>
                    <a:pt x="1038" y="294"/>
                  </a:lnTo>
                  <a:lnTo>
                    <a:pt x="1038" y="783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67" name="20"/>
            <p:cNvSpPr/>
            <p:nvPr/>
          </p:nvSpPr>
          <p:spPr bwMode="auto">
            <a:xfrm>
              <a:off x="8918701" y="9772236"/>
              <a:ext cx="2194984" cy="1657350"/>
            </a:xfrm>
            <a:custGeom>
              <a:avLst/>
              <a:gdLst>
                <a:gd name="T0" fmla="*/ 1037 w 1037"/>
                <a:gd name="T1" fmla="*/ 488 h 783"/>
                <a:gd name="T2" fmla="*/ 0 w 1037"/>
                <a:gd name="T3" fmla="*/ 783 h 783"/>
                <a:gd name="T4" fmla="*/ 0 w 1037"/>
                <a:gd name="T5" fmla="*/ 294 h 783"/>
                <a:gd name="T6" fmla="*/ 1037 w 1037"/>
                <a:gd name="T7" fmla="*/ 0 h 783"/>
                <a:gd name="T8" fmla="*/ 1037 w 1037"/>
                <a:gd name="T9" fmla="*/ 488 h 7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7" h="783">
                  <a:moveTo>
                    <a:pt x="1037" y="488"/>
                  </a:moveTo>
                  <a:lnTo>
                    <a:pt x="0" y="783"/>
                  </a:lnTo>
                  <a:lnTo>
                    <a:pt x="0" y="294"/>
                  </a:lnTo>
                  <a:lnTo>
                    <a:pt x="1037" y="0"/>
                  </a:lnTo>
                  <a:lnTo>
                    <a:pt x="1037" y="488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sp>
          <p:nvSpPr>
            <p:cNvPr id="68" name="21"/>
            <p:cNvSpPr/>
            <p:nvPr/>
          </p:nvSpPr>
          <p:spPr bwMode="auto">
            <a:xfrm>
              <a:off x="6725834" y="9135119"/>
              <a:ext cx="4387851" cy="1259417"/>
            </a:xfrm>
            <a:custGeom>
              <a:avLst/>
              <a:gdLst>
                <a:gd name="T0" fmla="*/ 2073 w 2073"/>
                <a:gd name="T1" fmla="*/ 301 h 595"/>
                <a:gd name="T2" fmla="*/ 1036 w 2073"/>
                <a:gd name="T3" fmla="*/ 595 h 595"/>
                <a:gd name="T4" fmla="*/ 0 w 2073"/>
                <a:gd name="T5" fmla="*/ 301 h 595"/>
                <a:gd name="T6" fmla="*/ 0 w 2073"/>
                <a:gd name="T7" fmla="*/ 295 h 595"/>
                <a:gd name="T8" fmla="*/ 1038 w 2073"/>
                <a:gd name="T9" fmla="*/ 0 h 595"/>
                <a:gd name="T10" fmla="*/ 2073 w 2073"/>
                <a:gd name="T11" fmla="*/ 295 h 595"/>
                <a:gd name="T12" fmla="*/ 2073 w 2073"/>
                <a:gd name="T13" fmla="*/ 301 h 5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73" h="595">
                  <a:moveTo>
                    <a:pt x="2073" y="301"/>
                  </a:moveTo>
                  <a:lnTo>
                    <a:pt x="1036" y="595"/>
                  </a:lnTo>
                  <a:lnTo>
                    <a:pt x="0" y="301"/>
                  </a:lnTo>
                  <a:lnTo>
                    <a:pt x="0" y="295"/>
                  </a:lnTo>
                  <a:lnTo>
                    <a:pt x="1038" y="0"/>
                  </a:lnTo>
                  <a:lnTo>
                    <a:pt x="2073" y="295"/>
                  </a:lnTo>
                  <a:lnTo>
                    <a:pt x="2073" y="301"/>
                  </a:lnTo>
                  <a:close/>
                </a:path>
              </a:pathLst>
            </a:custGeom>
            <a:grpFill/>
            <a:ln>
              <a:solidFill>
                <a:schemeClr val="bg1"/>
              </a:solidFill>
            </a:ln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vert="horz" wrap="square" lIns="60960" tIns="30480" rIns="60960" bIns="30480" numCol="1" anchor="t" anchorCtr="0" compatLnSpc="1"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</p:grpSp>
      <p:grpSp>
        <p:nvGrpSpPr>
          <p:cNvPr id="69" name="73"/>
          <p:cNvGrpSpPr/>
          <p:nvPr/>
        </p:nvGrpSpPr>
        <p:grpSpPr>
          <a:xfrm rot="16200000">
            <a:off x="8518339" y="3828872"/>
            <a:ext cx="1180323" cy="121889"/>
            <a:chOff x="2057400" y="2800350"/>
            <a:chExt cx="885242" cy="91440"/>
          </a:xfrm>
          <a:solidFill>
            <a:schemeClr val="tx1">
              <a:lumMod val="50000"/>
            </a:schemeClr>
          </a:solidFill>
        </p:grpSpPr>
        <p:sp>
          <p:nvSpPr>
            <p:cNvPr id="70" name="74"/>
            <p:cNvSpPr/>
            <p:nvPr/>
          </p:nvSpPr>
          <p:spPr>
            <a:xfrm rot="5400000">
              <a:off x="2057400" y="2800350"/>
              <a:ext cx="91440" cy="91440"/>
            </a:xfrm>
            <a:prstGeom prst="ellipse">
              <a:avLst/>
            </a:prstGeom>
            <a:grpFill/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x-none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+mn-cs"/>
              </a:endParaRPr>
            </a:p>
          </p:txBody>
        </p:sp>
        <p:cxnSp>
          <p:nvCxnSpPr>
            <p:cNvPr id="71" name="75"/>
            <p:cNvCxnSpPr/>
            <p:nvPr/>
          </p:nvCxnSpPr>
          <p:spPr>
            <a:xfrm rot="5400000" flipV="1">
              <a:off x="2545741" y="2449169"/>
              <a:ext cx="0" cy="793803"/>
            </a:xfrm>
            <a:prstGeom prst="line">
              <a:avLst/>
            </a:prstGeom>
            <a:grpFill/>
            <a:ln w="12700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2" name="文本框 71"/>
          <p:cNvSpPr txBox="1"/>
          <p:nvPr/>
        </p:nvSpPr>
        <p:spPr>
          <a:xfrm>
            <a:off x="5107143" y="1654093"/>
            <a:ext cx="1959337" cy="2047802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标题数字等都可以通过点击和重新输入进行更改，顶部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“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开始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”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面板中可以对字体、字号、颜色、行距等进行修改。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微软雅黑 Light" panose="020B0502040204020203" pitchFamily="34" charset="-122"/>
            </a:endParaRPr>
          </a:p>
        </p:txBody>
      </p:sp>
      <p:sp>
        <p:nvSpPr>
          <p:cNvPr id="73" name="文本框 72"/>
          <p:cNvSpPr txBox="1"/>
          <p:nvPr/>
        </p:nvSpPr>
        <p:spPr>
          <a:xfrm>
            <a:off x="8229352" y="1531853"/>
            <a:ext cx="1819144" cy="1993238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标题数字等都可以通过点击和重新输入进行更改，顶部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“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开始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”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面板中可以对字体、字号、颜色、行距等进行修改。</a:t>
            </a:r>
            <a:endParaRPr kumimoji="0" lang="en-US" altLang="zh-CN" sz="1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微软雅黑 Light" panose="020B0502040204020203" pitchFamily="34" charset="-122"/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105689" y="2053394"/>
            <a:ext cx="1959337" cy="207473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标题数字等都可以通过点击和重新输入进行更改，顶部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“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开始</a:t>
            </a:r>
            <a:r>
              <a:rPr kumimoji="0" lang="en-US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”</a:t>
            </a:r>
            <a:r>
              <a:rPr kumimoji="0" lang="zh-CN" altLang="zh-CN" sz="1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面板中可以对字体、字号、颜色、行距等进行修改</a:t>
            </a:r>
            <a:r>
              <a:rPr kumimoji="0" lang="zh-CN" altLang="zh-CN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微软雅黑 Light" panose="020B0502040204020203" pitchFamily="34" charset="-122"/>
                <a:ea typeface="微软雅黑 Light" panose="020B0502040204020203" pitchFamily="34" charset="-122"/>
                <a:cs typeface="微软雅黑 Light" panose="020B0502040204020203" pitchFamily="34" charset="-122"/>
              </a:rPr>
              <a:t>。</a:t>
            </a:r>
            <a:endParaRPr kumimoji="0" lang="en-US" altLang="zh-CN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 Light" panose="020B0502040204020203" pitchFamily="34" charset="-122"/>
              <a:ea typeface="微软雅黑 Light" panose="020B0502040204020203" pitchFamily="34" charset="-122"/>
              <a:cs typeface="微软雅黑 Light" panose="020B0502040204020203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8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" grpId="0"/>
      <p:bldP spid="72" grpId="0"/>
      <p:bldP spid="73" grpId="0"/>
      <p:bldP spid="7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Rounded Rectangle 14"/>
          <p:cNvSpPr/>
          <p:nvPr/>
        </p:nvSpPr>
        <p:spPr>
          <a:xfrm>
            <a:off x="824687" y="2286091"/>
            <a:ext cx="2245548" cy="3211125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12700">
            <a:noFill/>
          </a:ln>
          <a:effectLst>
            <a:outerShdw blurRad="8001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 dirty="0"/>
          </a:p>
        </p:txBody>
      </p:sp>
      <p:sp>
        <p:nvSpPr>
          <p:cNvPr id="3" name="Rounded Rectangle 142"/>
          <p:cNvSpPr/>
          <p:nvPr/>
        </p:nvSpPr>
        <p:spPr>
          <a:xfrm>
            <a:off x="1616301" y="2673614"/>
            <a:ext cx="662321" cy="662321"/>
          </a:xfrm>
          <a:prstGeom prst="roundRect">
            <a:avLst>
              <a:gd name="adj" fmla="val 5238"/>
            </a:avLst>
          </a:prstGeom>
          <a:solidFill>
            <a:srgbClr val="B46780"/>
          </a:solidFill>
          <a:ln w="12700">
            <a:noFill/>
          </a:ln>
          <a:effectLst>
            <a:outerShdw blurRad="177800" sx="102000" sy="102000" algn="c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 dirty="0"/>
          </a:p>
        </p:txBody>
      </p:sp>
      <p:sp>
        <p:nvSpPr>
          <p:cNvPr id="5" name="Freeform 177"/>
          <p:cNvSpPr>
            <a:spLocks noEditPoints="1"/>
          </p:cNvSpPr>
          <p:nvPr/>
        </p:nvSpPr>
        <p:spPr bwMode="auto">
          <a:xfrm>
            <a:off x="1763340" y="2823297"/>
            <a:ext cx="368243" cy="362953"/>
          </a:xfrm>
          <a:custGeom>
            <a:avLst/>
            <a:gdLst>
              <a:gd name="T0" fmla="*/ 127 w 147"/>
              <a:gd name="T1" fmla="*/ 38 h 145"/>
              <a:gd name="T2" fmla="*/ 106 w 147"/>
              <a:gd name="T3" fmla="*/ 14 h 145"/>
              <a:gd name="T4" fmla="*/ 59 w 147"/>
              <a:gd name="T5" fmla="*/ 3 h 145"/>
              <a:gd name="T6" fmla="*/ 23 w 147"/>
              <a:gd name="T7" fmla="*/ 38 h 145"/>
              <a:gd name="T8" fmla="*/ 0 w 147"/>
              <a:gd name="T9" fmla="*/ 45 h 145"/>
              <a:gd name="T10" fmla="*/ 6 w 147"/>
              <a:gd name="T11" fmla="*/ 65 h 145"/>
              <a:gd name="T12" fmla="*/ 13 w 147"/>
              <a:gd name="T13" fmla="*/ 138 h 145"/>
              <a:gd name="T14" fmla="*/ 127 w 147"/>
              <a:gd name="T15" fmla="*/ 145 h 145"/>
              <a:gd name="T16" fmla="*/ 133 w 147"/>
              <a:gd name="T17" fmla="*/ 65 h 145"/>
              <a:gd name="T18" fmla="*/ 147 w 147"/>
              <a:gd name="T19" fmla="*/ 58 h 145"/>
              <a:gd name="T20" fmla="*/ 140 w 147"/>
              <a:gd name="T21" fmla="*/ 38 h 145"/>
              <a:gd name="T22" fmla="*/ 116 w 147"/>
              <a:gd name="T23" fmla="*/ 25 h 145"/>
              <a:gd name="T24" fmla="*/ 119 w 147"/>
              <a:gd name="T25" fmla="*/ 38 h 145"/>
              <a:gd name="T26" fmla="*/ 112 w 147"/>
              <a:gd name="T27" fmla="*/ 33 h 145"/>
              <a:gd name="T28" fmla="*/ 103 w 147"/>
              <a:gd name="T29" fmla="*/ 28 h 145"/>
              <a:gd name="T30" fmla="*/ 96 w 147"/>
              <a:gd name="T31" fmla="*/ 25 h 145"/>
              <a:gd name="T32" fmla="*/ 108 w 147"/>
              <a:gd name="T33" fmla="*/ 20 h 145"/>
              <a:gd name="T34" fmla="*/ 62 w 147"/>
              <a:gd name="T35" fmla="*/ 38 h 145"/>
              <a:gd name="T36" fmla="*/ 106 w 147"/>
              <a:gd name="T37" fmla="*/ 38 h 145"/>
              <a:gd name="T38" fmla="*/ 55 w 147"/>
              <a:gd name="T39" fmla="*/ 9 h 145"/>
              <a:gd name="T40" fmla="*/ 54 w 147"/>
              <a:gd name="T41" fmla="*/ 38 h 145"/>
              <a:gd name="T42" fmla="*/ 39 w 147"/>
              <a:gd name="T43" fmla="*/ 38 h 145"/>
              <a:gd name="T44" fmla="*/ 31 w 147"/>
              <a:gd name="T45" fmla="*/ 38 h 145"/>
              <a:gd name="T46" fmla="*/ 127 w 147"/>
              <a:gd name="T47" fmla="*/ 138 h 145"/>
              <a:gd name="T48" fmla="*/ 20 w 147"/>
              <a:gd name="T49" fmla="*/ 65 h 145"/>
              <a:gd name="T50" fmla="*/ 127 w 147"/>
              <a:gd name="T51" fmla="*/ 138 h 145"/>
              <a:gd name="T52" fmla="*/ 6 w 147"/>
              <a:gd name="T53" fmla="*/ 58 h 145"/>
              <a:gd name="T54" fmla="*/ 140 w 147"/>
              <a:gd name="T55" fmla="*/ 45 h 145"/>
              <a:gd name="T56" fmla="*/ 58 w 147"/>
              <a:gd name="T57" fmla="*/ 18 h 145"/>
              <a:gd name="T58" fmla="*/ 49 w 147"/>
              <a:gd name="T59" fmla="*/ 21 h 145"/>
              <a:gd name="T60" fmla="*/ 58 w 147"/>
              <a:gd name="T61" fmla="*/ 18 h 145"/>
              <a:gd name="T62" fmla="*/ 45 w 147"/>
              <a:gd name="T63" fmla="*/ 26 h 145"/>
              <a:gd name="T64" fmla="*/ 48 w 147"/>
              <a:gd name="T65" fmla="*/ 35 h 145"/>
              <a:gd name="T66" fmla="*/ 53 w 147"/>
              <a:gd name="T67" fmla="*/ 98 h 145"/>
              <a:gd name="T68" fmla="*/ 100 w 147"/>
              <a:gd name="T69" fmla="*/ 92 h 145"/>
              <a:gd name="T70" fmla="*/ 93 w 147"/>
              <a:gd name="T71" fmla="*/ 78 h 145"/>
              <a:gd name="T72" fmla="*/ 47 w 147"/>
              <a:gd name="T73" fmla="*/ 85 h 145"/>
              <a:gd name="T74" fmla="*/ 53 w 147"/>
              <a:gd name="T75" fmla="*/ 98 h 145"/>
              <a:gd name="T76" fmla="*/ 93 w 147"/>
              <a:gd name="T77" fmla="*/ 85 h 145"/>
              <a:gd name="T78" fmla="*/ 53 w 147"/>
              <a:gd name="T79" fmla="*/ 9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7" h="145">
                <a:moveTo>
                  <a:pt x="140" y="38"/>
                </a:moveTo>
                <a:cubicBezTo>
                  <a:pt x="127" y="38"/>
                  <a:pt x="127" y="38"/>
                  <a:pt x="127" y="38"/>
                </a:cubicBezTo>
                <a:cubicBezTo>
                  <a:pt x="123" y="23"/>
                  <a:pt x="123" y="23"/>
                  <a:pt x="123" y="23"/>
                </a:cubicBezTo>
                <a:cubicBezTo>
                  <a:pt x="121" y="16"/>
                  <a:pt x="114" y="12"/>
                  <a:pt x="106" y="14"/>
                </a:cubicBezTo>
                <a:cubicBezTo>
                  <a:pt x="86" y="19"/>
                  <a:pt x="86" y="19"/>
                  <a:pt x="86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52" y="0"/>
                  <a:pt x="44" y="2"/>
                  <a:pt x="40" y="8"/>
                </a:cubicBezTo>
                <a:cubicBezTo>
                  <a:pt x="23" y="38"/>
                  <a:pt x="23" y="38"/>
                  <a:pt x="23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3" y="38"/>
                  <a:pt x="0" y="41"/>
                  <a:pt x="0" y="45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62"/>
                  <a:pt x="3" y="65"/>
                  <a:pt x="6" y="65"/>
                </a:cubicBezTo>
                <a:cubicBezTo>
                  <a:pt x="13" y="65"/>
                  <a:pt x="13" y="65"/>
                  <a:pt x="13" y="65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13" y="142"/>
                  <a:pt x="16" y="145"/>
                  <a:pt x="20" y="145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30" y="145"/>
                  <a:pt x="133" y="142"/>
                  <a:pt x="133" y="138"/>
                </a:cubicBezTo>
                <a:cubicBezTo>
                  <a:pt x="133" y="65"/>
                  <a:pt x="133" y="65"/>
                  <a:pt x="133" y="65"/>
                </a:cubicBezTo>
                <a:cubicBezTo>
                  <a:pt x="140" y="65"/>
                  <a:pt x="140" y="65"/>
                  <a:pt x="140" y="65"/>
                </a:cubicBezTo>
                <a:cubicBezTo>
                  <a:pt x="144" y="65"/>
                  <a:pt x="147" y="62"/>
                  <a:pt x="147" y="58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7" y="41"/>
                  <a:pt x="144" y="38"/>
                  <a:pt x="140" y="38"/>
                </a:cubicBezTo>
                <a:close/>
                <a:moveTo>
                  <a:pt x="108" y="20"/>
                </a:moveTo>
                <a:cubicBezTo>
                  <a:pt x="112" y="19"/>
                  <a:pt x="115" y="21"/>
                  <a:pt x="116" y="25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6" y="25"/>
                  <a:pt x="96" y="25"/>
                  <a:pt x="96" y="25"/>
                </a:cubicBezTo>
                <a:cubicBezTo>
                  <a:pt x="95" y="23"/>
                  <a:pt x="95" y="23"/>
                  <a:pt x="95" y="23"/>
                </a:cubicBezTo>
                <a:lnTo>
                  <a:pt x="108" y="20"/>
                </a:lnTo>
                <a:close/>
                <a:moveTo>
                  <a:pt x="106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73" y="19"/>
                  <a:pt x="73" y="19"/>
                  <a:pt x="73" y="19"/>
                </a:cubicBezTo>
                <a:lnTo>
                  <a:pt x="106" y="38"/>
                </a:lnTo>
                <a:close/>
                <a:moveTo>
                  <a:pt x="46" y="11"/>
                </a:moveTo>
                <a:cubicBezTo>
                  <a:pt x="48" y="8"/>
                  <a:pt x="52" y="7"/>
                  <a:pt x="55" y="9"/>
                </a:cubicBezTo>
                <a:cubicBezTo>
                  <a:pt x="67" y="16"/>
                  <a:pt x="67" y="16"/>
                  <a:pt x="67" y="16"/>
                </a:cubicBezTo>
                <a:cubicBezTo>
                  <a:pt x="54" y="38"/>
                  <a:pt x="54" y="38"/>
                  <a:pt x="54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1" y="38"/>
                  <a:pt x="31" y="38"/>
                  <a:pt x="31" y="38"/>
                </a:cubicBezTo>
                <a:lnTo>
                  <a:pt x="46" y="11"/>
                </a:lnTo>
                <a:close/>
                <a:moveTo>
                  <a:pt x="127" y="138"/>
                </a:moveTo>
                <a:cubicBezTo>
                  <a:pt x="20" y="138"/>
                  <a:pt x="20" y="138"/>
                  <a:pt x="20" y="138"/>
                </a:cubicBezTo>
                <a:cubicBezTo>
                  <a:pt x="20" y="65"/>
                  <a:pt x="20" y="65"/>
                  <a:pt x="20" y="65"/>
                </a:cubicBezTo>
                <a:cubicBezTo>
                  <a:pt x="127" y="65"/>
                  <a:pt x="127" y="65"/>
                  <a:pt x="127" y="65"/>
                </a:cubicBezTo>
                <a:lnTo>
                  <a:pt x="127" y="138"/>
                </a:lnTo>
                <a:close/>
                <a:moveTo>
                  <a:pt x="140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45"/>
                  <a:pt x="6" y="45"/>
                  <a:pt x="6" y="45"/>
                </a:cubicBezTo>
                <a:cubicBezTo>
                  <a:pt x="140" y="45"/>
                  <a:pt x="140" y="45"/>
                  <a:pt x="140" y="45"/>
                </a:cubicBezTo>
                <a:lnTo>
                  <a:pt x="140" y="58"/>
                </a:lnTo>
                <a:close/>
                <a:moveTo>
                  <a:pt x="58" y="18"/>
                </a:moveTo>
                <a:cubicBezTo>
                  <a:pt x="52" y="15"/>
                  <a:pt x="52" y="15"/>
                  <a:pt x="52" y="15"/>
                </a:cubicBezTo>
                <a:cubicBezTo>
                  <a:pt x="49" y="21"/>
                  <a:pt x="49" y="21"/>
                  <a:pt x="49" y="21"/>
                </a:cubicBezTo>
                <a:cubicBezTo>
                  <a:pt x="54" y="24"/>
                  <a:pt x="54" y="24"/>
                  <a:pt x="54" y="24"/>
                </a:cubicBezTo>
                <a:lnTo>
                  <a:pt x="58" y="18"/>
                </a:lnTo>
                <a:close/>
                <a:moveTo>
                  <a:pt x="51" y="30"/>
                </a:moveTo>
                <a:cubicBezTo>
                  <a:pt x="45" y="26"/>
                  <a:pt x="45" y="26"/>
                  <a:pt x="45" y="26"/>
                </a:cubicBezTo>
                <a:cubicBezTo>
                  <a:pt x="42" y="32"/>
                  <a:pt x="42" y="32"/>
                  <a:pt x="42" y="32"/>
                </a:cubicBezTo>
                <a:cubicBezTo>
                  <a:pt x="48" y="35"/>
                  <a:pt x="48" y="35"/>
                  <a:pt x="48" y="35"/>
                </a:cubicBezTo>
                <a:lnTo>
                  <a:pt x="51" y="30"/>
                </a:lnTo>
                <a:close/>
                <a:moveTo>
                  <a:pt x="53" y="98"/>
                </a:moveTo>
                <a:cubicBezTo>
                  <a:pt x="93" y="98"/>
                  <a:pt x="93" y="98"/>
                  <a:pt x="93" y="98"/>
                </a:cubicBezTo>
                <a:cubicBezTo>
                  <a:pt x="97" y="98"/>
                  <a:pt x="100" y="95"/>
                  <a:pt x="100" y="92"/>
                </a:cubicBezTo>
                <a:cubicBezTo>
                  <a:pt x="100" y="85"/>
                  <a:pt x="100" y="85"/>
                  <a:pt x="100" y="85"/>
                </a:cubicBezTo>
                <a:cubicBezTo>
                  <a:pt x="100" y="81"/>
                  <a:pt x="97" y="78"/>
                  <a:pt x="9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0" y="78"/>
                  <a:pt x="47" y="81"/>
                  <a:pt x="47" y="85"/>
                </a:cubicBezTo>
                <a:cubicBezTo>
                  <a:pt x="47" y="92"/>
                  <a:pt x="47" y="92"/>
                  <a:pt x="47" y="92"/>
                </a:cubicBezTo>
                <a:cubicBezTo>
                  <a:pt x="47" y="95"/>
                  <a:pt x="50" y="98"/>
                  <a:pt x="53" y="98"/>
                </a:cubicBezTo>
                <a:close/>
                <a:moveTo>
                  <a:pt x="53" y="85"/>
                </a:moveTo>
                <a:cubicBezTo>
                  <a:pt x="93" y="85"/>
                  <a:pt x="93" y="85"/>
                  <a:pt x="93" y="85"/>
                </a:cubicBezTo>
                <a:cubicBezTo>
                  <a:pt x="93" y="92"/>
                  <a:pt x="93" y="92"/>
                  <a:pt x="93" y="92"/>
                </a:cubicBezTo>
                <a:cubicBezTo>
                  <a:pt x="53" y="92"/>
                  <a:pt x="53" y="92"/>
                  <a:pt x="53" y="92"/>
                </a:cubicBezTo>
                <a:lnTo>
                  <a:pt x="53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en-US" sz="1200" dirty="0"/>
          </a:p>
        </p:txBody>
      </p:sp>
      <p:sp>
        <p:nvSpPr>
          <p:cNvPr id="6" name="Rounded Rectangle 14"/>
          <p:cNvSpPr/>
          <p:nvPr/>
        </p:nvSpPr>
        <p:spPr>
          <a:xfrm>
            <a:off x="3629020" y="2286090"/>
            <a:ext cx="2245548" cy="3211125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12700">
            <a:noFill/>
          </a:ln>
          <a:effectLst>
            <a:outerShdw blurRad="8001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 dirty="0"/>
          </a:p>
        </p:txBody>
      </p:sp>
      <p:sp>
        <p:nvSpPr>
          <p:cNvPr id="7" name="Rounded Rectangle 142"/>
          <p:cNvSpPr/>
          <p:nvPr/>
        </p:nvSpPr>
        <p:spPr>
          <a:xfrm>
            <a:off x="4420634" y="2673613"/>
            <a:ext cx="662321" cy="662321"/>
          </a:xfrm>
          <a:prstGeom prst="roundRect">
            <a:avLst>
              <a:gd name="adj" fmla="val 5238"/>
            </a:avLst>
          </a:prstGeom>
          <a:solidFill>
            <a:srgbClr val="0070C0"/>
          </a:solidFill>
          <a:ln w="12700">
            <a:noFill/>
          </a:ln>
          <a:effectLst>
            <a:outerShdw blurRad="177800" sx="102000" sy="102000" algn="c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 dirty="0"/>
          </a:p>
        </p:txBody>
      </p:sp>
      <p:sp>
        <p:nvSpPr>
          <p:cNvPr id="9" name="Freeform 177"/>
          <p:cNvSpPr>
            <a:spLocks noEditPoints="1"/>
          </p:cNvSpPr>
          <p:nvPr/>
        </p:nvSpPr>
        <p:spPr bwMode="auto">
          <a:xfrm>
            <a:off x="4567673" y="2823296"/>
            <a:ext cx="368243" cy="362953"/>
          </a:xfrm>
          <a:custGeom>
            <a:avLst/>
            <a:gdLst>
              <a:gd name="T0" fmla="*/ 127 w 147"/>
              <a:gd name="T1" fmla="*/ 38 h 145"/>
              <a:gd name="T2" fmla="*/ 106 w 147"/>
              <a:gd name="T3" fmla="*/ 14 h 145"/>
              <a:gd name="T4" fmla="*/ 59 w 147"/>
              <a:gd name="T5" fmla="*/ 3 h 145"/>
              <a:gd name="T6" fmla="*/ 23 w 147"/>
              <a:gd name="T7" fmla="*/ 38 h 145"/>
              <a:gd name="T8" fmla="*/ 0 w 147"/>
              <a:gd name="T9" fmla="*/ 45 h 145"/>
              <a:gd name="T10" fmla="*/ 6 w 147"/>
              <a:gd name="T11" fmla="*/ 65 h 145"/>
              <a:gd name="T12" fmla="*/ 13 w 147"/>
              <a:gd name="T13" fmla="*/ 138 h 145"/>
              <a:gd name="T14" fmla="*/ 127 w 147"/>
              <a:gd name="T15" fmla="*/ 145 h 145"/>
              <a:gd name="T16" fmla="*/ 133 w 147"/>
              <a:gd name="T17" fmla="*/ 65 h 145"/>
              <a:gd name="T18" fmla="*/ 147 w 147"/>
              <a:gd name="T19" fmla="*/ 58 h 145"/>
              <a:gd name="T20" fmla="*/ 140 w 147"/>
              <a:gd name="T21" fmla="*/ 38 h 145"/>
              <a:gd name="T22" fmla="*/ 116 w 147"/>
              <a:gd name="T23" fmla="*/ 25 h 145"/>
              <a:gd name="T24" fmla="*/ 119 w 147"/>
              <a:gd name="T25" fmla="*/ 38 h 145"/>
              <a:gd name="T26" fmla="*/ 112 w 147"/>
              <a:gd name="T27" fmla="*/ 33 h 145"/>
              <a:gd name="T28" fmla="*/ 103 w 147"/>
              <a:gd name="T29" fmla="*/ 28 h 145"/>
              <a:gd name="T30" fmla="*/ 96 w 147"/>
              <a:gd name="T31" fmla="*/ 25 h 145"/>
              <a:gd name="T32" fmla="*/ 108 w 147"/>
              <a:gd name="T33" fmla="*/ 20 h 145"/>
              <a:gd name="T34" fmla="*/ 62 w 147"/>
              <a:gd name="T35" fmla="*/ 38 h 145"/>
              <a:gd name="T36" fmla="*/ 106 w 147"/>
              <a:gd name="T37" fmla="*/ 38 h 145"/>
              <a:gd name="T38" fmla="*/ 55 w 147"/>
              <a:gd name="T39" fmla="*/ 9 h 145"/>
              <a:gd name="T40" fmla="*/ 54 w 147"/>
              <a:gd name="T41" fmla="*/ 38 h 145"/>
              <a:gd name="T42" fmla="*/ 39 w 147"/>
              <a:gd name="T43" fmla="*/ 38 h 145"/>
              <a:gd name="T44" fmla="*/ 31 w 147"/>
              <a:gd name="T45" fmla="*/ 38 h 145"/>
              <a:gd name="T46" fmla="*/ 127 w 147"/>
              <a:gd name="T47" fmla="*/ 138 h 145"/>
              <a:gd name="T48" fmla="*/ 20 w 147"/>
              <a:gd name="T49" fmla="*/ 65 h 145"/>
              <a:gd name="T50" fmla="*/ 127 w 147"/>
              <a:gd name="T51" fmla="*/ 138 h 145"/>
              <a:gd name="T52" fmla="*/ 6 w 147"/>
              <a:gd name="T53" fmla="*/ 58 h 145"/>
              <a:gd name="T54" fmla="*/ 140 w 147"/>
              <a:gd name="T55" fmla="*/ 45 h 145"/>
              <a:gd name="T56" fmla="*/ 58 w 147"/>
              <a:gd name="T57" fmla="*/ 18 h 145"/>
              <a:gd name="T58" fmla="*/ 49 w 147"/>
              <a:gd name="T59" fmla="*/ 21 h 145"/>
              <a:gd name="T60" fmla="*/ 58 w 147"/>
              <a:gd name="T61" fmla="*/ 18 h 145"/>
              <a:gd name="T62" fmla="*/ 45 w 147"/>
              <a:gd name="T63" fmla="*/ 26 h 145"/>
              <a:gd name="T64" fmla="*/ 48 w 147"/>
              <a:gd name="T65" fmla="*/ 35 h 145"/>
              <a:gd name="T66" fmla="*/ 53 w 147"/>
              <a:gd name="T67" fmla="*/ 98 h 145"/>
              <a:gd name="T68" fmla="*/ 100 w 147"/>
              <a:gd name="T69" fmla="*/ 92 h 145"/>
              <a:gd name="T70" fmla="*/ 93 w 147"/>
              <a:gd name="T71" fmla="*/ 78 h 145"/>
              <a:gd name="T72" fmla="*/ 47 w 147"/>
              <a:gd name="T73" fmla="*/ 85 h 145"/>
              <a:gd name="T74" fmla="*/ 53 w 147"/>
              <a:gd name="T75" fmla="*/ 98 h 145"/>
              <a:gd name="T76" fmla="*/ 93 w 147"/>
              <a:gd name="T77" fmla="*/ 85 h 145"/>
              <a:gd name="T78" fmla="*/ 53 w 147"/>
              <a:gd name="T79" fmla="*/ 9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7" h="145">
                <a:moveTo>
                  <a:pt x="140" y="38"/>
                </a:moveTo>
                <a:cubicBezTo>
                  <a:pt x="127" y="38"/>
                  <a:pt x="127" y="38"/>
                  <a:pt x="127" y="38"/>
                </a:cubicBezTo>
                <a:cubicBezTo>
                  <a:pt x="123" y="23"/>
                  <a:pt x="123" y="23"/>
                  <a:pt x="123" y="23"/>
                </a:cubicBezTo>
                <a:cubicBezTo>
                  <a:pt x="121" y="16"/>
                  <a:pt x="114" y="12"/>
                  <a:pt x="106" y="14"/>
                </a:cubicBezTo>
                <a:cubicBezTo>
                  <a:pt x="86" y="19"/>
                  <a:pt x="86" y="19"/>
                  <a:pt x="86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52" y="0"/>
                  <a:pt x="44" y="2"/>
                  <a:pt x="40" y="8"/>
                </a:cubicBezTo>
                <a:cubicBezTo>
                  <a:pt x="23" y="38"/>
                  <a:pt x="23" y="38"/>
                  <a:pt x="23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3" y="38"/>
                  <a:pt x="0" y="41"/>
                  <a:pt x="0" y="45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62"/>
                  <a:pt x="3" y="65"/>
                  <a:pt x="6" y="65"/>
                </a:cubicBezTo>
                <a:cubicBezTo>
                  <a:pt x="13" y="65"/>
                  <a:pt x="13" y="65"/>
                  <a:pt x="13" y="65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13" y="142"/>
                  <a:pt x="16" y="145"/>
                  <a:pt x="20" y="145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30" y="145"/>
                  <a:pt x="133" y="142"/>
                  <a:pt x="133" y="138"/>
                </a:cubicBezTo>
                <a:cubicBezTo>
                  <a:pt x="133" y="65"/>
                  <a:pt x="133" y="65"/>
                  <a:pt x="133" y="65"/>
                </a:cubicBezTo>
                <a:cubicBezTo>
                  <a:pt x="140" y="65"/>
                  <a:pt x="140" y="65"/>
                  <a:pt x="140" y="65"/>
                </a:cubicBezTo>
                <a:cubicBezTo>
                  <a:pt x="144" y="65"/>
                  <a:pt x="147" y="62"/>
                  <a:pt x="147" y="58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7" y="41"/>
                  <a:pt x="144" y="38"/>
                  <a:pt x="140" y="38"/>
                </a:cubicBezTo>
                <a:close/>
                <a:moveTo>
                  <a:pt x="108" y="20"/>
                </a:moveTo>
                <a:cubicBezTo>
                  <a:pt x="112" y="19"/>
                  <a:pt x="115" y="21"/>
                  <a:pt x="116" y="25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6" y="25"/>
                  <a:pt x="96" y="25"/>
                  <a:pt x="96" y="25"/>
                </a:cubicBezTo>
                <a:cubicBezTo>
                  <a:pt x="95" y="23"/>
                  <a:pt x="95" y="23"/>
                  <a:pt x="95" y="23"/>
                </a:cubicBezTo>
                <a:lnTo>
                  <a:pt x="108" y="20"/>
                </a:lnTo>
                <a:close/>
                <a:moveTo>
                  <a:pt x="106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73" y="19"/>
                  <a:pt x="73" y="19"/>
                  <a:pt x="73" y="19"/>
                </a:cubicBezTo>
                <a:lnTo>
                  <a:pt x="106" y="38"/>
                </a:lnTo>
                <a:close/>
                <a:moveTo>
                  <a:pt x="46" y="11"/>
                </a:moveTo>
                <a:cubicBezTo>
                  <a:pt x="48" y="8"/>
                  <a:pt x="52" y="7"/>
                  <a:pt x="55" y="9"/>
                </a:cubicBezTo>
                <a:cubicBezTo>
                  <a:pt x="67" y="16"/>
                  <a:pt x="67" y="16"/>
                  <a:pt x="67" y="16"/>
                </a:cubicBezTo>
                <a:cubicBezTo>
                  <a:pt x="54" y="38"/>
                  <a:pt x="54" y="38"/>
                  <a:pt x="54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1" y="38"/>
                  <a:pt x="31" y="38"/>
                  <a:pt x="31" y="38"/>
                </a:cubicBezTo>
                <a:lnTo>
                  <a:pt x="46" y="11"/>
                </a:lnTo>
                <a:close/>
                <a:moveTo>
                  <a:pt x="127" y="138"/>
                </a:moveTo>
                <a:cubicBezTo>
                  <a:pt x="20" y="138"/>
                  <a:pt x="20" y="138"/>
                  <a:pt x="20" y="138"/>
                </a:cubicBezTo>
                <a:cubicBezTo>
                  <a:pt x="20" y="65"/>
                  <a:pt x="20" y="65"/>
                  <a:pt x="20" y="65"/>
                </a:cubicBezTo>
                <a:cubicBezTo>
                  <a:pt x="127" y="65"/>
                  <a:pt x="127" y="65"/>
                  <a:pt x="127" y="65"/>
                </a:cubicBezTo>
                <a:lnTo>
                  <a:pt x="127" y="138"/>
                </a:lnTo>
                <a:close/>
                <a:moveTo>
                  <a:pt x="140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45"/>
                  <a:pt x="6" y="45"/>
                  <a:pt x="6" y="45"/>
                </a:cubicBezTo>
                <a:cubicBezTo>
                  <a:pt x="140" y="45"/>
                  <a:pt x="140" y="45"/>
                  <a:pt x="140" y="45"/>
                </a:cubicBezTo>
                <a:lnTo>
                  <a:pt x="140" y="58"/>
                </a:lnTo>
                <a:close/>
                <a:moveTo>
                  <a:pt x="58" y="18"/>
                </a:moveTo>
                <a:cubicBezTo>
                  <a:pt x="52" y="15"/>
                  <a:pt x="52" y="15"/>
                  <a:pt x="52" y="15"/>
                </a:cubicBezTo>
                <a:cubicBezTo>
                  <a:pt x="49" y="21"/>
                  <a:pt x="49" y="21"/>
                  <a:pt x="49" y="21"/>
                </a:cubicBezTo>
                <a:cubicBezTo>
                  <a:pt x="54" y="24"/>
                  <a:pt x="54" y="24"/>
                  <a:pt x="54" y="24"/>
                </a:cubicBezTo>
                <a:lnTo>
                  <a:pt x="58" y="18"/>
                </a:lnTo>
                <a:close/>
                <a:moveTo>
                  <a:pt x="51" y="30"/>
                </a:moveTo>
                <a:cubicBezTo>
                  <a:pt x="45" y="26"/>
                  <a:pt x="45" y="26"/>
                  <a:pt x="45" y="26"/>
                </a:cubicBezTo>
                <a:cubicBezTo>
                  <a:pt x="42" y="32"/>
                  <a:pt x="42" y="32"/>
                  <a:pt x="42" y="32"/>
                </a:cubicBezTo>
                <a:cubicBezTo>
                  <a:pt x="48" y="35"/>
                  <a:pt x="48" y="35"/>
                  <a:pt x="48" y="35"/>
                </a:cubicBezTo>
                <a:lnTo>
                  <a:pt x="51" y="30"/>
                </a:lnTo>
                <a:close/>
                <a:moveTo>
                  <a:pt x="53" y="98"/>
                </a:moveTo>
                <a:cubicBezTo>
                  <a:pt x="93" y="98"/>
                  <a:pt x="93" y="98"/>
                  <a:pt x="93" y="98"/>
                </a:cubicBezTo>
                <a:cubicBezTo>
                  <a:pt x="97" y="98"/>
                  <a:pt x="100" y="95"/>
                  <a:pt x="100" y="92"/>
                </a:cubicBezTo>
                <a:cubicBezTo>
                  <a:pt x="100" y="85"/>
                  <a:pt x="100" y="85"/>
                  <a:pt x="100" y="85"/>
                </a:cubicBezTo>
                <a:cubicBezTo>
                  <a:pt x="100" y="81"/>
                  <a:pt x="97" y="78"/>
                  <a:pt x="9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0" y="78"/>
                  <a:pt x="47" y="81"/>
                  <a:pt x="47" y="85"/>
                </a:cubicBezTo>
                <a:cubicBezTo>
                  <a:pt x="47" y="92"/>
                  <a:pt x="47" y="92"/>
                  <a:pt x="47" y="92"/>
                </a:cubicBezTo>
                <a:cubicBezTo>
                  <a:pt x="47" y="95"/>
                  <a:pt x="50" y="98"/>
                  <a:pt x="53" y="98"/>
                </a:cubicBezTo>
                <a:close/>
                <a:moveTo>
                  <a:pt x="53" y="85"/>
                </a:moveTo>
                <a:cubicBezTo>
                  <a:pt x="93" y="85"/>
                  <a:pt x="93" y="85"/>
                  <a:pt x="93" y="85"/>
                </a:cubicBezTo>
                <a:cubicBezTo>
                  <a:pt x="93" y="92"/>
                  <a:pt x="93" y="92"/>
                  <a:pt x="93" y="92"/>
                </a:cubicBezTo>
                <a:cubicBezTo>
                  <a:pt x="53" y="92"/>
                  <a:pt x="53" y="92"/>
                  <a:pt x="53" y="92"/>
                </a:cubicBezTo>
                <a:lnTo>
                  <a:pt x="53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en-US" sz="1200" dirty="0"/>
          </a:p>
        </p:txBody>
      </p:sp>
      <p:sp>
        <p:nvSpPr>
          <p:cNvPr id="10" name="Rounded Rectangle 14"/>
          <p:cNvSpPr/>
          <p:nvPr/>
        </p:nvSpPr>
        <p:spPr>
          <a:xfrm>
            <a:off x="6433353" y="2286090"/>
            <a:ext cx="2245548" cy="3211125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12700">
            <a:noFill/>
          </a:ln>
          <a:effectLst>
            <a:outerShdw blurRad="8001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 dirty="0"/>
          </a:p>
        </p:txBody>
      </p:sp>
      <p:sp>
        <p:nvSpPr>
          <p:cNvPr id="11" name="Rounded Rectangle 142"/>
          <p:cNvSpPr/>
          <p:nvPr/>
        </p:nvSpPr>
        <p:spPr>
          <a:xfrm>
            <a:off x="7224967" y="2673613"/>
            <a:ext cx="662321" cy="662321"/>
          </a:xfrm>
          <a:prstGeom prst="roundRect">
            <a:avLst>
              <a:gd name="adj" fmla="val 5238"/>
            </a:avLst>
          </a:prstGeom>
          <a:solidFill>
            <a:srgbClr val="B46780"/>
          </a:solidFill>
          <a:ln w="12700">
            <a:noFill/>
          </a:ln>
          <a:effectLst>
            <a:outerShdw blurRad="177800" sx="102000" sy="102000" algn="c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 dirty="0"/>
          </a:p>
        </p:txBody>
      </p:sp>
      <p:sp>
        <p:nvSpPr>
          <p:cNvPr id="13" name="Freeform 177"/>
          <p:cNvSpPr>
            <a:spLocks noEditPoints="1"/>
          </p:cNvSpPr>
          <p:nvPr/>
        </p:nvSpPr>
        <p:spPr bwMode="auto">
          <a:xfrm>
            <a:off x="7372006" y="2823296"/>
            <a:ext cx="368243" cy="362953"/>
          </a:xfrm>
          <a:custGeom>
            <a:avLst/>
            <a:gdLst>
              <a:gd name="T0" fmla="*/ 127 w 147"/>
              <a:gd name="T1" fmla="*/ 38 h 145"/>
              <a:gd name="T2" fmla="*/ 106 w 147"/>
              <a:gd name="T3" fmla="*/ 14 h 145"/>
              <a:gd name="T4" fmla="*/ 59 w 147"/>
              <a:gd name="T5" fmla="*/ 3 h 145"/>
              <a:gd name="T6" fmla="*/ 23 w 147"/>
              <a:gd name="T7" fmla="*/ 38 h 145"/>
              <a:gd name="T8" fmla="*/ 0 w 147"/>
              <a:gd name="T9" fmla="*/ 45 h 145"/>
              <a:gd name="T10" fmla="*/ 6 w 147"/>
              <a:gd name="T11" fmla="*/ 65 h 145"/>
              <a:gd name="T12" fmla="*/ 13 w 147"/>
              <a:gd name="T13" fmla="*/ 138 h 145"/>
              <a:gd name="T14" fmla="*/ 127 w 147"/>
              <a:gd name="T15" fmla="*/ 145 h 145"/>
              <a:gd name="T16" fmla="*/ 133 w 147"/>
              <a:gd name="T17" fmla="*/ 65 h 145"/>
              <a:gd name="T18" fmla="*/ 147 w 147"/>
              <a:gd name="T19" fmla="*/ 58 h 145"/>
              <a:gd name="T20" fmla="*/ 140 w 147"/>
              <a:gd name="T21" fmla="*/ 38 h 145"/>
              <a:gd name="T22" fmla="*/ 116 w 147"/>
              <a:gd name="T23" fmla="*/ 25 h 145"/>
              <a:gd name="T24" fmla="*/ 119 w 147"/>
              <a:gd name="T25" fmla="*/ 38 h 145"/>
              <a:gd name="T26" fmla="*/ 112 w 147"/>
              <a:gd name="T27" fmla="*/ 33 h 145"/>
              <a:gd name="T28" fmla="*/ 103 w 147"/>
              <a:gd name="T29" fmla="*/ 28 h 145"/>
              <a:gd name="T30" fmla="*/ 96 w 147"/>
              <a:gd name="T31" fmla="*/ 25 h 145"/>
              <a:gd name="T32" fmla="*/ 108 w 147"/>
              <a:gd name="T33" fmla="*/ 20 h 145"/>
              <a:gd name="T34" fmla="*/ 62 w 147"/>
              <a:gd name="T35" fmla="*/ 38 h 145"/>
              <a:gd name="T36" fmla="*/ 106 w 147"/>
              <a:gd name="T37" fmla="*/ 38 h 145"/>
              <a:gd name="T38" fmla="*/ 55 w 147"/>
              <a:gd name="T39" fmla="*/ 9 h 145"/>
              <a:gd name="T40" fmla="*/ 54 w 147"/>
              <a:gd name="T41" fmla="*/ 38 h 145"/>
              <a:gd name="T42" fmla="*/ 39 w 147"/>
              <a:gd name="T43" fmla="*/ 38 h 145"/>
              <a:gd name="T44" fmla="*/ 31 w 147"/>
              <a:gd name="T45" fmla="*/ 38 h 145"/>
              <a:gd name="T46" fmla="*/ 127 w 147"/>
              <a:gd name="T47" fmla="*/ 138 h 145"/>
              <a:gd name="T48" fmla="*/ 20 w 147"/>
              <a:gd name="T49" fmla="*/ 65 h 145"/>
              <a:gd name="T50" fmla="*/ 127 w 147"/>
              <a:gd name="T51" fmla="*/ 138 h 145"/>
              <a:gd name="T52" fmla="*/ 6 w 147"/>
              <a:gd name="T53" fmla="*/ 58 h 145"/>
              <a:gd name="T54" fmla="*/ 140 w 147"/>
              <a:gd name="T55" fmla="*/ 45 h 145"/>
              <a:gd name="T56" fmla="*/ 58 w 147"/>
              <a:gd name="T57" fmla="*/ 18 h 145"/>
              <a:gd name="T58" fmla="*/ 49 w 147"/>
              <a:gd name="T59" fmla="*/ 21 h 145"/>
              <a:gd name="T60" fmla="*/ 58 w 147"/>
              <a:gd name="T61" fmla="*/ 18 h 145"/>
              <a:gd name="T62" fmla="*/ 45 w 147"/>
              <a:gd name="T63" fmla="*/ 26 h 145"/>
              <a:gd name="T64" fmla="*/ 48 w 147"/>
              <a:gd name="T65" fmla="*/ 35 h 145"/>
              <a:gd name="T66" fmla="*/ 53 w 147"/>
              <a:gd name="T67" fmla="*/ 98 h 145"/>
              <a:gd name="T68" fmla="*/ 100 w 147"/>
              <a:gd name="T69" fmla="*/ 92 h 145"/>
              <a:gd name="T70" fmla="*/ 93 w 147"/>
              <a:gd name="T71" fmla="*/ 78 h 145"/>
              <a:gd name="T72" fmla="*/ 47 w 147"/>
              <a:gd name="T73" fmla="*/ 85 h 145"/>
              <a:gd name="T74" fmla="*/ 53 w 147"/>
              <a:gd name="T75" fmla="*/ 98 h 145"/>
              <a:gd name="T76" fmla="*/ 93 w 147"/>
              <a:gd name="T77" fmla="*/ 85 h 145"/>
              <a:gd name="T78" fmla="*/ 53 w 147"/>
              <a:gd name="T79" fmla="*/ 9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7" h="145">
                <a:moveTo>
                  <a:pt x="140" y="38"/>
                </a:moveTo>
                <a:cubicBezTo>
                  <a:pt x="127" y="38"/>
                  <a:pt x="127" y="38"/>
                  <a:pt x="127" y="38"/>
                </a:cubicBezTo>
                <a:cubicBezTo>
                  <a:pt x="123" y="23"/>
                  <a:pt x="123" y="23"/>
                  <a:pt x="123" y="23"/>
                </a:cubicBezTo>
                <a:cubicBezTo>
                  <a:pt x="121" y="16"/>
                  <a:pt x="114" y="12"/>
                  <a:pt x="106" y="14"/>
                </a:cubicBezTo>
                <a:cubicBezTo>
                  <a:pt x="86" y="19"/>
                  <a:pt x="86" y="19"/>
                  <a:pt x="86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52" y="0"/>
                  <a:pt x="44" y="2"/>
                  <a:pt x="40" y="8"/>
                </a:cubicBezTo>
                <a:cubicBezTo>
                  <a:pt x="23" y="38"/>
                  <a:pt x="23" y="38"/>
                  <a:pt x="23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3" y="38"/>
                  <a:pt x="0" y="41"/>
                  <a:pt x="0" y="45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62"/>
                  <a:pt x="3" y="65"/>
                  <a:pt x="6" y="65"/>
                </a:cubicBezTo>
                <a:cubicBezTo>
                  <a:pt x="13" y="65"/>
                  <a:pt x="13" y="65"/>
                  <a:pt x="13" y="65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13" y="142"/>
                  <a:pt x="16" y="145"/>
                  <a:pt x="20" y="145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30" y="145"/>
                  <a:pt x="133" y="142"/>
                  <a:pt x="133" y="138"/>
                </a:cubicBezTo>
                <a:cubicBezTo>
                  <a:pt x="133" y="65"/>
                  <a:pt x="133" y="65"/>
                  <a:pt x="133" y="65"/>
                </a:cubicBezTo>
                <a:cubicBezTo>
                  <a:pt x="140" y="65"/>
                  <a:pt x="140" y="65"/>
                  <a:pt x="140" y="65"/>
                </a:cubicBezTo>
                <a:cubicBezTo>
                  <a:pt x="144" y="65"/>
                  <a:pt x="147" y="62"/>
                  <a:pt x="147" y="58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7" y="41"/>
                  <a:pt x="144" y="38"/>
                  <a:pt x="140" y="38"/>
                </a:cubicBezTo>
                <a:close/>
                <a:moveTo>
                  <a:pt x="108" y="20"/>
                </a:moveTo>
                <a:cubicBezTo>
                  <a:pt x="112" y="19"/>
                  <a:pt x="115" y="21"/>
                  <a:pt x="116" y="25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6" y="25"/>
                  <a:pt x="96" y="25"/>
                  <a:pt x="96" y="25"/>
                </a:cubicBezTo>
                <a:cubicBezTo>
                  <a:pt x="95" y="23"/>
                  <a:pt x="95" y="23"/>
                  <a:pt x="95" y="23"/>
                </a:cubicBezTo>
                <a:lnTo>
                  <a:pt x="108" y="20"/>
                </a:lnTo>
                <a:close/>
                <a:moveTo>
                  <a:pt x="106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73" y="19"/>
                  <a:pt x="73" y="19"/>
                  <a:pt x="73" y="19"/>
                </a:cubicBezTo>
                <a:lnTo>
                  <a:pt x="106" y="38"/>
                </a:lnTo>
                <a:close/>
                <a:moveTo>
                  <a:pt x="46" y="11"/>
                </a:moveTo>
                <a:cubicBezTo>
                  <a:pt x="48" y="8"/>
                  <a:pt x="52" y="7"/>
                  <a:pt x="55" y="9"/>
                </a:cubicBezTo>
                <a:cubicBezTo>
                  <a:pt x="67" y="16"/>
                  <a:pt x="67" y="16"/>
                  <a:pt x="67" y="16"/>
                </a:cubicBezTo>
                <a:cubicBezTo>
                  <a:pt x="54" y="38"/>
                  <a:pt x="54" y="38"/>
                  <a:pt x="54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1" y="38"/>
                  <a:pt x="31" y="38"/>
                  <a:pt x="31" y="38"/>
                </a:cubicBezTo>
                <a:lnTo>
                  <a:pt x="46" y="11"/>
                </a:lnTo>
                <a:close/>
                <a:moveTo>
                  <a:pt x="127" y="138"/>
                </a:moveTo>
                <a:cubicBezTo>
                  <a:pt x="20" y="138"/>
                  <a:pt x="20" y="138"/>
                  <a:pt x="20" y="138"/>
                </a:cubicBezTo>
                <a:cubicBezTo>
                  <a:pt x="20" y="65"/>
                  <a:pt x="20" y="65"/>
                  <a:pt x="20" y="65"/>
                </a:cubicBezTo>
                <a:cubicBezTo>
                  <a:pt x="127" y="65"/>
                  <a:pt x="127" y="65"/>
                  <a:pt x="127" y="65"/>
                </a:cubicBezTo>
                <a:lnTo>
                  <a:pt x="127" y="138"/>
                </a:lnTo>
                <a:close/>
                <a:moveTo>
                  <a:pt x="140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45"/>
                  <a:pt x="6" y="45"/>
                  <a:pt x="6" y="45"/>
                </a:cubicBezTo>
                <a:cubicBezTo>
                  <a:pt x="140" y="45"/>
                  <a:pt x="140" y="45"/>
                  <a:pt x="140" y="45"/>
                </a:cubicBezTo>
                <a:lnTo>
                  <a:pt x="140" y="58"/>
                </a:lnTo>
                <a:close/>
                <a:moveTo>
                  <a:pt x="58" y="18"/>
                </a:moveTo>
                <a:cubicBezTo>
                  <a:pt x="52" y="15"/>
                  <a:pt x="52" y="15"/>
                  <a:pt x="52" y="15"/>
                </a:cubicBezTo>
                <a:cubicBezTo>
                  <a:pt x="49" y="21"/>
                  <a:pt x="49" y="21"/>
                  <a:pt x="49" y="21"/>
                </a:cubicBezTo>
                <a:cubicBezTo>
                  <a:pt x="54" y="24"/>
                  <a:pt x="54" y="24"/>
                  <a:pt x="54" y="24"/>
                </a:cubicBezTo>
                <a:lnTo>
                  <a:pt x="58" y="18"/>
                </a:lnTo>
                <a:close/>
                <a:moveTo>
                  <a:pt x="51" y="30"/>
                </a:moveTo>
                <a:cubicBezTo>
                  <a:pt x="45" y="26"/>
                  <a:pt x="45" y="26"/>
                  <a:pt x="45" y="26"/>
                </a:cubicBezTo>
                <a:cubicBezTo>
                  <a:pt x="42" y="32"/>
                  <a:pt x="42" y="32"/>
                  <a:pt x="42" y="32"/>
                </a:cubicBezTo>
                <a:cubicBezTo>
                  <a:pt x="48" y="35"/>
                  <a:pt x="48" y="35"/>
                  <a:pt x="48" y="35"/>
                </a:cubicBezTo>
                <a:lnTo>
                  <a:pt x="51" y="30"/>
                </a:lnTo>
                <a:close/>
                <a:moveTo>
                  <a:pt x="53" y="98"/>
                </a:moveTo>
                <a:cubicBezTo>
                  <a:pt x="93" y="98"/>
                  <a:pt x="93" y="98"/>
                  <a:pt x="93" y="98"/>
                </a:cubicBezTo>
                <a:cubicBezTo>
                  <a:pt x="97" y="98"/>
                  <a:pt x="100" y="95"/>
                  <a:pt x="100" y="92"/>
                </a:cubicBezTo>
                <a:cubicBezTo>
                  <a:pt x="100" y="85"/>
                  <a:pt x="100" y="85"/>
                  <a:pt x="100" y="85"/>
                </a:cubicBezTo>
                <a:cubicBezTo>
                  <a:pt x="100" y="81"/>
                  <a:pt x="97" y="78"/>
                  <a:pt x="9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0" y="78"/>
                  <a:pt x="47" y="81"/>
                  <a:pt x="47" y="85"/>
                </a:cubicBezTo>
                <a:cubicBezTo>
                  <a:pt x="47" y="92"/>
                  <a:pt x="47" y="92"/>
                  <a:pt x="47" y="92"/>
                </a:cubicBezTo>
                <a:cubicBezTo>
                  <a:pt x="47" y="95"/>
                  <a:pt x="50" y="98"/>
                  <a:pt x="53" y="98"/>
                </a:cubicBezTo>
                <a:close/>
                <a:moveTo>
                  <a:pt x="53" y="85"/>
                </a:moveTo>
                <a:cubicBezTo>
                  <a:pt x="93" y="85"/>
                  <a:pt x="93" y="85"/>
                  <a:pt x="93" y="85"/>
                </a:cubicBezTo>
                <a:cubicBezTo>
                  <a:pt x="93" y="92"/>
                  <a:pt x="93" y="92"/>
                  <a:pt x="93" y="92"/>
                </a:cubicBezTo>
                <a:cubicBezTo>
                  <a:pt x="53" y="92"/>
                  <a:pt x="53" y="92"/>
                  <a:pt x="53" y="92"/>
                </a:cubicBezTo>
                <a:lnTo>
                  <a:pt x="53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en-US" sz="1200" dirty="0"/>
          </a:p>
        </p:txBody>
      </p:sp>
      <p:sp>
        <p:nvSpPr>
          <p:cNvPr id="14" name="Rounded Rectangle 14"/>
          <p:cNvSpPr/>
          <p:nvPr/>
        </p:nvSpPr>
        <p:spPr>
          <a:xfrm>
            <a:off x="9237686" y="2286089"/>
            <a:ext cx="2245548" cy="3211125"/>
          </a:xfrm>
          <a:prstGeom prst="roundRect">
            <a:avLst>
              <a:gd name="adj" fmla="val 5238"/>
            </a:avLst>
          </a:prstGeom>
          <a:solidFill>
            <a:schemeClr val="bg1"/>
          </a:solidFill>
          <a:ln w="12700">
            <a:noFill/>
          </a:ln>
          <a:effectLst>
            <a:outerShdw blurRad="800100" sx="102000" sy="102000" algn="ctr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 dirty="0"/>
          </a:p>
        </p:txBody>
      </p:sp>
      <p:sp>
        <p:nvSpPr>
          <p:cNvPr id="15" name="Rounded Rectangle 142"/>
          <p:cNvSpPr/>
          <p:nvPr/>
        </p:nvSpPr>
        <p:spPr>
          <a:xfrm>
            <a:off x="10029300" y="2673612"/>
            <a:ext cx="662321" cy="662321"/>
          </a:xfrm>
          <a:prstGeom prst="roundRect">
            <a:avLst>
              <a:gd name="adj" fmla="val 5238"/>
            </a:avLst>
          </a:prstGeom>
          <a:solidFill>
            <a:srgbClr val="0070C0"/>
          </a:solidFill>
          <a:ln w="12700">
            <a:noFill/>
          </a:ln>
          <a:effectLst>
            <a:outerShdw blurRad="177800" sx="102000" sy="102000" algn="ctr" rotWithShape="0">
              <a:prstClr val="black">
                <a:alpha val="2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en-US" sz="1200" dirty="0"/>
          </a:p>
        </p:txBody>
      </p:sp>
      <p:sp>
        <p:nvSpPr>
          <p:cNvPr id="17" name="Freeform 177"/>
          <p:cNvSpPr>
            <a:spLocks noEditPoints="1"/>
          </p:cNvSpPr>
          <p:nvPr/>
        </p:nvSpPr>
        <p:spPr bwMode="auto">
          <a:xfrm>
            <a:off x="10176339" y="2823295"/>
            <a:ext cx="368243" cy="362953"/>
          </a:xfrm>
          <a:custGeom>
            <a:avLst/>
            <a:gdLst>
              <a:gd name="T0" fmla="*/ 127 w 147"/>
              <a:gd name="T1" fmla="*/ 38 h 145"/>
              <a:gd name="T2" fmla="*/ 106 w 147"/>
              <a:gd name="T3" fmla="*/ 14 h 145"/>
              <a:gd name="T4" fmla="*/ 59 w 147"/>
              <a:gd name="T5" fmla="*/ 3 h 145"/>
              <a:gd name="T6" fmla="*/ 23 w 147"/>
              <a:gd name="T7" fmla="*/ 38 h 145"/>
              <a:gd name="T8" fmla="*/ 0 w 147"/>
              <a:gd name="T9" fmla="*/ 45 h 145"/>
              <a:gd name="T10" fmla="*/ 6 w 147"/>
              <a:gd name="T11" fmla="*/ 65 h 145"/>
              <a:gd name="T12" fmla="*/ 13 w 147"/>
              <a:gd name="T13" fmla="*/ 138 h 145"/>
              <a:gd name="T14" fmla="*/ 127 w 147"/>
              <a:gd name="T15" fmla="*/ 145 h 145"/>
              <a:gd name="T16" fmla="*/ 133 w 147"/>
              <a:gd name="T17" fmla="*/ 65 h 145"/>
              <a:gd name="T18" fmla="*/ 147 w 147"/>
              <a:gd name="T19" fmla="*/ 58 h 145"/>
              <a:gd name="T20" fmla="*/ 140 w 147"/>
              <a:gd name="T21" fmla="*/ 38 h 145"/>
              <a:gd name="T22" fmla="*/ 116 w 147"/>
              <a:gd name="T23" fmla="*/ 25 h 145"/>
              <a:gd name="T24" fmla="*/ 119 w 147"/>
              <a:gd name="T25" fmla="*/ 38 h 145"/>
              <a:gd name="T26" fmla="*/ 112 w 147"/>
              <a:gd name="T27" fmla="*/ 33 h 145"/>
              <a:gd name="T28" fmla="*/ 103 w 147"/>
              <a:gd name="T29" fmla="*/ 28 h 145"/>
              <a:gd name="T30" fmla="*/ 96 w 147"/>
              <a:gd name="T31" fmla="*/ 25 h 145"/>
              <a:gd name="T32" fmla="*/ 108 w 147"/>
              <a:gd name="T33" fmla="*/ 20 h 145"/>
              <a:gd name="T34" fmla="*/ 62 w 147"/>
              <a:gd name="T35" fmla="*/ 38 h 145"/>
              <a:gd name="T36" fmla="*/ 106 w 147"/>
              <a:gd name="T37" fmla="*/ 38 h 145"/>
              <a:gd name="T38" fmla="*/ 55 w 147"/>
              <a:gd name="T39" fmla="*/ 9 h 145"/>
              <a:gd name="T40" fmla="*/ 54 w 147"/>
              <a:gd name="T41" fmla="*/ 38 h 145"/>
              <a:gd name="T42" fmla="*/ 39 w 147"/>
              <a:gd name="T43" fmla="*/ 38 h 145"/>
              <a:gd name="T44" fmla="*/ 31 w 147"/>
              <a:gd name="T45" fmla="*/ 38 h 145"/>
              <a:gd name="T46" fmla="*/ 127 w 147"/>
              <a:gd name="T47" fmla="*/ 138 h 145"/>
              <a:gd name="T48" fmla="*/ 20 w 147"/>
              <a:gd name="T49" fmla="*/ 65 h 145"/>
              <a:gd name="T50" fmla="*/ 127 w 147"/>
              <a:gd name="T51" fmla="*/ 138 h 145"/>
              <a:gd name="T52" fmla="*/ 6 w 147"/>
              <a:gd name="T53" fmla="*/ 58 h 145"/>
              <a:gd name="T54" fmla="*/ 140 w 147"/>
              <a:gd name="T55" fmla="*/ 45 h 145"/>
              <a:gd name="T56" fmla="*/ 58 w 147"/>
              <a:gd name="T57" fmla="*/ 18 h 145"/>
              <a:gd name="T58" fmla="*/ 49 w 147"/>
              <a:gd name="T59" fmla="*/ 21 h 145"/>
              <a:gd name="T60" fmla="*/ 58 w 147"/>
              <a:gd name="T61" fmla="*/ 18 h 145"/>
              <a:gd name="T62" fmla="*/ 45 w 147"/>
              <a:gd name="T63" fmla="*/ 26 h 145"/>
              <a:gd name="T64" fmla="*/ 48 w 147"/>
              <a:gd name="T65" fmla="*/ 35 h 145"/>
              <a:gd name="T66" fmla="*/ 53 w 147"/>
              <a:gd name="T67" fmla="*/ 98 h 145"/>
              <a:gd name="T68" fmla="*/ 100 w 147"/>
              <a:gd name="T69" fmla="*/ 92 h 145"/>
              <a:gd name="T70" fmla="*/ 93 w 147"/>
              <a:gd name="T71" fmla="*/ 78 h 145"/>
              <a:gd name="T72" fmla="*/ 47 w 147"/>
              <a:gd name="T73" fmla="*/ 85 h 145"/>
              <a:gd name="T74" fmla="*/ 53 w 147"/>
              <a:gd name="T75" fmla="*/ 98 h 145"/>
              <a:gd name="T76" fmla="*/ 93 w 147"/>
              <a:gd name="T77" fmla="*/ 85 h 145"/>
              <a:gd name="T78" fmla="*/ 53 w 147"/>
              <a:gd name="T79" fmla="*/ 92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47" h="145">
                <a:moveTo>
                  <a:pt x="140" y="38"/>
                </a:moveTo>
                <a:cubicBezTo>
                  <a:pt x="127" y="38"/>
                  <a:pt x="127" y="38"/>
                  <a:pt x="127" y="38"/>
                </a:cubicBezTo>
                <a:cubicBezTo>
                  <a:pt x="123" y="23"/>
                  <a:pt x="123" y="23"/>
                  <a:pt x="123" y="23"/>
                </a:cubicBezTo>
                <a:cubicBezTo>
                  <a:pt x="121" y="16"/>
                  <a:pt x="114" y="12"/>
                  <a:pt x="106" y="14"/>
                </a:cubicBezTo>
                <a:cubicBezTo>
                  <a:pt x="86" y="19"/>
                  <a:pt x="86" y="19"/>
                  <a:pt x="86" y="19"/>
                </a:cubicBezTo>
                <a:cubicBezTo>
                  <a:pt x="59" y="3"/>
                  <a:pt x="59" y="3"/>
                  <a:pt x="59" y="3"/>
                </a:cubicBezTo>
                <a:cubicBezTo>
                  <a:pt x="52" y="0"/>
                  <a:pt x="44" y="2"/>
                  <a:pt x="40" y="8"/>
                </a:cubicBezTo>
                <a:cubicBezTo>
                  <a:pt x="23" y="38"/>
                  <a:pt x="23" y="38"/>
                  <a:pt x="23" y="38"/>
                </a:cubicBezTo>
                <a:cubicBezTo>
                  <a:pt x="6" y="38"/>
                  <a:pt x="6" y="38"/>
                  <a:pt x="6" y="38"/>
                </a:cubicBezTo>
                <a:cubicBezTo>
                  <a:pt x="3" y="38"/>
                  <a:pt x="0" y="41"/>
                  <a:pt x="0" y="45"/>
                </a:cubicBezTo>
                <a:cubicBezTo>
                  <a:pt x="0" y="58"/>
                  <a:pt x="0" y="58"/>
                  <a:pt x="0" y="58"/>
                </a:cubicBezTo>
                <a:cubicBezTo>
                  <a:pt x="0" y="62"/>
                  <a:pt x="3" y="65"/>
                  <a:pt x="6" y="65"/>
                </a:cubicBezTo>
                <a:cubicBezTo>
                  <a:pt x="13" y="65"/>
                  <a:pt x="13" y="65"/>
                  <a:pt x="13" y="65"/>
                </a:cubicBezTo>
                <a:cubicBezTo>
                  <a:pt x="13" y="138"/>
                  <a:pt x="13" y="138"/>
                  <a:pt x="13" y="138"/>
                </a:cubicBezTo>
                <a:cubicBezTo>
                  <a:pt x="13" y="142"/>
                  <a:pt x="16" y="145"/>
                  <a:pt x="20" y="145"/>
                </a:cubicBezTo>
                <a:cubicBezTo>
                  <a:pt x="127" y="145"/>
                  <a:pt x="127" y="145"/>
                  <a:pt x="127" y="145"/>
                </a:cubicBezTo>
                <a:cubicBezTo>
                  <a:pt x="130" y="145"/>
                  <a:pt x="133" y="142"/>
                  <a:pt x="133" y="138"/>
                </a:cubicBezTo>
                <a:cubicBezTo>
                  <a:pt x="133" y="65"/>
                  <a:pt x="133" y="65"/>
                  <a:pt x="133" y="65"/>
                </a:cubicBezTo>
                <a:cubicBezTo>
                  <a:pt x="140" y="65"/>
                  <a:pt x="140" y="65"/>
                  <a:pt x="140" y="65"/>
                </a:cubicBezTo>
                <a:cubicBezTo>
                  <a:pt x="144" y="65"/>
                  <a:pt x="147" y="62"/>
                  <a:pt x="147" y="58"/>
                </a:cubicBezTo>
                <a:cubicBezTo>
                  <a:pt x="147" y="45"/>
                  <a:pt x="147" y="45"/>
                  <a:pt x="147" y="45"/>
                </a:cubicBezTo>
                <a:cubicBezTo>
                  <a:pt x="147" y="41"/>
                  <a:pt x="144" y="38"/>
                  <a:pt x="140" y="38"/>
                </a:cubicBezTo>
                <a:close/>
                <a:moveTo>
                  <a:pt x="108" y="20"/>
                </a:moveTo>
                <a:cubicBezTo>
                  <a:pt x="112" y="19"/>
                  <a:pt x="115" y="21"/>
                  <a:pt x="116" y="25"/>
                </a:cubicBezTo>
                <a:cubicBezTo>
                  <a:pt x="120" y="38"/>
                  <a:pt x="120" y="38"/>
                  <a:pt x="120" y="38"/>
                </a:cubicBezTo>
                <a:cubicBezTo>
                  <a:pt x="119" y="38"/>
                  <a:pt x="119" y="38"/>
                  <a:pt x="119" y="38"/>
                </a:cubicBezTo>
                <a:cubicBezTo>
                  <a:pt x="111" y="33"/>
                  <a:pt x="111" y="33"/>
                  <a:pt x="111" y="33"/>
                </a:cubicBezTo>
                <a:cubicBezTo>
                  <a:pt x="112" y="33"/>
                  <a:pt x="112" y="33"/>
                  <a:pt x="112" y="33"/>
                </a:cubicBezTo>
                <a:cubicBezTo>
                  <a:pt x="110" y="26"/>
                  <a:pt x="110" y="26"/>
                  <a:pt x="110" y="26"/>
                </a:cubicBezTo>
                <a:cubicBezTo>
                  <a:pt x="103" y="28"/>
                  <a:pt x="103" y="28"/>
                  <a:pt x="103" y="28"/>
                </a:cubicBezTo>
                <a:cubicBezTo>
                  <a:pt x="104" y="29"/>
                  <a:pt x="104" y="29"/>
                  <a:pt x="104" y="29"/>
                </a:cubicBezTo>
                <a:cubicBezTo>
                  <a:pt x="96" y="25"/>
                  <a:pt x="96" y="25"/>
                  <a:pt x="96" y="25"/>
                </a:cubicBezTo>
                <a:cubicBezTo>
                  <a:pt x="95" y="23"/>
                  <a:pt x="95" y="23"/>
                  <a:pt x="95" y="23"/>
                </a:cubicBezTo>
                <a:lnTo>
                  <a:pt x="108" y="20"/>
                </a:lnTo>
                <a:close/>
                <a:moveTo>
                  <a:pt x="106" y="38"/>
                </a:moveTo>
                <a:cubicBezTo>
                  <a:pt x="62" y="38"/>
                  <a:pt x="62" y="38"/>
                  <a:pt x="62" y="38"/>
                </a:cubicBezTo>
                <a:cubicBezTo>
                  <a:pt x="73" y="19"/>
                  <a:pt x="73" y="19"/>
                  <a:pt x="73" y="19"/>
                </a:cubicBezTo>
                <a:lnTo>
                  <a:pt x="106" y="38"/>
                </a:lnTo>
                <a:close/>
                <a:moveTo>
                  <a:pt x="46" y="11"/>
                </a:moveTo>
                <a:cubicBezTo>
                  <a:pt x="48" y="8"/>
                  <a:pt x="52" y="7"/>
                  <a:pt x="55" y="9"/>
                </a:cubicBezTo>
                <a:cubicBezTo>
                  <a:pt x="67" y="16"/>
                  <a:pt x="67" y="16"/>
                  <a:pt x="67" y="16"/>
                </a:cubicBezTo>
                <a:cubicBezTo>
                  <a:pt x="54" y="38"/>
                  <a:pt x="54" y="38"/>
                  <a:pt x="54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9" y="38"/>
                  <a:pt x="39" y="38"/>
                  <a:pt x="39" y="38"/>
                </a:cubicBezTo>
                <a:cubicBezTo>
                  <a:pt x="38" y="38"/>
                  <a:pt x="38" y="38"/>
                  <a:pt x="38" y="38"/>
                </a:cubicBezTo>
                <a:cubicBezTo>
                  <a:pt x="31" y="38"/>
                  <a:pt x="31" y="38"/>
                  <a:pt x="31" y="38"/>
                </a:cubicBezTo>
                <a:lnTo>
                  <a:pt x="46" y="11"/>
                </a:lnTo>
                <a:close/>
                <a:moveTo>
                  <a:pt x="127" y="138"/>
                </a:moveTo>
                <a:cubicBezTo>
                  <a:pt x="20" y="138"/>
                  <a:pt x="20" y="138"/>
                  <a:pt x="20" y="138"/>
                </a:cubicBezTo>
                <a:cubicBezTo>
                  <a:pt x="20" y="65"/>
                  <a:pt x="20" y="65"/>
                  <a:pt x="20" y="65"/>
                </a:cubicBezTo>
                <a:cubicBezTo>
                  <a:pt x="127" y="65"/>
                  <a:pt x="127" y="65"/>
                  <a:pt x="127" y="65"/>
                </a:cubicBezTo>
                <a:lnTo>
                  <a:pt x="127" y="138"/>
                </a:lnTo>
                <a:close/>
                <a:moveTo>
                  <a:pt x="140" y="58"/>
                </a:moveTo>
                <a:cubicBezTo>
                  <a:pt x="6" y="58"/>
                  <a:pt x="6" y="58"/>
                  <a:pt x="6" y="58"/>
                </a:cubicBezTo>
                <a:cubicBezTo>
                  <a:pt x="6" y="45"/>
                  <a:pt x="6" y="45"/>
                  <a:pt x="6" y="45"/>
                </a:cubicBezTo>
                <a:cubicBezTo>
                  <a:pt x="140" y="45"/>
                  <a:pt x="140" y="45"/>
                  <a:pt x="140" y="45"/>
                </a:cubicBezTo>
                <a:lnTo>
                  <a:pt x="140" y="58"/>
                </a:lnTo>
                <a:close/>
                <a:moveTo>
                  <a:pt x="58" y="18"/>
                </a:moveTo>
                <a:cubicBezTo>
                  <a:pt x="52" y="15"/>
                  <a:pt x="52" y="15"/>
                  <a:pt x="52" y="15"/>
                </a:cubicBezTo>
                <a:cubicBezTo>
                  <a:pt x="49" y="21"/>
                  <a:pt x="49" y="21"/>
                  <a:pt x="49" y="21"/>
                </a:cubicBezTo>
                <a:cubicBezTo>
                  <a:pt x="54" y="24"/>
                  <a:pt x="54" y="24"/>
                  <a:pt x="54" y="24"/>
                </a:cubicBezTo>
                <a:lnTo>
                  <a:pt x="58" y="18"/>
                </a:lnTo>
                <a:close/>
                <a:moveTo>
                  <a:pt x="51" y="30"/>
                </a:moveTo>
                <a:cubicBezTo>
                  <a:pt x="45" y="26"/>
                  <a:pt x="45" y="26"/>
                  <a:pt x="45" y="26"/>
                </a:cubicBezTo>
                <a:cubicBezTo>
                  <a:pt x="42" y="32"/>
                  <a:pt x="42" y="32"/>
                  <a:pt x="42" y="32"/>
                </a:cubicBezTo>
                <a:cubicBezTo>
                  <a:pt x="48" y="35"/>
                  <a:pt x="48" y="35"/>
                  <a:pt x="48" y="35"/>
                </a:cubicBezTo>
                <a:lnTo>
                  <a:pt x="51" y="30"/>
                </a:lnTo>
                <a:close/>
                <a:moveTo>
                  <a:pt x="53" y="98"/>
                </a:moveTo>
                <a:cubicBezTo>
                  <a:pt x="93" y="98"/>
                  <a:pt x="93" y="98"/>
                  <a:pt x="93" y="98"/>
                </a:cubicBezTo>
                <a:cubicBezTo>
                  <a:pt x="97" y="98"/>
                  <a:pt x="100" y="95"/>
                  <a:pt x="100" y="92"/>
                </a:cubicBezTo>
                <a:cubicBezTo>
                  <a:pt x="100" y="85"/>
                  <a:pt x="100" y="85"/>
                  <a:pt x="100" y="85"/>
                </a:cubicBezTo>
                <a:cubicBezTo>
                  <a:pt x="100" y="81"/>
                  <a:pt x="97" y="78"/>
                  <a:pt x="93" y="78"/>
                </a:cubicBezTo>
                <a:cubicBezTo>
                  <a:pt x="53" y="78"/>
                  <a:pt x="53" y="78"/>
                  <a:pt x="53" y="78"/>
                </a:cubicBezTo>
                <a:cubicBezTo>
                  <a:pt x="50" y="78"/>
                  <a:pt x="47" y="81"/>
                  <a:pt x="47" y="85"/>
                </a:cubicBezTo>
                <a:cubicBezTo>
                  <a:pt x="47" y="92"/>
                  <a:pt x="47" y="92"/>
                  <a:pt x="47" y="92"/>
                </a:cubicBezTo>
                <a:cubicBezTo>
                  <a:pt x="47" y="95"/>
                  <a:pt x="50" y="98"/>
                  <a:pt x="53" y="98"/>
                </a:cubicBezTo>
                <a:close/>
                <a:moveTo>
                  <a:pt x="53" y="85"/>
                </a:moveTo>
                <a:cubicBezTo>
                  <a:pt x="93" y="85"/>
                  <a:pt x="93" y="85"/>
                  <a:pt x="93" y="85"/>
                </a:cubicBezTo>
                <a:cubicBezTo>
                  <a:pt x="93" y="92"/>
                  <a:pt x="93" y="92"/>
                  <a:pt x="93" y="92"/>
                </a:cubicBezTo>
                <a:cubicBezTo>
                  <a:pt x="53" y="92"/>
                  <a:pt x="53" y="92"/>
                  <a:pt x="53" y="92"/>
                </a:cubicBezTo>
                <a:lnTo>
                  <a:pt x="53" y="8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0951" tIns="30475" rIns="60951" bIns="30475" numCol="1" anchor="t" anchorCtr="0" compatLnSpc="1"/>
          <a:p>
            <a:endParaRPr lang="en-US" sz="1200" dirty="0"/>
          </a:p>
        </p:txBody>
      </p:sp>
      <p:sp>
        <p:nvSpPr>
          <p:cNvPr id="21" name="Rectangle 29"/>
          <p:cNvSpPr/>
          <p:nvPr/>
        </p:nvSpPr>
        <p:spPr>
          <a:xfrm>
            <a:off x="1339184" y="4036451"/>
            <a:ext cx="1361508" cy="1090876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请在此处添加具体内容，文字尽量言简意赅，简单说明即可。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22" name="Rectangle 30"/>
          <p:cNvSpPr/>
          <p:nvPr/>
        </p:nvSpPr>
        <p:spPr>
          <a:xfrm>
            <a:off x="1473664" y="369926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ource Han Sans SC" panose="020B0500000000000000" pitchFamily="34" charset="-128"/>
              <a:ea typeface="Source Han Sans SC" panose="020B0500000000000000" pitchFamily="34" charset="-128"/>
              <a:cs typeface="Open Sans" pitchFamily="34" charset="0"/>
              <a:sym typeface="+mn-ea"/>
            </a:endParaRPr>
          </a:p>
        </p:txBody>
      </p:sp>
      <p:sp>
        <p:nvSpPr>
          <p:cNvPr id="23" name="Rectangle 29"/>
          <p:cNvSpPr/>
          <p:nvPr/>
        </p:nvSpPr>
        <p:spPr>
          <a:xfrm>
            <a:off x="4043417" y="4036451"/>
            <a:ext cx="1361508" cy="1090876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请在此处添加具体内容，文字尽量言简意赅，简单说明即可。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24" name="Rectangle 30"/>
          <p:cNvSpPr/>
          <p:nvPr/>
        </p:nvSpPr>
        <p:spPr>
          <a:xfrm>
            <a:off x="4177897" y="369926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ource Han Sans SC" panose="020B0500000000000000" pitchFamily="34" charset="-128"/>
              <a:ea typeface="Source Han Sans SC" panose="020B0500000000000000" pitchFamily="34" charset="-128"/>
              <a:cs typeface="Open Sans" pitchFamily="34" charset="0"/>
              <a:sym typeface="+mn-ea"/>
            </a:endParaRPr>
          </a:p>
        </p:txBody>
      </p:sp>
      <p:sp>
        <p:nvSpPr>
          <p:cNvPr id="25" name="Rectangle 29"/>
          <p:cNvSpPr/>
          <p:nvPr/>
        </p:nvSpPr>
        <p:spPr>
          <a:xfrm>
            <a:off x="6855094" y="4036451"/>
            <a:ext cx="1361508" cy="1090876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请在此处添加具体内容，文字尽量言简意赅，简单说明即可。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26" name="Rectangle 30"/>
          <p:cNvSpPr/>
          <p:nvPr/>
        </p:nvSpPr>
        <p:spPr>
          <a:xfrm>
            <a:off x="6989574" y="369926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ource Han Sans SC" panose="020B0500000000000000" pitchFamily="34" charset="-128"/>
              <a:ea typeface="Source Han Sans SC" panose="020B0500000000000000" pitchFamily="34" charset="-128"/>
              <a:cs typeface="Open Sans" pitchFamily="34" charset="0"/>
              <a:sym typeface="+mn-ea"/>
            </a:endParaRPr>
          </a:p>
        </p:txBody>
      </p:sp>
      <p:sp>
        <p:nvSpPr>
          <p:cNvPr id="27" name="Rectangle 29"/>
          <p:cNvSpPr/>
          <p:nvPr/>
        </p:nvSpPr>
        <p:spPr>
          <a:xfrm>
            <a:off x="9705871" y="4036451"/>
            <a:ext cx="1361508" cy="1090876"/>
          </a:xfrm>
          <a:prstGeom prst="rect">
            <a:avLst/>
          </a:prstGeom>
        </p:spPr>
        <p:txBody>
          <a:bodyPr wrap="square">
            <a:spAutoFit/>
          </a:bodyPr>
          <a:p>
            <a:pPr lvl="0" algn="ctr">
              <a:lnSpc>
                <a:spcPts val="2000"/>
              </a:lnSpc>
              <a:defRPr/>
            </a:pPr>
            <a:r>
              <a:rPr lang="zh-CN" altLang="en-US" sz="1200" dirty="0">
                <a:solidFill>
                  <a:schemeClr val="bg1">
                    <a:lumMod val="50000"/>
                  </a:schemeClr>
                </a:solidFill>
                <a:latin typeface="Source Han Sans SC" panose="020B0500000000000000" pitchFamily="34" charset="-128"/>
                <a:ea typeface="Source Han Sans SC" panose="020B0500000000000000" pitchFamily="34" charset="-128"/>
                <a:sym typeface="FZHei-B01S" panose="02010601030101010101" pitchFamily="2" charset="-122"/>
              </a:rPr>
              <a:t>请在此处添加具体内容，文字尽量言简意赅，简单说明即可。</a:t>
            </a:r>
            <a:endParaRPr lang="zh-CN" altLang="en-US" sz="1200" dirty="0">
              <a:solidFill>
                <a:schemeClr val="bg1">
                  <a:lumMod val="50000"/>
                </a:schemeClr>
              </a:solidFill>
              <a:latin typeface="Source Han Sans SC" panose="020B0500000000000000" pitchFamily="34" charset="-128"/>
              <a:ea typeface="Source Han Sans SC" panose="020B0500000000000000" pitchFamily="34" charset="-128"/>
              <a:sym typeface="FZHei-B01S" panose="02010601030101010101" pitchFamily="2" charset="-122"/>
            </a:endParaRPr>
          </a:p>
        </p:txBody>
      </p:sp>
      <p:sp>
        <p:nvSpPr>
          <p:cNvPr id="28" name="Rectangle 30"/>
          <p:cNvSpPr/>
          <p:nvPr/>
        </p:nvSpPr>
        <p:spPr>
          <a:xfrm>
            <a:off x="9840351" y="3699266"/>
            <a:ext cx="1092141" cy="337185"/>
          </a:xfrm>
          <a:prstGeom prst="rect">
            <a:avLst/>
          </a:prstGeom>
        </p:spPr>
        <p:txBody>
          <a:bodyPr wrap="square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zh-CN" altLang="en-US" sz="1600" b="1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Source Han Sans SC" panose="020B0500000000000000" pitchFamily="34" charset="-128"/>
                <a:ea typeface="Source Han Sans SC" panose="020B0500000000000000" pitchFamily="34" charset="-128"/>
                <a:cs typeface="Open Sans" pitchFamily="34" charset="0"/>
                <a:sym typeface="+mn-ea"/>
              </a:rPr>
              <a:t>添加标题</a:t>
            </a:r>
            <a:endParaRPr kumimoji="0" lang="zh-CN" altLang="en-US" sz="1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Source Han Sans SC" panose="020B0500000000000000" pitchFamily="34" charset="-128"/>
              <a:ea typeface="Source Han Sans SC" panose="020B0500000000000000" pitchFamily="34" charset="-128"/>
              <a:cs typeface="Open Sans" pitchFamily="34" charset="0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 advClick="0" advTm="0">
        <p14:warp dir="in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85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9"/>
          <p:cNvSpPr/>
          <p:nvPr/>
        </p:nvSpPr>
        <p:spPr>
          <a:xfrm>
            <a:off x="3361088" y="4110430"/>
            <a:ext cx="6268775" cy="134096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/>
          <p:cNvSpPr/>
          <p:nvPr/>
        </p:nvSpPr>
        <p:spPr>
          <a:xfrm>
            <a:off x="2784650" y="1743569"/>
            <a:ext cx="6268775" cy="134096"/>
          </a:xfrm>
          <a:prstGeom prst="rect">
            <a:avLst/>
          </a:prstGeom>
          <a:pattFill prst="ltUpDiag">
            <a:fgClr>
              <a:srgbClr val="414455"/>
            </a:fgClr>
            <a:bgClr>
              <a:srgbClr val="E8E8E6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32" name="椭圆 64"/>
          <p:cNvSpPr>
            <a:spLocks noChangeArrowheads="1"/>
          </p:cNvSpPr>
          <p:nvPr/>
        </p:nvSpPr>
        <p:spPr bwMode="auto">
          <a:xfrm>
            <a:off x="1271499" y="1413570"/>
            <a:ext cx="1659809" cy="1658432"/>
          </a:xfrm>
          <a:prstGeom prst="ellipse">
            <a:avLst/>
          </a:prstGeom>
          <a:solidFill>
            <a:srgbClr val="B46780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91472" tIns="45736" rIns="91472" bIns="45736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249743" y="1910048"/>
            <a:ext cx="5908501" cy="2013325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椭圆 64"/>
          <p:cNvSpPr>
            <a:spLocks noChangeArrowheads="1"/>
          </p:cNvSpPr>
          <p:nvPr/>
        </p:nvSpPr>
        <p:spPr bwMode="auto">
          <a:xfrm>
            <a:off x="9413700" y="3497287"/>
            <a:ext cx="1659809" cy="1658432"/>
          </a:xfrm>
          <a:prstGeom prst="ellipse">
            <a:avLst/>
          </a:prstGeom>
          <a:solidFill>
            <a:srgbClr val="005DA2"/>
          </a:solidFill>
          <a:ln w="190500" cap="sq" cmpd="sng">
            <a:solidFill>
              <a:schemeClr val="bg1">
                <a:lumMod val="65000"/>
              </a:schemeClr>
            </a:solidFill>
            <a:round/>
          </a:ln>
        </p:spPr>
        <p:txBody>
          <a:bodyPr lIns="91472" tIns="45736" rIns="91472" bIns="45736" anchor="ctr"/>
          <a:lstStyle/>
          <a:p>
            <a:pPr algn="ctr"/>
            <a:r>
              <a:rPr lang="zh-CN" altLang="en-US" sz="28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添加文字</a:t>
            </a:r>
            <a:endParaRPr lang="zh-CN" altLang="zh-CN" sz="28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宋体" panose="02010600030101010101" pitchFamily="2" charset="-122"/>
            </a:endParaRPr>
          </a:p>
        </p:txBody>
      </p:sp>
      <p:sp>
        <p:nvSpPr>
          <p:cNvPr id="62" name="TextBox 61"/>
          <p:cNvSpPr txBox="1"/>
          <p:nvPr/>
        </p:nvSpPr>
        <p:spPr>
          <a:xfrm>
            <a:off x="3249743" y="4326504"/>
            <a:ext cx="5908501" cy="2013325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3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3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59"/>
                            </p:stCondLst>
                            <p:childTnLst>
                              <p:par>
                                <p:cTn id="3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59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59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50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51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bldLvl="0" animBg="1"/>
      <p:bldP spid="32" grpId="1" bldLvl="0" animBg="1"/>
      <p:bldP spid="33" grpId="0"/>
      <p:bldP spid="33" grpId="1"/>
      <p:bldP spid="34" grpId="0" animBg="1"/>
      <p:bldP spid="34" grpId="1" animBg="1"/>
      <p:bldP spid="62" grpId="0"/>
      <p:bldP spid="62" grpId="1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1" name="矩形: 圆角 30"/>
          <p:cNvSpPr/>
          <p:nvPr/>
        </p:nvSpPr>
        <p:spPr>
          <a:xfrm>
            <a:off x="898965" y="2909129"/>
            <a:ext cx="1423686" cy="129636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矩形: 圆角 31"/>
          <p:cNvSpPr/>
          <p:nvPr/>
        </p:nvSpPr>
        <p:spPr>
          <a:xfrm>
            <a:off x="3904527" y="2909129"/>
            <a:ext cx="1423686" cy="129636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矩形: 圆角 32"/>
          <p:cNvSpPr/>
          <p:nvPr/>
        </p:nvSpPr>
        <p:spPr>
          <a:xfrm>
            <a:off x="6910087" y="2909129"/>
            <a:ext cx="1423686" cy="129636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" name="矩形: 圆角 33"/>
          <p:cNvSpPr/>
          <p:nvPr/>
        </p:nvSpPr>
        <p:spPr>
          <a:xfrm>
            <a:off x="9869349" y="2909129"/>
            <a:ext cx="1423686" cy="129636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5" name="矩形: 圆角 34"/>
          <p:cNvSpPr/>
          <p:nvPr/>
        </p:nvSpPr>
        <p:spPr>
          <a:xfrm>
            <a:off x="898965" y="2260947"/>
            <a:ext cx="1423686" cy="1296365"/>
          </a:xfrm>
          <a:prstGeom prst="roundRect">
            <a:avLst/>
          </a:prstGeom>
          <a:solidFill>
            <a:srgbClr val="0070C0"/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6" name="矩形: 圆角 35"/>
          <p:cNvSpPr/>
          <p:nvPr/>
        </p:nvSpPr>
        <p:spPr>
          <a:xfrm>
            <a:off x="3904527" y="2260947"/>
            <a:ext cx="1423686" cy="1296365"/>
          </a:xfrm>
          <a:prstGeom prst="roundRect">
            <a:avLst/>
          </a:prstGeom>
          <a:solidFill>
            <a:srgbClr val="0070C0"/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7" name="矩形: 圆角 36"/>
          <p:cNvSpPr/>
          <p:nvPr/>
        </p:nvSpPr>
        <p:spPr>
          <a:xfrm>
            <a:off x="6910087" y="2260947"/>
            <a:ext cx="1423686" cy="1296365"/>
          </a:xfrm>
          <a:prstGeom prst="roundRect">
            <a:avLst/>
          </a:prstGeom>
          <a:solidFill>
            <a:srgbClr val="0070C0"/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8" name="矩形: 圆角 37"/>
          <p:cNvSpPr/>
          <p:nvPr/>
        </p:nvSpPr>
        <p:spPr>
          <a:xfrm>
            <a:off x="9869349" y="2260947"/>
            <a:ext cx="1423686" cy="1296365"/>
          </a:xfrm>
          <a:prstGeom prst="roundRect">
            <a:avLst/>
          </a:prstGeom>
          <a:solidFill>
            <a:srgbClr val="0070C0"/>
          </a:solidFill>
          <a:ln>
            <a:noFill/>
          </a:ln>
          <a:scene3d>
            <a:camera prst="isometricTopUp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968413" y="2678296"/>
            <a:ext cx="1284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优势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973975" y="2678296"/>
            <a:ext cx="1284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劣势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79535" y="2678296"/>
            <a:ext cx="1284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威胁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9938797" y="2678296"/>
            <a:ext cx="12847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机会</a:t>
            </a:r>
            <a:endParaRPr lang="zh-CN" altLang="en-US" sz="2400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67112" y="4836437"/>
            <a:ext cx="2443784" cy="7764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200" spc="1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此处输入文本内容此处输入文本内容此处输入文本内容</a:t>
            </a:r>
            <a:endParaRPr lang="zh-CN" altLang="en-US" sz="1200" spc="1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44028" y="4436327"/>
            <a:ext cx="1889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3314484" y="4836437"/>
            <a:ext cx="2443784" cy="7764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200" spc="1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此处输入文本内容此处输入文本内容此处输入文本内容</a:t>
            </a:r>
            <a:endParaRPr lang="zh-CN" altLang="en-US" sz="1200" spc="1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3591400" y="4436327"/>
            <a:ext cx="1889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6297794" y="4836437"/>
            <a:ext cx="2443784" cy="7764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200" spc="1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此处输入文本内容此处输入文本内容此处输入文本内容</a:t>
            </a:r>
            <a:endParaRPr lang="zh-CN" altLang="en-US" sz="1200" spc="1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文本框 47"/>
          <p:cNvSpPr txBox="1"/>
          <p:nvPr/>
        </p:nvSpPr>
        <p:spPr>
          <a:xfrm>
            <a:off x="6574710" y="4436327"/>
            <a:ext cx="1889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9" name="文本框 48"/>
          <p:cNvSpPr txBox="1"/>
          <p:nvPr/>
        </p:nvSpPr>
        <p:spPr>
          <a:xfrm>
            <a:off x="9281106" y="4836437"/>
            <a:ext cx="2443784" cy="77649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200000"/>
              </a:lnSpc>
            </a:pPr>
            <a:r>
              <a:rPr lang="zh-CN" altLang="en-US" sz="1200" spc="13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此处输入文本内容此处输入文本内容此处输入文本内容</a:t>
            </a:r>
            <a:endParaRPr lang="zh-CN" altLang="en-US" sz="1200" spc="13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0" name="文本框 49"/>
          <p:cNvSpPr txBox="1"/>
          <p:nvPr/>
        </p:nvSpPr>
        <p:spPr>
          <a:xfrm>
            <a:off x="9558022" y="4436327"/>
            <a:ext cx="188995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/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此处输入标题</a:t>
            </a:r>
            <a:endParaRPr lang="zh-CN" altLang="en-US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1890828" y="1821772"/>
            <a:ext cx="3703963" cy="4344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2"/>
          <p:cNvSpPr>
            <a:spLocks noChangeArrowheads="1"/>
          </p:cNvSpPr>
          <p:nvPr/>
        </p:nvSpPr>
        <p:spPr bwMode="auto">
          <a:xfrm>
            <a:off x="1890828" y="1426623"/>
            <a:ext cx="3703963" cy="790298"/>
          </a:xfrm>
          <a:prstGeom prst="homePlate">
            <a:avLst>
              <a:gd name="adj" fmla="val 63872"/>
            </a:avLst>
          </a:prstGeom>
          <a:solidFill>
            <a:srgbClr val="005DA2"/>
          </a:solidFill>
          <a:ln w="9525">
            <a:noFill/>
            <a:miter lim="800000"/>
          </a:ln>
        </p:spPr>
        <p:txBody>
          <a:bodyPr wrap="none" lIns="91472" tIns="45736" rIns="91472" bIns="45736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4938" y="2492840"/>
            <a:ext cx="3559853" cy="3293972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86176" y="1821772"/>
            <a:ext cx="3703963" cy="4344326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rgbClr val="E8E8E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endParaRPr lang="zh-CN" altLang="en-US"/>
          </a:p>
        </p:txBody>
      </p:sp>
      <p:sp>
        <p:nvSpPr>
          <p:cNvPr id="8" name="AutoShape 12"/>
          <p:cNvSpPr>
            <a:spLocks noChangeArrowheads="1"/>
          </p:cNvSpPr>
          <p:nvPr/>
        </p:nvSpPr>
        <p:spPr bwMode="auto">
          <a:xfrm flipH="1">
            <a:off x="6286176" y="1426623"/>
            <a:ext cx="3703963" cy="790298"/>
          </a:xfrm>
          <a:prstGeom prst="homePlate">
            <a:avLst>
              <a:gd name="adj" fmla="val 63872"/>
            </a:avLst>
          </a:prstGeom>
          <a:solidFill>
            <a:srgbClr val="B46780"/>
          </a:solidFill>
          <a:ln w="9525">
            <a:noFill/>
            <a:miter lim="800000"/>
          </a:ln>
        </p:spPr>
        <p:txBody>
          <a:bodyPr wrap="none" lIns="91472" tIns="45736" rIns="91472" bIns="45736" anchor="ctr"/>
          <a:lstStyle/>
          <a:p>
            <a:pPr algn="ctr"/>
            <a:r>
              <a:rPr lang="zh-CN" altLang="en-US" b="1" dirty="0" smtClean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</a:t>
            </a:r>
            <a:endParaRPr lang="zh-CN" altLang="en-US" b="1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30286" y="2492840"/>
            <a:ext cx="3559853" cy="3293972"/>
          </a:xfrm>
          <a:prstGeom prst="rect">
            <a:avLst/>
          </a:prstGeom>
          <a:noFill/>
        </p:spPr>
        <p:txBody>
          <a:bodyPr wrap="square" lIns="91472" tIns="45736" rIns="91472" bIns="45736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en-US" altLang="zh-CN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30000"/>
              </a:lnSpc>
            </a:pPr>
            <a:r>
              <a:rPr lang="zh-CN" altLang="en-US" sz="16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600" dirty="0">
              <a:solidFill>
                <a:sysClr val="windowText" lastClr="0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8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8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9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599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99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99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4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4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4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4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/>
      <p:bldP spid="6" grpId="1"/>
      <p:bldP spid="7" grpId="0" animBg="1"/>
      <p:bldP spid="8" grpId="0" bldLvl="0" animBg="1"/>
      <p:bldP spid="9" grpId="0"/>
      <p:bldP spid="9" grpId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7"/>
          <p:cNvSpPr/>
          <p:nvPr/>
        </p:nvSpPr>
        <p:spPr bwMode="auto">
          <a:xfrm rot="18900000">
            <a:off x="7266201" y="1559360"/>
            <a:ext cx="1746988" cy="1746988"/>
          </a:xfrm>
          <a:custGeom>
            <a:avLst/>
            <a:gdLst>
              <a:gd name="T0" fmla="*/ 720 w 720"/>
              <a:gd name="T1" fmla="*/ 275 h 720"/>
              <a:gd name="T2" fmla="*/ 643 w 720"/>
              <a:gd name="T3" fmla="*/ 352 h 720"/>
              <a:gd name="T4" fmla="*/ 643 w 720"/>
              <a:gd name="T5" fmla="*/ 352 h 720"/>
              <a:gd name="T6" fmla="*/ 603 w 720"/>
              <a:gd name="T7" fmla="*/ 336 h 720"/>
              <a:gd name="T8" fmla="*/ 569 w 720"/>
              <a:gd name="T9" fmla="*/ 313 h 720"/>
              <a:gd name="T10" fmla="*/ 543 w 720"/>
              <a:gd name="T11" fmla="*/ 356 h 720"/>
              <a:gd name="T12" fmla="*/ 542 w 720"/>
              <a:gd name="T13" fmla="*/ 365 h 720"/>
              <a:gd name="T14" fmla="*/ 542 w 720"/>
              <a:gd name="T15" fmla="*/ 542 h 720"/>
              <a:gd name="T16" fmla="*/ 542 w 720"/>
              <a:gd name="T17" fmla="*/ 542 h 720"/>
              <a:gd name="T18" fmla="*/ 356 w 720"/>
              <a:gd name="T19" fmla="*/ 542 h 720"/>
              <a:gd name="T20" fmla="*/ 345 w 720"/>
              <a:gd name="T21" fmla="*/ 543 h 720"/>
              <a:gd name="T22" fmla="*/ 296 w 720"/>
              <a:gd name="T23" fmla="*/ 572 h 720"/>
              <a:gd name="T24" fmla="*/ 314 w 720"/>
              <a:gd name="T25" fmla="*/ 610 h 720"/>
              <a:gd name="T26" fmla="*/ 320 w 720"/>
              <a:gd name="T27" fmla="*/ 617 h 720"/>
              <a:gd name="T28" fmla="*/ 335 w 720"/>
              <a:gd name="T29" fmla="*/ 652 h 720"/>
              <a:gd name="T30" fmla="*/ 266 w 720"/>
              <a:gd name="T31" fmla="*/ 720 h 720"/>
              <a:gd name="T32" fmla="*/ 198 w 720"/>
              <a:gd name="T33" fmla="*/ 652 h 720"/>
              <a:gd name="T34" fmla="*/ 198 w 720"/>
              <a:gd name="T35" fmla="*/ 652 h 720"/>
              <a:gd name="T36" fmla="*/ 212 w 720"/>
              <a:gd name="T37" fmla="*/ 617 h 720"/>
              <a:gd name="T38" fmla="*/ 219 w 720"/>
              <a:gd name="T39" fmla="*/ 610 h 720"/>
              <a:gd name="T40" fmla="*/ 237 w 720"/>
              <a:gd name="T41" fmla="*/ 572 h 720"/>
              <a:gd name="T42" fmla="*/ 187 w 720"/>
              <a:gd name="T43" fmla="*/ 543 h 720"/>
              <a:gd name="T44" fmla="*/ 177 w 720"/>
              <a:gd name="T45" fmla="*/ 542 h 720"/>
              <a:gd name="T46" fmla="*/ 0 w 720"/>
              <a:gd name="T47" fmla="*/ 542 h 720"/>
              <a:gd name="T48" fmla="*/ 0 w 720"/>
              <a:gd name="T49" fmla="*/ 365 h 720"/>
              <a:gd name="T50" fmla="*/ 1 w 720"/>
              <a:gd name="T51" fmla="*/ 358 h 720"/>
              <a:gd name="T52" fmla="*/ 19 w 720"/>
              <a:gd name="T53" fmla="*/ 321 h 720"/>
              <a:gd name="T54" fmla="*/ 40 w 720"/>
              <a:gd name="T55" fmla="*/ 335 h 720"/>
              <a:gd name="T56" fmla="*/ 47 w 720"/>
              <a:gd name="T57" fmla="*/ 342 h 720"/>
              <a:gd name="T58" fmla="*/ 92 w 720"/>
              <a:gd name="T59" fmla="*/ 360 h 720"/>
              <a:gd name="T60" fmla="*/ 93 w 720"/>
              <a:gd name="T61" fmla="*/ 360 h 720"/>
              <a:gd name="T62" fmla="*/ 178 w 720"/>
              <a:gd name="T63" fmla="*/ 275 h 720"/>
              <a:gd name="T64" fmla="*/ 93 w 720"/>
              <a:gd name="T65" fmla="*/ 190 h 720"/>
              <a:gd name="T66" fmla="*/ 92 w 720"/>
              <a:gd name="T67" fmla="*/ 190 h 720"/>
              <a:gd name="T68" fmla="*/ 47 w 720"/>
              <a:gd name="T69" fmla="*/ 209 h 720"/>
              <a:gd name="T70" fmla="*/ 40 w 720"/>
              <a:gd name="T71" fmla="*/ 215 h 720"/>
              <a:gd name="T72" fmla="*/ 19 w 720"/>
              <a:gd name="T73" fmla="*/ 230 h 720"/>
              <a:gd name="T74" fmla="*/ 1 w 720"/>
              <a:gd name="T75" fmla="*/ 193 h 720"/>
              <a:gd name="T76" fmla="*/ 0 w 720"/>
              <a:gd name="T77" fmla="*/ 186 h 720"/>
              <a:gd name="T78" fmla="*/ 0 w 720"/>
              <a:gd name="T79" fmla="*/ 0 h 720"/>
              <a:gd name="T80" fmla="*/ 177 w 720"/>
              <a:gd name="T81" fmla="*/ 0 h 720"/>
              <a:gd name="T82" fmla="*/ 186 w 720"/>
              <a:gd name="T83" fmla="*/ 1 h 720"/>
              <a:gd name="T84" fmla="*/ 206 w 720"/>
              <a:gd name="T85" fmla="*/ 61 h 720"/>
              <a:gd name="T86" fmla="*/ 190 w 720"/>
              <a:gd name="T87" fmla="*/ 102 h 720"/>
              <a:gd name="T88" fmla="*/ 266 w 720"/>
              <a:gd name="T89" fmla="*/ 179 h 720"/>
              <a:gd name="T90" fmla="*/ 343 w 720"/>
              <a:gd name="T91" fmla="*/ 102 h 720"/>
              <a:gd name="T92" fmla="*/ 327 w 720"/>
              <a:gd name="T93" fmla="*/ 61 h 720"/>
              <a:gd name="T94" fmla="*/ 347 w 720"/>
              <a:gd name="T95" fmla="*/ 1 h 720"/>
              <a:gd name="T96" fmla="*/ 356 w 720"/>
              <a:gd name="T97" fmla="*/ 0 h 720"/>
              <a:gd name="T98" fmla="*/ 542 w 720"/>
              <a:gd name="T99" fmla="*/ 0 h 720"/>
              <a:gd name="T100" fmla="*/ 542 w 720"/>
              <a:gd name="T101" fmla="*/ 186 h 720"/>
              <a:gd name="T102" fmla="*/ 543 w 720"/>
              <a:gd name="T103" fmla="*/ 194 h 720"/>
              <a:gd name="T104" fmla="*/ 569 w 720"/>
              <a:gd name="T105" fmla="*/ 238 h 720"/>
              <a:gd name="T106" fmla="*/ 603 w 720"/>
              <a:gd name="T107" fmla="*/ 215 h 720"/>
              <a:gd name="T108" fmla="*/ 642 w 720"/>
              <a:gd name="T109" fmla="*/ 199 h 720"/>
              <a:gd name="T110" fmla="*/ 643 w 720"/>
              <a:gd name="T111" fmla="*/ 199 h 720"/>
              <a:gd name="T112" fmla="*/ 720 w 720"/>
              <a:gd name="T113" fmla="*/ 275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275"/>
                </a:moveTo>
                <a:cubicBezTo>
                  <a:pt x="720" y="318"/>
                  <a:pt x="686" y="352"/>
                  <a:pt x="643" y="352"/>
                </a:cubicBezTo>
                <a:cubicBezTo>
                  <a:pt x="643" y="352"/>
                  <a:pt x="643" y="352"/>
                  <a:pt x="643" y="352"/>
                </a:cubicBezTo>
                <a:cubicBezTo>
                  <a:pt x="639" y="352"/>
                  <a:pt x="621" y="351"/>
                  <a:pt x="603" y="336"/>
                </a:cubicBezTo>
                <a:cubicBezTo>
                  <a:pt x="592" y="327"/>
                  <a:pt x="580" y="313"/>
                  <a:pt x="569" y="313"/>
                </a:cubicBezTo>
                <a:cubicBezTo>
                  <a:pt x="559" y="313"/>
                  <a:pt x="550" y="323"/>
                  <a:pt x="543" y="356"/>
                </a:cubicBezTo>
                <a:cubicBezTo>
                  <a:pt x="542" y="359"/>
                  <a:pt x="542" y="362"/>
                  <a:pt x="542" y="365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542" y="542"/>
                  <a:pt x="542" y="542"/>
                  <a:pt x="542" y="542"/>
                </a:cubicBezTo>
                <a:cubicBezTo>
                  <a:pt x="356" y="542"/>
                  <a:pt x="356" y="542"/>
                  <a:pt x="356" y="542"/>
                </a:cubicBezTo>
                <a:cubicBezTo>
                  <a:pt x="352" y="542"/>
                  <a:pt x="349" y="543"/>
                  <a:pt x="345" y="543"/>
                </a:cubicBezTo>
                <a:cubicBezTo>
                  <a:pt x="315" y="550"/>
                  <a:pt x="300" y="559"/>
                  <a:pt x="296" y="572"/>
                </a:cubicBezTo>
                <a:cubicBezTo>
                  <a:pt x="292" y="586"/>
                  <a:pt x="304" y="599"/>
                  <a:pt x="314" y="610"/>
                </a:cubicBezTo>
                <a:cubicBezTo>
                  <a:pt x="316" y="613"/>
                  <a:pt x="318" y="615"/>
                  <a:pt x="320" y="617"/>
                </a:cubicBezTo>
                <a:cubicBezTo>
                  <a:pt x="335" y="634"/>
                  <a:pt x="335" y="651"/>
                  <a:pt x="335" y="652"/>
                </a:cubicBezTo>
                <a:cubicBezTo>
                  <a:pt x="335" y="690"/>
                  <a:pt x="304" y="720"/>
                  <a:pt x="266" y="720"/>
                </a:cubicBezTo>
                <a:cubicBezTo>
                  <a:pt x="229" y="720"/>
                  <a:pt x="198" y="690"/>
                  <a:pt x="198" y="652"/>
                </a:cubicBezTo>
                <a:cubicBezTo>
                  <a:pt x="198" y="652"/>
                  <a:pt x="198" y="652"/>
                  <a:pt x="198" y="652"/>
                </a:cubicBezTo>
                <a:cubicBezTo>
                  <a:pt x="198" y="651"/>
                  <a:pt x="197" y="634"/>
                  <a:pt x="212" y="617"/>
                </a:cubicBezTo>
                <a:cubicBezTo>
                  <a:pt x="214" y="615"/>
                  <a:pt x="216" y="613"/>
                  <a:pt x="219" y="610"/>
                </a:cubicBezTo>
                <a:cubicBezTo>
                  <a:pt x="229" y="599"/>
                  <a:pt x="241" y="586"/>
                  <a:pt x="237" y="572"/>
                </a:cubicBezTo>
                <a:cubicBezTo>
                  <a:pt x="233" y="559"/>
                  <a:pt x="217" y="550"/>
                  <a:pt x="187" y="543"/>
                </a:cubicBezTo>
                <a:cubicBezTo>
                  <a:pt x="184" y="543"/>
                  <a:pt x="180" y="542"/>
                  <a:pt x="177" y="542"/>
                </a:cubicBezTo>
                <a:cubicBezTo>
                  <a:pt x="0" y="542"/>
                  <a:pt x="0" y="542"/>
                  <a:pt x="0" y="542"/>
                </a:cubicBezTo>
                <a:cubicBezTo>
                  <a:pt x="0" y="365"/>
                  <a:pt x="0" y="365"/>
                  <a:pt x="0" y="365"/>
                </a:cubicBezTo>
                <a:cubicBezTo>
                  <a:pt x="0" y="363"/>
                  <a:pt x="0" y="360"/>
                  <a:pt x="1" y="358"/>
                </a:cubicBezTo>
                <a:cubicBezTo>
                  <a:pt x="8" y="324"/>
                  <a:pt x="17" y="321"/>
                  <a:pt x="19" y="321"/>
                </a:cubicBezTo>
                <a:cubicBezTo>
                  <a:pt x="24" y="321"/>
                  <a:pt x="33" y="329"/>
                  <a:pt x="40" y="335"/>
                </a:cubicBezTo>
                <a:cubicBezTo>
                  <a:pt x="42" y="338"/>
                  <a:pt x="45" y="340"/>
                  <a:pt x="47" y="342"/>
                </a:cubicBezTo>
                <a:cubicBezTo>
                  <a:pt x="67" y="359"/>
                  <a:pt x="87" y="360"/>
                  <a:pt x="92" y="360"/>
                </a:cubicBezTo>
                <a:cubicBezTo>
                  <a:pt x="93" y="360"/>
                  <a:pt x="93" y="360"/>
                  <a:pt x="93" y="360"/>
                </a:cubicBezTo>
                <a:cubicBezTo>
                  <a:pt x="140" y="360"/>
                  <a:pt x="178" y="322"/>
                  <a:pt x="178" y="275"/>
                </a:cubicBezTo>
                <a:cubicBezTo>
                  <a:pt x="178" y="229"/>
                  <a:pt x="140" y="190"/>
                  <a:pt x="93" y="190"/>
                </a:cubicBezTo>
                <a:cubicBezTo>
                  <a:pt x="92" y="190"/>
                  <a:pt x="92" y="190"/>
                  <a:pt x="92" y="190"/>
                </a:cubicBezTo>
                <a:cubicBezTo>
                  <a:pt x="87" y="190"/>
                  <a:pt x="67" y="192"/>
                  <a:pt x="47" y="209"/>
                </a:cubicBezTo>
                <a:cubicBezTo>
                  <a:pt x="45" y="211"/>
                  <a:pt x="42" y="213"/>
                  <a:pt x="40" y="215"/>
                </a:cubicBezTo>
                <a:cubicBezTo>
                  <a:pt x="33" y="222"/>
                  <a:pt x="24" y="230"/>
                  <a:pt x="19" y="230"/>
                </a:cubicBezTo>
                <a:cubicBezTo>
                  <a:pt x="17" y="230"/>
                  <a:pt x="8" y="227"/>
                  <a:pt x="1" y="193"/>
                </a:cubicBezTo>
                <a:cubicBezTo>
                  <a:pt x="0" y="190"/>
                  <a:pt x="0" y="188"/>
                  <a:pt x="0" y="186"/>
                </a:cubicBezTo>
                <a:cubicBezTo>
                  <a:pt x="0" y="0"/>
                  <a:pt x="0" y="0"/>
                  <a:pt x="0" y="0"/>
                </a:cubicBezTo>
                <a:cubicBezTo>
                  <a:pt x="177" y="0"/>
                  <a:pt x="177" y="0"/>
                  <a:pt x="177" y="0"/>
                </a:cubicBezTo>
                <a:cubicBezTo>
                  <a:pt x="180" y="0"/>
                  <a:pt x="183" y="1"/>
                  <a:pt x="186" y="1"/>
                </a:cubicBezTo>
                <a:cubicBezTo>
                  <a:pt x="257" y="18"/>
                  <a:pt x="223" y="42"/>
                  <a:pt x="206" y="61"/>
                </a:cubicBezTo>
                <a:cubicBezTo>
                  <a:pt x="189" y="82"/>
                  <a:pt x="190" y="102"/>
                  <a:pt x="190" y="102"/>
                </a:cubicBezTo>
                <a:cubicBezTo>
                  <a:pt x="190" y="144"/>
                  <a:pt x="224" y="179"/>
                  <a:pt x="266" y="179"/>
                </a:cubicBezTo>
                <a:cubicBezTo>
                  <a:pt x="309" y="179"/>
                  <a:pt x="343" y="144"/>
                  <a:pt x="343" y="102"/>
                </a:cubicBezTo>
                <a:cubicBezTo>
                  <a:pt x="343" y="102"/>
                  <a:pt x="344" y="82"/>
                  <a:pt x="327" y="61"/>
                </a:cubicBezTo>
                <a:cubicBezTo>
                  <a:pt x="310" y="42"/>
                  <a:pt x="276" y="18"/>
                  <a:pt x="347" y="1"/>
                </a:cubicBezTo>
                <a:cubicBezTo>
                  <a:pt x="350" y="1"/>
                  <a:pt x="353" y="0"/>
                  <a:pt x="356" y="0"/>
                </a:cubicBezTo>
                <a:cubicBezTo>
                  <a:pt x="542" y="0"/>
                  <a:pt x="542" y="0"/>
                  <a:pt x="542" y="0"/>
                </a:cubicBezTo>
                <a:cubicBezTo>
                  <a:pt x="542" y="186"/>
                  <a:pt x="542" y="186"/>
                  <a:pt x="542" y="186"/>
                </a:cubicBezTo>
                <a:cubicBezTo>
                  <a:pt x="542" y="189"/>
                  <a:pt x="542" y="192"/>
                  <a:pt x="543" y="194"/>
                </a:cubicBezTo>
                <a:cubicBezTo>
                  <a:pt x="550" y="228"/>
                  <a:pt x="559" y="238"/>
                  <a:pt x="569" y="238"/>
                </a:cubicBezTo>
                <a:cubicBezTo>
                  <a:pt x="580" y="238"/>
                  <a:pt x="592" y="224"/>
                  <a:pt x="603" y="215"/>
                </a:cubicBezTo>
                <a:cubicBezTo>
                  <a:pt x="620" y="200"/>
                  <a:pt x="638" y="199"/>
                  <a:pt x="642" y="199"/>
                </a:cubicBezTo>
                <a:cubicBezTo>
                  <a:pt x="643" y="199"/>
                  <a:pt x="643" y="199"/>
                  <a:pt x="643" y="199"/>
                </a:cubicBezTo>
                <a:cubicBezTo>
                  <a:pt x="686" y="199"/>
                  <a:pt x="720" y="233"/>
                  <a:pt x="720" y="275"/>
                </a:cubicBezTo>
                <a:close/>
              </a:path>
            </a:pathLst>
          </a:cu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2" name="Freeform 6"/>
          <p:cNvSpPr/>
          <p:nvPr/>
        </p:nvSpPr>
        <p:spPr bwMode="auto">
          <a:xfrm rot="18900000">
            <a:off x="7917530" y="2824392"/>
            <a:ext cx="1750101" cy="1746988"/>
          </a:xfrm>
          <a:custGeom>
            <a:avLst/>
            <a:gdLst>
              <a:gd name="T0" fmla="*/ 720 w 721"/>
              <a:gd name="T1" fmla="*/ 356 h 720"/>
              <a:gd name="T2" fmla="*/ 721 w 721"/>
              <a:gd name="T3" fmla="*/ 542 h 720"/>
              <a:gd name="T4" fmla="*/ 535 w 721"/>
              <a:gd name="T5" fmla="*/ 542 h 720"/>
              <a:gd name="T6" fmla="*/ 526 w 721"/>
              <a:gd name="T7" fmla="*/ 543 h 720"/>
              <a:gd name="T8" fmla="*/ 506 w 721"/>
              <a:gd name="T9" fmla="*/ 603 h 720"/>
              <a:gd name="T10" fmla="*/ 522 w 721"/>
              <a:gd name="T11" fmla="*/ 643 h 720"/>
              <a:gd name="T12" fmla="*/ 445 w 721"/>
              <a:gd name="T13" fmla="*/ 720 h 720"/>
              <a:gd name="T14" fmla="*/ 369 w 721"/>
              <a:gd name="T15" fmla="*/ 643 h 720"/>
              <a:gd name="T16" fmla="*/ 385 w 721"/>
              <a:gd name="T17" fmla="*/ 603 h 720"/>
              <a:gd name="T18" fmla="*/ 365 w 721"/>
              <a:gd name="T19" fmla="*/ 543 h 720"/>
              <a:gd name="T20" fmla="*/ 356 w 721"/>
              <a:gd name="T21" fmla="*/ 542 h 720"/>
              <a:gd name="T22" fmla="*/ 179 w 721"/>
              <a:gd name="T23" fmla="*/ 542 h 720"/>
              <a:gd name="T24" fmla="*/ 179 w 721"/>
              <a:gd name="T25" fmla="*/ 356 h 720"/>
              <a:gd name="T26" fmla="*/ 177 w 721"/>
              <a:gd name="T27" fmla="*/ 346 h 720"/>
              <a:gd name="T28" fmla="*/ 143 w 721"/>
              <a:gd name="T29" fmla="*/ 296 h 720"/>
              <a:gd name="T30" fmla="*/ 110 w 721"/>
              <a:gd name="T31" fmla="*/ 314 h 720"/>
              <a:gd name="T32" fmla="*/ 104 w 721"/>
              <a:gd name="T33" fmla="*/ 321 h 720"/>
              <a:gd name="T34" fmla="*/ 69 w 721"/>
              <a:gd name="T35" fmla="*/ 335 h 720"/>
              <a:gd name="T36" fmla="*/ 68 w 721"/>
              <a:gd name="T37" fmla="*/ 335 h 720"/>
              <a:gd name="T38" fmla="*/ 0 w 721"/>
              <a:gd name="T39" fmla="*/ 267 h 720"/>
              <a:gd name="T40" fmla="*/ 68 w 721"/>
              <a:gd name="T41" fmla="*/ 198 h 720"/>
              <a:gd name="T42" fmla="*/ 69 w 721"/>
              <a:gd name="T43" fmla="*/ 198 h 720"/>
              <a:gd name="T44" fmla="*/ 82 w 721"/>
              <a:gd name="T45" fmla="*/ 200 h 720"/>
              <a:gd name="T46" fmla="*/ 104 w 721"/>
              <a:gd name="T47" fmla="*/ 213 h 720"/>
              <a:gd name="T48" fmla="*/ 110 w 721"/>
              <a:gd name="T49" fmla="*/ 219 h 720"/>
              <a:gd name="T50" fmla="*/ 143 w 721"/>
              <a:gd name="T51" fmla="*/ 238 h 720"/>
              <a:gd name="T52" fmla="*/ 177 w 721"/>
              <a:gd name="T53" fmla="*/ 188 h 720"/>
              <a:gd name="T54" fmla="*/ 179 w 721"/>
              <a:gd name="T55" fmla="*/ 177 h 720"/>
              <a:gd name="T56" fmla="*/ 179 w 721"/>
              <a:gd name="T57" fmla="*/ 0 h 720"/>
              <a:gd name="T58" fmla="*/ 179 w 721"/>
              <a:gd name="T59" fmla="*/ 0 h 720"/>
              <a:gd name="T60" fmla="*/ 179 w 721"/>
              <a:gd name="T61" fmla="*/ 0 h 720"/>
              <a:gd name="T62" fmla="*/ 356 w 721"/>
              <a:gd name="T63" fmla="*/ 0 h 720"/>
              <a:gd name="T64" fmla="*/ 363 w 721"/>
              <a:gd name="T65" fmla="*/ 1 h 720"/>
              <a:gd name="T66" fmla="*/ 400 w 721"/>
              <a:gd name="T67" fmla="*/ 18 h 720"/>
              <a:gd name="T68" fmla="*/ 386 w 721"/>
              <a:gd name="T69" fmla="*/ 40 h 720"/>
              <a:gd name="T70" fmla="*/ 379 w 721"/>
              <a:gd name="T71" fmla="*/ 47 h 720"/>
              <a:gd name="T72" fmla="*/ 360 w 721"/>
              <a:gd name="T73" fmla="*/ 93 h 720"/>
              <a:gd name="T74" fmla="*/ 445 w 721"/>
              <a:gd name="T75" fmla="*/ 178 h 720"/>
              <a:gd name="T76" fmla="*/ 530 w 721"/>
              <a:gd name="T77" fmla="*/ 93 h 720"/>
              <a:gd name="T78" fmla="*/ 512 w 721"/>
              <a:gd name="T79" fmla="*/ 47 h 720"/>
              <a:gd name="T80" fmla="*/ 505 w 721"/>
              <a:gd name="T81" fmla="*/ 40 h 720"/>
              <a:gd name="T82" fmla="*/ 491 w 721"/>
              <a:gd name="T83" fmla="*/ 18 h 720"/>
              <a:gd name="T84" fmla="*/ 528 w 721"/>
              <a:gd name="T85" fmla="*/ 1 h 720"/>
              <a:gd name="T86" fmla="*/ 535 w 721"/>
              <a:gd name="T87" fmla="*/ 0 h 720"/>
              <a:gd name="T88" fmla="*/ 721 w 721"/>
              <a:gd name="T89" fmla="*/ 0 h 720"/>
              <a:gd name="T90" fmla="*/ 720 w 721"/>
              <a:gd name="T91" fmla="*/ 177 h 720"/>
              <a:gd name="T92" fmla="*/ 719 w 721"/>
              <a:gd name="T93" fmla="*/ 186 h 720"/>
              <a:gd name="T94" fmla="*/ 693 w 721"/>
              <a:gd name="T95" fmla="*/ 229 h 720"/>
              <a:gd name="T96" fmla="*/ 659 w 721"/>
              <a:gd name="T97" fmla="*/ 206 h 720"/>
              <a:gd name="T98" fmla="*/ 620 w 721"/>
              <a:gd name="T99" fmla="*/ 190 h 720"/>
              <a:gd name="T100" fmla="*/ 619 w 721"/>
              <a:gd name="T101" fmla="*/ 190 h 720"/>
              <a:gd name="T102" fmla="*/ 542 w 721"/>
              <a:gd name="T103" fmla="*/ 267 h 720"/>
              <a:gd name="T104" fmla="*/ 619 w 721"/>
              <a:gd name="T105" fmla="*/ 343 h 720"/>
              <a:gd name="T106" fmla="*/ 620 w 721"/>
              <a:gd name="T107" fmla="*/ 343 h 720"/>
              <a:gd name="T108" fmla="*/ 659 w 721"/>
              <a:gd name="T109" fmla="*/ 327 h 720"/>
              <a:gd name="T110" fmla="*/ 693 w 721"/>
              <a:gd name="T111" fmla="*/ 304 h 720"/>
              <a:gd name="T112" fmla="*/ 719 w 721"/>
              <a:gd name="T113" fmla="*/ 348 h 720"/>
              <a:gd name="T114" fmla="*/ 720 w 721"/>
              <a:gd name="T115" fmla="*/ 356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1" h="720">
                <a:moveTo>
                  <a:pt x="720" y="356"/>
                </a:moveTo>
                <a:cubicBezTo>
                  <a:pt x="721" y="542"/>
                  <a:pt x="721" y="542"/>
                  <a:pt x="721" y="542"/>
                </a:cubicBezTo>
                <a:cubicBezTo>
                  <a:pt x="535" y="542"/>
                  <a:pt x="535" y="542"/>
                  <a:pt x="535" y="542"/>
                </a:cubicBezTo>
                <a:cubicBezTo>
                  <a:pt x="532" y="542"/>
                  <a:pt x="529" y="542"/>
                  <a:pt x="526" y="543"/>
                </a:cubicBezTo>
                <a:cubicBezTo>
                  <a:pt x="455" y="559"/>
                  <a:pt x="489" y="583"/>
                  <a:pt x="506" y="603"/>
                </a:cubicBezTo>
                <a:cubicBezTo>
                  <a:pt x="523" y="623"/>
                  <a:pt x="522" y="643"/>
                  <a:pt x="522" y="643"/>
                </a:cubicBezTo>
                <a:cubicBezTo>
                  <a:pt x="522" y="686"/>
                  <a:pt x="488" y="720"/>
                  <a:pt x="445" y="720"/>
                </a:cubicBezTo>
                <a:cubicBezTo>
                  <a:pt x="403" y="720"/>
                  <a:pt x="369" y="686"/>
                  <a:pt x="369" y="643"/>
                </a:cubicBezTo>
                <a:cubicBezTo>
                  <a:pt x="369" y="643"/>
                  <a:pt x="368" y="623"/>
                  <a:pt x="385" y="603"/>
                </a:cubicBezTo>
                <a:cubicBezTo>
                  <a:pt x="402" y="583"/>
                  <a:pt x="436" y="559"/>
                  <a:pt x="365" y="543"/>
                </a:cubicBezTo>
                <a:cubicBezTo>
                  <a:pt x="362" y="542"/>
                  <a:pt x="359" y="542"/>
                  <a:pt x="356" y="542"/>
                </a:cubicBezTo>
                <a:cubicBezTo>
                  <a:pt x="179" y="542"/>
                  <a:pt x="179" y="542"/>
                  <a:pt x="179" y="542"/>
                </a:cubicBezTo>
                <a:cubicBezTo>
                  <a:pt x="179" y="356"/>
                  <a:pt x="179" y="356"/>
                  <a:pt x="179" y="356"/>
                </a:cubicBezTo>
                <a:cubicBezTo>
                  <a:pt x="179" y="353"/>
                  <a:pt x="178" y="349"/>
                  <a:pt x="177" y="346"/>
                </a:cubicBezTo>
                <a:cubicBezTo>
                  <a:pt x="172" y="322"/>
                  <a:pt x="163" y="296"/>
                  <a:pt x="143" y="296"/>
                </a:cubicBezTo>
                <a:cubicBezTo>
                  <a:pt x="131" y="296"/>
                  <a:pt x="120" y="305"/>
                  <a:pt x="110" y="314"/>
                </a:cubicBezTo>
                <a:cubicBezTo>
                  <a:pt x="108" y="317"/>
                  <a:pt x="106" y="319"/>
                  <a:pt x="104" y="321"/>
                </a:cubicBezTo>
                <a:cubicBezTo>
                  <a:pt x="88" y="334"/>
                  <a:pt x="72" y="335"/>
                  <a:pt x="69" y="335"/>
                </a:cubicBezTo>
                <a:cubicBezTo>
                  <a:pt x="68" y="335"/>
                  <a:pt x="68" y="335"/>
                  <a:pt x="68" y="335"/>
                </a:cubicBezTo>
                <a:cubicBezTo>
                  <a:pt x="31" y="335"/>
                  <a:pt x="0" y="304"/>
                  <a:pt x="0" y="267"/>
                </a:cubicBezTo>
                <a:cubicBezTo>
                  <a:pt x="0" y="229"/>
                  <a:pt x="31" y="198"/>
                  <a:pt x="68" y="198"/>
                </a:cubicBezTo>
                <a:cubicBezTo>
                  <a:pt x="69" y="198"/>
                  <a:pt x="69" y="198"/>
                  <a:pt x="69" y="198"/>
                </a:cubicBezTo>
                <a:cubicBezTo>
                  <a:pt x="71" y="198"/>
                  <a:pt x="75" y="199"/>
                  <a:pt x="82" y="200"/>
                </a:cubicBezTo>
                <a:cubicBezTo>
                  <a:pt x="88" y="202"/>
                  <a:pt x="96" y="206"/>
                  <a:pt x="104" y="213"/>
                </a:cubicBezTo>
                <a:cubicBezTo>
                  <a:pt x="106" y="215"/>
                  <a:pt x="108" y="217"/>
                  <a:pt x="110" y="219"/>
                </a:cubicBezTo>
                <a:cubicBezTo>
                  <a:pt x="120" y="228"/>
                  <a:pt x="131" y="238"/>
                  <a:pt x="143" y="238"/>
                </a:cubicBezTo>
                <a:cubicBezTo>
                  <a:pt x="163" y="238"/>
                  <a:pt x="172" y="211"/>
                  <a:pt x="177" y="188"/>
                </a:cubicBezTo>
                <a:cubicBezTo>
                  <a:pt x="178" y="184"/>
                  <a:pt x="179" y="181"/>
                  <a:pt x="179" y="177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179" y="0"/>
                  <a:pt x="179" y="0"/>
                  <a:pt x="179" y="0"/>
                </a:cubicBezTo>
                <a:cubicBezTo>
                  <a:pt x="356" y="0"/>
                  <a:pt x="356" y="0"/>
                  <a:pt x="356" y="0"/>
                </a:cubicBezTo>
                <a:cubicBezTo>
                  <a:pt x="358" y="0"/>
                  <a:pt x="360" y="0"/>
                  <a:pt x="363" y="1"/>
                </a:cubicBezTo>
                <a:cubicBezTo>
                  <a:pt x="394" y="8"/>
                  <a:pt x="399" y="16"/>
                  <a:pt x="400" y="18"/>
                </a:cubicBezTo>
                <a:cubicBezTo>
                  <a:pt x="401" y="23"/>
                  <a:pt x="392" y="33"/>
                  <a:pt x="386" y="40"/>
                </a:cubicBezTo>
                <a:cubicBezTo>
                  <a:pt x="383" y="42"/>
                  <a:pt x="381" y="45"/>
                  <a:pt x="379" y="47"/>
                </a:cubicBezTo>
                <a:cubicBezTo>
                  <a:pt x="360" y="69"/>
                  <a:pt x="360" y="90"/>
                  <a:pt x="360" y="93"/>
                </a:cubicBezTo>
                <a:cubicBezTo>
                  <a:pt x="360" y="140"/>
                  <a:pt x="399" y="178"/>
                  <a:pt x="445" y="178"/>
                </a:cubicBezTo>
                <a:cubicBezTo>
                  <a:pt x="492" y="178"/>
                  <a:pt x="530" y="140"/>
                  <a:pt x="530" y="93"/>
                </a:cubicBezTo>
                <a:cubicBezTo>
                  <a:pt x="530" y="90"/>
                  <a:pt x="531" y="68"/>
                  <a:pt x="512" y="47"/>
                </a:cubicBezTo>
                <a:cubicBezTo>
                  <a:pt x="510" y="45"/>
                  <a:pt x="508" y="42"/>
                  <a:pt x="505" y="40"/>
                </a:cubicBezTo>
                <a:cubicBezTo>
                  <a:pt x="499" y="33"/>
                  <a:pt x="490" y="23"/>
                  <a:pt x="491" y="18"/>
                </a:cubicBezTo>
                <a:cubicBezTo>
                  <a:pt x="492" y="16"/>
                  <a:pt x="497" y="8"/>
                  <a:pt x="528" y="1"/>
                </a:cubicBezTo>
                <a:cubicBezTo>
                  <a:pt x="530" y="0"/>
                  <a:pt x="533" y="0"/>
                  <a:pt x="535" y="0"/>
                </a:cubicBezTo>
                <a:cubicBezTo>
                  <a:pt x="721" y="0"/>
                  <a:pt x="721" y="0"/>
                  <a:pt x="721" y="0"/>
                </a:cubicBezTo>
                <a:cubicBezTo>
                  <a:pt x="720" y="177"/>
                  <a:pt x="720" y="177"/>
                  <a:pt x="720" y="177"/>
                </a:cubicBezTo>
                <a:cubicBezTo>
                  <a:pt x="720" y="180"/>
                  <a:pt x="720" y="183"/>
                  <a:pt x="719" y="186"/>
                </a:cubicBezTo>
                <a:cubicBezTo>
                  <a:pt x="712" y="219"/>
                  <a:pt x="703" y="229"/>
                  <a:pt x="693" y="229"/>
                </a:cubicBezTo>
                <a:cubicBezTo>
                  <a:pt x="682" y="229"/>
                  <a:pt x="670" y="215"/>
                  <a:pt x="659" y="206"/>
                </a:cubicBezTo>
                <a:cubicBezTo>
                  <a:pt x="642" y="191"/>
                  <a:pt x="624" y="190"/>
                  <a:pt x="620" y="190"/>
                </a:cubicBezTo>
                <a:cubicBezTo>
                  <a:pt x="619" y="190"/>
                  <a:pt x="619" y="190"/>
                  <a:pt x="619" y="190"/>
                </a:cubicBezTo>
                <a:cubicBezTo>
                  <a:pt x="576" y="190"/>
                  <a:pt x="542" y="224"/>
                  <a:pt x="542" y="267"/>
                </a:cubicBezTo>
                <a:cubicBezTo>
                  <a:pt x="542" y="309"/>
                  <a:pt x="576" y="343"/>
                  <a:pt x="619" y="343"/>
                </a:cubicBezTo>
                <a:cubicBezTo>
                  <a:pt x="619" y="343"/>
                  <a:pt x="619" y="343"/>
                  <a:pt x="620" y="343"/>
                </a:cubicBezTo>
                <a:cubicBezTo>
                  <a:pt x="623" y="343"/>
                  <a:pt x="641" y="342"/>
                  <a:pt x="659" y="327"/>
                </a:cubicBezTo>
                <a:cubicBezTo>
                  <a:pt x="670" y="318"/>
                  <a:pt x="682" y="304"/>
                  <a:pt x="693" y="304"/>
                </a:cubicBezTo>
                <a:cubicBezTo>
                  <a:pt x="703" y="304"/>
                  <a:pt x="712" y="314"/>
                  <a:pt x="719" y="348"/>
                </a:cubicBezTo>
                <a:cubicBezTo>
                  <a:pt x="720" y="350"/>
                  <a:pt x="720" y="353"/>
                  <a:pt x="720" y="356"/>
                </a:cubicBezTo>
                <a:close/>
              </a:path>
            </a:pathLst>
          </a:custGeom>
          <a:solidFill>
            <a:srgbClr val="B467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3" name="Freeform 5"/>
          <p:cNvSpPr/>
          <p:nvPr/>
        </p:nvSpPr>
        <p:spPr bwMode="auto">
          <a:xfrm rot="18900000">
            <a:off x="6655154" y="3478379"/>
            <a:ext cx="1746988" cy="1746988"/>
          </a:xfrm>
          <a:custGeom>
            <a:avLst/>
            <a:gdLst>
              <a:gd name="T0" fmla="*/ 720 w 720"/>
              <a:gd name="T1" fmla="*/ 534 h 720"/>
              <a:gd name="T2" fmla="*/ 720 w 720"/>
              <a:gd name="T3" fmla="*/ 720 h 720"/>
              <a:gd name="T4" fmla="*/ 720 w 720"/>
              <a:gd name="T5" fmla="*/ 720 h 720"/>
              <a:gd name="T6" fmla="*/ 543 w 720"/>
              <a:gd name="T7" fmla="*/ 720 h 720"/>
              <a:gd name="T8" fmla="*/ 534 w 720"/>
              <a:gd name="T9" fmla="*/ 719 h 720"/>
              <a:gd name="T10" fmla="*/ 513 w 720"/>
              <a:gd name="T11" fmla="*/ 659 h 720"/>
              <a:gd name="T12" fmla="*/ 530 w 720"/>
              <a:gd name="T13" fmla="*/ 618 h 720"/>
              <a:gd name="T14" fmla="*/ 453 w 720"/>
              <a:gd name="T15" fmla="*/ 541 h 720"/>
              <a:gd name="T16" fmla="*/ 376 w 720"/>
              <a:gd name="T17" fmla="*/ 618 h 720"/>
              <a:gd name="T18" fmla="*/ 393 w 720"/>
              <a:gd name="T19" fmla="*/ 659 h 720"/>
              <a:gd name="T20" fmla="*/ 372 w 720"/>
              <a:gd name="T21" fmla="*/ 719 h 720"/>
              <a:gd name="T22" fmla="*/ 363 w 720"/>
              <a:gd name="T23" fmla="*/ 720 h 720"/>
              <a:gd name="T24" fmla="*/ 178 w 720"/>
              <a:gd name="T25" fmla="*/ 720 h 720"/>
              <a:gd name="T26" fmla="*/ 178 w 720"/>
              <a:gd name="T27" fmla="*/ 534 h 720"/>
              <a:gd name="T28" fmla="*/ 177 w 720"/>
              <a:gd name="T29" fmla="*/ 526 h 720"/>
              <a:gd name="T30" fmla="*/ 150 w 720"/>
              <a:gd name="T31" fmla="*/ 482 h 720"/>
              <a:gd name="T32" fmla="*/ 117 w 720"/>
              <a:gd name="T33" fmla="*/ 505 h 720"/>
              <a:gd name="T34" fmla="*/ 77 w 720"/>
              <a:gd name="T35" fmla="*/ 521 h 720"/>
              <a:gd name="T36" fmla="*/ 76 w 720"/>
              <a:gd name="T37" fmla="*/ 521 h 720"/>
              <a:gd name="T38" fmla="*/ 0 w 720"/>
              <a:gd name="T39" fmla="*/ 445 h 720"/>
              <a:gd name="T40" fmla="*/ 76 w 720"/>
              <a:gd name="T41" fmla="*/ 368 h 720"/>
              <a:gd name="T42" fmla="*/ 77 w 720"/>
              <a:gd name="T43" fmla="*/ 368 h 720"/>
              <a:gd name="T44" fmla="*/ 117 w 720"/>
              <a:gd name="T45" fmla="*/ 384 h 720"/>
              <a:gd name="T46" fmla="*/ 150 w 720"/>
              <a:gd name="T47" fmla="*/ 407 h 720"/>
              <a:gd name="T48" fmla="*/ 177 w 720"/>
              <a:gd name="T49" fmla="*/ 364 h 720"/>
              <a:gd name="T50" fmla="*/ 178 w 720"/>
              <a:gd name="T51" fmla="*/ 355 h 720"/>
              <a:gd name="T52" fmla="*/ 178 w 720"/>
              <a:gd name="T53" fmla="*/ 178 h 720"/>
              <a:gd name="T54" fmla="*/ 363 w 720"/>
              <a:gd name="T55" fmla="*/ 178 h 720"/>
              <a:gd name="T56" fmla="*/ 374 w 720"/>
              <a:gd name="T57" fmla="*/ 177 h 720"/>
              <a:gd name="T58" fmla="*/ 423 w 720"/>
              <a:gd name="T59" fmla="*/ 148 h 720"/>
              <a:gd name="T60" fmla="*/ 405 w 720"/>
              <a:gd name="T61" fmla="*/ 110 h 720"/>
              <a:gd name="T62" fmla="*/ 399 w 720"/>
              <a:gd name="T63" fmla="*/ 103 h 720"/>
              <a:gd name="T64" fmla="*/ 385 w 720"/>
              <a:gd name="T65" fmla="*/ 68 h 720"/>
              <a:gd name="T66" fmla="*/ 453 w 720"/>
              <a:gd name="T67" fmla="*/ 0 h 720"/>
              <a:gd name="T68" fmla="*/ 521 w 720"/>
              <a:gd name="T69" fmla="*/ 68 h 720"/>
              <a:gd name="T70" fmla="*/ 521 w 720"/>
              <a:gd name="T71" fmla="*/ 68 h 720"/>
              <a:gd name="T72" fmla="*/ 507 w 720"/>
              <a:gd name="T73" fmla="*/ 103 h 720"/>
              <a:gd name="T74" fmla="*/ 501 w 720"/>
              <a:gd name="T75" fmla="*/ 110 h 720"/>
              <a:gd name="T76" fmla="*/ 483 w 720"/>
              <a:gd name="T77" fmla="*/ 148 h 720"/>
              <a:gd name="T78" fmla="*/ 532 w 720"/>
              <a:gd name="T79" fmla="*/ 177 h 720"/>
              <a:gd name="T80" fmla="*/ 543 w 720"/>
              <a:gd name="T81" fmla="*/ 178 h 720"/>
              <a:gd name="T82" fmla="*/ 720 w 720"/>
              <a:gd name="T83" fmla="*/ 178 h 720"/>
              <a:gd name="T84" fmla="*/ 720 w 720"/>
              <a:gd name="T85" fmla="*/ 355 h 720"/>
              <a:gd name="T86" fmla="*/ 719 w 720"/>
              <a:gd name="T87" fmla="*/ 362 h 720"/>
              <a:gd name="T88" fmla="*/ 701 w 720"/>
              <a:gd name="T89" fmla="*/ 399 h 720"/>
              <a:gd name="T90" fmla="*/ 680 w 720"/>
              <a:gd name="T91" fmla="*/ 385 h 720"/>
              <a:gd name="T92" fmla="*/ 672 w 720"/>
              <a:gd name="T93" fmla="*/ 378 h 720"/>
              <a:gd name="T94" fmla="*/ 627 w 720"/>
              <a:gd name="T95" fmla="*/ 360 h 720"/>
              <a:gd name="T96" fmla="*/ 626 w 720"/>
              <a:gd name="T97" fmla="*/ 360 h 720"/>
              <a:gd name="T98" fmla="*/ 541 w 720"/>
              <a:gd name="T99" fmla="*/ 445 h 720"/>
              <a:gd name="T100" fmla="*/ 626 w 720"/>
              <a:gd name="T101" fmla="*/ 530 h 720"/>
              <a:gd name="T102" fmla="*/ 627 w 720"/>
              <a:gd name="T103" fmla="*/ 530 h 720"/>
              <a:gd name="T104" fmla="*/ 673 w 720"/>
              <a:gd name="T105" fmla="*/ 511 h 720"/>
              <a:gd name="T106" fmla="*/ 680 w 720"/>
              <a:gd name="T107" fmla="*/ 505 h 720"/>
              <a:gd name="T108" fmla="*/ 701 w 720"/>
              <a:gd name="T109" fmla="*/ 490 h 720"/>
              <a:gd name="T110" fmla="*/ 719 w 720"/>
              <a:gd name="T111" fmla="*/ 527 h 720"/>
              <a:gd name="T112" fmla="*/ 720 w 720"/>
              <a:gd name="T113" fmla="*/ 534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720" h="720">
                <a:moveTo>
                  <a:pt x="720" y="534"/>
                </a:moveTo>
                <a:cubicBezTo>
                  <a:pt x="720" y="720"/>
                  <a:pt x="720" y="720"/>
                  <a:pt x="720" y="720"/>
                </a:cubicBezTo>
                <a:cubicBezTo>
                  <a:pt x="720" y="720"/>
                  <a:pt x="720" y="720"/>
                  <a:pt x="720" y="720"/>
                </a:cubicBezTo>
                <a:cubicBezTo>
                  <a:pt x="543" y="720"/>
                  <a:pt x="543" y="720"/>
                  <a:pt x="543" y="720"/>
                </a:cubicBezTo>
                <a:cubicBezTo>
                  <a:pt x="540" y="720"/>
                  <a:pt x="537" y="719"/>
                  <a:pt x="534" y="719"/>
                </a:cubicBezTo>
                <a:cubicBezTo>
                  <a:pt x="463" y="702"/>
                  <a:pt x="496" y="678"/>
                  <a:pt x="513" y="659"/>
                </a:cubicBezTo>
                <a:cubicBezTo>
                  <a:pt x="531" y="639"/>
                  <a:pt x="530" y="618"/>
                  <a:pt x="530" y="618"/>
                </a:cubicBezTo>
                <a:cubicBezTo>
                  <a:pt x="530" y="576"/>
                  <a:pt x="495" y="541"/>
                  <a:pt x="453" y="541"/>
                </a:cubicBezTo>
                <a:cubicBezTo>
                  <a:pt x="411" y="541"/>
                  <a:pt x="376" y="576"/>
                  <a:pt x="376" y="618"/>
                </a:cubicBezTo>
                <a:cubicBezTo>
                  <a:pt x="376" y="618"/>
                  <a:pt x="375" y="639"/>
                  <a:pt x="393" y="659"/>
                </a:cubicBezTo>
                <a:cubicBezTo>
                  <a:pt x="410" y="678"/>
                  <a:pt x="444" y="702"/>
                  <a:pt x="372" y="719"/>
                </a:cubicBezTo>
                <a:cubicBezTo>
                  <a:pt x="369" y="719"/>
                  <a:pt x="366" y="720"/>
                  <a:pt x="363" y="720"/>
                </a:cubicBezTo>
                <a:cubicBezTo>
                  <a:pt x="178" y="720"/>
                  <a:pt x="178" y="720"/>
                  <a:pt x="178" y="720"/>
                </a:cubicBezTo>
                <a:cubicBezTo>
                  <a:pt x="178" y="534"/>
                  <a:pt x="178" y="534"/>
                  <a:pt x="178" y="534"/>
                </a:cubicBezTo>
                <a:cubicBezTo>
                  <a:pt x="178" y="531"/>
                  <a:pt x="178" y="528"/>
                  <a:pt x="177" y="526"/>
                </a:cubicBezTo>
                <a:cubicBezTo>
                  <a:pt x="169" y="492"/>
                  <a:pt x="160" y="482"/>
                  <a:pt x="150" y="482"/>
                </a:cubicBezTo>
                <a:cubicBezTo>
                  <a:pt x="139" y="482"/>
                  <a:pt x="127" y="496"/>
                  <a:pt x="117" y="505"/>
                </a:cubicBezTo>
                <a:cubicBezTo>
                  <a:pt x="99" y="520"/>
                  <a:pt x="81" y="521"/>
                  <a:pt x="77" y="521"/>
                </a:cubicBezTo>
                <a:cubicBezTo>
                  <a:pt x="77" y="521"/>
                  <a:pt x="76" y="521"/>
                  <a:pt x="76" y="521"/>
                </a:cubicBezTo>
                <a:cubicBezTo>
                  <a:pt x="34" y="521"/>
                  <a:pt x="0" y="487"/>
                  <a:pt x="0" y="445"/>
                </a:cubicBezTo>
                <a:cubicBezTo>
                  <a:pt x="0" y="402"/>
                  <a:pt x="34" y="368"/>
                  <a:pt x="76" y="368"/>
                </a:cubicBezTo>
                <a:cubicBezTo>
                  <a:pt x="76" y="368"/>
                  <a:pt x="76" y="368"/>
                  <a:pt x="77" y="368"/>
                </a:cubicBezTo>
                <a:cubicBezTo>
                  <a:pt x="81" y="368"/>
                  <a:pt x="99" y="369"/>
                  <a:pt x="117" y="384"/>
                </a:cubicBezTo>
                <a:cubicBezTo>
                  <a:pt x="127" y="393"/>
                  <a:pt x="139" y="407"/>
                  <a:pt x="150" y="407"/>
                </a:cubicBezTo>
                <a:cubicBezTo>
                  <a:pt x="160" y="407"/>
                  <a:pt x="169" y="397"/>
                  <a:pt x="177" y="364"/>
                </a:cubicBezTo>
                <a:cubicBezTo>
                  <a:pt x="178" y="361"/>
                  <a:pt x="178" y="358"/>
                  <a:pt x="178" y="355"/>
                </a:cubicBezTo>
                <a:cubicBezTo>
                  <a:pt x="178" y="178"/>
                  <a:pt x="178" y="178"/>
                  <a:pt x="178" y="178"/>
                </a:cubicBezTo>
                <a:cubicBezTo>
                  <a:pt x="363" y="178"/>
                  <a:pt x="363" y="178"/>
                  <a:pt x="363" y="178"/>
                </a:cubicBezTo>
                <a:cubicBezTo>
                  <a:pt x="367" y="178"/>
                  <a:pt x="371" y="177"/>
                  <a:pt x="374" y="177"/>
                </a:cubicBezTo>
                <a:cubicBezTo>
                  <a:pt x="404" y="170"/>
                  <a:pt x="419" y="161"/>
                  <a:pt x="423" y="148"/>
                </a:cubicBezTo>
                <a:cubicBezTo>
                  <a:pt x="428" y="134"/>
                  <a:pt x="416" y="121"/>
                  <a:pt x="405" y="110"/>
                </a:cubicBezTo>
                <a:cubicBezTo>
                  <a:pt x="403" y="107"/>
                  <a:pt x="401" y="105"/>
                  <a:pt x="399" y="103"/>
                </a:cubicBezTo>
                <a:cubicBezTo>
                  <a:pt x="384" y="86"/>
                  <a:pt x="385" y="69"/>
                  <a:pt x="385" y="68"/>
                </a:cubicBezTo>
                <a:cubicBezTo>
                  <a:pt x="385" y="30"/>
                  <a:pt x="415" y="0"/>
                  <a:pt x="453" y="0"/>
                </a:cubicBezTo>
                <a:cubicBezTo>
                  <a:pt x="491" y="0"/>
                  <a:pt x="521" y="30"/>
                  <a:pt x="521" y="68"/>
                </a:cubicBezTo>
                <a:cubicBezTo>
                  <a:pt x="521" y="68"/>
                  <a:pt x="521" y="68"/>
                  <a:pt x="521" y="68"/>
                </a:cubicBezTo>
                <a:cubicBezTo>
                  <a:pt x="521" y="69"/>
                  <a:pt x="522" y="86"/>
                  <a:pt x="507" y="103"/>
                </a:cubicBezTo>
                <a:cubicBezTo>
                  <a:pt x="505" y="105"/>
                  <a:pt x="503" y="107"/>
                  <a:pt x="501" y="110"/>
                </a:cubicBezTo>
                <a:cubicBezTo>
                  <a:pt x="490" y="121"/>
                  <a:pt x="479" y="134"/>
                  <a:pt x="483" y="148"/>
                </a:cubicBezTo>
                <a:cubicBezTo>
                  <a:pt x="487" y="161"/>
                  <a:pt x="502" y="170"/>
                  <a:pt x="532" y="177"/>
                </a:cubicBezTo>
                <a:cubicBezTo>
                  <a:pt x="536" y="177"/>
                  <a:pt x="539" y="178"/>
                  <a:pt x="543" y="178"/>
                </a:cubicBezTo>
                <a:cubicBezTo>
                  <a:pt x="720" y="178"/>
                  <a:pt x="720" y="178"/>
                  <a:pt x="720" y="178"/>
                </a:cubicBezTo>
                <a:cubicBezTo>
                  <a:pt x="720" y="355"/>
                  <a:pt x="720" y="355"/>
                  <a:pt x="720" y="355"/>
                </a:cubicBezTo>
                <a:cubicBezTo>
                  <a:pt x="720" y="357"/>
                  <a:pt x="720" y="360"/>
                  <a:pt x="719" y="362"/>
                </a:cubicBezTo>
                <a:cubicBezTo>
                  <a:pt x="711" y="396"/>
                  <a:pt x="703" y="399"/>
                  <a:pt x="701" y="399"/>
                </a:cubicBezTo>
                <a:cubicBezTo>
                  <a:pt x="695" y="399"/>
                  <a:pt x="687" y="391"/>
                  <a:pt x="680" y="385"/>
                </a:cubicBezTo>
                <a:cubicBezTo>
                  <a:pt x="677" y="382"/>
                  <a:pt x="675" y="380"/>
                  <a:pt x="672" y="378"/>
                </a:cubicBezTo>
                <a:cubicBezTo>
                  <a:pt x="653" y="361"/>
                  <a:pt x="633" y="360"/>
                  <a:pt x="627" y="360"/>
                </a:cubicBezTo>
                <a:cubicBezTo>
                  <a:pt x="626" y="360"/>
                  <a:pt x="626" y="360"/>
                  <a:pt x="626" y="360"/>
                </a:cubicBezTo>
                <a:cubicBezTo>
                  <a:pt x="580" y="360"/>
                  <a:pt x="541" y="398"/>
                  <a:pt x="541" y="445"/>
                </a:cubicBezTo>
                <a:cubicBezTo>
                  <a:pt x="541" y="491"/>
                  <a:pt x="580" y="530"/>
                  <a:pt x="626" y="530"/>
                </a:cubicBezTo>
                <a:cubicBezTo>
                  <a:pt x="627" y="530"/>
                  <a:pt x="627" y="530"/>
                  <a:pt x="627" y="530"/>
                </a:cubicBezTo>
                <a:cubicBezTo>
                  <a:pt x="633" y="530"/>
                  <a:pt x="653" y="528"/>
                  <a:pt x="673" y="511"/>
                </a:cubicBezTo>
                <a:cubicBezTo>
                  <a:pt x="675" y="509"/>
                  <a:pt x="677" y="507"/>
                  <a:pt x="680" y="505"/>
                </a:cubicBezTo>
                <a:cubicBezTo>
                  <a:pt x="687" y="498"/>
                  <a:pt x="695" y="490"/>
                  <a:pt x="701" y="490"/>
                </a:cubicBezTo>
                <a:cubicBezTo>
                  <a:pt x="703" y="490"/>
                  <a:pt x="711" y="493"/>
                  <a:pt x="719" y="527"/>
                </a:cubicBezTo>
                <a:cubicBezTo>
                  <a:pt x="720" y="530"/>
                  <a:pt x="720" y="532"/>
                  <a:pt x="720" y="534"/>
                </a:cubicBezTo>
                <a:close/>
              </a:path>
            </a:pathLst>
          </a:cu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sp>
        <p:nvSpPr>
          <p:cNvPr id="44" name="Freeform 8"/>
          <p:cNvSpPr/>
          <p:nvPr/>
        </p:nvSpPr>
        <p:spPr bwMode="auto">
          <a:xfrm rot="18900000">
            <a:off x="6002269" y="2213344"/>
            <a:ext cx="1746988" cy="1746988"/>
          </a:xfrm>
          <a:custGeom>
            <a:avLst/>
            <a:gdLst>
              <a:gd name="T0" fmla="*/ 720 w 720"/>
              <a:gd name="T1" fmla="*/ 453 h 720"/>
              <a:gd name="T2" fmla="*/ 652 w 720"/>
              <a:gd name="T3" fmla="*/ 522 h 720"/>
              <a:gd name="T4" fmla="*/ 652 w 720"/>
              <a:gd name="T5" fmla="*/ 522 h 720"/>
              <a:gd name="T6" fmla="*/ 639 w 720"/>
              <a:gd name="T7" fmla="*/ 520 h 720"/>
              <a:gd name="T8" fmla="*/ 617 w 720"/>
              <a:gd name="T9" fmla="*/ 507 h 720"/>
              <a:gd name="T10" fmla="*/ 610 w 720"/>
              <a:gd name="T11" fmla="*/ 501 h 720"/>
              <a:gd name="T12" fmla="*/ 578 w 720"/>
              <a:gd name="T13" fmla="*/ 482 h 720"/>
              <a:gd name="T14" fmla="*/ 543 w 720"/>
              <a:gd name="T15" fmla="*/ 532 h 720"/>
              <a:gd name="T16" fmla="*/ 542 w 720"/>
              <a:gd name="T17" fmla="*/ 543 h 720"/>
              <a:gd name="T18" fmla="*/ 542 w 720"/>
              <a:gd name="T19" fmla="*/ 720 h 720"/>
              <a:gd name="T20" fmla="*/ 542 w 720"/>
              <a:gd name="T21" fmla="*/ 720 h 720"/>
              <a:gd name="T22" fmla="*/ 542 w 720"/>
              <a:gd name="T23" fmla="*/ 720 h 720"/>
              <a:gd name="T24" fmla="*/ 365 w 720"/>
              <a:gd name="T25" fmla="*/ 720 h 720"/>
              <a:gd name="T26" fmla="*/ 358 w 720"/>
              <a:gd name="T27" fmla="*/ 719 h 720"/>
              <a:gd name="T28" fmla="*/ 321 w 720"/>
              <a:gd name="T29" fmla="*/ 702 h 720"/>
              <a:gd name="T30" fmla="*/ 335 w 720"/>
              <a:gd name="T31" fmla="*/ 680 h 720"/>
              <a:gd name="T32" fmla="*/ 342 w 720"/>
              <a:gd name="T33" fmla="*/ 673 h 720"/>
              <a:gd name="T34" fmla="*/ 360 w 720"/>
              <a:gd name="T35" fmla="*/ 627 h 720"/>
              <a:gd name="T36" fmla="*/ 275 w 720"/>
              <a:gd name="T37" fmla="*/ 542 h 720"/>
              <a:gd name="T38" fmla="*/ 190 w 720"/>
              <a:gd name="T39" fmla="*/ 627 h 720"/>
              <a:gd name="T40" fmla="*/ 208 w 720"/>
              <a:gd name="T41" fmla="*/ 673 h 720"/>
              <a:gd name="T42" fmla="*/ 215 w 720"/>
              <a:gd name="T43" fmla="*/ 680 h 720"/>
              <a:gd name="T44" fmla="*/ 229 w 720"/>
              <a:gd name="T45" fmla="*/ 702 h 720"/>
              <a:gd name="T46" fmla="*/ 192 w 720"/>
              <a:gd name="T47" fmla="*/ 719 h 720"/>
              <a:gd name="T48" fmla="*/ 185 w 720"/>
              <a:gd name="T49" fmla="*/ 720 h 720"/>
              <a:gd name="T50" fmla="*/ 0 w 720"/>
              <a:gd name="T51" fmla="*/ 720 h 720"/>
              <a:gd name="T52" fmla="*/ 0 w 720"/>
              <a:gd name="T53" fmla="*/ 543 h 720"/>
              <a:gd name="T54" fmla="*/ 1 w 720"/>
              <a:gd name="T55" fmla="*/ 534 h 720"/>
              <a:gd name="T56" fmla="*/ 28 w 720"/>
              <a:gd name="T57" fmla="*/ 491 h 720"/>
              <a:gd name="T58" fmla="*/ 61 w 720"/>
              <a:gd name="T59" fmla="*/ 514 h 720"/>
              <a:gd name="T60" fmla="*/ 101 w 720"/>
              <a:gd name="T61" fmla="*/ 530 h 720"/>
              <a:gd name="T62" fmla="*/ 102 w 720"/>
              <a:gd name="T63" fmla="*/ 530 h 720"/>
              <a:gd name="T64" fmla="*/ 178 w 720"/>
              <a:gd name="T65" fmla="*/ 453 h 720"/>
              <a:gd name="T66" fmla="*/ 102 w 720"/>
              <a:gd name="T67" fmla="*/ 377 h 720"/>
              <a:gd name="T68" fmla="*/ 101 w 720"/>
              <a:gd name="T69" fmla="*/ 377 h 720"/>
              <a:gd name="T70" fmla="*/ 61 w 720"/>
              <a:gd name="T71" fmla="*/ 393 h 720"/>
              <a:gd name="T72" fmla="*/ 28 w 720"/>
              <a:gd name="T73" fmla="*/ 416 h 720"/>
              <a:gd name="T74" fmla="*/ 1 w 720"/>
              <a:gd name="T75" fmla="*/ 373 h 720"/>
              <a:gd name="T76" fmla="*/ 0 w 720"/>
              <a:gd name="T77" fmla="*/ 364 h 720"/>
              <a:gd name="T78" fmla="*/ 0 w 720"/>
              <a:gd name="T79" fmla="*/ 178 h 720"/>
              <a:gd name="T80" fmla="*/ 185 w 720"/>
              <a:gd name="T81" fmla="*/ 178 h 720"/>
              <a:gd name="T82" fmla="*/ 194 w 720"/>
              <a:gd name="T83" fmla="*/ 177 h 720"/>
              <a:gd name="T84" fmla="*/ 215 w 720"/>
              <a:gd name="T85" fmla="*/ 117 h 720"/>
              <a:gd name="T86" fmla="*/ 198 w 720"/>
              <a:gd name="T87" fmla="*/ 77 h 720"/>
              <a:gd name="T88" fmla="*/ 275 w 720"/>
              <a:gd name="T89" fmla="*/ 0 h 720"/>
              <a:gd name="T90" fmla="*/ 352 w 720"/>
              <a:gd name="T91" fmla="*/ 77 h 720"/>
              <a:gd name="T92" fmla="*/ 335 w 720"/>
              <a:gd name="T93" fmla="*/ 117 h 720"/>
              <a:gd name="T94" fmla="*/ 356 w 720"/>
              <a:gd name="T95" fmla="*/ 177 h 720"/>
              <a:gd name="T96" fmla="*/ 365 w 720"/>
              <a:gd name="T97" fmla="*/ 178 h 720"/>
              <a:gd name="T98" fmla="*/ 542 w 720"/>
              <a:gd name="T99" fmla="*/ 178 h 720"/>
              <a:gd name="T100" fmla="*/ 542 w 720"/>
              <a:gd name="T101" fmla="*/ 364 h 720"/>
              <a:gd name="T102" fmla="*/ 543 w 720"/>
              <a:gd name="T103" fmla="*/ 374 h 720"/>
              <a:gd name="T104" fmla="*/ 578 w 720"/>
              <a:gd name="T105" fmla="*/ 424 h 720"/>
              <a:gd name="T106" fmla="*/ 610 w 720"/>
              <a:gd name="T107" fmla="*/ 406 h 720"/>
              <a:gd name="T108" fmla="*/ 617 w 720"/>
              <a:gd name="T109" fmla="*/ 399 h 720"/>
              <a:gd name="T110" fmla="*/ 651 w 720"/>
              <a:gd name="T111" fmla="*/ 385 h 720"/>
              <a:gd name="T112" fmla="*/ 652 w 720"/>
              <a:gd name="T113" fmla="*/ 385 h 720"/>
              <a:gd name="T114" fmla="*/ 720 w 720"/>
              <a:gd name="T115" fmla="*/ 453 h 7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</a:cxnLst>
            <a:rect l="0" t="0" r="r" b="b"/>
            <a:pathLst>
              <a:path w="720" h="720">
                <a:moveTo>
                  <a:pt x="720" y="453"/>
                </a:moveTo>
                <a:cubicBezTo>
                  <a:pt x="720" y="491"/>
                  <a:pt x="690" y="522"/>
                  <a:pt x="652" y="522"/>
                </a:cubicBezTo>
                <a:cubicBezTo>
                  <a:pt x="652" y="522"/>
                  <a:pt x="652" y="522"/>
                  <a:pt x="652" y="522"/>
                </a:cubicBezTo>
                <a:cubicBezTo>
                  <a:pt x="650" y="522"/>
                  <a:pt x="645" y="522"/>
                  <a:pt x="639" y="520"/>
                </a:cubicBezTo>
                <a:cubicBezTo>
                  <a:pt x="633" y="518"/>
                  <a:pt x="625" y="514"/>
                  <a:pt x="617" y="507"/>
                </a:cubicBezTo>
                <a:cubicBezTo>
                  <a:pt x="615" y="505"/>
                  <a:pt x="612" y="503"/>
                  <a:pt x="610" y="501"/>
                </a:cubicBezTo>
                <a:cubicBezTo>
                  <a:pt x="600" y="492"/>
                  <a:pt x="590" y="482"/>
                  <a:pt x="578" y="482"/>
                </a:cubicBezTo>
                <a:cubicBezTo>
                  <a:pt x="557" y="482"/>
                  <a:pt x="549" y="509"/>
                  <a:pt x="543" y="532"/>
                </a:cubicBezTo>
                <a:cubicBezTo>
                  <a:pt x="542" y="536"/>
                  <a:pt x="542" y="539"/>
                  <a:pt x="542" y="543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542" y="720"/>
                  <a:pt x="542" y="720"/>
                  <a:pt x="542" y="720"/>
                </a:cubicBezTo>
                <a:cubicBezTo>
                  <a:pt x="365" y="720"/>
                  <a:pt x="365" y="720"/>
                  <a:pt x="365" y="720"/>
                </a:cubicBezTo>
                <a:cubicBezTo>
                  <a:pt x="362" y="720"/>
                  <a:pt x="360" y="720"/>
                  <a:pt x="358" y="719"/>
                </a:cubicBezTo>
                <a:cubicBezTo>
                  <a:pt x="326" y="712"/>
                  <a:pt x="322" y="704"/>
                  <a:pt x="321" y="702"/>
                </a:cubicBezTo>
                <a:cubicBezTo>
                  <a:pt x="319" y="697"/>
                  <a:pt x="328" y="687"/>
                  <a:pt x="335" y="680"/>
                </a:cubicBezTo>
                <a:cubicBezTo>
                  <a:pt x="337" y="678"/>
                  <a:pt x="340" y="675"/>
                  <a:pt x="342" y="673"/>
                </a:cubicBezTo>
                <a:cubicBezTo>
                  <a:pt x="360" y="652"/>
                  <a:pt x="360" y="630"/>
                  <a:pt x="360" y="627"/>
                </a:cubicBezTo>
                <a:cubicBezTo>
                  <a:pt x="360" y="580"/>
                  <a:pt x="322" y="542"/>
                  <a:pt x="275" y="542"/>
                </a:cubicBezTo>
                <a:cubicBezTo>
                  <a:pt x="228" y="542"/>
                  <a:pt x="190" y="580"/>
                  <a:pt x="190" y="627"/>
                </a:cubicBezTo>
                <a:cubicBezTo>
                  <a:pt x="190" y="630"/>
                  <a:pt x="190" y="652"/>
                  <a:pt x="208" y="673"/>
                </a:cubicBezTo>
                <a:cubicBezTo>
                  <a:pt x="210" y="675"/>
                  <a:pt x="213" y="678"/>
                  <a:pt x="215" y="680"/>
                </a:cubicBezTo>
                <a:cubicBezTo>
                  <a:pt x="222" y="687"/>
                  <a:pt x="231" y="697"/>
                  <a:pt x="229" y="702"/>
                </a:cubicBezTo>
                <a:cubicBezTo>
                  <a:pt x="229" y="704"/>
                  <a:pt x="224" y="712"/>
                  <a:pt x="192" y="719"/>
                </a:cubicBezTo>
                <a:cubicBezTo>
                  <a:pt x="190" y="720"/>
                  <a:pt x="188" y="720"/>
                  <a:pt x="185" y="720"/>
                </a:cubicBezTo>
                <a:cubicBezTo>
                  <a:pt x="0" y="720"/>
                  <a:pt x="0" y="720"/>
                  <a:pt x="0" y="720"/>
                </a:cubicBezTo>
                <a:cubicBezTo>
                  <a:pt x="0" y="543"/>
                  <a:pt x="0" y="543"/>
                  <a:pt x="0" y="543"/>
                </a:cubicBezTo>
                <a:cubicBezTo>
                  <a:pt x="0" y="540"/>
                  <a:pt x="0" y="537"/>
                  <a:pt x="1" y="534"/>
                </a:cubicBezTo>
                <a:cubicBezTo>
                  <a:pt x="9" y="501"/>
                  <a:pt x="18" y="491"/>
                  <a:pt x="28" y="491"/>
                </a:cubicBezTo>
                <a:cubicBezTo>
                  <a:pt x="39" y="491"/>
                  <a:pt x="51" y="505"/>
                  <a:pt x="61" y="514"/>
                </a:cubicBezTo>
                <a:cubicBezTo>
                  <a:pt x="79" y="529"/>
                  <a:pt x="97" y="530"/>
                  <a:pt x="101" y="530"/>
                </a:cubicBezTo>
                <a:cubicBezTo>
                  <a:pt x="101" y="530"/>
                  <a:pt x="102" y="530"/>
                  <a:pt x="102" y="530"/>
                </a:cubicBezTo>
                <a:cubicBezTo>
                  <a:pt x="144" y="530"/>
                  <a:pt x="178" y="496"/>
                  <a:pt x="178" y="453"/>
                </a:cubicBezTo>
                <a:cubicBezTo>
                  <a:pt x="178" y="411"/>
                  <a:pt x="144" y="377"/>
                  <a:pt x="102" y="377"/>
                </a:cubicBezTo>
                <a:cubicBezTo>
                  <a:pt x="102" y="377"/>
                  <a:pt x="101" y="377"/>
                  <a:pt x="101" y="377"/>
                </a:cubicBezTo>
                <a:cubicBezTo>
                  <a:pt x="97" y="377"/>
                  <a:pt x="79" y="378"/>
                  <a:pt x="61" y="393"/>
                </a:cubicBezTo>
                <a:cubicBezTo>
                  <a:pt x="51" y="402"/>
                  <a:pt x="39" y="416"/>
                  <a:pt x="28" y="416"/>
                </a:cubicBezTo>
                <a:cubicBezTo>
                  <a:pt x="18" y="416"/>
                  <a:pt x="9" y="406"/>
                  <a:pt x="1" y="373"/>
                </a:cubicBezTo>
                <a:cubicBezTo>
                  <a:pt x="0" y="370"/>
                  <a:pt x="0" y="367"/>
                  <a:pt x="0" y="364"/>
                </a:cubicBezTo>
                <a:cubicBezTo>
                  <a:pt x="0" y="178"/>
                  <a:pt x="0" y="178"/>
                  <a:pt x="0" y="178"/>
                </a:cubicBezTo>
                <a:cubicBezTo>
                  <a:pt x="185" y="178"/>
                  <a:pt x="185" y="178"/>
                  <a:pt x="185" y="178"/>
                </a:cubicBezTo>
                <a:cubicBezTo>
                  <a:pt x="188" y="178"/>
                  <a:pt x="191" y="178"/>
                  <a:pt x="194" y="177"/>
                </a:cubicBezTo>
                <a:cubicBezTo>
                  <a:pt x="266" y="161"/>
                  <a:pt x="232" y="137"/>
                  <a:pt x="215" y="117"/>
                </a:cubicBezTo>
                <a:cubicBezTo>
                  <a:pt x="197" y="97"/>
                  <a:pt x="198" y="77"/>
                  <a:pt x="198" y="77"/>
                </a:cubicBezTo>
                <a:cubicBezTo>
                  <a:pt x="198" y="34"/>
                  <a:pt x="233" y="0"/>
                  <a:pt x="275" y="0"/>
                </a:cubicBezTo>
                <a:cubicBezTo>
                  <a:pt x="317" y="0"/>
                  <a:pt x="352" y="34"/>
                  <a:pt x="352" y="77"/>
                </a:cubicBezTo>
                <a:cubicBezTo>
                  <a:pt x="352" y="77"/>
                  <a:pt x="353" y="97"/>
                  <a:pt x="335" y="117"/>
                </a:cubicBezTo>
                <a:cubicBezTo>
                  <a:pt x="318" y="137"/>
                  <a:pt x="285" y="161"/>
                  <a:pt x="356" y="177"/>
                </a:cubicBezTo>
                <a:cubicBezTo>
                  <a:pt x="359" y="178"/>
                  <a:pt x="362" y="178"/>
                  <a:pt x="365" y="178"/>
                </a:cubicBezTo>
                <a:cubicBezTo>
                  <a:pt x="542" y="178"/>
                  <a:pt x="542" y="178"/>
                  <a:pt x="542" y="178"/>
                </a:cubicBezTo>
                <a:cubicBezTo>
                  <a:pt x="542" y="364"/>
                  <a:pt x="542" y="364"/>
                  <a:pt x="542" y="364"/>
                </a:cubicBezTo>
                <a:cubicBezTo>
                  <a:pt x="542" y="367"/>
                  <a:pt x="542" y="371"/>
                  <a:pt x="543" y="374"/>
                </a:cubicBezTo>
                <a:cubicBezTo>
                  <a:pt x="549" y="398"/>
                  <a:pt x="557" y="424"/>
                  <a:pt x="578" y="424"/>
                </a:cubicBezTo>
                <a:cubicBezTo>
                  <a:pt x="590" y="424"/>
                  <a:pt x="600" y="415"/>
                  <a:pt x="610" y="406"/>
                </a:cubicBezTo>
                <a:cubicBezTo>
                  <a:pt x="612" y="403"/>
                  <a:pt x="615" y="401"/>
                  <a:pt x="617" y="399"/>
                </a:cubicBezTo>
                <a:cubicBezTo>
                  <a:pt x="633" y="386"/>
                  <a:pt x="648" y="385"/>
                  <a:pt x="651" y="385"/>
                </a:cubicBezTo>
                <a:cubicBezTo>
                  <a:pt x="652" y="385"/>
                  <a:pt x="652" y="385"/>
                  <a:pt x="652" y="385"/>
                </a:cubicBezTo>
                <a:cubicBezTo>
                  <a:pt x="690" y="385"/>
                  <a:pt x="720" y="416"/>
                  <a:pt x="720" y="453"/>
                </a:cubicBezTo>
                <a:close/>
              </a:path>
            </a:pathLst>
          </a:cu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ko-KR" altLang="en-US" dirty="0">
              <a:solidFill>
                <a:schemeClr val="lt1"/>
              </a:solidFill>
              <a:latin typeface="微软雅黑" panose="020B0503020204020204" pitchFamily="34" charset="-122"/>
            </a:endParaRPr>
          </a:p>
        </p:txBody>
      </p:sp>
      <p:cxnSp>
        <p:nvCxnSpPr>
          <p:cNvPr id="45" name="직선 연결선 250"/>
          <p:cNvCxnSpPr/>
          <p:nvPr/>
        </p:nvCxnSpPr>
        <p:spPr>
          <a:xfrm>
            <a:off x="5640455" y="2753800"/>
            <a:ext cx="326442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직선 연결선 250"/>
          <p:cNvCxnSpPr/>
          <p:nvPr/>
        </p:nvCxnSpPr>
        <p:spPr>
          <a:xfrm>
            <a:off x="5712034" y="5021957"/>
            <a:ext cx="1192353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직선 연결선 250"/>
          <p:cNvCxnSpPr/>
          <p:nvPr/>
        </p:nvCxnSpPr>
        <p:spPr>
          <a:xfrm flipH="1">
            <a:off x="8714849" y="1784274"/>
            <a:ext cx="1426763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직선 연결선 250"/>
          <p:cNvCxnSpPr/>
          <p:nvPr/>
        </p:nvCxnSpPr>
        <p:spPr>
          <a:xfrm flipH="1">
            <a:off x="9687982" y="4055735"/>
            <a:ext cx="453630" cy="0"/>
          </a:xfrm>
          <a:prstGeom prst="line">
            <a:avLst/>
          </a:prstGeom>
          <a:ln w="6350">
            <a:solidFill>
              <a:srgbClr val="414455"/>
            </a:solidFill>
            <a:prstDash val="dash"/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 Placeholder 8"/>
          <p:cNvSpPr txBox="1"/>
          <p:nvPr/>
        </p:nvSpPr>
        <p:spPr>
          <a:xfrm>
            <a:off x="482551" y="2181281"/>
            <a:ext cx="3101892" cy="3405900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16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16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点击添加文字内容点击添加文字内容点击添加文字内容</a:t>
            </a:r>
            <a:endParaRPr lang="en-US" altLang="zh-CN" sz="16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30000"/>
              </a:lnSpc>
            </a:pPr>
            <a:r>
              <a:rPr lang="zh-CN" altLang="en-US" sz="1600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点击添加文字内容点击添加文字内容点击添加文字</a:t>
            </a:r>
            <a:r>
              <a:rPr lang="zh-CN" altLang="en-US" sz="1600" dirty="0" smtClean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内容</a:t>
            </a:r>
            <a:endParaRPr lang="en-US" sz="1600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50" name="Straight Connector 59"/>
          <p:cNvCxnSpPr/>
          <p:nvPr/>
        </p:nvCxnSpPr>
        <p:spPr>
          <a:xfrm flipV="1">
            <a:off x="4005832" y="1472308"/>
            <a:ext cx="0" cy="4483417"/>
          </a:xfrm>
          <a:prstGeom prst="line">
            <a:avLst/>
          </a:prstGeom>
          <a:ln w="3175">
            <a:solidFill>
              <a:srgbClr val="414455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1" name="矩形 10"/>
          <p:cNvSpPr>
            <a:spLocks noChangeArrowheads="1"/>
          </p:cNvSpPr>
          <p:nvPr/>
        </p:nvSpPr>
        <p:spPr bwMode="auto">
          <a:xfrm>
            <a:off x="4346486" y="2511512"/>
            <a:ext cx="1415772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2" name="矩形 10"/>
          <p:cNvSpPr>
            <a:spLocks noChangeArrowheads="1"/>
          </p:cNvSpPr>
          <p:nvPr/>
        </p:nvSpPr>
        <p:spPr bwMode="auto">
          <a:xfrm>
            <a:off x="10295342" y="1528364"/>
            <a:ext cx="1415772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3" name="矩形 10"/>
          <p:cNvSpPr>
            <a:spLocks noChangeArrowheads="1"/>
          </p:cNvSpPr>
          <p:nvPr/>
        </p:nvSpPr>
        <p:spPr bwMode="auto">
          <a:xfrm>
            <a:off x="4423169" y="4656784"/>
            <a:ext cx="1415772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4" name="矩形 10"/>
          <p:cNvSpPr>
            <a:spLocks noChangeArrowheads="1"/>
          </p:cNvSpPr>
          <p:nvPr/>
        </p:nvSpPr>
        <p:spPr bwMode="auto">
          <a:xfrm>
            <a:off x="10363087" y="3797347"/>
            <a:ext cx="1415772" cy="83099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none">
            <a:spAutoFit/>
          </a:bodyPr>
          <a:lstStyle/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</a:t>
            </a:r>
            <a:endParaRPr lang="en-US" altLang="zh-CN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dirty="0">
                <a:solidFill>
                  <a:srgbClr val="414455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dirty="0">
              <a:solidFill>
                <a:srgbClr val="414455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35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850"/>
                            </p:stCondLst>
                            <p:childTnLst>
                              <p:par>
                                <p:cTn id="2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350"/>
                            </p:stCondLst>
                            <p:childTnLst>
                              <p:par>
                                <p:cTn id="2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3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350"/>
                            </p:stCondLst>
                            <p:childTnLst>
                              <p:par>
                                <p:cTn id="5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85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350"/>
                            </p:stCondLst>
                            <p:childTnLst>
                              <p:par>
                                <p:cTn id="5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85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35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850"/>
                            </p:stCondLst>
                            <p:childTnLst>
                              <p:par>
                                <p:cTn id="7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5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bldLvl="0" animBg="1"/>
      <p:bldP spid="43" grpId="0" animBg="1"/>
      <p:bldP spid="44" grpId="0" animBg="1"/>
      <p:bldP spid="49" grpId="0"/>
      <p:bldP spid="51" grpId="0"/>
      <p:bldP spid="52" grpId="0"/>
      <p:bldP spid="53" grpId="0"/>
      <p:bldP spid="54" grpId="0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组合 13"/>
          <p:cNvGrpSpPr/>
          <p:nvPr userDrawn="1"/>
        </p:nvGrpSpPr>
        <p:grpSpPr>
          <a:xfrm>
            <a:off x="9525" y="3201963"/>
            <a:ext cx="12188826" cy="3899877"/>
            <a:chOff x="3175" y="1484923"/>
            <a:chExt cx="12188826" cy="3899877"/>
          </a:xfrm>
        </p:grpSpPr>
        <p:sp>
          <p:nvSpPr>
            <p:cNvPr id="11" name="íṥlíḍê"/>
            <p:cNvSpPr/>
            <p:nvPr userDrawn="1"/>
          </p:nvSpPr>
          <p:spPr bwMode="auto">
            <a:xfrm>
              <a:off x="3175" y="2397492"/>
              <a:ext cx="5203825" cy="2640013"/>
            </a:xfrm>
            <a:custGeom>
              <a:avLst/>
              <a:gdLst>
                <a:gd name="T0" fmla="*/ 2186 w 2186"/>
                <a:gd name="T1" fmla="*/ 856 h 1109"/>
                <a:gd name="T2" fmla="*/ 2126 w 2186"/>
                <a:gd name="T3" fmla="*/ 879 h 1109"/>
                <a:gd name="T4" fmla="*/ 1995 w 2186"/>
                <a:gd name="T5" fmla="*/ 924 h 1109"/>
                <a:gd name="T6" fmla="*/ 533 w 2186"/>
                <a:gd name="T7" fmla="*/ 608 h 1109"/>
                <a:gd name="T8" fmla="*/ 476 w 2186"/>
                <a:gd name="T9" fmla="*/ 568 h 1109"/>
                <a:gd name="T10" fmla="*/ 0 w 2186"/>
                <a:gd name="T11" fmla="*/ 514 h 1109"/>
                <a:gd name="T12" fmla="*/ 0 w 2186"/>
                <a:gd name="T13" fmla="*/ 306 h 1109"/>
                <a:gd name="T14" fmla="*/ 738 w 2186"/>
                <a:gd name="T15" fmla="*/ 137 h 1109"/>
                <a:gd name="T16" fmla="*/ 883 w 2186"/>
                <a:gd name="T17" fmla="*/ 206 h 1109"/>
                <a:gd name="T18" fmla="*/ 883 w 2186"/>
                <a:gd name="T19" fmla="*/ 206 h 1109"/>
                <a:gd name="T20" fmla="*/ 914 w 2186"/>
                <a:gd name="T21" fmla="*/ 224 h 1109"/>
                <a:gd name="T22" fmla="*/ 918 w 2186"/>
                <a:gd name="T23" fmla="*/ 227 h 1109"/>
                <a:gd name="T24" fmla="*/ 922 w 2186"/>
                <a:gd name="T25" fmla="*/ 230 h 1109"/>
                <a:gd name="T26" fmla="*/ 934 w 2186"/>
                <a:gd name="T27" fmla="*/ 240 h 1109"/>
                <a:gd name="T28" fmla="*/ 943 w 2186"/>
                <a:gd name="T29" fmla="*/ 247 h 1109"/>
                <a:gd name="T30" fmla="*/ 951 w 2186"/>
                <a:gd name="T31" fmla="*/ 255 h 1109"/>
                <a:gd name="T32" fmla="*/ 955 w 2186"/>
                <a:gd name="T33" fmla="*/ 259 h 1109"/>
                <a:gd name="T34" fmla="*/ 960 w 2186"/>
                <a:gd name="T35" fmla="*/ 263 h 1109"/>
                <a:gd name="T36" fmla="*/ 974 w 2186"/>
                <a:gd name="T37" fmla="*/ 278 h 1109"/>
                <a:gd name="T38" fmla="*/ 979 w 2186"/>
                <a:gd name="T39" fmla="*/ 283 h 1109"/>
                <a:gd name="T40" fmla="*/ 980 w 2186"/>
                <a:gd name="T41" fmla="*/ 285 h 1109"/>
                <a:gd name="T42" fmla="*/ 1005 w 2186"/>
                <a:gd name="T43" fmla="*/ 314 h 1109"/>
                <a:gd name="T44" fmla="*/ 1433 w 2186"/>
                <a:gd name="T45" fmla="*/ 761 h 1109"/>
                <a:gd name="T46" fmla="*/ 2100 w 2186"/>
                <a:gd name="T47" fmla="*/ 874 h 1109"/>
                <a:gd name="T48" fmla="*/ 2186 w 2186"/>
                <a:gd name="T49" fmla="*/ 856 h 1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186" h="1109">
                  <a:moveTo>
                    <a:pt x="2186" y="856"/>
                  </a:moveTo>
                  <a:cubicBezTo>
                    <a:pt x="2166" y="864"/>
                    <a:pt x="2146" y="872"/>
                    <a:pt x="2126" y="879"/>
                  </a:cubicBezTo>
                  <a:cubicBezTo>
                    <a:pt x="2081" y="895"/>
                    <a:pt x="2037" y="911"/>
                    <a:pt x="1995" y="924"/>
                  </a:cubicBezTo>
                  <a:cubicBezTo>
                    <a:pt x="1374" y="1109"/>
                    <a:pt x="846" y="821"/>
                    <a:pt x="533" y="608"/>
                  </a:cubicBezTo>
                  <a:cubicBezTo>
                    <a:pt x="513" y="595"/>
                    <a:pt x="494" y="581"/>
                    <a:pt x="476" y="568"/>
                  </a:cubicBezTo>
                  <a:cubicBezTo>
                    <a:pt x="232" y="397"/>
                    <a:pt x="33" y="495"/>
                    <a:pt x="0" y="514"/>
                  </a:cubicBezTo>
                  <a:cubicBezTo>
                    <a:pt x="0" y="306"/>
                    <a:pt x="0" y="306"/>
                    <a:pt x="0" y="306"/>
                  </a:cubicBezTo>
                  <a:cubicBezTo>
                    <a:pt x="0" y="306"/>
                    <a:pt x="361" y="0"/>
                    <a:pt x="738" y="137"/>
                  </a:cubicBezTo>
                  <a:cubicBezTo>
                    <a:pt x="787" y="155"/>
                    <a:pt x="835" y="179"/>
                    <a:pt x="883" y="206"/>
                  </a:cubicBezTo>
                  <a:cubicBezTo>
                    <a:pt x="883" y="206"/>
                    <a:pt x="883" y="206"/>
                    <a:pt x="883" y="206"/>
                  </a:cubicBezTo>
                  <a:cubicBezTo>
                    <a:pt x="893" y="212"/>
                    <a:pt x="903" y="218"/>
                    <a:pt x="914" y="224"/>
                  </a:cubicBezTo>
                  <a:cubicBezTo>
                    <a:pt x="915" y="225"/>
                    <a:pt x="916" y="226"/>
                    <a:pt x="918" y="227"/>
                  </a:cubicBezTo>
                  <a:cubicBezTo>
                    <a:pt x="919" y="228"/>
                    <a:pt x="921" y="229"/>
                    <a:pt x="922" y="230"/>
                  </a:cubicBezTo>
                  <a:cubicBezTo>
                    <a:pt x="926" y="233"/>
                    <a:pt x="930" y="236"/>
                    <a:pt x="934" y="240"/>
                  </a:cubicBezTo>
                  <a:cubicBezTo>
                    <a:pt x="937" y="242"/>
                    <a:pt x="940" y="245"/>
                    <a:pt x="943" y="247"/>
                  </a:cubicBezTo>
                  <a:cubicBezTo>
                    <a:pt x="945" y="249"/>
                    <a:pt x="948" y="252"/>
                    <a:pt x="951" y="255"/>
                  </a:cubicBezTo>
                  <a:cubicBezTo>
                    <a:pt x="952" y="256"/>
                    <a:pt x="954" y="257"/>
                    <a:pt x="955" y="259"/>
                  </a:cubicBezTo>
                  <a:cubicBezTo>
                    <a:pt x="957" y="260"/>
                    <a:pt x="958" y="262"/>
                    <a:pt x="960" y="263"/>
                  </a:cubicBezTo>
                  <a:cubicBezTo>
                    <a:pt x="964" y="268"/>
                    <a:pt x="969" y="273"/>
                    <a:pt x="974" y="278"/>
                  </a:cubicBezTo>
                  <a:cubicBezTo>
                    <a:pt x="976" y="280"/>
                    <a:pt x="977" y="281"/>
                    <a:pt x="979" y="283"/>
                  </a:cubicBezTo>
                  <a:cubicBezTo>
                    <a:pt x="979" y="283"/>
                    <a:pt x="979" y="284"/>
                    <a:pt x="980" y="285"/>
                  </a:cubicBezTo>
                  <a:cubicBezTo>
                    <a:pt x="988" y="294"/>
                    <a:pt x="997" y="304"/>
                    <a:pt x="1005" y="314"/>
                  </a:cubicBezTo>
                  <a:cubicBezTo>
                    <a:pt x="1129" y="470"/>
                    <a:pt x="1256" y="645"/>
                    <a:pt x="1433" y="761"/>
                  </a:cubicBezTo>
                  <a:cubicBezTo>
                    <a:pt x="1598" y="869"/>
                    <a:pt x="1808" y="927"/>
                    <a:pt x="2100" y="874"/>
                  </a:cubicBezTo>
                  <a:cubicBezTo>
                    <a:pt x="2128" y="869"/>
                    <a:pt x="2157" y="863"/>
                    <a:pt x="2186" y="856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2" name="íṣļïde"/>
            <p:cNvSpPr/>
            <p:nvPr userDrawn="1"/>
          </p:nvSpPr>
          <p:spPr bwMode="auto">
            <a:xfrm>
              <a:off x="3175" y="3940908"/>
              <a:ext cx="2159000" cy="1339850"/>
            </a:xfrm>
            <a:custGeom>
              <a:avLst/>
              <a:gdLst>
                <a:gd name="T0" fmla="*/ 907 w 907"/>
                <a:gd name="T1" fmla="*/ 353 h 563"/>
                <a:gd name="T2" fmla="*/ 634 w 907"/>
                <a:gd name="T3" fmla="*/ 295 h 563"/>
                <a:gd name="T4" fmla="*/ 523 w 907"/>
                <a:gd name="T5" fmla="*/ 297 h 563"/>
                <a:gd name="T6" fmla="*/ 0 w 907"/>
                <a:gd name="T7" fmla="*/ 563 h 563"/>
                <a:gd name="T8" fmla="*/ 0 w 907"/>
                <a:gd name="T9" fmla="*/ 185 h 563"/>
                <a:gd name="T10" fmla="*/ 403 w 907"/>
                <a:gd name="T11" fmla="*/ 130 h 563"/>
                <a:gd name="T12" fmla="*/ 578 w 907"/>
                <a:gd name="T13" fmla="*/ 231 h 563"/>
                <a:gd name="T14" fmla="*/ 597 w 907"/>
                <a:gd name="T15" fmla="*/ 240 h 563"/>
                <a:gd name="T16" fmla="*/ 696 w 907"/>
                <a:gd name="T17" fmla="*/ 281 h 563"/>
                <a:gd name="T18" fmla="*/ 715 w 907"/>
                <a:gd name="T19" fmla="*/ 289 h 563"/>
                <a:gd name="T20" fmla="*/ 797 w 907"/>
                <a:gd name="T21" fmla="*/ 318 h 563"/>
                <a:gd name="T22" fmla="*/ 812 w 907"/>
                <a:gd name="T23" fmla="*/ 323 h 563"/>
                <a:gd name="T24" fmla="*/ 848 w 907"/>
                <a:gd name="T25" fmla="*/ 335 h 563"/>
                <a:gd name="T26" fmla="*/ 857 w 907"/>
                <a:gd name="T27" fmla="*/ 338 h 563"/>
                <a:gd name="T28" fmla="*/ 872 w 907"/>
                <a:gd name="T29" fmla="*/ 342 h 563"/>
                <a:gd name="T30" fmla="*/ 877 w 907"/>
                <a:gd name="T31" fmla="*/ 344 h 563"/>
                <a:gd name="T32" fmla="*/ 894 w 907"/>
                <a:gd name="T33" fmla="*/ 349 h 563"/>
                <a:gd name="T34" fmla="*/ 899 w 907"/>
                <a:gd name="T35" fmla="*/ 350 h 563"/>
                <a:gd name="T36" fmla="*/ 907 w 907"/>
                <a:gd name="T37" fmla="*/ 353 h 5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907" h="563">
                  <a:moveTo>
                    <a:pt x="907" y="353"/>
                  </a:moveTo>
                  <a:cubicBezTo>
                    <a:pt x="803" y="330"/>
                    <a:pt x="716" y="305"/>
                    <a:pt x="634" y="295"/>
                  </a:cubicBezTo>
                  <a:cubicBezTo>
                    <a:pt x="598" y="291"/>
                    <a:pt x="560" y="292"/>
                    <a:pt x="523" y="297"/>
                  </a:cubicBezTo>
                  <a:cubicBezTo>
                    <a:pt x="265" y="333"/>
                    <a:pt x="0" y="563"/>
                    <a:pt x="0" y="563"/>
                  </a:cubicBezTo>
                  <a:cubicBezTo>
                    <a:pt x="0" y="185"/>
                    <a:pt x="0" y="185"/>
                    <a:pt x="0" y="185"/>
                  </a:cubicBezTo>
                  <a:cubicBezTo>
                    <a:pt x="68" y="121"/>
                    <a:pt x="230" y="0"/>
                    <a:pt x="403" y="130"/>
                  </a:cubicBezTo>
                  <a:cubicBezTo>
                    <a:pt x="453" y="167"/>
                    <a:pt x="514" y="201"/>
                    <a:pt x="578" y="231"/>
                  </a:cubicBezTo>
                  <a:cubicBezTo>
                    <a:pt x="584" y="234"/>
                    <a:pt x="591" y="237"/>
                    <a:pt x="597" y="240"/>
                  </a:cubicBezTo>
                  <a:cubicBezTo>
                    <a:pt x="631" y="255"/>
                    <a:pt x="664" y="269"/>
                    <a:pt x="696" y="281"/>
                  </a:cubicBezTo>
                  <a:cubicBezTo>
                    <a:pt x="702" y="284"/>
                    <a:pt x="709" y="286"/>
                    <a:pt x="715" y="289"/>
                  </a:cubicBezTo>
                  <a:cubicBezTo>
                    <a:pt x="745" y="300"/>
                    <a:pt x="772" y="309"/>
                    <a:pt x="797" y="318"/>
                  </a:cubicBezTo>
                  <a:cubicBezTo>
                    <a:pt x="802" y="320"/>
                    <a:pt x="807" y="322"/>
                    <a:pt x="812" y="323"/>
                  </a:cubicBezTo>
                  <a:cubicBezTo>
                    <a:pt x="825" y="328"/>
                    <a:pt x="837" y="332"/>
                    <a:pt x="848" y="335"/>
                  </a:cubicBezTo>
                  <a:cubicBezTo>
                    <a:pt x="851" y="336"/>
                    <a:pt x="854" y="337"/>
                    <a:pt x="857" y="338"/>
                  </a:cubicBezTo>
                  <a:cubicBezTo>
                    <a:pt x="862" y="340"/>
                    <a:pt x="867" y="341"/>
                    <a:pt x="872" y="342"/>
                  </a:cubicBezTo>
                  <a:cubicBezTo>
                    <a:pt x="873" y="343"/>
                    <a:pt x="875" y="343"/>
                    <a:pt x="877" y="344"/>
                  </a:cubicBezTo>
                  <a:cubicBezTo>
                    <a:pt x="883" y="346"/>
                    <a:pt x="889" y="348"/>
                    <a:pt x="894" y="349"/>
                  </a:cubicBezTo>
                  <a:cubicBezTo>
                    <a:pt x="896" y="350"/>
                    <a:pt x="897" y="350"/>
                    <a:pt x="899" y="350"/>
                  </a:cubicBezTo>
                  <a:cubicBezTo>
                    <a:pt x="903" y="352"/>
                    <a:pt x="906" y="352"/>
                    <a:pt x="907" y="353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3" name="î$ľiḓé"/>
            <p:cNvSpPr/>
            <p:nvPr userDrawn="1"/>
          </p:nvSpPr>
          <p:spPr bwMode="auto">
            <a:xfrm>
              <a:off x="3175" y="3330331"/>
              <a:ext cx="4748213" cy="1695450"/>
            </a:xfrm>
            <a:custGeom>
              <a:avLst/>
              <a:gdLst>
                <a:gd name="T0" fmla="*/ 1995 w 1995"/>
                <a:gd name="T1" fmla="*/ 527 h 712"/>
                <a:gd name="T2" fmla="*/ 908 w 1995"/>
                <a:gd name="T3" fmla="*/ 614 h 712"/>
                <a:gd name="T4" fmla="*/ 908 w 1995"/>
                <a:gd name="T5" fmla="*/ 614 h 712"/>
                <a:gd name="T6" fmla="*/ 907 w 1995"/>
                <a:gd name="T7" fmla="*/ 614 h 712"/>
                <a:gd name="T8" fmla="*/ 899 w 1995"/>
                <a:gd name="T9" fmla="*/ 611 h 712"/>
                <a:gd name="T10" fmla="*/ 894 w 1995"/>
                <a:gd name="T11" fmla="*/ 610 h 712"/>
                <a:gd name="T12" fmla="*/ 877 w 1995"/>
                <a:gd name="T13" fmla="*/ 605 h 712"/>
                <a:gd name="T14" fmla="*/ 872 w 1995"/>
                <a:gd name="T15" fmla="*/ 603 h 712"/>
                <a:gd name="T16" fmla="*/ 857 w 1995"/>
                <a:gd name="T17" fmla="*/ 599 h 712"/>
                <a:gd name="T18" fmla="*/ 848 w 1995"/>
                <a:gd name="T19" fmla="*/ 596 h 712"/>
                <a:gd name="T20" fmla="*/ 812 w 1995"/>
                <a:gd name="T21" fmla="*/ 584 h 712"/>
                <a:gd name="T22" fmla="*/ 797 w 1995"/>
                <a:gd name="T23" fmla="*/ 579 h 712"/>
                <a:gd name="T24" fmla="*/ 715 w 1995"/>
                <a:gd name="T25" fmla="*/ 550 h 712"/>
                <a:gd name="T26" fmla="*/ 696 w 1995"/>
                <a:gd name="T27" fmla="*/ 542 h 712"/>
                <a:gd name="T28" fmla="*/ 597 w 1995"/>
                <a:gd name="T29" fmla="*/ 501 h 712"/>
                <a:gd name="T30" fmla="*/ 578 w 1995"/>
                <a:gd name="T31" fmla="*/ 492 h 712"/>
                <a:gd name="T32" fmla="*/ 403 w 1995"/>
                <a:gd name="T33" fmla="*/ 391 h 712"/>
                <a:gd name="T34" fmla="*/ 0 w 1995"/>
                <a:gd name="T35" fmla="*/ 446 h 712"/>
                <a:gd name="T36" fmla="*/ 0 w 1995"/>
                <a:gd name="T37" fmla="*/ 117 h 712"/>
                <a:gd name="T38" fmla="*/ 476 w 1995"/>
                <a:gd name="T39" fmla="*/ 171 h 712"/>
                <a:gd name="T40" fmla="*/ 533 w 1995"/>
                <a:gd name="T41" fmla="*/ 211 h 712"/>
                <a:gd name="T42" fmla="*/ 1995 w 1995"/>
                <a:gd name="T43" fmla="*/ 527 h 7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995" h="712">
                  <a:moveTo>
                    <a:pt x="1995" y="527"/>
                  </a:moveTo>
                  <a:cubicBezTo>
                    <a:pt x="1459" y="703"/>
                    <a:pt x="1141" y="665"/>
                    <a:pt x="908" y="614"/>
                  </a:cubicBezTo>
                  <a:cubicBezTo>
                    <a:pt x="908" y="614"/>
                    <a:pt x="908" y="614"/>
                    <a:pt x="908" y="614"/>
                  </a:cubicBezTo>
                  <a:cubicBezTo>
                    <a:pt x="908" y="614"/>
                    <a:pt x="907" y="614"/>
                    <a:pt x="907" y="614"/>
                  </a:cubicBezTo>
                  <a:cubicBezTo>
                    <a:pt x="906" y="613"/>
                    <a:pt x="903" y="613"/>
                    <a:pt x="899" y="611"/>
                  </a:cubicBezTo>
                  <a:cubicBezTo>
                    <a:pt x="897" y="611"/>
                    <a:pt x="896" y="611"/>
                    <a:pt x="894" y="610"/>
                  </a:cubicBezTo>
                  <a:cubicBezTo>
                    <a:pt x="889" y="609"/>
                    <a:pt x="883" y="607"/>
                    <a:pt x="877" y="605"/>
                  </a:cubicBezTo>
                  <a:cubicBezTo>
                    <a:pt x="875" y="604"/>
                    <a:pt x="873" y="604"/>
                    <a:pt x="872" y="603"/>
                  </a:cubicBezTo>
                  <a:cubicBezTo>
                    <a:pt x="867" y="602"/>
                    <a:pt x="862" y="601"/>
                    <a:pt x="857" y="599"/>
                  </a:cubicBezTo>
                  <a:cubicBezTo>
                    <a:pt x="854" y="598"/>
                    <a:pt x="851" y="597"/>
                    <a:pt x="848" y="596"/>
                  </a:cubicBezTo>
                  <a:cubicBezTo>
                    <a:pt x="837" y="593"/>
                    <a:pt x="825" y="589"/>
                    <a:pt x="812" y="584"/>
                  </a:cubicBezTo>
                  <a:cubicBezTo>
                    <a:pt x="807" y="583"/>
                    <a:pt x="802" y="581"/>
                    <a:pt x="797" y="579"/>
                  </a:cubicBezTo>
                  <a:cubicBezTo>
                    <a:pt x="772" y="570"/>
                    <a:pt x="745" y="561"/>
                    <a:pt x="715" y="550"/>
                  </a:cubicBezTo>
                  <a:cubicBezTo>
                    <a:pt x="709" y="547"/>
                    <a:pt x="702" y="545"/>
                    <a:pt x="696" y="542"/>
                  </a:cubicBezTo>
                  <a:cubicBezTo>
                    <a:pt x="664" y="530"/>
                    <a:pt x="631" y="516"/>
                    <a:pt x="597" y="501"/>
                  </a:cubicBezTo>
                  <a:cubicBezTo>
                    <a:pt x="591" y="498"/>
                    <a:pt x="584" y="495"/>
                    <a:pt x="578" y="492"/>
                  </a:cubicBezTo>
                  <a:cubicBezTo>
                    <a:pt x="514" y="462"/>
                    <a:pt x="453" y="428"/>
                    <a:pt x="403" y="391"/>
                  </a:cubicBezTo>
                  <a:cubicBezTo>
                    <a:pt x="230" y="261"/>
                    <a:pt x="68" y="382"/>
                    <a:pt x="0" y="446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33" y="98"/>
                    <a:pt x="232" y="0"/>
                    <a:pt x="476" y="171"/>
                  </a:cubicBezTo>
                  <a:cubicBezTo>
                    <a:pt x="494" y="184"/>
                    <a:pt x="513" y="198"/>
                    <a:pt x="533" y="211"/>
                  </a:cubicBezTo>
                  <a:cubicBezTo>
                    <a:pt x="846" y="424"/>
                    <a:pt x="1374" y="712"/>
                    <a:pt x="1995" y="52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5" name="ïŝḻïdê"/>
            <p:cNvSpPr/>
            <p:nvPr userDrawn="1"/>
          </p:nvSpPr>
          <p:spPr bwMode="auto">
            <a:xfrm>
              <a:off x="10139363" y="1484923"/>
              <a:ext cx="2052638" cy="866775"/>
            </a:xfrm>
            <a:custGeom>
              <a:avLst/>
              <a:gdLst>
                <a:gd name="T0" fmla="*/ 0 w 862"/>
                <a:gd name="T1" fmla="*/ 277 h 364"/>
                <a:gd name="T2" fmla="*/ 160 w 862"/>
                <a:gd name="T3" fmla="*/ 247 h 364"/>
                <a:gd name="T4" fmla="*/ 862 w 862"/>
                <a:gd name="T5" fmla="*/ 0 h 364"/>
                <a:gd name="T6" fmla="*/ 862 w 862"/>
                <a:gd name="T7" fmla="*/ 364 h 364"/>
                <a:gd name="T8" fmla="*/ 0 w 862"/>
                <a:gd name="T9" fmla="*/ 277 h 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2" h="364">
                  <a:moveTo>
                    <a:pt x="0" y="277"/>
                  </a:moveTo>
                  <a:cubicBezTo>
                    <a:pt x="96" y="266"/>
                    <a:pt x="88" y="266"/>
                    <a:pt x="160" y="247"/>
                  </a:cubicBezTo>
                  <a:cubicBezTo>
                    <a:pt x="601" y="134"/>
                    <a:pt x="862" y="0"/>
                    <a:pt x="862" y="0"/>
                  </a:cubicBezTo>
                  <a:cubicBezTo>
                    <a:pt x="862" y="364"/>
                    <a:pt x="862" y="364"/>
                    <a:pt x="862" y="364"/>
                  </a:cubicBezTo>
                  <a:lnTo>
                    <a:pt x="0" y="277"/>
                  </a:ln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16" name="îṩļíḋè"/>
            <p:cNvSpPr/>
            <p:nvPr userDrawn="1"/>
          </p:nvSpPr>
          <p:spPr bwMode="auto">
            <a:xfrm>
              <a:off x="9039225" y="1932598"/>
              <a:ext cx="3152775" cy="1277938"/>
            </a:xfrm>
            <a:custGeom>
              <a:avLst/>
              <a:gdLst>
                <a:gd name="T0" fmla="*/ 1324 w 1324"/>
                <a:gd name="T1" fmla="*/ 537 h 537"/>
                <a:gd name="T2" fmla="*/ 1324 w 1324"/>
                <a:gd name="T3" fmla="*/ 176 h 537"/>
                <a:gd name="T4" fmla="*/ 0 w 1324"/>
                <a:gd name="T5" fmla="*/ 178 h 537"/>
                <a:gd name="T6" fmla="*/ 1324 w 1324"/>
                <a:gd name="T7" fmla="*/ 537 h 5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324" h="537">
                  <a:moveTo>
                    <a:pt x="1324" y="537"/>
                  </a:moveTo>
                  <a:cubicBezTo>
                    <a:pt x="1324" y="176"/>
                    <a:pt x="1324" y="176"/>
                    <a:pt x="1324" y="176"/>
                  </a:cubicBezTo>
                  <a:cubicBezTo>
                    <a:pt x="1088" y="0"/>
                    <a:pt x="583" y="42"/>
                    <a:pt x="0" y="178"/>
                  </a:cubicBezTo>
                  <a:cubicBezTo>
                    <a:pt x="765" y="37"/>
                    <a:pt x="1194" y="401"/>
                    <a:pt x="1324" y="53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3" name="íṣlíḍê"/>
            <p:cNvSpPr/>
            <p:nvPr userDrawn="1"/>
          </p:nvSpPr>
          <p:spPr bwMode="auto">
            <a:xfrm>
              <a:off x="2335213" y="2540000"/>
              <a:ext cx="9856788" cy="2844800"/>
            </a:xfrm>
            <a:custGeom>
              <a:avLst/>
              <a:gdLst>
                <a:gd name="T0" fmla="*/ 4140 w 4140"/>
                <a:gd name="T1" fmla="*/ 587 h 1195"/>
                <a:gd name="T2" fmla="*/ 4140 w 4140"/>
                <a:gd name="T3" fmla="*/ 1195 h 1195"/>
                <a:gd name="T4" fmla="*/ 3869 w 4140"/>
                <a:gd name="T5" fmla="*/ 1195 h 1195"/>
                <a:gd name="T6" fmla="*/ 3323 w 4140"/>
                <a:gd name="T7" fmla="*/ 633 h 1195"/>
                <a:gd name="T8" fmla="*/ 3084 w 4140"/>
                <a:gd name="T9" fmla="*/ 538 h 1195"/>
                <a:gd name="T10" fmla="*/ 2655 w 4140"/>
                <a:gd name="T11" fmla="*/ 495 h 1195"/>
                <a:gd name="T12" fmla="*/ 2285 w 4140"/>
                <a:gd name="T13" fmla="*/ 515 h 1195"/>
                <a:gd name="T14" fmla="*/ 2042 w 4140"/>
                <a:gd name="T15" fmla="*/ 548 h 1195"/>
                <a:gd name="T16" fmla="*/ 2033 w 4140"/>
                <a:gd name="T17" fmla="*/ 549 h 1195"/>
                <a:gd name="T18" fmla="*/ 2033 w 4140"/>
                <a:gd name="T19" fmla="*/ 550 h 1195"/>
                <a:gd name="T20" fmla="*/ 1206 w 4140"/>
                <a:gd name="T21" fmla="*/ 806 h 1195"/>
                <a:gd name="T22" fmla="*/ 1120 w 4140"/>
                <a:gd name="T23" fmla="*/ 824 h 1195"/>
                <a:gd name="T24" fmla="*/ 453 w 4140"/>
                <a:gd name="T25" fmla="*/ 711 h 1195"/>
                <a:gd name="T26" fmla="*/ 25 w 4140"/>
                <a:gd name="T27" fmla="*/ 264 h 1195"/>
                <a:gd name="T28" fmla="*/ 0 w 4140"/>
                <a:gd name="T29" fmla="*/ 235 h 1195"/>
                <a:gd name="T30" fmla="*/ 984 w 4140"/>
                <a:gd name="T31" fmla="*/ 695 h 1195"/>
                <a:gd name="T32" fmla="*/ 1316 w 4140"/>
                <a:gd name="T33" fmla="*/ 625 h 1195"/>
                <a:gd name="T34" fmla="*/ 1853 w 4140"/>
                <a:gd name="T35" fmla="*/ 416 h 1195"/>
                <a:gd name="T36" fmla="*/ 4140 w 4140"/>
                <a:gd name="T37" fmla="*/ 587 h 11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4140" h="1195">
                  <a:moveTo>
                    <a:pt x="4140" y="587"/>
                  </a:moveTo>
                  <a:cubicBezTo>
                    <a:pt x="4140" y="1195"/>
                    <a:pt x="4140" y="1195"/>
                    <a:pt x="4140" y="1195"/>
                  </a:cubicBezTo>
                  <a:cubicBezTo>
                    <a:pt x="3869" y="1195"/>
                    <a:pt x="3869" y="1195"/>
                    <a:pt x="3869" y="1195"/>
                  </a:cubicBezTo>
                  <a:cubicBezTo>
                    <a:pt x="3798" y="1069"/>
                    <a:pt x="3637" y="838"/>
                    <a:pt x="3323" y="633"/>
                  </a:cubicBezTo>
                  <a:cubicBezTo>
                    <a:pt x="3256" y="590"/>
                    <a:pt x="3174" y="559"/>
                    <a:pt x="3084" y="538"/>
                  </a:cubicBezTo>
                  <a:cubicBezTo>
                    <a:pt x="2951" y="506"/>
                    <a:pt x="2800" y="495"/>
                    <a:pt x="2655" y="495"/>
                  </a:cubicBezTo>
                  <a:cubicBezTo>
                    <a:pt x="2521" y="495"/>
                    <a:pt x="2391" y="504"/>
                    <a:pt x="2285" y="515"/>
                  </a:cubicBezTo>
                  <a:cubicBezTo>
                    <a:pt x="2211" y="520"/>
                    <a:pt x="2130" y="531"/>
                    <a:pt x="2042" y="548"/>
                  </a:cubicBezTo>
                  <a:cubicBezTo>
                    <a:pt x="2036" y="549"/>
                    <a:pt x="2033" y="549"/>
                    <a:pt x="2033" y="549"/>
                  </a:cubicBezTo>
                  <a:cubicBezTo>
                    <a:pt x="2033" y="550"/>
                    <a:pt x="2033" y="550"/>
                    <a:pt x="2033" y="550"/>
                  </a:cubicBezTo>
                  <a:cubicBezTo>
                    <a:pt x="1806" y="594"/>
                    <a:pt x="1533" y="680"/>
                    <a:pt x="1206" y="806"/>
                  </a:cubicBezTo>
                  <a:cubicBezTo>
                    <a:pt x="1177" y="813"/>
                    <a:pt x="1148" y="819"/>
                    <a:pt x="1120" y="824"/>
                  </a:cubicBezTo>
                  <a:cubicBezTo>
                    <a:pt x="828" y="877"/>
                    <a:pt x="618" y="819"/>
                    <a:pt x="453" y="711"/>
                  </a:cubicBezTo>
                  <a:cubicBezTo>
                    <a:pt x="276" y="595"/>
                    <a:pt x="149" y="420"/>
                    <a:pt x="25" y="264"/>
                  </a:cubicBezTo>
                  <a:cubicBezTo>
                    <a:pt x="17" y="254"/>
                    <a:pt x="8" y="244"/>
                    <a:pt x="0" y="235"/>
                  </a:cubicBezTo>
                  <a:cubicBezTo>
                    <a:pt x="28" y="262"/>
                    <a:pt x="475" y="698"/>
                    <a:pt x="984" y="695"/>
                  </a:cubicBezTo>
                  <a:cubicBezTo>
                    <a:pt x="1093" y="695"/>
                    <a:pt x="1205" y="674"/>
                    <a:pt x="1316" y="625"/>
                  </a:cubicBezTo>
                  <a:cubicBezTo>
                    <a:pt x="1427" y="576"/>
                    <a:pt x="1617" y="495"/>
                    <a:pt x="1853" y="416"/>
                  </a:cubicBezTo>
                  <a:cubicBezTo>
                    <a:pt x="2510" y="197"/>
                    <a:pt x="3518" y="0"/>
                    <a:pt x="4140" y="587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6" name="îšḷïďè"/>
            <p:cNvSpPr/>
            <p:nvPr userDrawn="1"/>
          </p:nvSpPr>
          <p:spPr bwMode="auto">
            <a:xfrm>
              <a:off x="7775575" y="3706202"/>
              <a:ext cx="3771900" cy="1666875"/>
            </a:xfrm>
            <a:custGeom>
              <a:avLst/>
              <a:gdLst>
                <a:gd name="T0" fmla="*/ 1584 w 1584"/>
                <a:gd name="T1" fmla="*/ 700 h 700"/>
                <a:gd name="T2" fmla="*/ 851 w 1584"/>
                <a:gd name="T3" fmla="*/ 700 h 700"/>
                <a:gd name="T4" fmla="*/ 729 w 1584"/>
                <a:gd name="T5" fmla="*/ 440 h 700"/>
                <a:gd name="T6" fmla="*/ 577 w 1584"/>
                <a:gd name="T7" fmla="*/ 226 h 700"/>
                <a:gd name="T8" fmla="*/ 0 w 1584"/>
                <a:gd name="T9" fmla="*/ 20 h 700"/>
                <a:gd name="T10" fmla="*/ 370 w 1584"/>
                <a:gd name="T11" fmla="*/ 0 h 700"/>
                <a:gd name="T12" fmla="*/ 799 w 1584"/>
                <a:gd name="T13" fmla="*/ 43 h 700"/>
                <a:gd name="T14" fmla="*/ 1038 w 1584"/>
                <a:gd name="T15" fmla="*/ 138 h 700"/>
                <a:gd name="T16" fmla="*/ 1584 w 1584"/>
                <a:gd name="T17" fmla="*/ 700 h 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584" h="700">
                  <a:moveTo>
                    <a:pt x="1584" y="700"/>
                  </a:moveTo>
                  <a:cubicBezTo>
                    <a:pt x="851" y="700"/>
                    <a:pt x="851" y="700"/>
                    <a:pt x="851" y="700"/>
                  </a:cubicBezTo>
                  <a:cubicBezTo>
                    <a:pt x="851" y="700"/>
                    <a:pt x="834" y="610"/>
                    <a:pt x="729" y="440"/>
                  </a:cubicBezTo>
                  <a:cubicBezTo>
                    <a:pt x="691" y="379"/>
                    <a:pt x="641" y="307"/>
                    <a:pt x="577" y="226"/>
                  </a:cubicBezTo>
                  <a:cubicBezTo>
                    <a:pt x="455" y="71"/>
                    <a:pt x="270" y="4"/>
                    <a:pt x="0" y="20"/>
                  </a:cubicBezTo>
                  <a:cubicBezTo>
                    <a:pt x="106" y="9"/>
                    <a:pt x="236" y="0"/>
                    <a:pt x="370" y="0"/>
                  </a:cubicBezTo>
                  <a:cubicBezTo>
                    <a:pt x="515" y="0"/>
                    <a:pt x="666" y="11"/>
                    <a:pt x="799" y="43"/>
                  </a:cubicBezTo>
                  <a:cubicBezTo>
                    <a:pt x="889" y="64"/>
                    <a:pt x="971" y="95"/>
                    <a:pt x="1038" y="138"/>
                  </a:cubicBezTo>
                  <a:cubicBezTo>
                    <a:pt x="1352" y="343"/>
                    <a:pt x="1513" y="574"/>
                    <a:pt x="1584" y="700"/>
                  </a:cubicBez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  <p:sp>
          <p:nvSpPr>
            <p:cNvPr id="27" name="iŝļiḓé"/>
            <p:cNvSpPr/>
            <p:nvPr userDrawn="1"/>
          </p:nvSpPr>
          <p:spPr bwMode="auto">
            <a:xfrm>
              <a:off x="2178050" y="2021498"/>
              <a:ext cx="10013950" cy="2190750"/>
            </a:xfrm>
            <a:custGeom>
              <a:avLst/>
              <a:gdLst>
                <a:gd name="T0" fmla="*/ 4206 w 4206"/>
                <a:gd name="T1" fmla="*/ 500 h 921"/>
                <a:gd name="T2" fmla="*/ 4206 w 4206"/>
                <a:gd name="T3" fmla="*/ 810 h 921"/>
                <a:gd name="T4" fmla="*/ 1919 w 4206"/>
                <a:gd name="T5" fmla="*/ 639 h 921"/>
                <a:gd name="T6" fmla="*/ 1382 w 4206"/>
                <a:gd name="T7" fmla="*/ 848 h 921"/>
                <a:gd name="T8" fmla="*/ 1050 w 4206"/>
                <a:gd name="T9" fmla="*/ 918 h 921"/>
                <a:gd name="T10" fmla="*/ 66 w 4206"/>
                <a:gd name="T11" fmla="*/ 458 h 921"/>
                <a:gd name="T12" fmla="*/ 65 w 4206"/>
                <a:gd name="T13" fmla="*/ 456 h 921"/>
                <a:gd name="T14" fmla="*/ 60 w 4206"/>
                <a:gd name="T15" fmla="*/ 451 h 921"/>
                <a:gd name="T16" fmla="*/ 46 w 4206"/>
                <a:gd name="T17" fmla="*/ 436 h 921"/>
                <a:gd name="T18" fmla="*/ 41 w 4206"/>
                <a:gd name="T19" fmla="*/ 432 h 921"/>
                <a:gd name="T20" fmla="*/ 37 w 4206"/>
                <a:gd name="T21" fmla="*/ 428 h 921"/>
                <a:gd name="T22" fmla="*/ 29 w 4206"/>
                <a:gd name="T23" fmla="*/ 420 h 921"/>
                <a:gd name="T24" fmla="*/ 20 w 4206"/>
                <a:gd name="T25" fmla="*/ 413 h 921"/>
                <a:gd name="T26" fmla="*/ 8 w 4206"/>
                <a:gd name="T27" fmla="*/ 403 h 921"/>
                <a:gd name="T28" fmla="*/ 4 w 4206"/>
                <a:gd name="T29" fmla="*/ 400 h 921"/>
                <a:gd name="T30" fmla="*/ 0 w 4206"/>
                <a:gd name="T31" fmla="*/ 397 h 921"/>
                <a:gd name="T32" fmla="*/ 103 w 4206"/>
                <a:gd name="T33" fmla="*/ 460 h 921"/>
                <a:gd name="T34" fmla="*/ 535 w 4206"/>
                <a:gd name="T35" fmla="*/ 661 h 921"/>
                <a:gd name="T36" fmla="*/ 1429 w 4206"/>
                <a:gd name="T37" fmla="*/ 591 h 921"/>
                <a:gd name="T38" fmla="*/ 1516 w 4206"/>
                <a:gd name="T39" fmla="*/ 561 h 921"/>
                <a:gd name="T40" fmla="*/ 2881 w 4206"/>
                <a:gd name="T41" fmla="*/ 142 h 921"/>
                <a:gd name="T42" fmla="*/ 2882 w 4206"/>
                <a:gd name="T43" fmla="*/ 141 h 921"/>
                <a:gd name="T44" fmla="*/ 4206 w 4206"/>
                <a:gd name="T45" fmla="*/ 500 h 9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206" h="921">
                  <a:moveTo>
                    <a:pt x="4206" y="500"/>
                  </a:moveTo>
                  <a:cubicBezTo>
                    <a:pt x="4206" y="810"/>
                    <a:pt x="4206" y="810"/>
                    <a:pt x="4206" y="810"/>
                  </a:cubicBezTo>
                  <a:cubicBezTo>
                    <a:pt x="3584" y="223"/>
                    <a:pt x="2576" y="420"/>
                    <a:pt x="1919" y="639"/>
                  </a:cubicBezTo>
                  <a:cubicBezTo>
                    <a:pt x="1683" y="718"/>
                    <a:pt x="1493" y="799"/>
                    <a:pt x="1382" y="848"/>
                  </a:cubicBezTo>
                  <a:cubicBezTo>
                    <a:pt x="1271" y="897"/>
                    <a:pt x="1159" y="918"/>
                    <a:pt x="1050" y="918"/>
                  </a:cubicBezTo>
                  <a:cubicBezTo>
                    <a:pt x="541" y="921"/>
                    <a:pt x="94" y="485"/>
                    <a:pt x="66" y="458"/>
                  </a:cubicBezTo>
                  <a:cubicBezTo>
                    <a:pt x="65" y="457"/>
                    <a:pt x="65" y="456"/>
                    <a:pt x="65" y="456"/>
                  </a:cubicBezTo>
                  <a:cubicBezTo>
                    <a:pt x="63" y="454"/>
                    <a:pt x="62" y="453"/>
                    <a:pt x="60" y="451"/>
                  </a:cubicBezTo>
                  <a:cubicBezTo>
                    <a:pt x="55" y="446"/>
                    <a:pt x="50" y="441"/>
                    <a:pt x="46" y="436"/>
                  </a:cubicBezTo>
                  <a:cubicBezTo>
                    <a:pt x="44" y="435"/>
                    <a:pt x="43" y="433"/>
                    <a:pt x="41" y="432"/>
                  </a:cubicBezTo>
                  <a:cubicBezTo>
                    <a:pt x="40" y="430"/>
                    <a:pt x="38" y="429"/>
                    <a:pt x="37" y="428"/>
                  </a:cubicBezTo>
                  <a:cubicBezTo>
                    <a:pt x="34" y="425"/>
                    <a:pt x="31" y="422"/>
                    <a:pt x="29" y="420"/>
                  </a:cubicBezTo>
                  <a:cubicBezTo>
                    <a:pt x="26" y="417"/>
                    <a:pt x="23" y="415"/>
                    <a:pt x="20" y="413"/>
                  </a:cubicBezTo>
                  <a:cubicBezTo>
                    <a:pt x="16" y="409"/>
                    <a:pt x="12" y="406"/>
                    <a:pt x="8" y="403"/>
                  </a:cubicBezTo>
                  <a:cubicBezTo>
                    <a:pt x="7" y="402"/>
                    <a:pt x="5" y="401"/>
                    <a:pt x="4" y="400"/>
                  </a:cubicBezTo>
                  <a:cubicBezTo>
                    <a:pt x="2" y="399"/>
                    <a:pt x="1" y="398"/>
                    <a:pt x="0" y="397"/>
                  </a:cubicBezTo>
                  <a:cubicBezTo>
                    <a:pt x="34" y="417"/>
                    <a:pt x="68" y="438"/>
                    <a:pt x="103" y="460"/>
                  </a:cubicBezTo>
                  <a:cubicBezTo>
                    <a:pt x="226" y="536"/>
                    <a:pt x="360" y="616"/>
                    <a:pt x="535" y="661"/>
                  </a:cubicBezTo>
                  <a:cubicBezTo>
                    <a:pt x="752" y="718"/>
                    <a:pt x="1032" y="720"/>
                    <a:pt x="1429" y="591"/>
                  </a:cubicBezTo>
                  <a:cubicBezTo>
                    <a:pt x="1457" y="582"/>
                    <a:pt x="1486" y="572"/>
                    <a:pt x="1516" y="561"/>
                  </a:cubicBezTo>
                  <a:cubicBezTo>
                    <a:pt x="1960" y="402"/>
                    <a:pt x="2443" y="245"/>
                    <a:pt x="2881" y="142"/>
                  </a:cubicBezTo>
                  <a:cubicBezTo>
                    <a:pt x="2882" y="142"/>
                    <a:pt x="2882" y="142"/>
                    <a:pt x="2882" y="141"/>
                  </a:cubicBezTo>
                  <a:cubicBezTo>
                    <a:pt x="3647" y="0"/>
                    <a:pt x="4076" y="364"/>
                    <a:pt x="4206" y="500"/>
                  </a:cubicBezTo>
                  <a:close/>
                </a:path>
              </a:pathLst>
            </a:custGeom>
            <a:gradFill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0800000" scaled="1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/>
            </a:p>
          </p:txBody>
        </p:sp>
      </p:grpSp>
      <p:sp>
        <p:nvSpPr>
          <p:cNvPr id="3" name="数字"/>
          <p:cNvSpPr>
            <a:spLocks noGrp="1"/>
          </p:cNvSpPr>
          <p:nvPr/>
        </p:nvSpPr>
        <p:spPr>
          <a:xfrm>
            <a:off x="989761" y="1636065"/>
            <a:ext cx="4223383" cy="233807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Tx/>
              <a:buNone/>
              <a:defRPr lang="zh-CN" altLang="en-US" sz="21000" b="0" i="0" u="none" kern="1200" dirty="0">
                <a:solidFill>
                  <a:schemeClr val="accent1"/>
                </a:solidFill>
                <a:effectLst/>
                <a:latin typeface="Impact" panose="020B0806030902050204" pitchFamily="34" charset="0"/>
                <a:ea typeface="+mj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4600" smtClean="0">
                <a:solidFill>
                  <a:srgbClr val="0070C0"/>
                </a:solidFill>
              </a:rPr>
              <a:t>04</a:t>
            </a:r>
            <a:endParaRPr lang="en-US" altLang="zh-CN" sz="14600" dirty="0" smtClean="0">
              <a:solidFill>
                <a:srgbClr val="0070C0"/>
              </a:solidFill>
            </a:endParaRPr>
          </a:p>
        </p:txBody>
      </p:sp>
      <p:sp>
        <p:nvSpPr>
          <p:cNvPr id="9" name="标题"/>
          <p:cNvSpPr>
            <a:spLocks noGrp="1"/>
          </p:cNvSpPr>
          <p:nvPr/>
        </p:nvSpPr>
        <p:spPr>
          <a:xfrm>
            <a:off x="4757840" y="2451733"/>
            <a:ext cx="6848334" cy="706755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5000" b="1" kern="1200" spc="600" dirty="0">
                <a:solidFill>
                  <a:schemeClr val="accent3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sz="4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输入标题内容</a:t>
            </a:r>
            <a:endParaRPr sz="4000" dirty="0" smtClean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文本"/>
          <p:cNvSpPr>
            <a:spLocks noGrp="1"/>
          </p:cNvSpPr>
          <p:nvPr/>
        </p:nvSpPr>
        <p:spPr>
          <a:xfrm>
            <a:off x="4757841" y="3158617"/>
            <a:ext cx="6426414" cy="829945"/>
          </a:xfrm>
          <a:prstGeom prst="rect">
            <a:avLst/>
          </a:prstGeom>
        </p:spPr>
        <p:txBody>
          <a:bodyPr wrap="square" anchor="t">
            <a:spAutoFit/>
          </a:bodyPr>
          <a:lstStyle>
            <a:lvl1pPr marL="0" indent="0" algn="l" defTabSz="914400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 spc="120" baseline="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单击此处添加您的文字内容，或复制文本粘贴至此，字间距和行间距均可自行调节。</a:t>
            </a:r>
            <a:endParaRPr lang="zh-CN" altLang="en-US" sz="1600" dirty="0" smtClean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44" name="文本"/>
          <p:cNvSpPr>
            <a:spLocks noGrp="1"/>
          </p:cNvSpPr>
          <p:nvPr/>
        </p:nvSpPr>
        <p:spPr>
          <a:xfrm>
            <a:off x="989761" y="3649662"/>
            <a:ext cx="4223383" cy="521970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1000"/>
              </a:spcBef>
              <a:buFont typeface="Arial" panose="020B0604020202020204" pitchFamily="34" charset="0"/>
              <a:buNone/>
              <a:defRPr lang="zh-CN" altLang="en-US" sz="3800" b="1" kern="1200" spc="0" baseline="0" dirty="0">
                <a:solidFill>
                  <a:schemeClr val="accent2"/>
                </a:solidFill>
                <a:latin typeface="+mj-ea"/>
                <a:ea typeface="+mj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2800" smtClean="0">
                <a:solidFill>
                  <a:srgbClr val="0070C0"/>
                </a:solidFill>
              </a:rPr>
              <a:t>PART ONE</a:t>
            </a:r>
            <a:endParaRPr lang="en-US" altLang="zh-CN" sz="2800" dirty="0" smtClean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 advClick="0" advTm="0">
    <p:randomBar dir="vert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箭头3"/>
          <p:cNvSpPr/>
          <p:nvPr/>
        </p:nvSpPr>
        <p:spPr bwMode="gray">
          <a:xfrm flipV="1">
            <a:off x="2521678" y="3501801"/>
            <a:ext cx="1609352" cy="1876425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2" name="箭头2"/>
          <p:cNvSpPr/>
          <p:nvPr/>
        </p:nvSpPr>
        <p:spPr bwMode="gray">
          <a:xfrm rot="16200000">
            <a:off x="2945991" y="2810469"/>
            <a:ext cx="477838" cy="1912938"/>
          </a:xfrm>
          <a:custGeom>
            <a:avLst/>
            <a:gdLst>
              <a:gd name="T0" fmla="*/ 37 w 142"/>
              <a:gd name="T1" fmla="*/ 1 h 604"/>
              <a:gd name="T2" fmla="*/ 45 w 142"/>
              <a:gd name="T3" fmla="*/ 472 h 604"/>
              <a:gd name="T4" fmla="*/ 0 w 142"/>
              <a:gd name="T5" fmla="*/ 474 h 604"/>
              <a:gd name="T6" fmla="*/ 72 w 142"/>
              <a:gd name="T7" fmla="*/ 604 h 604"/>
              <a:gd name="T8" fmla="*/ 142 w 142"/>
              <a:gd name="T9" fmla="*/ 474 h 604"/>
              <a:gd name="T10" fmla="*/ 100 w 142"/>
              <a:gd name="T11" fmla="*/ 474 h 604"/>
              <a:gd name="T12" fmla="*/ 99 w 142"/>
              <a:gd name="T13" fmla="*/ 0 h 604"/>
              <a:gd name="T14" fmla="*/ 37 w 142"/>
              <a:gd name="T15" fmla="*/ 1 h 6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42" h="604">
                <a:moveTo>
                  <a:pt x="37" y="1"/>
                </a:moveTo>
                <a:lnTo>
                  <a:pt x="45" y="472"/>
                </a:lnTo>
                <a:lnTo>
                  <a:pt x="0" y="474"/>
                </a:lnTo>
                <a:lnTo>
                  <a:pt x="72" y="604"/>
                </a:lnTo>
                <a:lnTo>
                  <a:pt x="142" y="474"/>
                </a:lnTo>
                <a:lnTo>
                  <a:pt x="100" y="474"/>
                </a:lnTo>
                <a:lnTo>
                  <a:pt x="99" y="0"/>
                </a:lnTo>
                <a:lnTo>
                  <a:pt x="37" y="1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3" name="箭头1"/>
          <p:cNvSpPr/>
          <p:nvPr/>
        </p:nvSpPr>
        <p:spPr bwMode="gray">
          <a:xfrm>
            <a:off x="2511328" y="2057424"/>
            <a:ext cx="1609352" cy="1876425"/>
          </a:xfrm>
          <a:custGeom>
            <a:avLst/>
            <a:gdLst>
              <a:gd name="T0" fmla="*/ 118 w 933"/>
              <a:gd name="T1" fmla="*/ 1044 h 1182"/>
              <a:gd name="T2" fmla="*/ 128 w 933"/>
              <a:gd name="T3" fmla="*/ 340 h 1182"/>
              <a:gd name="T4" fmla="*/ 264 w 933"/>
              <a:gd name="T5" fmla="*/ 210 h 1182"/>
              <a:gd name="T6" fmla="*/ 720 w 933"/>
              <a:gd name="T7" fmla="*/ 202 h 1182"/>
              <a:gd name="T8" fmla="*/ 720 w 933"/>
              <a:gd name="T9" fmla="*/ 320 h 1182"/>
              <a:gd name="T10" fmla="*/ 933 w 933"/>
              <a:gd name="T11" fmla="*/ 153 h 1182"/>
              <a:gd name="T12" fmla="*/ 712 w 933"/>
              <a:gd name="T13" fmla="*/ 0 h 1182"/>
              <a:gd name="T14" fmla="*/ 714 w 933"/>
              <a:gd name="T15" fmla="*/ 92 h 1182"/>
              <a:gd name="T16" fmla="*/ 234 w 933"/>
              <a:gd name="T17" fmla="*/ 94 h 1182"/>
              <a:gd name="T18" fmla="*/ 0 w 933"/>
              <a:gd name="T19" fmla="*/ 298 h 1182"/>
              <a:gd name="T20" fmla="*/ 0 w 933"/>
              <a:gd name="T21" fmla="*/ 1058 h 1182"/>
              <a:gd name="T22" fmla="*/ 118 w 933"/>
              <a:gd name="T23" fmla="*/ 1044 h 11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933" h="1182">
                <a:moveTo>
                  <a:pt x="118" y="1044"/>
                </a:moveTo>
                <a:lnTo>
                  <a:pt x="128" y="340"/>
                </a:lnTo>
                <a:cubicBezTo>
                  <a:pt x="134" y="214"/>
                  <a:pt x="182" y="212"/>
                  <a:pt x="264" y="210"/>
                </a:cubicBezTo>
                <a:lnTo>
                  <a:pt x="720" y="202"/>
                </a:lnTo>
                <a:lnTo>
                  <a:pt x="720" y="320"/>
                </a:lnTo>
                <a:lnTo>
                  <a:pt x="933" y="153"/>
                </a:lnTo>
                <a:lnTo>
                  <a:pt x="712" y="0"/>
                </a:lnTo>
                <a:lnTo>
                  <a:pt x="714" y="92"/>
                </a:lnTo>
                <a:cubicBezTo>
                  <a:pt x="714" y="92"/>
                  <a:pt x="406" y="94"/>
                  <a:pt x="234" y="94"/>
                </a:cubicBezTo>
                <a:cubicBezTo>
                  <a:pt x="60" y="96"/>
                  <a:pt x="2" y="156"/>
                  <a:pt x="0" y="298"/>
                </a:cubicBezTo>
                <a:lnTo>
                  <a:pt x="0" y="1058"/>
                </a:lnTo>
                <a:cubicBezTo>
                  <a:pt x="20" y="1182"/>
                  <a:pt x="93" y="1170"/>
                  <a:pt x="118" y="1044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  <a:effectLst/>
        </p:spPr>
        <p:txBody>
          <a:bodyPr wrap="none" anchor="ctr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4" name="文本1"/>
          <p:cNvSpPr>
            <a:spLocks noChangeArrowheads="1"/>
          </p:cNvSpPr>
          <p:nvPr/>
        </p:nvSpPr>
        <p:spPr bwMode="gray">
          <a:xfrm>
            <a:off x="6891103" y="1701601"/>
            <a:ext cx="3381201" cy="1155600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点击添加文字，点击添加文字</a:t>
            </a:r>
            <a:endParaRPr kumimoji="0" lang="zh-CN" altLang="zh-CN" sz="160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5" name="标题1"/>
          <p:cNvSpPr>
            <a:spLocks noChangeArrowheads="1"/>
          </p:cNvSpPr>
          <p:nvPr/>
        </p:nvSpPr>
        <p:spPr bwMode="gray">
          <a:xfrm>
            <a:off x="4231866" y="1701601"/>
            <a:ext cx="2659237" cy="1155600"/>
          </a:xfrm>
          <a:prstGeom prst="roundRect">
            <a:avLst>
              <a:gd name="adj" fmla="val 11921"/>
            </a:avLst>
          </a:prstGeom>
          <a:solidFill>
            <a:srgbClr val="005DA2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          点击添加文本</a:t>
            </a:r>
            <a:endParaRPr kumimoji="0" lang="zh-CN" altLang="zh-CN" sz="1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6" name="文本2"/>
          <p:cNvSpPr>
            <a:spLocks noChangeArrowheads="1"/>
          </p:cNvSpPr>
          <p:nvPr/>
        </p:nvSpPr>
        <p:spPr bwMode="gray">
          <a:xfrm>
            <a:off x="6891103" y="3138289"/>
            <a:ext cx="3381201" cy="1155600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altLang="zh-CN" sz="1600" dirty="0" smtClean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1600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1600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</a:t>
            </a:r>
            <a:r>
              <a:rPr lang="zh-CN" altLang="en-US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添加文字，点击添加文字</a:t>
            </a:r>
            <a:endParaRPr lang="zh-CN" altLang="zh-CN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kumimoji="0" lang="zh-CN" altLang="zh-CN" sz="1600" i="0" u="none" strike="noStrike" kern="1200" cap="none" spc="0" normalizeH="0" baseline="0" noProof="0" dirty="0">
              <a:ln>
                <a:noFill/>
              </a:ln>
              <a:solidFill>
                <a:srgbClr val="4D4D4D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7" name="标题2"/>
          <p:cNvSpPr>
            <a:spLocks noChangeArrowheads="1"/>
          </p:cNvSpPr>
          <p:nvPr/>
        </p:nvSpPr>
        <p:spPr bwMode="gray">
          <a:xfrm>
            <a:off x="4244566" y="3138289"/>
            <a:ext cx="2646537" cy="1155600"/>
          </a:xfrm>
          <a:prstGeom prst="roundRect">
            <a:avLst>
              <a:gd name="adj" fmla="val 11921"/>
            </a:avLst>
          </a:prstGeom>
          <a:solidFill>
            <a:srgbClr val="B46780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kumimoji="0" lang="zh-CN" altLang="zh-CN" sz="1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8" name="文本3"/>
          <p:cNvSpPr>
            <a:spLocks noChangeArrowheads="1"/>
          </p:cNvSpPr>
          <p:nvPr/>
        </p:nvSpPr>
        <p:spPr bwMode="ltGray">
          <a:xfrm>
            <a:off x="6891103" y="4589016"/>
            <a:ext cx="3384376" cy="1145034"/>
          </a:xfrm>
          <a:prstGeom prst="roundRect">
            <a:avLst>
              <a:gd name="adj" fmla="val 11505"/>
            </a:avLst>
          </a:prstGeom>
          <a:gradFill>
            <a:gsLst>
              <a:gs pos="33000">
                <a:srgbClr val="F9F9F9"/>
              </a:gs>
              <a:gs pos="100000">
                <a:srgbClr val="D7D7D7"/>
              </a:gs>
            </a:gsLst>
            <a:lin ang="5400000" scaled="0"/>
          </a:gradFill>
          <a:ln w="25400" cap="flat" cmpd="sng" algn="ctr">
            <a:noFill/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1240B29-F687-4F45-9708-019B960494DF}">
              <a14:hiddenLine xmlns:a14="http://schemas.microsoft.com/office/drawing/2010/main" w="6350">
                <a:solidFill>
                  <a:schemeClr val="tx1"/>
                </a:solidFill>
                <a:prstDash val="sysDot"/>
                <a:round/>
              </a14:hiddenLine>
            </a:ext>
          </a:extLst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dirty="0" smtClean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 点击</a:t>
            </a:r>
            <a:r>
              <a:rPr lang="zh-CN" altLang="en-US" sz="1600" dirty="0">
                <a:solidFill>
                  <a:srgbClr val="4D4D4D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添加文字，点击添加文字</a:t>
            </a:r>
            <a:endParaRPr lang="zh-CN" altLang="zh-CN" sz="1600" dirty="0">
              <a:solidFill>
                <a:srgbClr val="4D4D4D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19" name="标题3"/>
          <p:cNvSpPr>
            <a:spLocks noChangeArrowheads="1"/>
          </p:cNvSpPr>
          <p:nvPr/>
        </p:nvSpPr>
        <p:spPr bwMode="gray">
          <a:xfrm>
            <a:off x="4225516" y="4579490"/>
            <a:ext cx="2665587" cy="1154559"/>
          </a:xfrm>
          <a:prstGeom prst="roundRect">
            <a:avLst>
              <a:gd name="adj" fmla="val 11921"/>
            </a:avLst>
          </a:prstGeom>
          <a:solidFill>
            <a:srgbClr val="005DA2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txBody>
          <a:bodyPr anchor="ctr"/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kumimoji="0" lang="zh-CN" altLang="en-US" sz="1600" b="1" i="0" u="none" strike="noStrike" kern="1200" cap="none" spc="0" normalizeH="0" baseline="0" noProof="0" dirty="0" smtClean="0">
                <a:ln>
                  <a:noFill/>
                </a:ln>
                <a:solidFill>
                  <a:sysClr val="window" lastClr="FFFFFF">
                    <a:lumMod val="95000"/>
                  </a:sys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点击添加文本</a:t>
            </a:r>
            <a:endParaRPr kumimoji="0" lang="zh-CN" altLang="zh-CN" sz="1600" b="1" i="0" u="none" strike="noStrike" kern="1200" cap="none" spc="0" normalizeH="0" baseline="0" noProof="0" dirty="0">
              <a:ln>
                <a:noFill/>
              </a:ln>
              <a:solidFill>
                <a:sysClr val="window" lastClr="FFFFFF">
                  <a:lumMod val="95000"/>
                </a:sysClr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0" name="Oval 19"/>
          <p:cNvSpPr>
            <a:spLocks noChangeArrowheads="1"/>
          </p:cNvSpPr>
          <p:nvPr/>
        </p:nvSpPr>
        <p:spPr bwMode="auto">
          <a:xfrm>
            <a:off x="1994719" y="2997905"/>
            <a:ext cx="1440000" cy="1440000"/>
          </a:xfrm>
          <a:prstGeom prst="roundRect">
            <a:avLst/>
          </a:prstGeom>
          <a:solidFill>
            <a:srgbClr val="005DA2"/>
          </a:solidFill>
          <a:ln w="3175" cap="flat" cmpd="sng" algn="ctr">
            <a:solidFill>
              <a:srgbClr val="D7D7D7"/>
            </a:solidFill>
            <a:prstDash val="solid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126000" rIns="126000" bIns="180000" anchor="ctr"/>
          <a:lstStyle/>
          <a:p>
            <a:pPr algn="ctr">
              <a:lnSpc>
                <a:spcPct val="120000"/>
              </a:lnSpc>
            </a:pPr>
            <a:r>
              <a:rPr lang="zh-CN" altLang="en-US" sz="2000" b="1" kern="0" dirty="0" smtClean="0">
                <a:solidFill>
                  <a:srgbClr val="F9F9F9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添加内容</a:t>
            </a:r>
            <a:endParaRPr lang="zh-CN" altLang="en-US" sz="2000" b="1" kern="0" dirty="0">
              <a:solidFill>
                <a:srgbClr val="F9F9F9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35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35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85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35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bldLvl="0" animBg="1"/>
      <p:bldP spid="218" grpId="0" animBg="1"/>
      <p:bldP spid="219" grpId="0" animBg="1"/>
      <p:bldP spid="220" grpId="0" animBg="1"/>
      <p:bldP spid="1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633069" y="3060513"/>
            <a:ext cx="2328880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/>
          <p:nvPr/>
        </p:nvCxnSpPr>
        <p:spPr>
          <a:xfrm>
            <a:off x="633069" y="4566086"/>
            <a:ext cx="2328880" cy="0"/>
          </a:xfrm>
          <a:prstGeom prst="line">
            <a:avLst/>
          </a:prstGeom>
          <a:ln w="12700">
            <a:solidFill>
              <a:srgbClr val="41445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组合 5"/>
          <p:cNvGrpSpPr/>
          <p:nvPr/>
        </p:nvGrpSpPr>
        <p:grpSpPr>
          <a:xfrm>
            <a:off x="510974" y="1629594"/>
            <a:ext cx="2633964" cy="1313009"/>
            <a:chOff x="8835092" y="1945063"/>
            <a:chExt cx="2483676" cy="1235726"/>
          </a:xfrm>
        </p:grpSpPr>
        <p:sp>
          <p:nvSpPr>
            <p:cNvPr id="7" name="文本框 11"/>
            <p:cNvSpPr txBox="1"/>
            <p:nvPr/>
          </p:nvSpPr>
          <p:spPr>
            <a:xfrm>
              <a:off x="8835092" y="1945063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12"/>
            <p:cNvSpPr txBox="1"/>
            <p:nvPr/>
          </p:nvSpPr>
          <p:spPr>
            <a:xfrm>
              <a:off x="8872836" y="2273941"/>
              <a:ext cx="2445932" cy="906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00682" y="3136184"/>
            <a:ext cx="2633964" cy="1339862"/>
            <a:chOff x="8835092" y="2033592"/>
            <a:chExt cx="2483676" cy="1260986"/>
          </a:xfrm>
        </p:grpSpPr>
        <p:sp>
          <p:nvSpPr>
            <p:cNvPr id="10" name="文本框 14"/>
            <p:cNvSpPr txBox="1"/>
            <p:nvPr/>
          </p:nvSpPr>
          <p:spPr>
            <a:xfrm>
              <a:off x="8835092" y="2033592"/>
              <a:ext cx="1248229" cy="34759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1" name="文本框 15"/>
            <p:cNvSpPr txBox="1"/>
            <p:nvPr/>
          </p:nvSpPr>
          <p:spPr>
            <a:xfrm>
              <a:off x="8872836" y="2387739"/>
              <a:ext cx="2445932" cy="90683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10971" y="4629295"/>
            <a:ext cx="2647306" cy="1326454"/>
            <a:chOff x="8835092" y="2046239"/>
            <a:chExt cx="2496257" cy="1248378"/>
          </a:xfrm>
        </p:grpSpPr>
        <p:sp>
          <p:nvSpPr>
            <p:cNvPr id="13" name="文本框 17"/>
            <p:cNvSpPr txBox="1"/>
            <p:nvPr/>
          </p:nvSpPr>
          <p:spPr>
            <a:xfrm>
              <a:off x="8835092" y="2046239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4" name="文本框 18"/>
            <p:cNvSpPr txBox="1"/>
            <p:nvPr/>
          </p:nvSpPr>
          <p:spPr>
            <a:xfrm>
              <a:off x="8885416" y="2387769"/>
              <a:ext cx="2445933" cy="9068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30000"/>
                </a:lnSpc>
              </a:pPr>
              <a:r>
                <a:rPr lang="zh-CN" altLang="en-US" sz="140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您的内容打在这里，或者通过复制您的文本后。您的内容打在这里，或者通过复制您的文</a:t>
              </a:r>
              <a:endParaRPr lang="zh-CN" altLang="en-US" sz="140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3466163" y="3908722"/>
            <a:ext cx="2472813" cy="1862210"/>
            <a:chOff x="3474720" y="4038600"/>
            <a:chExt cx="2331720" cy="1752600"/>
          </a:xfrm>
        </p:grpSpPr>
        <p:sp>
          <p:nvSpPr>
            <p:cNvPr id="16" name="文本框 19"/>
            <p:cNvSpPr txBox="1"/>
            <p:nvPr/>
          </p:nvSpPr>
          <p:spPr>
            <a:xfrm>
              <a:off x="3987799" y="475822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20"/>
            <p:cNvSpPr txBox="1"/>
            <p:nvPr/>
          </p:nvSpPr>
          <p:spPr>
            <a:xfrm>
              <a:off x="3987799" y="529908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21"/>
            <p:cNvSpPr txBox="1"/>
            <p:nvPr/>
          </p:nvSpPr>
          <p:spPr>
            <a:xfrm>
              <a:off x="3987799" y="421736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矩形 18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200" b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0" name="直接连接符 19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直接连接符 20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组合 21"/>
          <p:cNvGrpSpPr/>
          <p:nvPr/>
        </p:nvGrpSpPr>
        <p:grpSpPr>
          <a:xfrm>
            <a:off x="6294544" y="3908722"/>
            <a:ext cx="2472813" cy="1862210"/>
            <a:chOff x="3474720" y="4038600"/>
            <a:chExt cx="2331720" cy="1752600"/>
          </a:xfrm>
        </p:grpSpPr>
        <p:sp>
          <p:nvSpPr>
            <p:cNvPr id="23" name="文本框 30"/>
            <p:cNvSpPr txBox="1"/>
            <p:nvPr/>
          </p:nvSpPr>
          <p:spPr>
            <a:xfrm>
              <a:off x="3987799" y="475822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31"/>
            <p:cNvSpPr txBox="1"/>
            <p:nvPr/>
          </p:nvSpPr>
          <p:spPr>
            <a:xfrm>
              <a:off x="3987799" y="529908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文本框 32"/>
            <p:cNvSpPr txBox="1"/>
            <p:nvPr/>
          </p:nvSpPr>
          <p:spPr>
            <a:xfrm>
              <a:off x="3987799" y="421736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27" name="直接连接符 26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组合 28"/>
          <p:cNvGrpSpPr/>
          <p:nvPr/>
        </p:nvGrpSpPr>
        <p:grpSpPr>
          <a:xfrm>
            <a:off x="9143129" y="3908722"/>
            <a:ext cx="2472813" cy="1862210"/>
            <a:chOff x="3474720" y="4038600"/>
            <a:chExt cx="2331720" cy="1752600"/>
          </a:xfrm>
        </p:grpSpPr>
        <p:sp>
          <p:nvSpPr>
            <p:cNvPr id="30" name="文本框 37"/>
            <p:cNvSpPr txBox="1"/>
            <p:nvPr/>
          </p:nvSpPr>
          <p:spPr>
            <a:xfrm>
              <a:off x="3987799" y="475822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1" name="文本框 38"/>
            <p:cNvSpPr txBox="1"/>
            <p:nvPr/>
          </p:nvSpPr>
          <p:spPr>
            <a:xfrm>
              <a:off x="3987799" y="529908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文本框 39"/>
            <p:cNvSpPr txBox="1"/>
            <p:nvPr/>
          </p:nvSpPr>
          <p:spPr>
            <a:xfrm>
              <a:off x="3987799" y="4217364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3" name="矩形 32"/>
            <p:cNvSpPr/>
            <p:nvPr/>
          </p:nvSpPr>
          <p:spPr>
            <a:xfrm>
              <a:off x="3474720" y="4038600"/>
              <a:ext cx="2331720" cy="1752600"/>
            </a:xfrm>
            <a:prstGeom prst="rect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32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3596580" y="464348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>
              <a:off x="3596580" y="5189592"/>
              <a:ext cx="2088000" cy="0"/>
            </a:xfrm>
            <a:prstGeom prst="line">
              <a:avLst/>
            </a:prstGeom>
            <a:ln w="12700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" name="组合 35"/>
          <p:cNvGrpSpPr/>
          <p:nvPr/>
        </p:nvGrpSpPr>
        <p:grpSpPr>
          <a:xfrm>
            <a:off x="3466163" y="1868389"/>
            <a:ext cx="2472813" cy="2040335"/>
            <a:chOff x="3569970" y="1908810"/>
            <a:chExt cx="2331720" cy="1920240"/>
          </a:xfrm>
        </p:grpSpPr>
        <p:sp>
          <p:nvSpPr>
            <p:cNvPr id="37" name="矩形 36"/>
            <p:cNvSpPr/>
            <p:nvPr/>
          </p:nvSpPr>
          <p:spPr>
            <a:xfrm>
              <a:off x="3569970" y="1908810"/>
              <a:ext cx="2331720" cy="1920240"/>
            </a:xfrm>
            <a:prstGeom prst="rect">
              <a:avLst/>
            </a:prstGeom>
            <a:gradFill flip="none" rotWithShape="1">
              <a:gsLst>
                <a:gs pos="50000">
                  <a:srgbClr val="E7E7E7"/>
                </a:gs>
                <a:gs pos="50000">
                  <a:srgbClr val="E7E7E7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Freeform 151"/>
            <p:cNvSpPr>
              <a:spLocks noEditPoints="1"/>
            </p:cNvSpPr>
            <p:nvPr/>
          </p:nvSpPr>
          <p:spPr bwMode="auto">
            <a:xfrm>
              <a:off x="4271368" y="2245834"/>
              <a:ext cx="928925" cy="97361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9" name="文本框 47"/>
            <p:cNvSpPr txBox="1"/>
            <p:nvPr/>
          </p:nvSpPr>
          <p:spPr>
            <a:xfrm>
              <a:off x="4111716" y="3381327"/>
              <a:ext cx="1248229" cy="34759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2700" baseline="-30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2700" baseline="-30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6310706" y="1868389"/>
            <a:ext cx="2472813" cy="2040335"/>
            <a:chOff x="6252210" y="1908810"/>
            <a:chExt cx="2331720" cy="1920240"/>
          </a:xfrm>
        </p:grpSpPr>
        <p:sp>
          <p:nvSpPr>
            <p:cNvPr id="41" name="矩形 40"/>
            <p:cNvSpPr/>
            <p:nvPr/>
          </p:nvSpPr>
          <p:spPr>
            <a:xfrm>
              <a:off x="6252210" y="1908810"/>
              <a:ext cx="2331720" cy="1920240"/>
            </a:xfrm>
            <a:prstGeom prst="rect">
              <a:avLst/>
            </a:prstGeom>
            <a:solidFill>
              <a:srgbClr val="005DA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Freeform 153"/>
            <p:cNvSpPr>
              <a:spLocks noEditPoints="1"/>
            </p:cNvSpPr>
            <p:nvPr/>
          </p:nvSpPr>
          <p:spPr bwMode="auto">
            <a:xfrm>
              <a:off x="6936705" y="2349128"/>
              <a:ext cx="962731" cy="767029"/>
            </a:xfrm>
            <a:custGeom>
              <a:avLst/>
              <a:gdLst>
                <a:gd name="T0" fmla="*/ 35 w 129"/>
                <a:gd name="T1" fmla="*/ 22 h 103"/>
                <a:gd name="T2" fmla="*/ 120 w 129"/>
                <a:gd name="T3" fmla="*/ 22 h 103"/>
                <a:gd name="T4" fmla="*/ 123 w 129"/>
                <a:gd name="T5" fmla="*/ 22 h 103"/>
                <a:gd name="T6" fmla="*/ 78 w 129"/>
                <a:gd name="T7" fmla="*/ 58 h 103"/>
                <a:gd name="T8" fmla="*/ 31 w 129"/>
                <a:gd name="T9" fmla="*/ 23 h 103"/>
                <a:gd name="T10" fmla="*/ 35 w 129"/>
                <a:gd name="T11" fmla="*/ 22 h 103"/>
                <a:gd name="T12" fmla="*/ 19 w 129"/>
                <a:gd name="T13" fmla="*/ 50 h 103"/>
                <a:gd name="T14" fmla="*/ 22 w 129"/>
                <a:gd name="T15" fmla="*/ 58 h 103"/>
                <a:gd name="T16" fmla="*/ 26 w 129"/>
                <a:gd name="T17" fmla="*/ 58 h 103"/>
                <a:gd name="T18" fmla="*/ 26 w 129"/>
                <a:gd name="T19" fmla="*/ 70 h 103"/>
                <a:gd name="T20" fmla="*/ 0 w 129"/>
                <a:gd name="T21" fmla="*/ 70 h 103"/>
                <a:gd name="T22" fmla="*/ 3 w 129"/>
                <a:gd name="T23" fmla="*/ 78 h 103"/>
                <a:gd name="T24" fmla="*/ 26 w 129"/>
                <a:gd name="T25" fmla="*/ 78 h 103"/>
                <a:gd name="T26" fmla="*/ 27 w 129"/>
                <a:gd name="T27" fmla="*/ 81 h 103"/>
                <a:gd name="T28" fmla="*/ 61 w 129"/>
                <a:gd name="T29" fmla="*/ 56 h 103"/>
                <a:gd name="T30" fmla="*/ 26 w 129"/>
                <a:gd name="T31" fmla="*/ 30 h 103"/>
                <a:gd name="T32" fmla="*/ 26 w 129"/>
                <a:gd name="T33" fmla="*/ 30 h 103"/>
                <a:gd name="T34" fmla="*/ 26 w 129"/>
                <a:gd name="T35" fmla="*/ 50 h 103"/>
                <a:gd name="T36" fmla="*/ 19 w 129"/>
                <a:gd name="T37" fmla="*/ 50 h 103"/>
                <a:gd name="T38" fmla="*/ 17 w 129"/>
                <a:gd name="T39" fmla="*/ 95 h 103"/>
                <a:gd name="T40" fmla="*/ 75 w 129"/>
                <a:gd name="T41" fmla="*/ 95 h 103"/>
                <a:gd name="T42" fmla="*/ 77 w 129"/>
                <a:gd name="T43" fmla="*/ 103 h 103"/>
                <a:gd name="T44" fmla="*/ 19 w 129"/>
                <a:gd name="T45" fmla="*/ 103 h 103"/>
                <a:gd name="T46" fmla="*/ 17 w 129"/>
                <a:gd name="T47" fmla="*/ 95 h 103"/>
                <a:gd name="T48" fmla="*/ 42 w 129"/>
                <a:gd name="T49" fmla="*/ 0 h 103"/>
                <a:gd name="T50" fmla="*/ 99 w 129"/>
                <a:gd name="T51" fmla="*/ 0 h 103"/>
                <a:gd name="T52" fmla="*/ 101 w 129"/>
                <a:gd name="T53" fmla="*/ 8 h 103"/>
                <a:gd name="T54" fmla="*/ 75 w 129"/>
                <a:gd name="T55" fmla="*/ 8 h 103"/>
                <a:gd name="T56" fmla="*/ 77 w 129"/>
                <a:gd name="T57" fmla="*/ 16 h 103"/>
                <a:gd name="T58" fmla="*/ 11 w 129"/>
                <a:gd name="T59" fmla="*/ 16 h 103"/>
                <a:gd name="T60" fmla="*/ 9 w 129"/>
                <a:gd name="T61" fmla="*/ 6 h 103"/>
                <a:gd name="T62" fmla="*/ 43 w 129"/>
                <a:gd name="T63" fmla="*/ 6 h 103"/>
                <a:gd name="T64" fmla="*/ 42 w 129"/>
                <a:gd name="T65" fmla="*/ 0 h 103"/>
                <a:gd name="T66" fmla="*/ 129 w 129"/>
                <a:gd name="T67" fmla="*/ 29 h 103"/>
                <a:gd name="T68" fmla="*/ 94 w 129"/>
                <a:gd name="T69" fmla="*/ 55 h 103"/>
                <a:gd name="T70" fmla="*/ 128 w 129"/>
                <a:gd name="T71" fmla="*/ 81 h 103"/>
                <a:gd name="T72" fmla="*/ 129 w 129"/>
                <a:gd name="T73" fmla="*/ 78 h 103"/>
                <a:gd name="T74" fmla="*/ 129 w 129"/>
                <a:gd name="T75" fmla="*/ 30 h 103"/>
                <a:gd name="T76" fmla="*/ 129 w 129"/>
                <a:gd name="T77" fmla="*/ 29 h 103"/>
                <a:gd name="T78" fmla="*/ 123 w 129"/>
                <a:gd name="T79" fmla="*/ 86 h 103"/>
                <a:gd name="T80" fmla="*/ 120 w 129"/>
                <a:gd name="T81" fmla="*/ 87 h 103"/>
                <a:gd name="T82" fmla="*/ 35 w 129"/>
                <a:gd name="T83" fmla="*/ 87 h 103"/>
                <a:gd name="T84" fmla="*/ 33 w 129"/>
                <a:gd name="T85" fmla="*/ 87 h 103"/>
                <a:gd name="T86" fmla="*/ 68 w 129"/>
                <a:gd name="T87" fmla="*/ 61 h 103"/>
                <a:gd name="T88" fmla="*/ 75 w 129"/>
                <a:gd name="T89" fmla="*/ 66 h 103"/>
                <a:gd name="T90" fmla="*/ 78 w 129"/>
                <a:gd name="T91" fmla="*/ 68 h 103"/>
                <a:gd name="T92" fmla="*/ 80 w 129"/>
                <a:gd name="T93" fmla="*/ 66 h 103"/>
                <a:gd name="T94" fmla="*/ 87 w 129"/>
                <a:gd name="T95" fmla="*/ 61 h 103"/>
                <a:gd name="T96" fmla="*/ 123 w 129"/>
                <a:gd name="T97" fmla="*/ 86 h 1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29" h="103">
                  <a:moveTo>
                    <a:pt x="35" y="22"/>
                  </a:moveTo>
                  <a:cubicBezTo>
                    <a:pt x="120" y="22"/>
                    <a:pt x="120" y="22"/>
                    <a:pt x="120" y="22"/>
                  </a:cubicBezTo>
                  <a:cubicBezTo>
                    <a:pt x="121" y="22"/>
                    <a:pt x="122" y="22"/>
                    <a:pt x="123" y="22"/>
                  </a:cubicBezTo>
                  <a:cubicBezTo>
                    <a:pt x="78" y="58"/>
                    <a:pt x="78" y="58"/>
                    <a:pt x="78" y="58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2" y="22"/>
                    <a:pt x="33" y="22"/>
                    <a:pt x="35" y="22"/>
                  </a:cubicBezTo>
                  <a:close/>
                  <a:moveTo>
                    <a:pt x="19" y="50"/>
                  </a:moveTo>
                  <a:cubicBezTo>
                    <a:pt x="22" y="58"/>
                    <a:pt x="22" y="58"/>
                    <a:pt x="22" y="58"/>
                  </a:cubicBezTo>
                  <a:cubicBezTo>
                    <a:pt x="26" y="58"/>
                    <a:pt x="26" y="58"/>
                    <a:pt x="26" y="58"/>
                  </a:cubicBezTo>
                  <a:cubicBezTo>
                    <a:pt x="26" y="70"/>
                    <a:pt x="26" y="70"/>
                    <a:pt x="26" y="70"/>
                  </a:cubicBezTo>
                  <a:cubicBezTo>
                    <a:pt x="0" y="70"/>
                    <a:pt x="0" y="70"/>
                    <a:pt x="0" y="70"/>
                  </a:cubicBezTo>
                  <a:cubicBezTo>
                    <a:pt x="3" y="78"/>
                    <a:pt x="3" y="78"/>
                    <a:pt x="3" y="78"/>
                  </a:cubicBezTo>
                  <a:cubicBezTo>
                    <a:pt x="26" y="78"/>
                    <a:pt x="26" y="78"/>
                    <a:pt x="26" y="78"/>
                  </a:cubicBezTo>
                  <a:cubicBezTo>
                    <a:pt x="26" y="79"/>
                    <a:pt x="27" y="80"/>
                    <a:pt x="27" y="81"/>
                  </a:cubicBezTo>
                  <a:cubicBezTo>
                    <a:pt x="61" y="56"/>
                    <a:pt x="61" y="56"/>
                    <a:pt x="61" y="56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30"/>
                    <a:pt x="26" y="30"/>
                    <a:pt x="26" y="3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19" y="50"/>
                    <a:pt x="19" y="50"/>
                    <a:pt x="19" y="50"/>
                  </a:cubicBezTo>
                  <a:close/>
                  <a:moveTo>
                    <a:pt x="17" y="95"/>
                  </a:moveTo>
                  <a:cubicBezTo>
                    <a:pt x="75" y="95"/>
                    <a:pt x="75" y="95"/>
                    <a:pt x="75" y="95"/>
                  </a:cubicBezTo>
                  <a:cubicBezTo>
                    <a:pt x="77" y="103"/>
                    <a:pt x="77" y="103"/>
                    <a:pt x="77" y="103"/>
                  </a:cubicBezTo>
                  <a:cubicBezTo>
                    <a:pt x="19" y="103"/>
                    <a:pt x="19" y="103"/>
                    <a:pt x="19" y="103"/>
                  </a:cubicBezTo>
                  <a:cubicBezTo>
                    <a:pt x="17" y="95"/>
                    <a:pt x="17" y="95"/>
                    <a:pt x="17" y="95"/>
                  </a:cubicBezTo>
                  <a:close/>
                  <a:moveTo>
                    <a:pt x="42" y="0"/>
                  </a:moveTo>
                  <a:cubicBezTo>
                    <a:pt x="99" y="0"/>
                    <a:pt x="99" y="0"/>
                    <a:pt x="99" y="0"/>
                  </a:cubicBezTo>
                  <a:cubicBezTo>
                    <a:pt x="101" y="8"/>
                    <a:pt x="101" y="8"/>
                    <a:pt x="101" y="8"/>
                  </a:cubicBezTo>
                  <a:cubicBezTo>
                    <a:pt x="75" y="8"/>
                    <a:pt x="75" y="8"/>
                    <a:pt x="75" y="8"/>
                  </a:cubicBezTo>
                  <a:cubicBezTo>
                    <a:pt x="77" y="16"/>
                    <a:pt x="77" y="16"/>
                    <a:pt x="77" y="16"/>
                  </a:cubicBezTo>
                  <a:cubicBezTo>
                    <a:pt x="11" y="16"/>
                    <a:pt x="11" y="16"/>
                    <a:pt x="11" y="16"/>
                  </a:cubicBezTo>
                  <a:cubicBezTo>
                    <a:pt x="9" y="6"/>
                    <a:pt x="9" y="6"/>
                    <a:pt x="9" y="6"/>
                  </a:cubicBezTo>
                  <a:cubicBezTo>
                    <a:pt x="43" y="6"/>
                    <a:pt x="43" y="6"/>
                    <a:pt x="43" y="6"/>
                  </a:cubicBezTo>
                  <a:cubicBezTo>
                    <a:pt x="42" y="0"/>
                    <a:pt x="42" y="0"/>
                    <a:pt x="42" y="0"/>
                  </a:cubicBezTo>
                  <a:close/>
                  <a:moveTo>
                    <a:pt x="129" y="29"/>
                  </a:moveTo>
                  <a:cubicBezTo>
                    <a:pt x="94" y="55"/>
                    <a:pt x="94" y="55"/>
                    <a:pt x="94" y="55"/>
                  </a:cubicBezTo>
                  <a:cubicBezTo>
                    <a:pt x="128" y="81"/>
                    <a:pt x="128" y="81"/>
                    <a:pt x="128" y="81"/>
                  </a:cubicBezTo>
                  <a:cubicBezTo>
                    <a:pt x="129" y="80"/>
                    <a:pt x="129" y="79"/>
                    <a:pt x="129" y="78"/>
                  </a:cubicBezTo>
                  <a:cubicBezTo>
                    <a:pt x="129" y="30"/>
                    <a:pt x="129" y="30"/>
                    <a:pt x="129" y="30"/>
                  </a:cubicBezTo>
                  <a:cubicBezTo>
                    <a:pt x="129" y="30"/>
                    <a:pt x="129" y="29"/>
                    <a:pt x="129" y="29"/>
                  </a:cubicBezTo>
                  <a:close/>
                  <a:moveTo>
                    <a:pt x="123" y="86"/>
                  </a:moveTo>
                  <a:cubicBezTo>
                    <a:pt x="122" y="87"/>
                    <a:pt x="121" y="87"/>
                    <a:pt x="120" y="87"/>
                  </a:cubicBezTo>
                  <a:cubicBezTo>
                    <a:pt x="35" y="87"/>
                    <a:pt x="35" y="87"/>
                    <a:pt x="35" y="87"/>
                  </a:cubicBezTo>
                  <a:cubicBezTo>
                    <a:pt x="34" y="87"/>
                    <a:pt x="34" y="87"/>
                    <a:pt x="33" y="87"/>
                  </a:cubicBezTo>
                  <a:cubicBezTo>
                    <a:pt x="68" y="61"/>
                    <a:pt x="68" y="61"/>
                    <a:pt x="68" y="61"/>
                  </a:cubicBezTo>
                  <a:cubicBezTo>
                    <a:pt x="75" y="66"/>
                    <a:pt x="75" y="66"/>
                    <a:pt x="75" y="66"/>
                  </a:cubicBezTo>
                  <a:cubicBezTo>
                    <a:pt x="78" y="68"/>
                    <a:pt x="78" y="68"/>
                    <a:pt x="78" y="68"/>
                  </a:cubicBezTo>
                  <a:cubicBezTo>
                    <a:pt x="80" y="66"/>
                    <a:pt x="80" y="66"/>
                    <a:pt x="80" y="66"/>
                  </a:cubicBezTo>
                  <a:cubicBezTo>
                    <a:pt x="87" y="61"/>
                    <a:pt x="87" y="61"/>
                    <a:pt x="87" y="61"/>
                  </a:cubicBezTo>
                  <a:lnTo>
                    <a:pt x="123" y="86"/>
                  </a:lnTo>
                  <a:close/>
                </a:path>
              </a:pathLst>
            </a:custGeom>
            <a:solidFill>
              <a:srgbClr val="E7E7E7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3" name="文本框 48"/>
            <p:cNvSpPr txBox="1"/>
            <p:nvPr/>
          </p:nvSpPr>
          <p:spPr>
            <a:xfrm>
              <a:off x="6793956" y="3381327"/>
              <a:ext cx="1248229" cy="36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E7E7E7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zh-CN" altLang="en-US" sz="19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4" name="组合 43"/>
          <p:cNvGrpSpPr/>
          <p:nvPr/>
        </p:nvGrpSpPr>
        <p:grpSpPr>
          <a:xfrm>
            <a:off x="9151209" y="1868389"/>
            <a:ext cx="2472813" cy="2040335"/>
            <a:chOff x="9025890" y="1908810"/>
            <a:chExt cx="2331720" cy="1920240"/>
          </a:xfrm>
        </p:grpSpPr>
        <p:sp>
          <p:nvSpPr>
            <p:cNvPr id="45" name="矩形 44"/>
            <p:cNvSpPr/>
            <p:nvPr/>
          </p:nvSpPr>
          <p:spPr>
            <a:xfrm>
              <a:off x="9025890" y="1908810"/>
              <a:ext cx="2331720" cy="1920240"/>
            </a:xfrm>
            <a:prstGeom prst="rect">
              <a:avLst/>
            </a:prstGeom>
            <a:gradFill flip="none" rotWithShape="1">
              <a:gsLst>
                <a:gs pos="50000">
                  <a:srgbClr val="E7E7E7">
                    <a:alpha val="90000"/>
                  </a:srgbClr>
                </a:gs>
                <a:gs pos="50000">
                  <a:srgbClr val="E7E7E7"/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6" name="Freeform 145"/>
            <p:cNvSpPr>
              <a:spLocks noChangeAspect="1" noEditPoints="1"/>
            </p:cNvSpPr>
            <p:nvPr/>
          </p:nvSpPr>
          <p:spPr bwMode="auto">
            <a:xfrm>
              <a:off x="9740033" y="2282642"/>
              <a:ext cx="903435" cy="900000"/>
            </a:xfrm>
            <a:custGeom>
              <a:avLst/>
              <a:gdLst>
                <a:gd name="T0" fmla="*/ 95 w 111"/>
                <a:gd name="T1" fmla="*/ 16 h 111"/>
                <a:gd name="T2" fmla="*/ 95 w 111"/>
                <a:gd name="T3" fmla="*/ 94 h 111"/>
                <a:gd name="T4" fmla="*/ 16 w 111"/>
                <a:gd name="T5" fmla="*/ 94 h 111"/>
                <a:gd name="T6" fmla="*/ 16 w 111"/>
                <a:gd name="T7" fmla="*/ 16 h 111"/>
                <a:gd name="T8" fmla="*/ 51 w 111"/>
                <a:gd name="T9" fmla="*/ 100 h 111"/>
                <a:gd name="T10" fmla="*/ 38 w 111"/>
                <a:gd name="T11" fmla="*/ 85 h 111"/>
                <a:gd name="T12" fmla="*/ 51 w 111"/>
                <a:gd name="T13" fmla="*/ 100 h 111"/>
                <a:gd name="T14" fmla="*/ 51 w 111"/>
                <a:gd name="T15" fmla="*/ 60 h 111"/>
                <a:gd name="T16" fmla="*/ 35 w 111"/>
                <a:gd name="T17" fmla="*/ 75 h 111"/>
                <a:gd name="T18" fmla="*/ 51 w 111"/>
                <a:gd name="T19" fmla="*/ 50 h 111"/>
                <a:gd name="T20" fmla="*/ 35 w 111"/>
                <a:gd name="T21" fmla="*/ 36 h 111"/>
                <a:gd name="T22" fmla="*/ 51 w 111"/>
                <a:gd name="T23" fmla="*/ 50 h 111"/>
                <a:gd name="T24" fmla="*/ 51 w 111"/>
                <a:gd name="T25" fmla="*/ 10 h 111"/>
                <a:gd name="T26" fmla="*/ 38 w 111"/>
                <a:gd name="T27" fmla="*/ 25 h 111"/>
                <a:gd name="T28" fmla="*/ 61 w 111"/>
                <a:gd name="T29" fmla="*/ 10 h 111"/>
                <a:gd name="T30" fmla="*/ 73 w 111"/>
                <a:gd name="T31" fmla="*/ 25 h 111"/>
                <a:gd name="T32" fmla="*/ 61 w 111"/>
                <a:gd name="T33" fmla="*/ 10 h 111"/>
                <a:gd name="T34" fmla="*/ 61 w 111"/>
                <a:gd name="T35" fmla="*/ 50 h 111"/>
                <a:gd name="T36" fmla="*/ 77 w 111"/>
                <a:gd name="T37" fmla="*/ 36 h 111"/>
                <a:gd name="T38" fmla="*/ 61 w 111"/>
                <a:gd name="T39" fmla="*/ 60 h 111"/>
                <a:gd name="T40" fmla="*/ 77 w 111"/>
                <a:gd name="T41" fmla="*/ 75 h 111"/>
                <a:gd name="T42" fmla="*/ 61 w 111"/>
                <a:gd name="T43" fmla="*/ 60 h 111"/>
                <a:gd name="T44" fmla="*/ 61 w 111"/>
                <a:gd name="T45" fmla="*/ 100 h 111"/>
                <a:gd name="T46" fmla="*/ 73 w 111"/>
                <a:gd name="T47" fmla="*/ 85 h 111"/>
                <a:gd name="T48" fmla="*/ 11 w 111"/>
                <a:gd name="T49" fmla="*/ 50 h 111"/>
                <a:gd name="T50" fmla="*/ 24 w 111"/>
                <a:gd name="T51" fmla="*/ 39 h 111"/>
                <a:gd name="T52" fmla="*/ 11 w 111"/>
                <a:gd name="T53" fmla="*/ 50 h 111"/>
                <a:gd name="T54" fmla="*/ 100 w 111"/>
                <a:gd name="T55" fmla="*/ 50 h 111"/>
                <a:gd name="T56" fmla="*/ 87 w 111"/>
                <a:gd name="T57" fmla="*/ 39 h 111"/>
                <a:gd name="T58" fmla="*/ 100 w 111"/>
                <a:gd name="T59" fmla="*/ 60 h 111"/>
                <a:gd name="T60" fmla="*/ 87 w 111"/>
                <a:gd name="T61" fmla="*/ 71 h 111"/>
                <a:gd name="T62" fmla="*/ 100 w 111"/>
                <a:gd name="T63" fmla="*/ 60 h 111"/>
                <a:gd name="T64" fmla="*/ 11 w 111"/>
                <a:gd name="T65" fmla="*/ 60 h 111"/>
                <a:gd name="T66" fmla="*/ 24 w 111"/>
                <a:gd name="T67" fmla="*/ 71 h 111"/>
                <a:gd name="T68" fmla="*/ 96 w 111"/>
                <a:gd name="T69" fmla="*/ 77 h 111"/>
                <a:gd name="T70" fmla="*/ 84 w 111"/>
                <a:gd name="T71" fmla="*/ 82 h 111"/>
                <a:gd name="T72" fmla="*/ 79 w 111"/>
                <a:gd name="T73" fmla="*/ 95 h 111"/>
                <a:gd name="T74" fmla="*/ 96 w 111"/>
                <a:gd name="T75" fmla="*/ 77 h 111"/>
                <a:gd name="T76" fmla="*/ 18 w 111"/>
                <a:gd name="T77" fmla="*/ 78 h 111"/>
                <a:gd name="T78" fmla="*/ 23 w 111"/>
                <a:gd name="T79" fmla="*/ 88 h 111"/>
                <a:gd name="T80" fmla="*/ 32 w 111"/>
                <a:gd name="T81" fmla="*/ 93 h 111"/>
                <a:gd name="T82" fmla="*/ 15 w 111"/>
                <a:gd name="T83" fmla="*/ 33 h 111"/>
                <a:gd name="T84" fmla="*/ 27 w 111"/>
                <a:gd name="T85" fmla="*/ 28 h 111"/>
                <a:gd name="T86" fmla="*/ 33 w 111"/>
                <a:gd name="T87" fmla="*/ 16 h 111"/>
                <a:gd name="T88" fmla="*/ 15 w 111"/>
                <a:gd name="T89" fmla="*/ 33 h 111"/>
                <a:gd name="T90" fmla="*/ 94 w 111"/>
                <a:gd name="T91" fmla="*/ 32 h 111"/>
                <a:gd name="T92" fmla="*/ 88 w 111"/>
                <a:gd name="T93" fmla="*/ 23 h 111"/>
                <a:gd name="T94" fmla="*/ 80 w 111"/>
                <a:gd name="T95" fmla="*/ 17 h 1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11" h="111">
                  <a:moveTo>
                    <a:pt x="56" y="0"/>
                  </a:moveTo>
                  <a:cubicBezTo>
                    <a:pt x="71" y="0"/>
                    <a:pt x="85" y="6"/>
                    <a:pt x="95" y="16"/>
                  </a:cubicBezTo>
                  <a:cubicBezTo>
                    <a:pt x="105" y="26"/>
                    <a:pt x="111" y="40"/>
                    <a:pt x="111" y="55"/>
                  </a:cubicBezTo>
                  <a:cubicBezTo>
                    <a:pt x="111" y="71"/>
                    <a:pt x="105" y="84"/>
                    <a:pt x="95" y="94"/>
                  </a:cubicBezTo>
                  <a:cubicBezTo>
                    <a:pt x="85" y="104"/>
                    <a:pt x="71" y="111"/>
                    <a:pt x="56" y="111"/>
                  </a:cubicBezTo>
                  <a:cubicBezTo>
                    <a:pt x="40" y="111"/>
                    <a:pt x="27" y="104"/>
                    <a:pt x="16" y="94"/>
                  </a:cubicBezTo>
                  <a:cubicBezTo>
                    <a:pt x="6" y="84"/>
                    <a:pt x="0" y="71"/>
                    <a:pt x="0" y="55"/>
                  </a:cubicBezTo>
                  <a:cubicBezTo>
                    <a:pt x="0" y="40"/>
                    <a:pt x="6" y="26"/>
                    <a:pt x="16" y="16"/>
                  </a:cubicBezTo>
                  <a:cubicBezTo>
                    <a:pt x="27" y="6"/>
                    <a:pt x="40" y="0"/>
                    <a:pt x="56" y="0"/>
                  </a:cubicBezTo>
                  <a:close/>
                  <a:moveTo>
                    <a:pt x="51" y="100"/>
                  </a:moveTo>
                  <a:cubicBezTo>
                    <a:pt x="51" y="87"/>
                    <a:pt x="51" y="87"/>
                    <a:pt x="51" y="87"/>
                  </a:cubicBezTo>
                  <a:cubicBezTo>
                    <a:pt x="47" y="87"/>
                    <a:pt x="42" y="86"/>
                    <a:pt x="38" y="85"/>
                  </a:cubicBezTo>
                  <a:cubicBezTo>
                    <a:pt x="39" y="87"/>
                    <a:pt x="40" y="88"/>
                    <a:pt x="40" y="89"/>
                  </a:cubicBezTo>
                  <a:cubicBezTo>
                    <a:pt x="43" y="94"/>
                    <a:pt x="47" y="98"/>
                    <a:pt x="51" y="100"/>
                  </a:cubicBezTo>
                  <a:close/>
                  <a:moveTo>
                    <a:pt x="51" y="77"/>
                  </a:moveTo>
                  <a:cubicBezTo>
                    <a:pt x="51" y="60"/>
                    <a:pt x="51" y="60"/>
                    <a:pt x="51" y="60"/>
                  </a:cubicBezTo>
                  <a:cubicBezTo>
                    <a:pt x="33" y="60"/>
                    <a:pt x="33" y="60"/>
                    <a:pt x="33" y="60"/>
                  </a:cubicBezTo>
                  <a:cubicBezTo>
                    <a:pt x="33" y="65"/>
                    <a:pt x="34" y="70"/>
                    <a:pt x="35" y="75"/>
                  </a:cubicBezTo>
                  <a:cubicBezTo>
                    <a:pt x="40" y="76"/>
                    <a:pt x="45" y="77"/>
                    <a:pt x="51" y="77"/>
                  </a:cubicBezTo>
                  <a:close/>
                  <a:moveTo>
                    <a:pt x="51" y="50"/>
                  </a:moveTo>
                  <a:cubicBezTo>
                    <a:pt x="51" y="33"/>
                    <a:pt x="51" y="33"/>
                    <a:pt x="51" y="33"/>
                  </a:cubicBezTo>
                  <a:cubicBezTo>
                    <a:pt x="45" y="34"/>
                    <a:pt x="40" y="34"/>
                    <a:pt x="35" y="36"/>
                  </a:cubicBezTo>
                  <a:cubicBezTo>
                    <a:pt x="34" y="40"/>
                    <a:pt x="33" y="45"/>
                    <a:pt x="33" y="50"/>
                  </a:cubicBezTo>
                  <a:cubicBezTo>
                    <a:pt x="51" y="50"/>
                    <a:pt x="51" y="50"/>
                    <a:pt x="51" y="50"/>
                  </a:cubicBezTo>
                  <a:close/>
                  <a:moveTo>
                    <a:pt x="51" y="24"/>
                  </a:moveTo>
                  <a:cubicBezTo>
                    <a:pt x="51" y="10"/>
                    <a:pt x="51" y="10"/>
                    <a:pt x="51" y="10"/>
                  </a:cubicBezTo>
                  <a:cubicBezTo>
                    <a:pt x="47" y="12"/>
                    <a:pt x="43" y="16"/>
                    <a:pt x="40" y="22"/>
                  </a:cubicBezTo>
                  <a:cubicBezTo>
                    <a:pt x="40" y="23"/>
                    <a:pt x="39" y="24"/>
                    <a:pt x="38" y="25"/>
                  </a:cubicBezTo>
                  <a:cubicBezTo>
                    <a:pt x="42" y="24"/>
                    <a:pt x="47" y="24"/>
                    <a:pt x="51" y="24"/>
                  </a:cubicBezTo>
                  <a:close/>
                  <a:moveTo>
                    <a:pt x="61" y="10"/>
                  </a:moveTo>
                  <a:cubicBezTo>
                    <a:pt x="61" y="24"/>
                    <a:pt x="61" y="24"/>
                    <a:pt x="61" y="24"/>
                  </a:cubicBezTo>
                  <a:cubicBezTo>
                    <a:pt x="65" y="24"/>
                    <a:pt x="69" y="24"/>
                    <a:pt x="73" y="25"/>
                  </a:cubicBezTo>
                  <a:cubicBezTo>
                    <a:pt x="72" y="24"/>
                    <a:pt x="72" y="23"/>
                    <a:pt x="71" y="22"/>
                  </a:cubicBezTo>
                  <a:cubicBezTo>
                    <a:pt x="68" y="16"/>
                    <a:pt x="65" y="12"/>
                    <a:pt x="61" y="10"/>
                  </a:cubicBezTo>
                  <a:close/>
                  <a:moveTo>
                    <a:pt x="61" y="33"/>
                  </a:moveTo>
                  <a:cubicBezTo>
                    <a:pt x="61" y="50"/>
                    <a:pt x="61" y="50"/>
                    <a:pt x="61" y="50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8" y="45"/>
                    <a:pt x="78" y="40"/>
                    <a:pt x="77" y="36"/>
                  </a:cubicBezTo>
                  <a:cubicBezTo>
                    <a:pt x="72" y="34"/>
                    <a:pt x="66" y="34"/>
                    <a:pt x="61" y="33"/>
                  </a:cubicBezTo>
                  <a:close/>
                  <a:moveTo>
                    <a:pt x="61" y="60"/>
                  </a:moveTo>
                  <a:cubicBezTo>
                    <a:pt x="61" y="77"/>
                    <a:pt x="61" y="77"/>
                    <a:pt x="61" y="77"/>
                  </a:cubicBezTo>
                  <a:cubicBezTo>
                    <a:pt x="66" y="77"/>
                    <a:pt x="72" y="76"/>
                    <a:pt x="77" y="75"/>
                  </a:cubicBezTo>
                  <a:cubicBezTo>
                    <a:pt x="78" y="70"/>
                    <a:pt x="78" y="65"/>
                    <a:pt x="79" y="60"/>
                  </a:cubicBezTo>
                  <a:cubicBezTo>
                    <a:pt x="61" y="60"/>
                    <a:pt x="61" y="60"/>
                    <a:pt x="61" y="60"/>
                  </a:cubicBezTo>
                  <a:close/>
                  <a:moveTo>
                    <a:pt x="61" y="87"/>
                  </a:moveTo>
                  <a:cubicBezTo>
                    <a:pt x="61" y="100"/>
                    <a:pt x="61" y="100"/>
                    <a:pt x="61" y="100"/>
                  </a:cubicBezTo>
                  <a:cubicBezTo>
                    <a:pt x="65" y="98"/>
                    <a:pt x="68" y="94"/>
                    <a:pt x="71" y="89"/>
                  </a:cubicBezTo>
                  <a:cubicBezTo>
                    <a:pt x="72" y="88"/>
                    <a:pt x="72" y="87"/>
                    <a:pt x="73" y="85"/>
                  </a:cubicBezTo>
                  <a:cubicBezTo>
                    <a:pt x="69" y="86"/>
                    <a:pt x="65" y="87"/>
                    <a:pt x="61" y="87"/>
                  </a:cubicBezTo>
                  <a:close/>
                  <a:moveTo>
                    <a:pt x="11" y="50"/>
                  </a:moveTo>
                  <a:cubicBezTo>
                    <a:pt x="23" y="50"/>
                    <a:pt x="23" y="50"/>
                    <a:pt x="23" y="50"/>
                  </a:cubicBezTo>
                  <a:cubicBezTo>
                    <a:pt x="23" y="47"/>
                    <a:pt x="24" y="43"/>
                    <a:pt x="24" y="39"/>
                  </a:cubicBezTo>
                  <a:cubicBezTo>
                    <a:pt x="24" y="40"/>
                    <a:pt x="23" y="40"/>
                    <a:pt x="22" y="40"/>
                  </a:cubicBezTo>
                  <a:cubicBezTo>
                    <a:pt x="17" y="43"/>
                    <a:pt x="13" y="47"/>
                    <a:pt x="11" y="50"/>
                  </a:cubicBezTo>
                  <a:close/>
                  <a:moveTo>
                    <a:pt x="88" y="50"/>
                  </a:moveTo>
                  <a:cubicBezTo>
                    <a:pt x="100" y="50"/>
                    <a:pt x="100" y="50"/>
                    <a:pt x="100" y="50"/>
                  </a:cubicBezTo>
                  <a:cubicBezTo>
                    <a:pt x="99" y="47"/>
                    <a:pt x="95" y="43"/>
                    <a:pt x="89" y="40"/>
                  </a:cubicBezTo>
                  <a:cubicBezTo>
                    <a:pt x="89" y="40"/>
                    <a:pt x="88" y="40"/>
                    <a:pt x="87" y="39"/>
                  </a:cubicBezTo>
                  <a:cubicBezTo>
                    <a:pt x="88" y="43"/>
                    <a:pt x="88" y="47"/>
                    <a:pt x="88" y="50"/>
                  </a:cubicBezTo>
                  <a:close/>
                  <a:moveTo>
                    <a:pt x="100" y="60"/>
                  </a:moveTo>
                  <a:cubicBezTo>
                    <a:pt x="88" y="60"/>
                    <a:pt x="88" y="60"/>
                    <a:pt x="88" y="60"/>
                  </a:cubicBezTo>
                  <a:cubicBezTo>
                    <a:pt x="88" y="64"/>
                    <a:pt x="88" y="67"/>
                    <a:pt x="87" y="71"/>
                  </a:cubicBezTo>
                  <a:cubicBezTo>
                    <a:pt x="88" y="71"/>
                    <a:pt x="89" y="70"/>
                    <a:pt x="89" y="70"/>
                  </a:cubicBezTo>
                  <a:cubicBezTo>
                    <a:pt x="95" y="67"/>
                    <a:pt x="99" y="64"/>
                    <a:pt x="100" y="60"/>
                  </a:cubicBezTo>
                  <a:close/>
                  <a:moveTo>
                    <a:pt x="23" y="60"/>
                  </a:moveTo>
                  <a:cubicBezTo>
                    <a:pt x="11" y="60"/>
                    <a:pt x="11" y="60"/>
                    <a:pt x="11" y="60"/>
                  </a:cubicBezTo>
                  <a:cubicBezTo>
                    <a:pt x="13" y="64"/>
                    <a:pt x="17" y="67"/>
                    <a:pt x="22" y="70"/>
                  </a:cubicBezTo>
                  <a:cubicBezTo>
                    <a:pt x="23" y="70"/>
                    <a:pt x="24" y="71"/>
                    <a:pt x="24" y="71"/>
                  </a:cubicBezTo>
                  <a:cubicBezTo>
                    <a:pt x="24" y="67"/>
                    <a:pt x="23" y="64"/>
                    <a:pt x="23" y="60"/>
                  </a:cubicBezTo>
                  <a:close/>
                  <a:moveTo>
                    <a:pt x="96" y="77"/>
                  </a:moveTo>
                  <a:cubicBezTo>
                    <a:pt x="95" y="78"/>
                    <a:pt x="95" y="78"/>
                    <a:pt x="94" y="78"/>
                  </a:cubicBezTo>
                  <a:cubicBezTo>
                    <a:pt x="91" y="80"/>
                    <a:pt x="88" y="81"/>
                    <a:pt x="84" y="82"/>
                  </a:cubicBezTo>
                  <a:cubicBezTo>
                    <a:pt x="83" y="86"/>
                    <a:pt x="81" y="90"/>
                    <a:pt x="80" y="93"/>
                  </a:cubicBezTo>
                  <a:cubicBezTo>
                    <a:pt x="79" y="94"/>
                    <a:pt x="79" y="94"/>
                    <a:pt x="79" y="95"/>
                  </a:cubicBezTo>
                  <a:cubicBezTo>
                    <a:pt x="82" y="93"/>
                    <a:pt x="85" y="90"/>
                    <a:pt x="88" y="88"/>
                  </a:cubicBezTo>
                  <a:cubicBezTo>
                    <a:pt x="91" y="85"/>
                    <a:pt x="94" y="81"/>
                    <a:pt x="96" y="77"/>
                  </a:cubicBezTo>
                  <a:close/>
                  <a:moveTo>
                    <a:pt x="27" y="82"/>
                  </a:moveTo>
                  <a:cubicBezTo>
                    <a:pt x="24" y="81"/>
                    <a:pt x="20" y="80"/>
                    <a:pt x="18" y="78"/>
                  </a:cubicBezTo>
                  <a:cubicBezTo>
                    <a:pt x="17" y="78"/>
                    <a:pt x="16" y="78"/>
                    <a:pt x="15" y="77"/>
                  </a:cubicBezTo>
                  <a:cubicBezTo>
                    <a:pt x="18" y="81"/>
                    <a:pt x="20" y="85"/>
                    <a:pt x="23" y="88"/>
                  </a:cubicBezTo>
                  <a:cubicBezTo>
                    <a:pt x="26" y="90"/>
                    <a:pt x="29" y="93"/>
                    <a:pt x="33" y="95"/>
                  </a:cubicBezTo>
                  <a:cubicBezTo>
                    <a:pt x="32" y="94"/>
                    <a:pt x="32" y="94"/>
                    <a:pt x="32" y="93"/>
                  </a:cubicBezTo>
                  <a:cubicBezTo>
                    <a:pt x="30" y="90"/>
                    <a:pt x="28" y="86"/>
                    <a:pt x="27" y="82"/>
                  </a:cubicBezTo>
                  <a:close/>
                  <a:moveTo>
                    <a:pt x="15" y="33"/>
                  </a:moveTo>
                  <a:cubicBezTo>
                    <a:pt x="16" y="33"/>
                    <a:pt x="17" y="32"/>
                    <a:pt x="18" y="32"/>
                  </a:cubicBezTo>
                  <a:cubicBezTo>
                    <a:pt x="20" y="30"/>
                    <a:pt x="24" y="29"/>
                    <a:pt x="27" y="28"/>
                  </a:cubicBezTo>
                  <a:cubicBezTo>
                    <a:pt x="28" y="24"/>
                    <a:pt x="30" y="20"/>
                    <a:pt x="32" y="17"/>
                  </a:cubicBezTo>
                  <a:cubicBezTo>
                    <a:pt x="32" y="17"/>
                    <a:pt x="32" y="16"/>
                    <a:pt x="33" y="16"/>
                  </a:cubicBezTo>
                  <a:cubicBezTo>
                    <a:pt x="29" y="18"/>
                    <a:pt x="26" y="20"/>
                    <a:pt x="23" y="23"/>
                  </a:cubicBezTo>
                  <a:cubicBezTo>
                    <a:pt x="20" y="26"/>
                    <a:pt x="18" y="29"/>
                    <a:pt x="15" y="33"/>
                  </a:cubicBezTo>
                  <a:close/>
                  <a:moveTo>
                    <a:pt x="84" y="28"/>
                  </a:moveTo>
                  <a:cubicBezTo>
                    <a:pt x="88" y="29"/>
                    <a:pt x="91" y="30"/>
                    <a:pt x="94" y="32"/>
                  </a:cubicBezTo>
                  <a:cubicBezTo>
                    <a:pt x="95" y="32"/>
                    <a:pt x="95" y="33"/>
                    <a:pt x="96" y="33"/>
                  </a:cubicBezTo>
                  <a:cubicBezTo>
                    <a:pt x="94" y="29"/>
                    <a:pt x="91" y="26"/>
                    <a:pt x="88" y="23"/>
                  </a:cubicBezTo>
                  <a:cubicBezTo>
                    <a:pt x="85" y="20"/>
                    <a:pt x="82" y="18"/>
                    <a:pt x="79" y="16"/>
                  </a:cubicBezTo>
                  <a:cubicBezTo>
                    <a:pt x="79" y="16"/>
                    <a:pt x="79" y="17"/>
                    <a:pt x="80" y="17"/>
                  </a:cubicBezTo>
                  <a:cubicBezTo>
                    <a:pt x="81" y="20"/>
                    <a:pt x="83" y="24"/>
                    <a:pt x="84" y="28"/>
                  </a:cubicBezTo>
                  <a:close/>
                </a:path>
              </a:pathLst>
            </a:custGeom>
            <a:solidFill>
              <a:srgbClr val="005DA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 sz="21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7" name="文本框 49"/>
            <p:cNvSpPr txBox="1"/>
            <p:nvPr/>
          </p:nvSpPr>
          <p:spPr>
            <a:xfrm>
              <a:off x="9567636" y="3381327"/>
              <a:ext cx="1248229" cy="3620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 algn="ctr">
                <a:defRPr sz="1600">
                  <a:solidFill>
                    <a:srgbClr val="9DA8B1"/>
                  </a:solidFill>
                  <a:latin typeface="TeXGyreAdventor" panose="00000500000000000000" pitchFamily="50" charset="0"/>
                </a:defRPr>
              </a:lvl1pPr>
            </a:lstStyle>
            <a:p>
              <a:r>
                <a:rPr lang="zh-CN" altLang="en-US" sz="1900" dirty="0">
                  <a:solidFill>
                    <a:schemeClr val="tx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添加标题</a:t>
              </a:r>
              <a:endParaRPr lang="zh-CN" altLang="en-US" sz="1900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49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pull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6" presetClass="entr" presetSubtype="21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6" presetClass="entr" presetSubtype="21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4" presetClass="entr" presetSubtype="10" fill="hold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>
            <a:off x="1368654" y="4433888"/>
            <a:ext cx="112380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833140" y="2946274"/>
            <a:ext cx="1592055" cy="92333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813056" y="4200001"/>
            <a:ext cx="112380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zh-CN"/>
            </a:defPPr>
            <a:lvl1pPr algn="ctr">
              <a:defRPr sz="16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点击添加</a:t>
            </a:r>
            <a:endParaRPr lang="en-US" altLang="zh-CN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r>
              <a:rPr lang="zh-CN" altLang="en-US" sz="180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文字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255828" y="3118513"/>
            <a:ext cx="1592055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</a:t>
            </a:r>
            <a:endParaRPr lang="en-US" altLang="zh-CN" sz="18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sz="18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文字点击</a:t>
            </a:r>
            <a:endParaRPr lang="zh-CN" altLang="en-US" sz="18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8610120" y="2205658"/>
            <a:ext cx="2592288" cy="35086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en-US" altLang="zh-CN" sz="2000" b="1" dirty="0" smtClean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的内容打在这里，或者通过复制您的文本后，在此框中选择粘贴，并选择只保留文字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在此框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中选择粘贴，并选择只保留文字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华文黑体" pitchFamily="2" charset="-122"/>
            </a:endParaRPr>
          </a:p>
        </p:txBody>
      </p:sp>
      <p:sp>
        <p:nvSpPr>
          <p:cNvPr id="21" name="Freeform 4"/>
          <p:cNvSpPr/>
          <p:nvPr/>
        </p:nvSpPr>
        <p:spPr bwMode="auto">
          <a:xfrm>
            <a:off x="2452736" y="2254044"/>
            <a:ext cx="2330287" cy="2330372"/>
          </a:xfrm>
          <a:custGeom>
            <a:avLst/>
            <a:gdLst/>
            <a:ahLst/>
            <a:cxnLst/>
            <a:rect l="l" t="t" r="r" b="b"/>
            <a:pathLst>
              <a:path w="2628619" h="2628031">
                <a:moveTo>
                  <a:pt x="1316980" y="400615"/>
                </a:moveTo>
                <a:cubicBezTo>
                  <a:pt x="813885" y="400615"/>
                  <a:pt x="406046" y="809559"/>
                  <a:pt x="406046" y="1314016"/>
                </a:cubicBezTo>
                <a:cubicBezTo>
                  <a:pt x="406046" y="1818473"/>
                  <a:pt x="813885" y="2227417"/>
                  <a:pt x="1316980" y="2227417"/>
                </a:cubicBezTo>
                <a:cubicBezTo>
                  <a:pt x="1820075" y="2227417"/>
                  <a:pt x="2227914" y="1818473"/>
                  <a:pt x="2227914" y="1314016"/>
                </a:cubicBezTo>
                <a:cubicBezTo>
                  <a:pt x="2227914" y="809559"/>
                  <a:pt x="1820075" y="400615"/>
                  <a:pt x="1316980" y="400615"/>
                </a:cubicBezTo>
                <a:close/>
                <a:moveTo>
                  <a:pt x="1151586" y="0"/>
                </a:moveTo>
                <a:lnTo>
                  <a:pt x="1254227" y="145306"/>
                </a:lnTo>
                <a:lnTo>
                  <a:pt x="1316813" y="142801"/>
                </a:lnTo>
                <a:lnTo>
                  <a:pt x="1379399" y="145306"/>
                </a:lnTo>
                <a:lnTo>
                  <a:pt x="1482041" y="0"/>
                </a:lnTo>
                <a:lnTo>
                  <a:pt x="1522096" y="5011"/>
                </a:lnTo>
                <a:lnTo>
                  <a:pt x="1564654" y="12526"/>
                </a:lnTo>
                <a:lnTo>
                  <a:pt x="1617227" y="182885"/>
                </a:lnTo>
                <a:lnTo>
                  <a:pt x="1679813" y="200422"/>
                </a:lnTo>
                <a:lnTo>
                  <a:pt x="1707351" y="210443"/>
                </a:lnTo>
                <a:lnTo>
                  <a:pt x="1737392" y="220464"/>
                </a:lnTo>
                <a:lnTo>
                  <a:pt x="1880089" y="115243"/>
                </a:lnTo>
                <a:lnTo>
                  <a:pt x="1917640" y="132780"/>
                </a:lnTo>
                <a:lnTo>
                  <a:pt x="1955192" y="152822"/>
                </a:lnTo>
                <a:lnTo>
                  <a:pt x="1952689" y="333201"/>
                </a:lnTo>
                <a:lnTo>
                  <a:pt x="2002758" y="368275"/>
                </a:lnTo>
                <a:lnTo>
                  <a:pt x="2027792" y="388317"/>
                </a:lnTo>
                <a:lnTo>
                  <a:pt x="2052827" y="405854"/>
                </a:lnTo>
                <a:lnTo>
                  <a:pt x="2223061" y="348233"/>
                </a:lnTo>
                <a:lnTo>
                  <a:pt x="2253102" y="378296"/>
                </a:lnTo>
                <a:lnTo>
                  <a:pt x="2283144" y="408360"/>
                </a:lnTo>
                <a:lnTo>
                  <a:pt x="2225564" y="578718"/>
                </a:lnTo>
                <a:lnTo>
                  <a:pt x="2263116" y="626318"/>
                </a:lnTo>
                <a:lnTo>
                  <a:pt x="2298164" y="678929"/>
                </a:lnTo>
                <a:lnTo>
                  <a:pt x="2475909" y="676424"/>
                </a:lnTo>
                <a:lnTo>
                  <a:pt x="2495937" y="711498"/>
                </a:lnTo>
                <a:lnTo>
                  <a:pt x="2515964" y="749077"/>
                </a:lnTo>
                <a:lnTo>
                  <a:pt x="2408316" y="891877"/>
                </a:lnTo>
                <a:lnTo>
                  <a:pt x="2428343" y="952004"/>
                </a:lnTo>
                <a:lnTo>
                  <a:pt x="2438357" y="984572"/>
                </a:lnTo>
                <a:lnTo>
                  <a:pt x="2445868" y="1014636"/>
                </a:lnTo>
                <a:lnTo>
                  <a:pt x="2616102" y="1067246"/>
                </a:lnTo>
                <a:lnTo>
                  <a:pt x="2628619" y="1149920"/>
                </a:lnTo>
                <a:lnTo>
                  <a:pt x="2483419" y="1252637"/>
                </a:lnTo>
                <a:lnTo>
                  <a:pt x="2485923" y="1312763"/>
                </a:lnTo>
                <a:lnTo>
                  <a:pt x="2483419" y="1375395"/>
                </a:lnTo>
                <a:lnTo>
                  <a:pt x="2628619" y="1478111"/>
                </a:lnTo>
                <a:lnTo>
                  <a:pt x="2623612" y="1520701"/>
                </a:lnTo>
                <a:lnTo>
                  <a:pt x="2616102" y="1560785"/>
                </a:lnTo>
                <a:lnTo>
                  <a:pt x="2445868" y="1615901"/>
                </a:lnTo>
                <a:lnTo>
                  <a:pt x="2428343" y="1676028"/>
                </a:lnTo>
                <a:lnTo>
                  <a:pt x="2418330" y="1706091"/>
                </a:lnTo>
                <a:lnTo>
                  <a:pt x="2408316" y="1736154"/>
                </a:lnTo>
                <a:lnTo>
                  <a:pt x="2515964" y="1878955"/>
                </a:lnTo>
                <a:lnTo>
                  <a:pt x="2495937" y="1916534"/>
                </a:lnTo>
                <a:lnTo>
                  <a:pt x="2475909" y="1951608"/>
                </a:lnTo>
                <a:lnTo>
                  <a:pt x="2298164" y="1949102"/>
                </a:lnTo>
                <a:lnTo>
                  <a:pt x="2263116" y="2001713"/>
                </a:lnTo>
                <a:lnTo>
                  <a:pt x="2245592" y="2026766"/>
                </a:lnTo>
                <a:lnTo>
                  <a:pt x="2225564" y="2049313"/>
                </a:lnTo>
                <a:lnTo>
                  <a:pt x="2283144" y="2219672"/>
                </a:lnTo>
                <a:lnTo>
                  <a:pt x="2253102" y="2252240"/>
                </a:lnTo>
                <a:lnTo>
                  <a:pt x="2223061" y="2282304"/>
                </a:lnTo>
                <a:lnTo>
                  <a:pt x="2052827" y="2224682"/>
                </a:lnTo>
                <a:lnTo>
                  <a:pt x="2002758" y="2262261"/>
                </a:lnTo>
                <a:lnTo>
                  <a:pt x="1952689" y="2297335"/>
                </a:lnTo>
                <a:lnTo>
                  <a:pt x="1955192" y="2475210"/>
                </a:lnTo>
                <a:lnTo>
                  <a:pt x="1917640" y="2495252"/>
                </a:lnTo>
                <a:lnTo>
                  <a:pt x="1880089" y="2512789"/>
                </a:lnTo>
                <a:lnTo>
                  <a:pt x="1737392" y="2407567"/>
                </a:lnTo>
                <a:lnTo>
                  <a:pt x="1679813" y="2427609"/>
                </a:lnTo>
                <a:lnTo>
                  <a:pt x="1647268" y="2435125"/>
                </a:lnTo>
                <a:lnTo>
                  <a:pt x="1617227" y="2445146"/>
                </a:lnTo>
                <a:lnTo>
                  <a:pt x="1564654" y="2615505"/>
                </a:lnTo>
                <a:lnTo>
                  <a:pt x="1482041" y="2628031"/>
                </a:lnTo>
                <a:lnTo>
                  <a:pt x="1379399" y="2482725"/>
                </a:lnTo>
                <a:lnTo>
                  <a:pt x="1316813" y="2482725"/>
                </a:lnTo>
                <a:lnTo>
                  <a:pt x="1254227" y="2482725"/>
                </a:lnTo>
                <a:lnTo>
                  <a:pt x="1151586" y="2628031"/>
                </a:lnTo>
                <a:lnTo>
                  <a:pt x="1109027" y="2623021"/>
                </a:lnTo>
                <a:lnTo>
                  <a:pt x="1066469" y="2615505"/>
                </a:lnTo>
                <a:lnTo>
                  <a:pt x="1013896" y="2445146"/>
                </a:lnTo>
                <a:lnTo>
                  <a:pt x="953813" y="2427609"/>
                </a:lnTo>
                <a:lnTo>
                  <a:pt x="923772" y="2417588"/>
                </a:lnTo>
                <a:lnTo>
                  <a:pt x="896234" y="2407567"/>
                </a:lnTo>
                <a:lnTo>
                  <a:pt x="753538" y="2512789"/>
                </a:lnTo>
                <a:lnTo>
                  <a:pt x="715986" y="2495252"/>
                </a:lnTo>
                <a:lnTo>
                  <a:pt x="678434" y="2475210"/>
                </a:lnTo>
                <a:lnTo>
                  <a:pt x="680938" y="2297335"/>
                </a:lnTo>
                <a:lnTo>
                  <a:pt x="630869" y="2262261"/>
                </a:lnTo>
                <a:lnTo>
                  <a:pt x="605834" y="2242219"/>
                </a:lnTo>
                <a:lnTo>
                  <a:pt x="580800" y="2224682"/>
                </a:lnTo>
                <a:lnTo>
                  <a:pt x="410566" y="2282304"/>
                </a:lnTo>
                <a:lnTo>
                  <a:pt x="380524" y="2252240"/>
                </a:lnTo>
                <a:lnTo>
                  <a:pt x="350483" y="2219672"/>
                </a:lnTo>
                <a:lnTo>
                  <a:pt x="408062" y="2049313"/>
                </a:lnTo>
                <a:lnTo>
                  <a:pt x="370510" y="2001713"/>
                </a:lnTo>
                <a:lnTo>
                  <a:pt x="335462" y="1949102"/>
                </a:lnTo>
                <a:lnTo>
                  <a:pt x="157717" y="1951608"/>
                </a:lnTo>
                <a:lnTo>
                  <a:pt x="137690" y="1916534"/>
                </a:lnTo>
                <a:lnTo>
                  <a:pt x="117662" y="1878955"/>
                </a:lnTo>
                <a:lnTo>
                  <a:pt x="225310" y="1736154"/>
                </a:lnTo>
                <a:lnTo>
                  <a:pt x="205283" y="1676028"/>
                </a:lnTo>
                <a:lnTo>
                  <a:pt x="195269" y="1645964"/>
                </a:lnTo>
                <a:lnTo>
                  <a:pt x="187759" y="1615901"/>
                </a:lnTo>
                <a:lnTo>
                  <a:pt x="15021" y="1560785"/>
                </a:lnTo>
                <a:lnTo>
                  <a:pt x="0" y="1478111"/>
                </a:lnTo>
                <a:lnTo>
                  <a:pt x="150207" y="1375395"/>
                </a:lnTo>
                <a:lnTo>
                  <a:pt x="147703" y="1312763"/>
                </a:lnTo>
                <a:lnTo>
                  <a:pt x="150207" y="1252637"/>
                </a:lnTo>
                <a:lnTo>
                  <a:pt x="0" y="1149920"/>
                </a:lnTo>
                <a:lnTo>
                  <a:pt x="7510" y="1107331"/>
                </a:lnTo>
                <a:lnTo>
                  <a:pt x="15021" y="1067246"/>
                </a:lnTo>
                <a:lnTo>
                  <a:pt x="187759" y="1014636"/>
                </a:lnTo>
                <a:lnTo>
                  <a:pt x="205283" y="952004"/>
                </a:lnTo>
                <a:lnTo>
                  <a:pt x="215297" y="921941"/>
                </a:lnTo>
                <a:lnTo>
                  <a:pt x="225310" y="891877"/>
                </a:lnTo>
                <a:lnTo>
                  <a:pt x="117662" y="749077"/>
                </a:lnTo>
                <a:lnTo>
                  <a:pt x="137690" y="711498"/>
                </a:lnTo>
                <a:lnTo>
                  <a:pt x="157717" y="676424"/>
                </a:lnTo>
                <a:lnTo>
                  <a:pt x="335462" y="678929"/>
                </a:lnTo>
                <a:lnTo>
                  <a:pt x="370510" y="626318"/>
                </a:lnTo>
                <a:lnTo>
                  <a:pt x="388034" y="601266"/>
                </a:lnTo>
                <a:lnTo>
                  <a:pt x="408062" y="578718"/>
                </a:lnTo>
                <a:lnTo>
                  <a:pt x="350483" y="408360"/>
                </a:lnTo>
                <a:lnTo>
                  <a:pt x="380524" y="378296"/>
                </a:lnTo>
                <a:lnTo>
                  <a:pt x="410566" y="348233"/>
                </a:lnTo>
                <a:lnTo>
                  <a:pt x="580800" y="405854"/>
                </a:lnTo>
                <a:lnTo>
                  <a:pt x="630869" y="368275"/>
                </a:lnTo>
                <a:lnTo>
                  <a:pt x="680938" y="333201"/>
                </a:lnTo>
                <a:lnTo>
                  <a:pt x="678434" y="152822"/>
                </a:lnTo>
                <a:lnTo>
                  <a:pt x="715986" y="132780"/>
                </a:lnTo>
                <a:lnTo>
                  <a:pt x="753538" y="115243"/>
                </a:lnTo>
                <a:lnTo>
                  <a:pt x="896234" y="220464"/>
                </a:lnTo>
                <a:lnTo>
                  <a:pt x="953813" y="200422"/>
                </a:lnTo>
                <a:lnTo>
                  <a:pt x="983855" y="190401"/>
                </a:lnTo>
                <a:lnTo>
                  <a:pt x="1013896" y="182885"/>
                </a:lnTo>
                <a:lnTo>
                  <a:pt x="1066469" y="12526"/>
                </a:lnTo>
                <a:close/>
              </a:path>
            </a:pathLst>
          </a:custGeom>
          <a:solidFill>
            <a:srgbClr val="B46780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"/>
          <p:cNvSpPr/>
          <p:nvPr/>
        </p:nvSpPr>
        <p:spPr bwMode="auto">
          <a:xfrm>
            <a:off x="4442720" y="3524193"/>
            <a:ext cx="1841898" cy="1841968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rgbClr val="005DA2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rgbClr val="414455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Freeform 8"/>
          <p:cNvSpPr/>
          <p:nvPr/>
        </p:nvSpPr>
        <p:spPr bwMode="auto">
          <a:xfrm>
            <a:off x="914599" y="3702246"/>
            <a:ext cx="2032934" cy="2031804"/>
          </a:xfrm>
          <a:custGeom>
            <a:avLst/>
            <a:gdLst/>
            <a:ahLst/>
            <a:cxnLst/>
            <a:rect l="l" t="t" r="r" b="b"/>
            <a:pathLst>
              <a:path w="2075647" h="2080525">
                <a:moveTo>
                  <a:pt x="1036488" y="349870"/>
                </a:moveTo>
                <a:cubicBezTo>
                  <a:pt x="655847" y="349870"/>
                  <a:pt x="347277" y="658371"/>
                  <a:pt x="347277" y="1038927"/>
                </a:cubicBezTo>
                <a:cubicBezTo>
                  <a:pt x="347277" y="1419483"/>
                  <a:pt x="655847" y="1727984"/>
                  <a:pt x="1036488" y="1727984"/>
                </a:cubicBezTo>
                <a:cubicBezTo>
                  <a:pt x="1417129" y="1727984"/>
                  <a:pt x="1725699" y="1419483"/>
                  <a:pt x="1725699" y="1038927"/>
                </a:cubicBezTo>
                <a:cubicBezTo>
                  <a:pt x="1725699" y="658371"/>
                  <a:pt x="1417129" y="349870"/>
                  <a:pt x="1036488" y="349870"/>
                </a:cubicBezTo>
                <a:close/>
                <a:moveTo>
                  <a:pt x="1096908" y="0"/>
                </a:moveTo>
                <a:lnTo>
                  <a:pt x="1138010" y="2569"/>
                </a:lnTo>
                <a:lnTo>
                  <a:pt x="1179112" y="7706"/>
                </a:lnTo>
                <a:lnTo>
                  <a:pt x="1230489" y="174661"/>
                </a:lnTo>
                <a:lnTo>
                  <a:pt x="1261315" y="182367"/>
                </a:lnTo>
                <a:lnTo>
                  <a:pt x="1292142" y="192641"/>
                </a:lnTo>
                <a:lnTo>
                  <a:pt x="1322968" y="200347"/>
                </a:lnTo>
                <a:lnTo>
                  <a:pt x="1353795" y="213190"/>
                </a:lnTo>
                <a:lnTo>
                  <a:pt x="1487376" y="100173"/>
                </a:lnTo>
                <a:lnTo>
                  <a:pt x="1523340" y="118153"/>
                </a:lnTo>
                <a:lnTo>
                  <a:pt x="1559304" y="138702"/>
                </a:lnTo>
                <a:lnTo>
                  <a:pt x="1538753" y="313363"/>
                </a:lnTo>
                <a:lnTo>
                  <a:pt x="1569580" y="333912"/>
                </a:lnTo>
                <a:lnTo>
                  <a:pt x="1595269" y="354460"/>
                </a:lnTo>
                <a:lnTo>
                  <a:pt x="1618388" y="375008"/>
                </a:lnTo>
                <a:lnTo>
                  <a:pt x="1644077" y="398125"/>
                </a:lnTo>
                <a:lnTo>
                  <a:pt x="1811054" y="344186"/>
                </a:lnTo>
                <a:lnTo>
                  <a:pt x="1836742" y="375008"/>
                </a:lnTo>
                <a:lnTo>
                  <a:pt x="1862431" y="405831"/>
                </a:lnTo>
                <a:lnTo>
                  <a:pt x="1777658" y="562512"/>
                </a:lnTo>
                <a:lnTo>
                  <a:pt x="1811054" y="619021"/>
                </a:lnTo>
                <a:lnTo>
                  <a:pt x="1823898" y="647275"/>
                </a:lnTo>
                <a:lnTo>
                  <a:pt x="1839311" y="678097"/>
                </a:lnTo>
                <a:lnTo>
                  <a:pt x="2019132" y="693508"/>
                </a:lnTo>
                <a:lnTo>
                  <a:pt x="2031976" y="732037"/>
                </a:lnTo>
                <a:lnTo>
                  <a:pt x="2042252" y="770565"/>
                </a:lnTo>
                <a:lnTo>
                  <a:pt x="1900964" y="881013"/>
                </a:lnTo>
                <a:lnTo>
                  <a:pt x="1906102" y="914404"/>
                </a:lnTo>
                <a:lnTo>
                  <a:pt x="1911240" y="945226"/>
                </a:lnTo>
                <a:lnTo>
                  <a:pt x="1913808" y="981186"/>
                </a:lnTo>
                <a:lnTo>
                  <a:pt x="1913808" y="1014577"/>
                </a:lnTo>
                <a:lnTo>
                  <a:pt x="2075647" y="1096771"/>
                </a:lnTo>
                <a:lnTo>
                  <a:pt x="2073078" y="1135299"/>
                </a:lnTo>
                <a:lnTo>
                  <a:pt x="2067941" y="1173827"/>
                </a:lnTo>
                <a:lnTo>
                  <a:pt x="1893257" y="1225198"/>
                </a:lnTo>
                <a:lnTo>
                  <a:pt x="1885551" y="1258589"/>
                </a:lnTo>
                <a:lnTo>
                  <a:pt x="1875275" y="1289412"/>
                </a:lnTo>
                <a:lnTo>
                  <a:pt x="1865000" y="1320235"/>
                </a:lnTo>
                <a:lnTo>
                  <a:pt x="1854724" y="1351057"/>
                </a:lnTo>
                <a:lnTo>
                  <a:pt x="1975461" y="1494896"/>
                </a:lnTo>
                <a:lnTo>
                  <a:pt x="1957479" y="1528287"/>
                </a:lnTo>
                <a:lnTo>
                  <a:pt x="1942066" y="1559110"/>
                </a:lnTo>
                <a:lnTo>
                  <a:pt x="1754538" y="1538561"/>
                </a:lnTo>
                <a:lnTo>
                  <a:pt x="1736556" y="1564247"/>
                </a:lnTo>
                <a:lnTo>
                  <a:pt x="1716005" y="1592501"/>
                </a:lnTo>
                <a:lnTo>
                  <a:pt x="1692886" y="1615618"/>
                </a:lnTo>
                <a:lnTo>
                  <a:pt x="1672335" y="1641303"/>
                </a:lnTo>
                <a:lnTo>
                  <a:pt x="1728850" y="1821102"/>
                </a:lnTo>
                <a:lnTo>
                  <a:pt x="1700592" y="1844219"/>
                </a:lnTo>
                <a:lnTo>
                  <a:pt x="1672335" y="1864767"/>
                </a:lnTo>
                <a:lnTo>
                  <a:pt x="1507927" y="1774868"/>
                </a:lnTo>
                <a:lnTo>
                  <a:pt x="1451412" y="1808259"/>
                </a:lnTo>
                <a:lnTo>
                  <a:pt x="1420585" y="1823670"/>
                </a:lnTo>
                <a:lnTo>
                  <a:pt x="1392328" y="1839081"/>
                </a:lnTo>
                <a:lnTo>
                  <a:pt x="1374346" y="2026586"/>
                </a:lnTo>
                <a:lnTo>
                  <a:pt x="1340950" y="2039428"/>
                </a:lnTo>
                <a:lnTo>
                  <a:pt x="1307555" y="2047134"/>
                </a:lnTo>
                <a:lnTo>
                  <a:pt x="1186818" y="1898158"/>
                </a:lnTo>
                <a:lnTo>
                  <a:pt x="1155992" y="1903295"/>
                </a:lnTo>
                <a:lnTo>
                  <a:pt x="1122596" y="1908432"/>
                </a:lnTo>
                <a:lnTo>
                  <a:pt x="1091770" y="1911001"/>
                </a:lnTo>
                <a:lnTo>
                  <a:pt x="1058375" y="1911001"/>
                </a:lnTo>
                <a:lnTo>
                  <a:pt x="971033" y="2080525"/>
                </a:lnTo>
                <a:lnTo>
                  <a:pt x="935069" y="2077957"/>
                </a:lnTo>
                <a:lnTo>
                  <a:pt x="901674" y="2072819"/>
                </a:lnTo>
                <a:lnTo>
                  <a:pt x="845158" y="1890452"/>
                </a:lnTo>
                <a:lnTo>
                  <a:pt x="814332" y="1882747"/>
                </a:lnTo>
                <a:lnTo>
                  <a:pt x="780937" y="1875041"/>
                </a:lnTo>
                <a:lnTo>
                  <a:pt x="750110" y="1864767"/>
                </a:lnTo>
                <a:lnTo>
                  <a:pt x="719284" y="1851924"/>
                </a:lnTo>
                <a:lnTo>
                  <a:pt x="577996" y="1975215"/>
                </a:lnTo>
                <a:lnTo>
                  <a:pt x="544601" y="1959803"/>
                </a:lnTo>
                <a:lnTo>
                  <a:pt x="511205" y="1939255"/>
                </a:lnTo>
                <a:lnTo>
                  <a:pt x="531756" y="1754319"/>
                </a:lnTo>
                <a:lnTo>
                  <a:pt x="506068" y="1733771"/>
                </a:lnTo>
                <a:lnTo>
                  <a:pt x="480379" y="1713223"/>
                </a:lnTo>
                <a:lnTo>
                  <a:pt x="454690" y="1690106"/>
                </a:lnTo>
                <a:lnTo>
                  <a:pt x="431570" y="1669557"/>
                </a:lnTo>
                <a:lnTo>
                  <a:pt x="254318" y="1726065"/>
                </a:lnTo>
                <a:lnTo>
                  <a:pt x="231198" y="1697811"/>
                </a:lnTo>
                <a:lnTo>
                  <a:pt x="208079" y="1666989"/>
                </a:lnTo>
                <a:lnTo>
                  <a:pt x="297989" y="1505170"/>
                </a:lnTo>
                <a:lnTo>
                  <a:pt x="264594" y="1446093"/>
                </a:lnTo>
                <a:lnTo>
                  <a:pt x="249181" y="1417839"/>
                </a:lnTo>
                <a:lnTo>
                  <a:pt x="236336" y="1387017"/>
                </a:lnTo>
                <a:lnTo>
                  <a:pt x="51378" y="1371606"/>
                </a:lnTo>
                <a:lnTo>
                  <a:pt x="41102" y="1338214"/>
                </a:lnTo>
                <a:lnTo>
                  <a:pt x="30827" y="1302255"/>
                </a:lnTo>
                <a:lnTo>
                  <a:pt x="172114" y="1184101"/>
                </a:lnTo>
                <a:lnTo>
                  <a:pt x="166977" y="1153279"/>
                </a:lnTo>
                <a:lnTo>
                  <a:pt x="164408" y="1119888"/>
                </a:lnTo>
                <a:lnTo>
                  <a:pt x="161839" y="1086497"/>
                </a:lnTo>
                <a:lnTo>
                  <a:pt x="159270" y="1053105"/>
                </a:lnTo>
                <a:lnTo>
                  <a:pt x="0" y="970912"/>
                </a:lnTo>
                <a:lnTo>
                  <a:pt x="2569" y="929815"/>
                </a:lnTo>
                <a:lnTo>
                  <a:pt x="7707" y="893855"/>
                </a:lnTo>
                <a:lnTo>
                  <a:pt x="179821" y="842484"/>
                </a:lnTo>
                <a:lnTo>
                  <a:pt x="187528" y="811662"/>
                </a:lnTo>
                <a:lnTo>
                  <a:pt x="200372" y="778271"/>
                </a:lnTo>
                <a:lnTo>
                  <a:pt x="210647" y="747448"/>
                </a:lnTo>
                <a:lnTo>
                  <a:pt x="220923" y="714057"/>
                </a:lnTo>
                <a:lnTo>
                  <a:pt x="105324" y="577924"/>
                </a:lnTo>
                <a:lnTo>
                  <a:pt x="123306" y="544533"/>
                </a:lnTo>
                <a:lnTo>
                  <a:pt x="141288" y="511141"/>
                </a:lnTo>
                <a:lnTo>
                  <a:pt x="321109" y="529121"/>
                </a:lnTo>
                <a:lnTo>
                  <a:pt x="339091" y="503436"/>
                </a:lnTo>
                <a:lnTo>
                  <a:pt x="359642" y="477750"/>
                </a:lnTo>
                <a:lnTo>
                  <a:pt x="380193" y="449496"/>
                </a:lnTo>
                <a:lnTo>
                  <a:pt x="403313" y="426379"/>
                </a:lnTo>
                <a:lnTo>
                  <a:pt x="349366" y="259424"/>
                </a:lnTo>
                <a:lnTo>
                  <a:pt x="380193" y="233738"/>
                </a:lnTo>
                <a:lnTo>
                  <a:pt x="411019" y="205484"/>
                </a:lnTo>
                <a:lnTo>
                  <a:pt x="567720" y="292815"/>
                </a:lnTo>
                <a:lnTo>
                  <a:pt x="624236" y="259424"/>
                </a:lnTo>
                <a:lnTo>
                  <a:pt x="655062" y="244012"/>
                </a:lnTo>
                <a:lnTo>
                  <a:pt x="683320" y="231170"/>
                </a:lnTo>
                <a:lnTo>
                  <a:pt x="698733" y="53940"/>
                </a:lnTo>
                <a:lnTo>
                  <a:pt x="737266" y="41097"/>
                </a:lnTo>
                <a:lnTo>
                  <a:pt x="775799" y="30823"/>
                </a:lnTo>
                <a:lnTo>
                  <a:pt x="886260" y="166956"/>
                </a:lnTo>
                <a:lnTo>
                  <a:pt x="919656" y="161819"/>
                </a:lnTo>
                <a:lnTo>
                  <a:pt x="953051" y="159250"/>
                </a:lnTo>
                <a:lnTo>
                  <a:pt x="983877" y="156682"/>
                </a:lnTo>
                <a:lnTo>
                  <a:pt x="1017273" y="154113"/>
                </a:lnTo>
                <a:close/>
              </a:path>
            </a:pathLst>
          </a:custGeom>
          <a:solidFill>
            <a:srgbClr val="005DA2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marL="0" marR="0" lvl="0" indent="0" algn="ctr" defTabSz="914400" eaLnBrk="1" fontAlgn="base" latinLnBrk="0" hangingPunct="1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ClrTx/>
              <a:buSzTx/>
              <a:buFontTx/>
              <a:buNone/>
              <a:defRPr/>
            </a:pPr>
            <a:endParaRPr kumimoji="0" lang="en-US" sz="2800" b="0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6"/>
          <p:cNvSpPr/>
          <p:nvPr/>
        </p:nvSpPr>
        <p:spPr bwMode="auto">
          <a:xfrm>
            <a:off x="5928111" y="2327433"/>
            <a:ext cx="2224910" cy="2224996"/>
          </a:xfrm>
          <a:custGeom>
            <a:avLst/>
            <a:gdLst/>
            <a:ahLst/>
            <a:cxnLst/>
            <a:rect l="l" t="t" r="r" b="b"/>
            <a:pathLst>
              <a:path w="1487948" h="1487615">
                <a:moveTo>
                  <a:pt x="743975" y="297790"/>
                </a:moveTo>
                <a:cubicBezTo>
                  <a:pt x="496116" y="297790"/>
                  <a:pt x="295186" y="497479"/>
                  <a:pt x="295186" y="743808"/>
                </a:cubicBezTo>
                <a:cubicBezTo>
                  <a:pt x="295186" y="990137"/>
                  <a:pt x="496116" y="1189826"/>
                  <a:pt x="743975" y="1189826"/>
                </a:cubicBezTo>
                <a:cubicBezTo>
                  <a:pt x="991834" y="1189826"/>
                  <a:pt x="1192764" y="990137"/>
                  <a:pt x="1192764" y="743808"/>
                </a:cubicBezTo>
                <a:cubicBezTo>
                  <a:pt x="1192764" y="497479"/>
                  <a:pt x="991834" y="297790"/>
                  <a:pt x="743975" y="297790"/>
                </a:cubicBezTo>
                <a:close/>
                <a:moveTo>
                  <a:pt x="693753" y="0"/>
                </a:moveTo>
                <a:lnTo>
                  <a:pt x="770837" y="149228"/>
                </a:lnTo>
                <a:lnTo>
                  <a:pt x="801203" y="151560"/>
                </a:lnTo>
                <a:lnTo>
                  <a:pt x="829233" y="153891"/>
                </a:lnTo>
                <a:lnTo>
                  <a:pt x="857264" y="158555"/>
                </a:lnTo>
                <a:lnTo>
                  <a:pt x="885294" y="163218"/>
                </a:lnTo>
                <a:lnTo>
                  <a:pt x="997416" y="41970"/>
                </a:lnTo>
                <a:lnTo>
                  <a:pt x="1018439" y="48965"/>
                </a:lnTo>
                <a:lnTo>
                  <a:pt x="1037126" y="58292"/>
                </a:lnTo>
                <a:lnTo>
                  <a:pt x="1076835" y="74614"/>
                </a:lnTo>
                <a:lnTo>
                  <a:pt x="1069828" y="240164"/>
                </a:lnTo>
                <a:lnTo>
                  <a:pt x="1093186" y="256485"/>
                </a:lnTo>
                <a:lnTo>
                  <a:pt x="1116545" y="272807"/>
                </a:lnTo>
                <a:lnTo>
                  <a:pt x="1139904" y="291461"/>
                </a:lnTo>
                <a:lnTo>
                  <a:pt x="1160927" y="312446"/>
                </a:lnTo>
                <a:lnTo>
                  <a:pt x="1312758" y="261149"/>
                </a:lnTo>
                <a:lnTo>
                  <a:pt x="1340789" y="298456"/>
                </a:lnTo>
                <a:lnTo>
                  <a:pt x="1352468" y="317109"/>
                </a:lnTo>
                <a:lnTo>
                  <a:pt x="1368819" y="335763"/>
                </a:lnTo>
                <a:lnTo>
                  <a:pt x="1280056" y="468669"/>
                </a:lnTo>
                <a:lnTo>
                  <a:pt x="1287064" y="480327"/>
                </a:lnTo>
                <a:lnTo>
                  <a:pt x="1294071" y="496649"/>
                </a:lnTo>
                <a:lnTo>
                  <a:pt x="1305750" y="522298"/>
                </a:lnTo>
                <a:lnTo>
                  <a:pt x="1315094" y="547946"/>
                </a:lnTo>
                <a:lnTo>
                  <a:pt x="1324437" y="575926"/>
                </a:lnTo>
                <a:lnTo>
                  <a:pt x="1476269" y="608570"/>
                </a:lnTo>
                <a:lnTo>
                  <a:pt x="1483276" y="652872"/>
                </a:lnTo>
                <a:lnTo>
                  <a:pt x="1487948" y="701837"/>
                </a:lnTo>
                <a:lnTo>
                  <a:pt x="1350132" y="774120"/>
                </a:lnTo>
                <a:lnTo>
                  <a:pt x="1347796" y="802100"/>
                </a:lnTo>
                <a:lnTo>
                  <a:pt x="1345460" y="830080"/>
                </a:lnTo>
                <a:lnTo>
                  <a:pt x="1340789" y="855729"/>
                </a:lnTo>
                <a:lnTo>
                  <a:pt x="1333781" y="886040"/>
                </a:lnTo>
                <a:lnTo>
                  <a:pt x="1448238" y="988635"/>
                </a:lnTo>
                <a:lnTo>
                  <a:pt x="1431887" y="1032937"/>
                </a:lnTo>
                <a:lnTo>
                  <a:pt x="1410865" y="1077239"/>
                </a:lnTo>
                <a:lnTo>
                  <a:pt x="1259033" y="1067912"/>
                </a:lnTo>
                <a:lnTo>
                  <a:pt x="1242682" y="1093560"/>
                </a:lnTo>
                <a:lnTo>
                  <a:pt x="1226331" y="1116877"/>
                </a:lnTo>
                <a:lnTo>
                  <a:pt x="1209980" y="1137862"/>
                </a:lnTo>
                <a:lnTo>
                  <a:pt x="1191293" y="1158848"/>
                </a:lnTo>
                <a:lnTo>
                  <a:pt x="1235674" y="1303412"/>
                </a:lnTo>
                <a:lnTo>
                  <a:pt x="1198301" y="1336056"/>
                </a:lnTo>
                <a:lnTo>
                  <a:pt x="1179614" y="1350046"/>
                </a:lnTo>
                <a:lnTo>
                  <a:pt x="1158591" y="1364036"/>
                </a:lnTo>
                <a:lnTo>
                  <a:pt x="1030118" y="1282427"/>
                </a:lnTo>
                <a:lnTo>
                  <a:pt x="1006759" y="1294085"/>
                </a:lnTo>
                <a:lnTo>
                  <a:pt x="981065" y="1305744"/>
                </a:lnTo>
                <a:lnTo>
                  <a:pt x="955370" y="1315071"/>
                </a:lnTo>
                <a:lnTo>
                  <a:pt x="927340" y="1324397"/>
                </a:lnTo>
                <a:lnTo>
                  <a:pt x="892302" y="1475957"/>
                </a:lnTo>
                <a:lnTo>
                  <a:pt x="845584" y="1482952"/>
                </a:lnTo>
                <a:lnTo>
                  <a:pt x="798867" y="1487615"/>
                </a:lnTo>
                <a:lnTo>
                  <a:pt x="728791" y="1350046"/>
                </a:lnTo>
                <a:lnTo>
                  <a:pt x="700761" y="1350046"/>
                </a:lnTo>
                <a:lnTo>
                  <a:pt x="672730" y="1345382"/>
                </a:lnTo>
                <a:lnTo>
                  <a:pt x="642364" y="1343051"/>
                </a:lnTo>
                <a:lnTo>
                  <a:pt x="616669" y="1336056"/>
                </a:lnTo>
                <a:lnTo>
                  <a:pt x="511555" y="1450308"/>
                </a:lnTo>
                <a:lnTo>
                  <a:pt x="488197" y="1443313"/>
                </a:lnTo>
                <a:lnTo>
                  <a:pt x="467174" y="1436318"/>
                </a:lnTo>
                <a:lnTo>
                  <a:pt x="422792" y="1417665"/>
                </a:lnTo>
                <a:lnTo>
                  <a:pt x="429800" y="1259110"/>
                </a:lnTo>
                <a:lnTo>
                  <a:pt x="406441" y="1242788"/>
                </a:lnTo>
                <a:lnTo>
                  <a:pt x="383083" y="1226467"/>
                </a:lnTo>
                <a:lnTo>
                  <a:pt x="362060" y="1210145"/>
                </a:lnTo>
                <a:lnTo>
                  <a:pt x="341037" y="1191491"/>
                </a:lnTo>
                <a:lnTo>
                  <a:pt x="184534" y="1238125"/>
                </a:lnTo>
                <a:lnTo>
                  <a:pt x="156503" y="1205481"/>
                </a:lnTo>
                <a:lnTo>
                  <a:pt x="130809" y="1170506"/>
                </a:lnTo>
                <a:lnTo>
                  <a:pt x="219572" y="1032937"/>
                </a:lnTo>
                <a:lnTo>
                  <a:pt x="207893" y="1007288"/>
                </a:lnTo>
                <a:lnTo>
                  <a:pt x="193877" y="981640"/>
                </a:lnTo>
                <a:lnTo>
                  <a:pt x="182198" y="955991"/>
                </a:lnTo>
                <a:lnTo>
                  <a:pt x="172854" y="928011"/>
                </a:lnTo>
                <a:lnTo>
                  <a:pt x="14015" y="893036"/>
                </a:lnTo>
                <a:lnTo>
                  <a:pt x="7008" y="848734"/>
                </a:lnTo>
                <a:lnTo>
                  <a:pt x="0" y="806763"/>
                </a:lnTo>
                <a:lnTo>
                  <a:pt x="147160" y="732149"/>
                </a:lnTo>
                <a:lnTo>
                  <a:pt x="149496" y="701837"/>
                </a:lnTo>
                <a:lnTo>
                  <a:pt x="151832" y="671525"/>
                </a:lnTo>
                <a:lnTo>
                  <a:pt x="156503" y="643545"/>
                </a:lnTo>
                <a:lnTo>
                  <a:pt x="161175" y="615565"/>
                </a:lnTo>
                <a:lnTo>
                  <a:pt x="39710" y="501312"/>
                </a:lnTo>
                <a:lnTo>
                  <a:pt x="53725" y="461674"/>
                </a:lnTo>
                <a:lnTo>
                  <a:pt x="70076" y="424367"/>
                </a:lnTo>
                <a:lnTo>
                  <a:pt x="238259" y="431362"/>
                </a:lnTo>
                <a:lnTo>
                  <a:pt x="254610" y="408045"/>
                </a:lnTo>
                <a:lnTo>
                  <a:pt x="273297" y="384728"/>
                </a:lnTo>
                <a:lnTo>
                  <a:pt x="289648" y="361411"/>
                </a:lnTo>
                <a:lnTo>
                  <a:pt x="310671" y="340426"/>
                </a:lnTo>
                <a:lnTo>
                  <a:pt x="259282" y="177208"/>
                </a:lnTo>
                <a:lnTo>
                  <a:pt x="289648" y="151560"/>
                </a:lnTo>
                <a:lnTo>
                  <a:pt x="322350" y="128243"/>
                </a:lnTo>
                <a:lnTo>
                  <a:pt x="467174" y="219179"/>
                </a:lnTo>
                <a:lnTo>
                  <a:pt x="492868" y="205188"/>
                </a:lnTo>
                <a:lnTo>
                  <a:pt x="518563" y="193530"/>
                </a:lnTo>
                <a:lnTo>
                  <a:pt x="546593" y="184203"/>
                </a:lnTo>
                <a:lnTo>
                  <a:pt x="574624" y="174876"/>
                </a:lnTo>
                <a:lnTo>
                  <a:pt x="609662" y="9327"/>
                </a:lnTo>
                <a:lnTo>
                  <a:pt x="630685" y="6995"/>
                </a:lnTo>
                <a:lnTo>
                  <a:pt x="651707" y="2332"/>
                </a:lnTo>
                <a:close/>
              </a:path>
            </a:pathLst>
          </a:custGeom>
          <a:solidFill>
            <a:srgbClr val="0070C0"/>
          </a:solidFill>
          <a:ln w="3175" cap="flat" cmpd="sng" algn="ctr">
            <a:noFill/>
            <a:prstDash val="solid"/>
          </a:ln>
          <a:effectLst/>
        </p:spPr>
        <p:txBody>
          <a:bodyPr lIns="0" rIns="0" anchor="ctr"/>
          <a:lstStyle/>
          <a:p>
            <a:pPr algn="ctr" defTabSz="914400" fontAlgn="base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</a:pPr>
            <a:endParaRPr lang="en-US" sz="2800" kern="0" dirty="0">
              <a:solidFill>
                <a:sysClr val="window" lastClr="FFFFFF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4154959" y="1269554"/>
            <a:ext cx="3842401" cy="463658"/>
          </a:xfrm>
          <a:prstGeom prst="rect">
            <a:avLst/>
          </a:prstGeom>
          <a:solidFill>
            <a:srgbClr val="005D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72" tIns="45736" rIns="91472" bIns="45736" rtlCol="0" anchor="ctr"/>
          <a:lstStyle/>
          <a:p>
            <a:pPr algn="ctr"/>
            <a:r>
              <a:rPr lang="zh-CN" altLang="en-US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点击添加小标题</a:t>
            </a:r>
            <a:endParaRPr lang="zh-CN" altLang="en-US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1" dur="8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8" presetClass="emph" presetSubtype="0" repeatCount="indefinite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64800000">
                                      <p:cBhvr>
                                        <p:cTn id="31" dur="7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mph" presetSubtype="0" repeatCount="indefinite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Rot by="-108000000">
                                      <p:cBhvr>
                                        <p:cTn id="41" dur="7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Rot by="86400000">
                                      <p:cBhvr>
                                        <p:cTn id="51" dur="7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8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 bldLvl="0" animBg="1"/>
      <p:bldP spid="21" grpId="1" bldLvl="0" animBg="1"/>
      <p:bldP spid="22" grpId="0" animBg="1"/>
      <p:bldP spid="22" grpId="1" animBg="1"/>
      <p:bldP spid="23" grpId="0" animBg="1"/>
      <p:bldP spid="23" grpId="1" animBg="1"/>
      <p:bldP spid="24" grpId="0" bldLvl="0" animBg="1"/>
      <p:bldP spid="24" grpId="1" bldLvl="0" animBg="1"/>
      <p:bldP spid="12" grpId="0" animBg="1"/>
      <p:bldP spid="13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7"/>
          <p:cNvSpPr>
            <a:spLocks noChangeArrowheads="1"/>
          </p:cNvSpPr>
          <p:nvPr/>
        </p:nvSpPr>
        <p:spPr bwMode="auto">
          <a:xfrm>
            <a:off x="-1" y="4926468"/>
            <a:ext cx="9557359" cy="85064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EAEAEA"/>
            </a:solidFill>
            <a:miter lim="800000"/>
          </a:ln>
        </p:spPr>
        <p:txBody>
          <a:bodyPr wrap="none" lIns="89477" tIns="44738" rIns="89477" bIns="44738" anchor="ctr"/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5" name="Line 43"/>
          <p:cNvSpPr>
            <a:spLocks noChangeShapeType="1"/>
          </p:cNvSpPr>
          <p:nvPr/>
        </p:nvSpPr>
        <p:spPr bwMode="auto">
          <a:xfrm rot="5400000">
            <a:off x="4380424" y="1813957"/>
            <a:ext cx="0" cy="7363698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8" rIns="89477" bIns="44738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3701915" y="3084970"/>
            <a:ext cx="5855444" cy="845185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EAEAEA"/>
            </a:solidFill>
            <a:miter lim="800000"/>
          </a:ln>
        </p:spPr>
        <p:txBody>
          <a:bodyPr wrap="none" lIns="89477" tIns="44738" rIns="89477" bIns="44738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7" name="Line 43"/>
          <p:cNvSpPr>
            <a:spLocks noChangeShapeType="1"/>
          </p:cNvSpPr>
          <p:nvPr/>
        </p:nvSpPr>
        <p:spPr bwMode="auto">
          <a:xfrm rot="16200000" flipH="1">
            <a:off x="6529825" y="1938235"/>
            <a:ext cx="0" cy="3370727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8" rIns="89477" bIns="44738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8" name="Rectangle 5"/>
          <p:cNvSpPr>
            <a:spLocks noChangeArrowheads="1"/>
          </p:cNvSpPr>
          <p:nvPr/>
        </p:nvSpPr>
        <p:spPr bwMode="auto">
          <a:xfrm rot="5400000">
            <a:off x="7975210" y="4230150"/>
            <a:ext cx="2326033" cy="841798"/>
          </a:xfrm>
          <a:prstGeom prst="rect">
            <a:avLst/>
          </a:prstGeom>
          <a:solidFill>
            <a:srgbClr val="FFFFFF"/>
          </a:solidFill>
          <a:ln w="9525">
            <a:solidFill>
              <a:srgbClr val="EAEAEA"/>
            </a:solidFill>
            <a:miter lim="800000"/>
          </a:ln>
        </p:spPr>
        <p:txBody>
          <a:bodyPr wrap="none" lIns="89477" tIns="44738" rIns="89477" bIns="44738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9" name="Line 44"/>
          <p:cNvSpPr>
            <a:spLocks noChangeShapeType="1"/>
          </p:cNvSpPr>
          <p:nvPr/>
        </p:nvSpPr>
        <p:spPr bwMode="auto">
          <a:xfrm>
            <a:off x="9155911" y="4212474"/>
            <a:ext cx="0" cy="403061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8" rIns="89477" bIns="44738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4182941" y="1312926"/>
            <a:ext cx="5374418" cy="850649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EAEAEA"/>
            </a:solidFill>
            <a:miter lim="800000"/>
          </a:ln>
        </p:spPr>
        <p:txBody>
          <a:bodyPr wrap="none" lIns="89477" tIns="44738" rIns="89477" bIns="44738" anchor="ctr"/>
          <a:lstStyle/>
          <a:p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1" name="Line 43"/>
          <p:cNvSpPr>
            <a:spLocks noChangeShapeType="1"/>
          </p:cNvSpPr>
          <p:nvPr/>
        </p:nvSpPr>
        <p:spPr bwMode="auto">
          <a:xfrm rot="5400000">
            <a:off x="6376909" y="138035"/>
            <a:ext cx="0" cy="3370727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8" rIns="89477" bIns="44738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 rot="5400000">
            <a:off x="2492337" y="2200641"/>
            <a:ext cx="2617229" cy="841798"/>
          </a:xfrm>
          <a:prstGeom prst="rect">
            <a:avLst/>
          </a:prstGeom>
          <a:solidFill>
            <a:schemeClr val="bg1">
              <a:lumMod val="85000"/>
            </a:schemeClr>
          </a:solidFill>
          <a:ln w="9525">
            <a:solidFill>
              <a:srgbClr val="EAEAEA"/>
            </a:solidFill>
            <a:miter lim="800000"/>
          </a:ln>
        </p:spPr>
        <p:txBody>
          <a:bodyPr wrap="none" lIns="89477" tIns="44738" rIns="89477" bIns="44738" anchor="ctr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3" name="Line 42"/>
          <p:cNvSpPr>
            <a:spLocks noChangeShapeType="1"/>
          </p:cNvSpPr>
          <p:nvPr/>
        </p:nvSpPr>
        <p:spPr bwMode="auto">
          <a:xfrm>
            <a:off x="3781496" y="2389786"/>
            <a:ext cx="0" cy="453520"/>
          </a:xfrm>
          <a:prstGeom prst="line">
            <a:avLst/>
          </a:prstGeom>
          <a:noFill/>
          <a:ln w="28575">
            <a:solidFill>
              <a:schemeClr val="bg1">
                <a:lumMod val="50000"/>
              </a:schemeClr>
            </a:solidFill>
            <a:prstDash val="lgDash"/>
            <a:round/>
            <a:tailEnd type="triangl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89477" tIns="44738" rIns="89477" bIns="44738"/>
          <a:lstStyle/>
          <a:p>
            <a:pPr>
              <a:defRPr/>
            </a:pPr>
            <a:endParaRPr lang="zh-CN" altLang="en-US" kern="0" dirty="0">
              <a:solidFill>
                <a:sysClr val="windowText" lastClr="000000"/>
              </a:solidFill>
              <a:ea typeface="微软雅黑" panose="020B0503020204020204" pitchFamily="34" charset="-122"/>
            </a:endParaRPr>
          </a:p>
        </p:txBody>
      </p:sp>
      <p:sp>
        <p:nvSpPr>
          <p:cNvPr id="14" name="Oval 38"/>
          <p:cNvSpPr>
            <a:spLocks noChangeArrowheads="1"/>
          </p:cNvSpPr>
          <p:nvPr/>
        </p:nvSpPr>
        <p:spPr bwMode="auto">
          <a:xfrm>
            <a:off x="8457728" y="1031311"/>
            <a:ext cx="1375359" cy="1358474"/>
          </a:xfrm>
          <a:prstGeom prst="ellipse">
            <a:avLst/>
          </a:prstGeom>
          <a:solidFill>
            <a:srgbClr val="005DA2"/>
          </a:solidFill>
          <a:ln w="19050">
            <a:noFill/>
            <a:round/>
          </a:ln>
        </p:spPr>
        <p:txBody>
          <a:bodyPr wrap="none" lIns="89477" tIns="44738" rIns="89477" bIns="44738" anchor="ctr"/>
          <a:lstStyle/>
          <a:p>
            <a:pPr algn="ctr">
              <a:defRPr/>
            </a:pPr>
            <a:r>
              <a:rPr lang="zh-CN" altLang="en-US" sz="2000" kern="0" dirty="0">
                <a:solidFill>
                  <a:schemeClr val="bg1"/>
                </a:solidFill>
                <a:ea typeface="微软雅黑" panose="020B0503020204020204" pitchFamily="34" charset="-122"/>
              </a:rPr>
              <a:t>起点</a:t>
            </a:r>
            <a:endParaRPr lang="zh-CN" altLang="en-US" sz="20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4717190" y="1363642"/>
            <a:ext cx="3552697" cy="459757"/>
          </a:xfrm>
          <a:prstGeom prst="rect">
            <a:avLst/>
          </a:prstGeom>
        </p:spPr>
        <p:txBody>
          <a:bodyPr wrap="square" lIns="89477" tIns="44738" rIns="89477" bIns="44738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Oval 38"/>
          <p:cNvSpPr>
            <a:spLocks noChangeArrowheads="1"/>
          </p:cNvSpPr>
          <p:nvPr/>
        </p:nvSpPr>
        <p:spPr bwMode="auto">
          <a:xfrm>
            <a:off x="3113269" y="1031311"/>
            <a:ext cx="1375359" cy="1358474"/>
          </a:xfrm>
          <a:prstGeom prst="ellipse">
            <a:avLst/>
          </a:prstGeom>
          <a:solidFill>
            <a:srgbClr val="005DA2"/>
          </a:solidFill>
          <a:ln w="19050">
            <a:noFill/>
            <a:round/>
          </a:ln>
        </p:spPr>
        <p:txBody>
          <a:bodyPr wrap="none" lIns="89477" tIns="44738" rIns="89477" bIns="44738" anchor="ctr"/>
          <a:lstStyle/>
          <a:p>
            <a:pPr algn="ctr"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第一季度</a:t>
            </a:r>
            <a:endParaRPr lang="zh-CN" altLang="en-US" sz="20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8" name="Oval 38"/>
          <p:cNvSpPr>
            <a:spLocks noChangeArrowheads="1"/>
          </p:cNvSpPr>
          <p:nvPr/>
        </p:nvSpPr>
        <p:spPr bwMode="auto">
          <a:xfrm>
            <a:off x="3113269" y="2808795"/>
            <a:ext cx="1375359" cy="1358474"/>
          </a:xfrm>
          <a:prstGeom prst="ellipse">
            <a:avLst/>
          </a:prstGeom>
          <a:solidFill>
            <a:srgbClr val="005DA2"/>
          </a:solidFill>
          <a:ln w="19050">
            <a:noFill/>
            <a:round/>
          </a:ln>
        </p:spPr>
        <p:txBody>
          <a:bodyPr wrap="none" lIns="89477" tIns="44738" rIns="89477" bIns="44738" anchor="ctr"/>
          <a:lstStyle/>
          <a:p>
            <a:pPr algn="ctr"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第二季度</a:t>
            </a:r>
            <a:endParaRPr lang="zh-CN" altLang="en-US" sz="20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717190" y="3163842"/>
            <a:ext cx="3552697" cy="459757"/>
          </a:xfrm>
          <a:prstGeom prst="rect">
            <a:avLst/>
          </a:prstGeom>
        </p:spPr>
        <p:txBody>
          <a:bodyPr wrap="square" lIns="89477" tIns="44738" rIns="89477" bIns="44738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Oval 38"/>
          <p:cNvSpPr>
            <a:spLocks noChangeArrowheads="1"/>
          </p:cNvSpPr>
          <p:nvPr/>
        </p:nvSpPr>
        <p:spPr bwMode="auto">
          <a:xfrm>
            <a:off x="8468232" y="2808795"/>
            <a:ext cx="1375359" cy="1358474"/>
          </a:xfrm>
          <a:prstGeom prst="ellipse">
            <a:avLst/>
          </a:prstGeom>
          <a:solidFill>
            <a:srgbClr val="005DA2"/>
          </a:solidFill>
          <a:ln w="19050">
            <a:noFill/>
            <a:round/>
          </a:ln>
        </p:spPr>
        <p:txBody>
          <a:bodyPr wrap="none" lIns="89477" tIns="44738" rIns="89477" bIns="44738" anchor="ctr"/>
          <a:lstStyle/>
          <a:p>
            <a:pPr algn="ctr"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第三季度</a:t>
            </a:r>
            <a:endParaRPr lang="zh-CN" altLang="en-US" sz="20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1" name="Oval 38"/>
          <p:cNvSpPr>
            <a:spLocks noChangeArrowheads="1"/>
          </p:cNvSpPr>
          <p:nvPr/>
        </p:nvSpPr>
        <p:spPr bwMode="auto">
          <a:xfrm>
            <a:off x="8468232" y="4663608"/>
            <a:ext cx="1375359" cy="1358474"/>
          </a:xfrm>
          <a:prstGeom prst="ellipse">
            <a:avLst/>
          </a:prstGeom>
          <a:solidFill>
            <a:srgbClr val="005DA2"/>
          </a:solidFill>
          <a:ln w="19050">
            <a:noFill/>
            <a:round/>
          </a:ln>
        </p:spPr>
        <p:txBody>
          <a:bodyPr wrap="none" lIns="89477" tIns="44738" rIns="89477" bIns="44738" anchor="ctr"/>
          <a:lstStyle/>
          <a:p>
            <a:pPr algn="ctr">
              <a:defRPr/>
            </a:pPr>
            <a:r>
              <a:rPr lang="zh-CN" altLang="en-US" sz="2000" kern="0" dirty="0" smtClean="0">
                <a:solidFill>
                  <a:schemeClr val="bg1"/>
                </a:solidFill>
                <a:ea typeface="微软雅黑" panose="020B0503020204020204" pitchFamily="34" charset="-122"/>
              </a:rPr>
              <a:t>第四季度</a:t>
            </a:r>
            <a:endParaRPr lang="zh-CN" altLang="en-US" sz="2000" kern="0" dirty="0">
              <a:solidFill>
                <a:schemeClr val="bg1"/>
              </a:solidFill>
              <a:ea typeface="微软雅黑" panose="020B0503020204020204" pitchFamily="34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64490" y="5036050"/>
            <a:ext cx="6897783" cy="459757"/>
          </a:xfrm>
          <a:prstGeom prst="rect">
            <a:avLst/>
          </a:prstGeom>
        </p:spPr>
        <p:txBody>
          <a:bodyPr wrap="square" lIns="89477" tIns="44738" rIns="89477" bIns="44738" anchor="ctr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600" dirty="0">
                <a:latin typeface="微软雅黑" panose="020B0503020204020204" pitchFamily="34" charset="-122"/>
                <a:ea typeface="微软雅黑" panose="020B0503020204020204" pitchFamily="34" charset="-122"/>
                <a:cs typeface="华文黑体" pitchFamily="2" charset="-122"/>
              </a:rPr>
              <a:t>点击添加文本点击添加文本点击添加文本点击添加文本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 advClick="0" advTm="0">
        <p14:prism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5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8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6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7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949"/>
                                </p:stCondLst>
                                <p:childTnLst>
                                  <p:par>
                                    <p:cTn id="79" presetID="2" presetClass="entr" presetSubtype="1" fill="hold" grpId="0" nodeType="after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000">
                                          <p:cBhvr additive="base">
                                            <p:cTn id="8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000">
                                          <p:cBhvr additive="base">
                                            <p:cTn id="8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449"/>
                                </p:stCondLst>
                                <p:childTnLst>
                                  <p:par>
                                    <p:cTn id="8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949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9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9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9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9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6" grpId="0"/>
          <p:bldP spid="16" grpId="1"/>
          <p:bldP spid="17" grpId="0" animBg="1"/>
          <p:bldP spid="18" grpId="0" animBg="1"/>
          <p:bldP spid="19" grpId="0"/>
          <p:bldP spid="19" grpId="1"/>
          <p:bldP spid="20" grpId="0" animBg="1"/>
          <p:bldP spid="21" grpId="0" animBg="1"/>
          <p:bldP spid="22" grpId="0"/>
          <p:bldP spid="22" grpId="1"/>
          <p:bldP spid="2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1" dur="500" tmFilter="0,0; .5, 1; 1, 1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850"/>
                                </p:stCondLst>
                                <p:childTnLst>
                                  <p:par>
                                    <p:cTn id="1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350"/>
                                </p:stCondLst>
                                <p:childTnLst>
                                  <p:par>
                                    <p:cTn id="18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0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1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23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1850"/>
                                </p:stCondLst>
                                <p:childTnLst>
                                  <p:par>
                                    <p:cTn id="2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35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1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34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3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3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3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2900"/>
                                </p:stCondLst>
                                <p:childTnLst>
                                  <p:par>
                                    <p:cTn id="39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1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44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400"/>
                                </p:stCondLst>
                                <p:childTnLst>
                                  <p:par>
                                    <p:cTn id="46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5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4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6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7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8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0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90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1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6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6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69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70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5449"/>
                                </p:stCondLst>
                                <p:childTnLst>
                                  <p:par>
                                    <p:cTn id="72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4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5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7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8" fill="hold">
                                <p:stCondLst>
                                  <p:cond delay="5949"/>
                                </p:stCondLst>
                                <p:childTnLst>
                                  <p:par>
                                    <p:cTn id="79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81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2" dur="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449"/>
                                </p:stCondLst>
                                <p:childTnLst>
                                  <p:par>
                                    <p:cTn id="8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9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0" fill="hold">
                                <p:stCondLst>
                                  <p:cond delay="6949"/>
                                </p:stCondLst>
                                <p:childTnLst>
                                  <p:par>
                                    <p:cTn id="91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set>
                                          <p:cBhvr>
                                            <p:cTn id="9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3" dur="1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4" presetID="36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30000"/>
                                      </p:iterate>
                                      <p:childTnLst>
                                        <p:animScale>
                                          <p:cBhvr>
                                            <p:cTn id="95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</p:cBhvr>
                                          <p:to x="80000" y="100000"/>
                                        </p:animScale>
                                        <p:anim by="(#ppt_w*0.10)" calcmode="lin" valueType="num">
                                          <p:cBhvr>
                                            <p:cTn id="96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</p:anim>
                                        <p:anim by="(-#ppt_w*0.10)" calcmode="lin" valueType="num">
                                          <p:cBhvr>
                                            <p:cTn id="97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</p:anim>
                                        <p:animRot by="-480000">
                                          <p:cBhvr>
                                            <p:cTn id="98" dur="50" autoRev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6" grpId="0"/>
          <p:bldP spid="16" grpId="1"/>
          <p:bldP spid="17" grpId="0" animBg="1"/>
          <p:bldP spid="18" grpId="0" animBg="1"/>
          <p:bldP spid="19" grpId="0"/>
          <p:bldP spid="19" grpId="1"/>
          <p:bldP spid="20" grpId="0" animBg="1"/>
          <p:bldP spid="21" grpId="0" animBg="1"/>
          <p:bldP spid="22" grpId="0"/>
          <p:bldP spid="22" grpId="1"/>
          <p:bldP spid="24" grpId="0"/>
        </p:bldLst>
      </p:timing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文本框 2"/>
          <p:cNvSpPr txBox="1"/>
          <p:nvPr/>
        </p:nvSpPr>
        <p:spPr>
          <a:xfrm>
            <a:off x="1706687" y="170270"/>
            <a:ext cx="328895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solidFill>
                  <a:srgbClr val="005DA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点击输入标题内容</a:t>
            </a:r>
            <a:endParaRPr lang="zh-CN" altLang="en-US" sz="2800" b="1" dirty="0">
              <a:solidFill>
                <a:srgbClr val="005DA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" name="图形"/>
          <p:cNvSpPr/>
          <p:nvPr/>
        </p:nvSpPr>
        <p:spPr>
          <a:xfrm>
            <a:off x="778889" y="1860038"/>
            <a:ext cx="1074835" cy="1483742"/>
          </a:xfrm>
          <a:prstGeom prst="flowChartOffpageConnector">
            <a:avLst/>
          </a:prstGeom>
          <a:solidFill>
            <a:srgbClr val="0070C0"/>
          </a:solidFill>
          <a:ln w="635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3" name="图形"/>
          <p:cNvSpPr/>
          <p:nvPr/>
        </p:nvSpPr>
        <p:spPr>
          <a:xfrm>
            <a:off x="2573567" y="1859798"/>
            <a:ext cx="1074835" cy="1483742"/>
          </a:xfrm>
          <a:prstGeom prst="flowChartOffpageConnector">
            <a:avLst/>
          </a:prstGeom>
          <a:solidFill>
            <a:srgbClr val="B46780"/>
          </a:solidFill>
          <a:ln w="635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16" name="图形"/>
          <p:cNvSpPr/>
          <p:nvPr/>
        </p:nvSpPr>
        <p:spPr>
          <a:xfrm>
            <a:off x="4308316" y="1877974"/>
            <a:ext cx="1074835" cy="1483742"/>
          </a:xfrm>
          <a:prstGeom prst="flowChartOffpageConnector">
            <a:avLst/>
          </a:prstGeom>
          <a:solidFill>
            <a:srgbClr val="0070C0"/>
          </a:solidFill>
          <a:ln w="63500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n-ea"/>
            </a:endParaRPr>
          </a:p>
        </p:txBody>
      </p:sp>
      <p:sp>
        <p:nvSpPr>
          <p:cNvPr id="18" name="图标"/>
          <p:cNvSpPr>
            <a:spLocks noEditPoints="1" noChangeArrowheads="1"/>
          </p:cNvSpPr>
          <p:nvPr/>
        </p:nvSpPr>
        <p:spPr bwMode="auto">
          <a:xfrm>
            <a:off x="1020928" y="2222744"/>
            <a:ext cx="592026" cy="616912"/>
          </a:xfrm>
          <a:custGeom>
            <a:avLst/>
            <a:gdLst>
              <a:gd name="T0" fmla="*/ 2147483647 w 89"/>
              <a:gd name="T1" fmla="*/ 2147483647 h 92"/>
              <a:gd name="T2" fmla="*/ 2147483647 w 89"/>
              <a:gd name="T3" fmla="*/ 2147483647 h 92"/>
              <a:gd name="T4" fmla="*/ 2147483647 w 89"/>
              <a:gd name="T5" fmla="*/ 2147483647 h 92"/>
              <a:gd name="T6" fmla="*/ 2147483647 w 89"/>
              <a:gd name="T7" fmla="*/ 2147483647 h 92"/>
              <a:gd name="T8" fmla="*/ 2147483647 w 89"/>
              <a:gd name="T9" fmla="*/ 2147483647 h 92"/>
              <a:gd name="T10" fmla="*/ 2147483647 w 89"/>
              <a:gd name="T11" fmla="*/ 2147483647 h 92"/>
              <a:gd name="T12" fmla="*/ 2147483647 w 89"/>
              <a:gd name="T13" fmla="*/ 2147483647 h 92"/>
              <a:gd name="T14" fmla="*/ 2147483647 w 89"/>
              <a:gd name="T15" fmla="*/ 2147483647 h 92"/>
              <a:gd name="T16" fmla="*/ 2147483647 w 89"/>
              <a:gd name="T17" fmla="*/ 2147483647 h 92"/>
              <a:gd name="T18" fmla="*/ 2147483647 w 89"/>
              <a:gd name="T19" fmla="*/ 2147483647 h 92"/>
              <a:gd name="T20" fmla="*/ 2147483647 w 89"/>
              <a:gd name="T21" fmla="*/ 2147483647 h 92"/>
              <a:gd name="T22" fmla="*/ 2147483647 w 89"/>
              <a:gd name="T23" fmla="*/ 2147483647 h 92"/>
              <a:gd name="T24" fmla="*/ 2147483647 w 89"/>
              <a:gd name="T25" fmla="*/ 2147483647 h 92"/>
              <a:gd name="T26" fmla="*/ 2147483647 w 89"/>
              <a:gd name="T27" fmla="*/ 2147483647 h 92"/>
              <a:gd name="T28" fmla="*/ 2147483647 w 89"/>
              <a:gd name="T29" fmla="*/ 2147483647 h 92"/>
              <a:gd name="T30" fmla="*/ 2147483647 w 89"/>
              <a:gd name="T31" fmla="*/ 2147483647 h 92"/>
              <a:gd name="T32" fmla="*/ 2147483647 w 89"/>
              <a:gd name="T33" fmla="*/ 2147483647 h 92"/>
              <a:gd name="T34" fmla="*/ 2147483647 w 89"/>
              <a:gd name="T35" fmla="*/ 2147483647 h 92"/>
              <a:gd name="T36" fmla="*/ 2147483647 w 89"/>
              <a:gd name="T37" fmla="*/ 2147483647 h 92"/>
              <a:gd name="T38" fmla="*/ 2147483647 w 89"/>
              <a:gd name="T39" fmla="*/ 2147483647 h 92"/>
              <a:gd name="T40" fmla="*/ 2147483647 w 89"/>
              <a:gd name="T41" fmla="*/ 2147483647 h 92"/>
              <a:gd name="T42" fmla="*/ 2147483647 w 89"/>
              <a:gd name="T43" fmla="*/ 2147483647 h 92"/>
              <a:gd name="T44" fmla="*/ 2147483647 w 89"/>
              <a:gd name="T45" fmla="*/ 2147483647 h 92"/>
              <a:gd name="T46" fmla="*/ 2147483647 w 89"/>
              <a:gd name="T47" fmla="*/ 2147483647 h 92"/>
              <a:gd name="T48" fmla="*/ 2147483647 w 89"/>
              <a:gd name="T49" fmla="*/ 2147483647 h 92"/>
              <a:gd name="T50" fmla="*/ 2147483647 w 89"/>
              <a:gd name="T51" fmla="*/ 2147483647 h 92"/>
              <a:gd name="T52" fmla="*/ 2147483647 w 89"/>
              <a:gd name="T53" fmla="*/ 2147483647 h 92"/>
              <a:gd name="T54" fmla="*/ 2147483647 w 89"/>
              <a:gd name="T55" fmla="*/ 2147483647 h 92"/>
              <a:gd name="T56" fmla="*/ 2147483647 w 89"/>
              <a:gd name="T57" fmla="*/ 2147483647 h 92"/>
              <a:gd name="T58" fmla="*/ 2147483647 w 89"/>
              <a:gd name="T59" fmla="*/ 2147483647 h 92"/>
              <a:gd name="T60" fmla="*/ 2147483647 w 89"/>
              <a:gd name="T61" fmla="*/ 2147483647 h 92"/>
              <a:gd name="T62" fmla="*/ 2147483647 w 89"/>
              <a:gd name="T63" fmla="*/ 2147483647 h 92"/>
              <a:gd name="T64" fmla="*/ 2147483647 w 89"/>
              <a:gd name="T65" fmla="*/ 2147483647 h 92"/>
              <a:gd name="T66" fmla="*/ 2147483647 w 89"/>
              <a:gd name="T67" fmla="*/ 2147483647 h 92"/>
              <a:gd name="T68" fmla="*/ 2147483647 w 89"/>
              <a:gd name="T69" fmla="*/ 2147483647 h 92"/>
              <a:gd name="T70" fmla="*/ 2147483647 w 89"/>
              <a:gd name="T71" fmla="*/ 2147483647 h 92"/>
              <a:gd name="T72" fmla="*/ 2147483647 w 89"/>
              <a:gd name="T73" fmla="*/ 2147483647 h 92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w 89"/>
              <a:gd name="T112" fmla="*/ 0 h 92"/>
              <a:gd name="T113" fmla="*/ 89 w 89"/>
              <a:gd name="T114" fmla="*/ 92 h 92"/>
            </a:gdLst>
            <a:ahLst/>
            <a:cxnLst>
              <a:cxn ang="T74">
                <a:pos x="T0" y="T1"/>
              </a:cxn>
              <a:cxn ang="T75">
                <a:pos x="T2" y="T3"/>
              </a:cxn>
              <a:cxn ang="T76">
                <a:pos x="T4" y="T5"/>
              </a:cxn>
              <a:cxn ang="T77">
                <a:pos x="T6" y="T7"/>
              </a:cxn>
              <a:cxn ang="T78">
                <a:pos x="T8" y="T9"/>
              </a:cxn>
              <a:cxn ang="T79">
                <a:pos x="T10" y="T11"/>
              </a:cxn>
              <a:cxn ang="T80">
                <a:pos x="T12" y="T13"/>
              </a:cxn>
              <a:cxn ang="T81">
                <a:pos x="T14" y="T15"/>
              </a:cxn>
              <a:cxn ang="T82">
                <a:pos x="T16" y="T17"/>
              </a:cxn>
              <a:cxn ang="T83">
                <a:pos x="T18" y="T19"/>
              </a:cxn>
              <a:cxn ang="T84">
                <a:pos x="T20" y="T21"/>
              </a:cxn>
              <a:cxn ang="T85">
                <a:pos x="T22" y="T23"/>
              </a:cxn>
              <a:cxn ang="T86">
                <a:pos x="T24" y="T25"/>
              </a:cxn>
              <a:cxn ang="T87">
                <a:pos x="T26" y="T27"/>
              </a:cxn>
              <a:cxn ang="T88">
                <a:pos x="T28" y="T29"/>
              </a:cxn>
              <a:cxn ang="T89">
                <a:pos x="T30" y="T31"/>
              </a:cxn>
              <a:cxn ang="T90">
                <a:pos x="T32" y="T33"/>
              </a:cxn>
              <a:cxn ang="T91">
                <a:pos x="T34" y="T35"/>
              </a:cxn>
              <a:cxn ang="T92">
                <a:pos x="T36" y="T37"/>
              </a:cxn>
              <a:cxn ang="T93">
                <a:pos x="T38" y="T39"/>
              </a:cxn>
              <a:cxn ang="T94">
                <a:pos x="T40" y="T41"/>
              </a:cxn>
              <a:cxn ang="T95">
                <a:pos x="T42" y="T43"/>
              </a:cxn>
              <a:cxn ang="T96">
                <a:pos x="T44" y="T45"/>
              </a:cxn>
              <a:cxn ang="T97">
                <a:pos x="T46" y="T47"/>
              </a:cxn>
              <a:cxn ang="T98">
                <a:pos x="T48" y="T49"/>
              </a:cxn>
              <a:cxn ang="T99">
                <a:pos x="T50" y="T51"/>
              </a:cxn>
              <a:cxn ang="T100">
                <a:pos x="T52" y="T53"/>
              </a:cxn>
              <a:cxn ang="T101">
                <a:pos x="T54" y="T55"/>
              </a:cxn>
              <a:cxn ang="T102">
                <a:pos x="T56" y="T57"/>
              </a:cxn>
              <a:cxn ang="T103">
                <a:pos x="T58" y="T59"/>
              </a:cxn>
              <a:cxn ang="T104">
                <a:pos x="T60" y="T61"/>
              </a:cxn>
              <a:cxn ang="T105">
                <a:pos x="T62" y="T63"/>
              </a:cxn>
              <a:cxn ang="T106">
                <a:pos x="T64" y="T65"/>
              </a:cxn>
              <a:cxn ang="T107">
                <a:pos x="T66" y="T67"/>
              </a:cxn>
              <a:cxn ang="T108">
                <a:pos x="T68" y="T69"/>
              </a:cxn>
              <a:cxn ang="T109">
                <a:pos x="T70" y="T71"/>
              </a:cxn>
              <a:cxn ang="T110">
                <a:pos x="T72" y="T73"/>
              </a:cxn>
            </a:cxnLst>
            <a:rect l="T111" t="T112" r="T113" b="T114"/>
            <a:pathLst>
              <a:path w="89" h="92">
                <a:moveTo>
                  <a:pt x="45" y="0"/>
                </a:moveTo>
                <a:cubicBezTo>
                  <a:pt x="40" y="0"/>
                  <a:pt x="35" y="5"/>
                  <a:pt x="35" y="11"/>
                </a:cubicBezTo>
                <a:cubicBezTo>
                  <a:pt x="35" y="16"/>
                  <a:pt x="40" y="21"/>
                  <a:pt x="45" y="21"/>
                </a:cubicBezTo>
                <a:cubicBezTo>
                  <a:pt x="51" y="21"/>
                  <a:pt x="56" y="16"/>
                  <a:pt x="56" y="11"/>
                </a:cubicBezTo>
                <a:cubicBezTo>
                  <a:pt x="56" y="5"/>
                  <a:pt x="51" y="0"/>
                  <a:pt x="45" y="0"/>
                </a:cubicBezTo>
                <a:close/>
                <a:moveTo>
                  <a:pt x="70" y="10"/>
                </a:moveTo>
                <a:cubicBezTo>
                  <a:pt x="65" y="10"/>
                  <a:pt x="61" y="14"/>
                  <a:pt x="61" y="18"/>
                </a:cubicBezTo>
                <a:cubicBezTo>
                  <a:pt x="61" y="23"/>
                  <a:pt x="65" y="27"/>
                  <a:pt x="70" y="27"/>
                </a:cubicBezTo>
                <a:cubicBezTo>
                  <a:pt x="74" y="27"/>
                  <a:pt x="78" y="23"/>
                  <a:pt x="78" y="18"/>
                </a:cubicBezTo>
                <a:cubicBezTo>
                  <a:pt x="78" y="14"/>
                  <a:pt x="74" y="10"/>
                  <a:pt x="70" y="10"/>
                </a:cubicBezTo>
                <a:close/>
                <a:moveTo>
                  <a:pt x="30" y="52"/>
                </a:moveTo>
                <a:cubicBezTo>
                  <a:pt x="30" y="55"/>
                  <a:pt x="30" y="55"/>
                  <a:pt x="30" y="55"/>
                </a:cubicBezTo>
                <a:cubicBezTo>
                  <a:pt x="30" y="55"/>
                  <a:pt x="30" y="55"/>
                  <a:pt x="30" y="55"/>
                </a:cubicBezTo>
                <a:cubicBezTo>
                  <a:pt x="32" y="85"/>
                  <a:pt x="32" y="85"/>
                  <a:pt x="32" y="85"/>
                </a:cubicBezTo>
                <a:cubicBezTo>
                  <a:pt x="24" y="85"/>
                  <a:pt x="24" y="85"/>
                  <a:pt x="24" y="85"/>
                </a:cubicBezTo>
                <a:cubicBezTo>
                  <a:pt x="22" y="59"/>
                  <a:pt x="22" y="59"/>
                  <a:pt x="22" y="59"/>
                </a:cubicBezTo>
                <a:cubicBezTo>
                  <a:pt x="19" y="59"/>
                  <a:pt x="19" y="59"/>
                  <a:pt x="19" y="59"/>
                </a:cubicBezTo>
                <a:cubicBezTo>
                  <a:pt x="17" y="85"/>
                  <a:pt x="17" y="85"/>
                  <a:pt x="17" y="85"/>
                </a:cubicBezTo>
                <a:cubicBezTo>
                  <a:pt x="10" y="85"/>
                  <a:pt x="10" y="85"/>
                  <a:pt x="10" y="85"/>
                </a:cubicBezTo>
                <a:cubicBezTo>
                  <a:pt x="11" y="55"/>
                  <a:pt x="11" y="55"/>
                  <a:pt x="11" y="55"/>
                </a:cubicBezTo>
                <a:cubicBezTo>
                  <a:pt x="10" y="43"/>
                  <a:pt x="10" y="43"/>
                  <a:pt x="10" y="43"/>
                </a:cubicBezTo>
                <a:cubicBezTo>
                  <a:pt x="4" y="53"/>
                  <a:pt x="4" y="53"/>
                  <a:pt x="4" y="53"/>
                </a:cubicBezTo>
                <a:cubicBezTo>
                  <a:pt x="0" y="50"/>
                  <a:pt x="0" y="50"/>
                  <a:pt x="0" y="50"/>
                </a:cubicBezTo>
                <a:cubicBezTo>
                  <a:pt x="10" y="28"/>
                  <a:pt x="10" y="28"/>
                  <a:pt x="10" y="28"/>
                </a:cubicBezTo>
                <a:cubicBezTo>
                  <a:pt x="16" y="28"/>
                  <a:pt x="16" y="28"/>
                  <a:pt x="16" y="28"/>
                </a:cubicBezTo>
                <a:cubicBezTo>
                  <a:pt x="21" y="35"/>
                  <a:pt x="21" y="35"/>
                  <a:pt x="21" y="35"/>
                </a:cubicBezTo>
                <a:cubicBezTo>
                  <a:pt x="26" y="28"/>
                  <a:pt x="26" y="28"/>
                  <a:pt x="26" y="28"/>
                </a:cubicBezTo>
                <a:cubicBezTo>
                  <a:pt x="31" y="28"/>
                  <a:pt x="31" y="28"/>
                  <a:pt x="31" y="28"/>
                </a:cubicBezTo>
                <a:cubicBezTo>
                  <a:pt x="33" y="24"/>
                  <a:pt x="33" y="24"/>
                  <a:pt x="33" y="24"/>
                </a:cubicBezTo>
                <a:cubicBezTo>
                  <a:pt x="44" y="24"/>
                  <a:pt x="44" y="24"/>
                  <a:pt x="44" y="24"/>
                </a:cubicBezTo>
                <a:cubicBezTo>
                  <a:pt x="43" y="25"/>
                  <a:pt x="43" y="25"/>
                  <a:pt x="43" y="25"/>
                </a:cubicBezTo>
                <a:cubicBezTo>
                  <a:pt x="44" y="27"/>
                  <a:pt x="44" y="27"/>
                  <a:pt x="44" y="27"/>
                </a:cubicBezTo>
                <a:cubicBezTo>
                  <a:pt x="41" y="44"/>
                  <a:pt x="41" y="44"/>
                  <a:pt x="41" y="44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5" y="48"/>
                  <a:pt x="45" y="48"/>
                  <a:pt x="45" y="48"/>
                </a:cubicBezTo>
                <a:cubicBezTo>
                  <a:pt x="49" y="44"/>
                  <a:pt x="49" y="44"/>
                  <a:pt x="49" y="44"/>
                </a:cubicBezTo>
                <a:cubicBezTo>
                  <a:pt x="47" y="27"/>
                  <a:pt x="47" y="27"/>
                  <a:pt x="47" y="27"/>
                </a:cubicBezTo>
                <a:cubicBezTo>
                  <a:pt x="48" y="25"/>
                  <a:pt x="48" y="25"/>
                  <a:pt x="48" y="25"/>
                </a:cubicBezTo>
                <a:cubicBezTo>
                  <a:pt x="47" y="24"/>
                  <a:pt x="47" y="24"/>
                  <a:pt x="47" y="24"/>
                </a:cubicBezTo>
                <a:cubicBezTo>
                  <a:pt x="58" y="24"/>
                  <a:pt x="58" y="24"/>
                  <a:pt x="58" y="24"/>
                </a:cubicBezTo>
                <a:cubicBezTo>
                  <a:pt x="59" y="28"/>
                  <a:pt x="59" y="28"/>
                  <a:pt x="59" y="28"/>
                </a:cubicBezTo>
                <a:cubicBezTo>
                  <a:pt x="64" y="28"/>
                  <a:pt x="64" y="28"/>
                  <a:pt x="64" y="28"/>
                </a:cubicBezTo>
                <a:cubicBezTo>
                  <a:pt x="70" y="35"/>
                  <a:pt x="70" y="35"/>
                  <a:pt x="70" y="35"/>
                </a:cubicBezTo>
                <a:cubicBezTo>
                  <a:pt x="75" y="28"/>
                  <a:pt x="75" y="28"/>
                  <a:pt x="75" y="28"/>
                </a:cubicBezTo>
                <a:cubicBezTo>
                  <a:pt x="80" y="28"/>
                  <a:pt x="80" y="28"/>
                  <a:pt x="80" y="28"/>
                </a:cubicBezTo>
                <a:cubicBezTo>
                  <a:pt x="89" y="48"/>
                  <a:pt x="89" y="48"/>
                  <a:pt x="89" y="48"/>
                </a:cubicBezTo>
                <a:cubicBezTo>
                  <a:pt x="85" y="51"/>
                  <a:pt x="85" y="51"/>
                  <a:pt x="85" y="51"/>
                </a:cubicBezTo>
                <a:cubicBezTo>
                  <a:pt x="79" y="41"/>
                  <a:pt x="79" y="41"/>
                  <a:pt x="79" y="41"/>
                </a:cubicBezTo>
                <a:cubicBezTo>
                  <a:pt x="79" y="55"/>
                  <a:pt x="79" y="55"/>
                  <a:pt x="79" y="55"/>
                </a:cubicBezTo>
                <a:cubicBezTo>
                  <a:pt x="79" y="55"/>
                  <a:pt x="79" y="55"/>
                  <a:pt x="79" y="55"/>
                </a:cubicBezTo>
                <a:cubicBezTo>
                  <a:pt x="80" y="85"/>
                  <a:pt x="80" y="85"/>
                  <a:pt x="80" y="85"/>
                </a:cubicBezTo>
                <a:cubicBezTo>
                  <a:pt x="72" y="85"/>
                  <a:pt x="72" y="85"/>
                  <a:pt x="72" y="85"/>
                </a:cubicBezTo>
                <a:cubicBezTo>
                  <a:pt x="71" y="59"/>
                  <a:pt x="71" y="59"/>
                  <a:pt x="71" y="59"/>
                </a:cubicBezTo>
                <a:cubicBezTo>
                  <a:pt x="68" y="59"/>
                  <a:pt x="68" y="59"/>
                  <a:pt x="68" y="59"/>
                </a:cubicBezTo>
                <a:cubicBezTo>
                  <a:pt x="66" y="85"/>
                  <a:pt x="66" y="85"/>
                  <a:pt x="66" y="85"/>
                </a:cubicBezTo>
                <a:cubicBezTo>
                  <a:pt x="59" y="85"/>
                  <a:pt x="59" y="85"/>
                  <a:pt x="59" y="85"/>
                </a:cubicBezTo>
                <a:cubicBezTo>
                  <a:pt x="60" y="55"/>
                  <a:pt x="60" y="55"/>
                  <a:pt x="60" y="55"/>
                </a:cubicBezTo>
                <a:cubicBezTo>
                  <a:pt x="60" y="53"/>
                  <a:pt x="60" y="53"/>
                  <a:pt x="60" y="53"/>
                </a:cubicBezTo>
                <a:cubicBezTo>
                  <a:pt x="57" y="55"/>
                  <a:pt x="57" y="55"/>
                  <a:pt x="57" y="55"/>
                </a:cubicBezTo>
                <a:cubicBezTo>
                  <a:pt x="58" y="92"/>
                  <a:pt x="58" y="92"/>
                  <a:pt x="58" y="92"/>
                </a:cubicBezTo>
                <a:cubicBezTo>
                  <a:pt x="49" y="92"/>
                  <a:pt x="49" y="92"/>
                  <a:pt x="49" y="92"/>
                </a:cubicBezTo>
                <a:cubicBezTo>
                  <a:pt x="47" y="61"/>
                  <a:pt x="47" y="61"/>
                  <a:pt x="47" y="61"/>
                </a:cubicBezTo>
                <a:cubicBezTo>
                  <a:pt x="43" y="61"/>
                  <a:pt x="43" y="61"/>
                  <a:pt x="43" y="61"/>
                </a:cubicBezTo>
                <a:cubicBezTo>
                  <a:pt x="42" y="92"/>
                  <a:pt x="42" y="92"/>
                  <a:pt x="42" y="92"/>
                </a:cubicBezTo>
                <a:cubicBezTo>
                  <a:pt x="32" y="92"/>
                  <a:pt x="32" y="92"/>
                  <a:pt x="32" y="92"/>
                </a:cubicBezTo>
                <a:cubicBezTo>
                  <a:pt x="34" y="55"/>
                  <a:pt x="34" y="55"/>
                  <a:pt x="34" y="55"/>
                </a:cubicBezTo>
                <a:cubicBezTo>
                  <a:pt x="30" y="52"/>
                  <a:pt x="30" y="52"/>
                  <a:pt x="30" y="52"/>
                </a:cubicBezTo>
                <a:close/>
                <a:moveTo>
                  <a:pt x="21" y="10"/>
                </a:moveTo>
                <a:cubicBezTo>
                  <a:pt x="16" y="10"/>
                  <a:pt x="13" y="14"/>
                  <a:pt x="13" y="18"/>
                </a:cubicBezTo>
                <a:cubicBezTo>
                  <a:pt x="13" y="23"/>
                  <a:pt x="16" y="27"/>
                  <a:pt x="21" y="27"/>
                </a:cubicBezTo>
                <a:cubicBezTo>
                  <a:pt x="25" y="27"/>
                  <a:pt x="29" y="23"/>
                  <a:pt x="29" y="18"/>
                </a:cubicBezTo>
                <a:cubicBezTo>
                  <a:pt x="29" y="14"/>
                  <a:pt x="25" y="10"/>
                  <a:pt x="21" y="1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zh-CN" altLang="en-US" sz="2400">
              <a:solidFill>
                <a:srgbClr val="000000"/>
              </a:solidFill>
              <a:latin typeface="+mn-ea"/>
            </a:endParaRPr>
          </a:p>
        </p:txBody>
      </p:sp>
      <p:sp>
        <p:nvSpPr>
          <p:cNvPr id="19" name="图标"/>
          <p:cNvSpPr>
            <a:spLocks noChangeAspect="1" noChangeArrowheads="1"/>
          </p:cNvSpPr>
          <p:nvPr/>
        </p:nvSpPr>
        <p:spPr bwMode="auto">
          <a:xfrm>
            <a:off x="2756502" y="2278568"/>
            <a:ext cx="708965" cy="497165"/>
          </a:xfrm>
          <a:custGeom>
            <a:avLst/>
            <a:gdLst>
              <a:gd name="T0" fmla="*/ 410562 w 2074863"/>
              <a:gd name="T1" fmla="*/ 138366 h 1449388"/>
              <a:gd name="T2" fmla="*/ 424299 w 2074863"/>
              <a:gd name="T3" fmla="*/ 143238 h 1449388"/>
              <a:gd name="T4" fmla="*/ 424991 w 2074863"/>
              <a:gd name="T5" fmla="*/ 128538 h 1449388"/>
              <a:gd name="T6" fmla="*/ 120959 w 2074863"/>
              <a:gd name="T7" fmla="*/ 38719 h 1449388"/>
              <a:gd name="T8" fmla="*/ 116712 w 2074863"/>
              <a:gd name="T9" fmla="*/ 53209 h 1449388"/>
              <a:gd name="T10" fmla="*/ 103884 w 2074863"/>
              <a:gd name="T11" fmla="*/ 44978 h 1449388"/>
              <a:gd name="T12" fmla="*/ 378420 w 2074863"/>
              <a:gd name="T13" fmla="*/ 33907 h 1449388"/>
              <a:gd name="T14" fmla="*/ 446419 w 2074863"/>
              <a:gd name="T15" fmla="*/ 131148 h 1449388"/>
              <a:gd name="T16" fmla="*/ 375569 w 2074863"/>
              <a:gd name="T17" fmla="*/ 107403 h 1449388"/>
              <a:gd name="T18" fmla="*/ 115187 w 2074863"/>
              <a:gd name="T19" fmla="*/ 17225 h 1449388"/>
              <a:gd name="T20" fmla="*/ 35807 w 2074863"/>
              <a:gd name="T21" fmla="*/ 85259 h 1449388"/>
              <a:gd name="T22" fmla="*/ 70061 w 2074863"/>
              <a:gd name="T23" fmla="*/ 97264 h 1449388"/>
              <a:gd name="T24" fmla="*/ 115187 w 2074863"/>
              <a:gd name="T25" fmla="*/ 17225 h 1449388"/>
              <a:gd name="T26" fmla="*/ 161434 w 2074863"/>
              <a:gd name="T27" fmla="*/ 50111 h 1449388"/>
              <a:gd name="T28" fmla="*/ 215706 w 2074863"/>
              <a:gd name="T29" fmla="*/ 65771 h 1449388"/>
              <a:gd name="T30" fmla="*/ 280418 w 2074863"/>
              <a:gd name="T31" fmla="*/ 83867 h 1449388"/>
              <a:gd name="T32" fmla="*/ 330634 w 2074863"/>
              <a:gd name="T33" fmla="*/ 79429 h 1449388"/>
              <a:gd name="T34" fmla="*/ 380333 w 2074863"/>
              <a:gd name="T35" fmla="*/ 134239 h 1449388"/>
              <a:gd name="T36" fmla="*/ 388530 w 2074863"/>
              <a:gd name="T37" fmla="*/ 176520 h 1449388"/>
              <a:gd name="T38" fmla="*/ 326665 w 2074863"/>
              <a:gd name="T39" fmla="*/ 201401 h 1449388"/>
              <a:gd name="T40" fmla="*/ 266354 w 2074863"/>
              <a:gd name="T41" fmla="*/ 153030 h 1449388"/>
              <a:gd name="T42" fmla="*/ 170580 w 2074863"/>
              <a:gd name="T43" fmla="*/ 123973 h 1449388"/>
              <a:gd name="T44" fmla="*/ 154791 w 2074863"/>
              <a:gd name="T45" fmla="*/ 74297 h 1449388"/>
              <a:gd name="T46" fmla="*/ 77050 w 2074863"/>
              <a:gd name="T47" fmla="*/ 114751 h 1449388"/>
              <a:gd name="T48" fmla="*/ 103107 w 2074863"/>
              <a:gd name="T49" fmla="*/ 163122 h 1449388"/>
              <a:gd name="T50" fmla="*/ 125627 w 2074863"/>
              <a:gd name="T51" fmla="*/ 189657 h 1449388"/>
              <a:gd name="T52" fmla="*/ 144782 w 2074863"/>
              <a:gd name="T53" fmla="*/ 212450 h 1449388"/>
              <a:gd name="T54" fmla="*/ 163074 w 2074863"/>
              <a:gd name="T55" fmla="*/ 238985 h 1449388"/>
              <a:gd name="T56" fmla="*/ 189476 w 2074863"/>
              <a:gd name="T57" fmla="*/ 293533 h 1449388"/>
              <a:gd name="T58" fmla="*/ 216310 w 2074863"/>
              <a:gd name="T59" fmla="*/ 299623 h 1449388"/>
              <a:gd name="T60" fmla="*/ 181969 w 2074863"/>
              <a:gd name="T61" fmla="*/ 253774 h 1449388"/>
              <a:gd name="T62" fmla="*/ 189131 w 2074863"/>
              <a:gd name="T63" fmla="*/ 243944 h 1449388"/>
              <a:gd name="T64" fmla="*/ 248062 w 2074863"/>
              <a:gd name="T65" fmla="*/ 297100 h 1449388"/>
              <a:gd name="T66" fmla="*/ 263420 w 2074863"/>
              <a:gd name="T67" fmla="*/ 282658 h 1449388"/>
              <a:gd name="T68" fmla="*/ 199312 w 2074863"/>
              <a:gd name="T69" fmla="*/ 213842 h 1449388"/>
              <a:gd name="T70" fmla="*/ 209839 w 2074863"/>
              <a:gd name="T71" fmla="*/ 207143 h 1449388"/>
              <a:gd name="T72" fmla="*/ 285422 w 2074863"/>
              <a:gd name="T73" fmla="*/ 271609 h 1449388"/>
              <a:gd name="T74" fmla="*/ 284732 w 2074863"/>
              <a:gd name="T75" fmla="*/ 244988 h 1449388"/>
              <a:gd name="T76" fmla="*/ 226319 w 2074863"/>
              <a:gd name="T77" fmla="*/ 178782 h 1449388"/>
              <a:gd name="T78" fmla="*/ 238398 w 2074863"/>
              <a:gd name="T79" fmla="*/ 175737 h 1449388"/>
              <a:gd name="T80" fmla="*/ 310444 w 2074863"/>
              <a:gd name="T81" fmla="*/ 238985 h 1449388"/>
              <a:gd name="T82" fmla="*/ 308546 w 2074863"/>
              <a:gd name="T83" fmla="*/ 212450 h 1449388"/>
              <a:gd name="T84" fmla="*/ 310272 w 2074863"/>
              <a:gd name="T85" fmla="*/ 200096 h 1449388"/>
              <a:gd name="T86" fmla="*/ 333826 w 2074863"/>
              <a:gd name="T87" fmla="*/ 219323 h 1449388"/>
              <a:gd name="T88" fmla="*/ 326493 w 2074863"/>
              <a:gd name="T89" fmla="*/ 245336 h 1449388"/>
              <a:gd name="T90" fmla="*/ 309322 w 2074863"/>
              <a:gd name="T91" fmla="*/ 268042 h 1449388"/>
              <a:gd name="T92" fmla="*/ 286544 w 2074863"/>
              <a:gd name="T93" fmla="*/ 287704 h 1449388"/>
              <a:gd name="T94" fmla="*/ 263765 w 2074863"/>
              <a:gd name="T95" fmla="*/ 307888 h 1449388"/>
              <a:gd name="T96" fmla="*/ 240728 w 2074863"/>
              <a:gd name="T97" fmla="*/ 310411 h 1449388"/>
              <a:gd name="T98" fmla="*/ 212513 w 2074863"/>
              <a:gd name="T99" fmla="*/ 316675 h 1449388"/>
              <a:gd name="T100" fmla="*/ 148147 w 2074863"/>
              <a:gd name="T101" fmla="*/ 277003 h 1449388"/>
              <a:gd name="T102" fmla="*/ 116481 w 2074863"/>
              <a:gd name="T103" fmla="*/ 286921 h 1449388"/>
              <a:gd name="T104" fmla="*/ 108629 w 2074863"/>
              <a:gd name="T105" fmla="*/ 270739 h 1449388"/>
              <a:gd name="T106" fmla="*/ 86541 w 2074863"/>
              <a:gd name="T107" fmla="*/ 252296 h 1449388"/>
              <a:gd name="T108" fmla="*/ 75152 w 2074863"/>
              <a:gd name="T109" fmla="*/ 231416 h 1449388"/>
              <a:gd name="T110" fmla="*/ 55221 w 2074863"/>
              <a:gd name="T111" fmla="*/ 206448 h 1449388"/>
              <a:gd name="T112" fmla="*/ 63676 w 2074863"/>
              <a:gd name="T113" fmla="*/ 175041 h 1449388"/>
              <a:gd name="T114" fmla="*/ 44176 w 2074863"/>
              <a:gd name="T115" fmla="*/ 154596 h 1449388"/>
              <a:gd name="T116" fmla="*/ 432 w 2074863"/>
              <a:gd name="T117" fmla="*/ 104659 h 1449388"/>
              <a:gd name="T118" fmla="*/ 64625 w 2074863"/>
              <a:gd name="T119" fmla="*/ 33407 h 1449388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074863"/>
              <a:gd name="T181" fmla="*/ 0 h 1449388"/>
              <a:gd name="T182" fmla="*/ 2074863 w 2074863"/>
              <a:gd name="T183" fmla="*/ 1449388 h 1449388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074863" h="1449388">
                <a:moveTo>
                  <a:pt x="1923841" y="577723"/>
                </a:moveTo>
                <a:lnTo>
                  <a:pt x="1919867" y="578517"/>
                </a:lnTo>
                <a:lnTo>
                  <a:pt x="1915893" y="579312"/>
                </a:lnTo>
                <a:lnTo>
                  <a:pt x="1911919" y="580503"/>
                </a:lnTo>
                <a:lnTo>
                  <a:pt x="1907944" y="582488"/>
                </a:lnTo>
                <a:lnTo>
                  <a:pt x="1904765" y="584871"/>
                </a:lnTo>
                <a:lnTo>
                  <a:pt x="1901983" y="586857"/>
                </a:lnTo>
                <a:lnTo>
                  <a:pt x="1898804" y="589636"/>
                </a:lnTo>
                <a:lnTo>
                  <a:pt x="1896022" y="592813"/>
                </a:lnTo>
                <a:lnTo>
                  <a:pt x="1893240" y="595593"/>
                </a:lnTo>
                <a:lnTo>
                  <a:pt x="1891253" y="599167"/>
                </a:lnTo>
                <a:lnTo>
                  <a:pt x="1889663" y="602741"/>
                </a:lnTo>
                <a:lnTo>
                  <a:pt x="1888471" y="606712"/>
                </a:lnTo>
                <a:lnTo>
                  <a:pt x="1887278" y="610683"/>
                </a:lnTo>
                <a:lnTo>
                  <a:pt x="1886483" y="615051"/>
                </a:lnTo>
                <a:lnTo>
                  <a:pt x="1886483" y="619419"/>
                </a:lnTo>
                <a:lnTo>
                  <a:pt x="1886483" y="623390"/>
                </a:lnTo>
                <a:lnTo>
                  <a:pt x="1887278" y="627758"/>
                </a:lnTo>
                <a:lnTo>
                  <a:pt x="1888471" y="631729"/>
                </a:lnTo>
                <a:lnTo>
                  <a:pt x="1889663" y="635303"/>
                </a:lnTo>
                <a:lnTo>
                  <a:pt x="1891253" y="639274"/>
                </a:lnTo>
                <a:lnTo>
                  <a:pt x="1893240" y="642451"/>
                </a:lnTo>
                <a:lnTo>
                  <a:pt x="1896022" y="646025"/>
                </a:lnTo>
                <a:lnTo>
                  <a:pt x="1898804" y="648805"/>
                </a:lnTo>
                <a:lnTo>
                  <a:pt x="1901983" y="651188"/>
                </a:lnTo>
                <a:lnTo>
                  <a:pt x="1904765" y="653967"/>
                </a:lnTo>
                <a:lnTo>
                  <a:pt x="1907944" y="655953"/>
                </a:lnTo>
                <a:lnTo>
                  <a:pt x="1911919" y="657541"/>
                </a:lnTo>
                <a:lnTo>
                  <a:pt x="1915893" y="659130"/>
                </a:lnTo>
                <a:lnTo>
                  <a:pt x="1919867" y="660321"/>
                </a:lnTo>
                <a:lnTo>
                  <a:pt x="1923841" y="660718"/>
                </a:lnTo>
                <a:lnTo>
                  <a:pt x="1928213" y="661115"/>
                </a:lnTo>
                <a:lnTo>
                  <a:pt x="1932585" y="660718"/>
                </a:lnTo>
                <a:lnTo>
                  <a:pt x="1936956" y="660321"/>
                </a:lnTo>
                <a:lnTo>
                  <a:pt x="1940533" y="659130"/>
                </a:lnTo>
                <a:lnTo>
                  <a:pt x="1944508" y="657541"/>
                </a:lnTo>
                <a:lnTo>
                  <a:pt x="1948084" y="655953"/>
                </a:lnTo>
                <a:lnTo>
                  <a:pt x="1951661" y="653967"/>
                </a:lnTo>
                <a:lnTo>
                  <a:pt x="1954841" y="651188"/>
                </a:lnTo>
                <a:lnTo>
                  <a:pt x="1958020" y="648805"/>
                </a:lnTo>
                <a:lnTo>
                  <a:pt x="1960405" y="646025"/>
                </a:lnTo>
                <a:lnTo>
                  <a:pt x="1963187" y="642451"/>
                </a:lnTo>
                <a:lnTo>
                  <a:pt x="1965174" y="639274"/>
                </a:lnTo>
                <a:lnTo>
                  <a:pt x="1966763" y="635303"/>
                </a:lnTo>
                <a:lnTo>
                  <a:pt x="1967956" y="631729"/>
                </a:lnTo>
                <a:lnTo>
                  <a:pt x="1969148" y="627758"/>
                </a:lnTo>
                <a:lnTo>
                  <a:pt x="1969943" y="623390"/>
                </a:lnTo>
                <a:lnTo>
                  <a:pt x="1970340" y="619419"/>
                </a:lnTo>
                <a:lnTo>
                  <a:pt x="1969943" y="615051"/>
                </a:lnTo>
                <a:lnTo>
                  <a:pt x="1969148" y="610683"/>
                </a:lnTo>
                <a:lnTo>
                  <a:pt x="1967956" y="606712"/>
                </a:lnTo>
                <a:lnTo>
                  <a:pt x="1966763" y="602741"/>
                </a:lnTo>
                <a:lnTo>
                  <a:pt x="1965174" y="599167"/>
                </a:lnTo>
                <a:lnTo>
                  <a:pt x="1963187" y="595593"/>
                </a:lnTo>
                <a:lnTo>
                  <a:pt x="1960405" y="592813"/>
                </a:lnTo>
                <a:lnTo>
                  <a:pt x="1958020" y="589636"/>
                </a:lnTo>
                <a:lnTo>
                  <a:pt x="1954841" y="586857"/>
                </a:lnTo>
                <a:lnTo>
                  <a:pt x="1951661" y="584871"/>
                </a:lnTo>
                <a:lnTo>
                  <a:pt x="1948084" y="582488"/>
                </a:lnTo>
                <a:lnTo>
                  <a:pt x="1944508" y="580503"/>
                </a:lnTo>
                <a:lnTo>
                  <a:pt x="1940533" y="579312"/>
                </a:lnTo>
                <a:lnTo>
                  <a:pt x="1936956" y="578517"/>
                </a:lnTo>
                <a:lnTo>
                  <a:pt x="1932585" y="577723"/>
                </a:lnTo>
                <a:lnTo>
                  <a:pt x="1928213" y="577723"/>
                </a:lnTo>
                <a:lnTo>
                  <a:pt x="1923841" y="577723"/>
                </a:lnTo>
                <a:close/>
                <a:moveTo>
                  <a:pt x="519301" y="160338"/>
                </a:moveTo>
                <a:lnTo>
                  <a:pt x="523687" y="160338"/>
                </a:lnTo>
                <a:lnTo>
                  <a:pt x="528072" y="160729"/>
                </a:lnTo>
                <a:lnTo>
                  <a:pt x="532059" y="161512"/>
                </a:lnTo>
                <a:lnTo>
                  <a:pt x="536445" y="162687"/>
                </a:lnTo>
                <a:lnTo>
                  <a:pt x="540033" y="163861"/>
                </a:lnTo>
                <a:lnTo>
                  <a:pt x="544020" y="166210"/>
                </a:lnTo>
                <a:lnTo>
                  <a:pt x="547209" y="168558"/>
                </a:lnTo>
                <a:lnTo>
                  <a:pt x="550399" y="170907"/>
                </a:lnTo>
                <a:lnTo>
                  <a:pt x="553588" y="174038"/>
                </a:lnTo>
                <a:lnTo>
                  <a:pt x="556379" y="176778"/>
                </a:lnTo>
                <a:lnTo>
                  <a:pt x="558771" y="180693"/>
                </a:lnTo>
                <a:lnTo>
                  <a:pt x="560366" y="183824"/>
                </a:lnTo>
                <a:lnTo>
                  <a:pt x="562359" y="188130"/>
                </a:lnTo>
                <a:lnTo>
                  <a:pt x="563954" y="192436"/>
                </a:lnTo>
                <a:lnTo>
                  <a:pt x="564752" y="196350"/>
                </a:lnTo>
                <a:lnTo>
                  <a:pt x="565150" y="201048"/>
                </a:lnTo>
                <a:lnTo>
                  <a:pt x="565150" y="205353"/>
                </a:lnTo>
                <a:lnTo>
                  <a:pt x="564752" y="209268"/>
                </a:lnTo>
                <a:lnTo>
                  <a:pt x="563954" y="213574"/>
                </a:lnTo>
                <a:lnTo>
                  <a:pt x="562758" y="217488"/>
                </a:lnTo>
                <a:lnTo>
                  <a:pt x="560765" y="221402"/>
                </a:lnTo>
                <a:lnTo>
                  <a:pt x="558771" y="224925"/>
                </a:lnTo>
                <a:lnTo>
                  <a:pt x="556778" y="228448"/>
                </a:lnTo>
                <a:lnTo>
                  <a:pt x="553987" y="231188"/>
                </a:lnTo>
                <a:lnTo>
                  <a:pt x="551196" y="234711"/>
                </a:lnTo>
                <a:lnTo>
                  <a:pt x="547608" y="237060"/>
                </a:lnTo>
                <a:lnTo>
                  <a:pt x="544418" y="239800"/>
                </a:lnTo>
                <a:lnTo>
                  <a:pt x="540431" y="241366"/>
                </a:lnTo>
                <a:lnTo>
                  <a:pt x="536843" y="242932"/>
                </a:lnTo>
                <a:lnTo>
                  <a:pt x="532458" y="244497"/>
                </a:lnTo>
                <a:lnTo>
                  <a:pt x="528072" y="245672"/>
                </a:lnTo>
                <a:lnTo>
                  <a:pt x="523687" y="246063"/>
                </a:lnTo>
                <a:lnTo>
                  <a:pt x="518902" y="246063"/>
                </a:lnTo>
                <a:lnTo>
                  <a:pt x="514915" y="245672"/>
                </a:lnTo>
                <a:lnTo>
                  <a:pt x="510530" y="244497"/>
                </a:lnTo>
                <a:lnTo>
                  <a:pt x="506543" y="243323"/>
                </a:lnTo>
                <a:lnTo>
                  <a:pt x="502955" y="241757"/>
                </a:lnTo>
                <a:lnTo>
                  <a:pt x="498968" y="239800"/>
                </a:lnTo>
                <a:lnTo>
                  <a:pt x="495778" y="237451"/>
                </a:lnTo>
                <a:lnTo>
                  <a:pt x="492190" y="235103"/>
                </a:lnTo>
                <a:lnTo>
                  <a:pt x="489399" y="232363"/>
                </a:lnTo>
                <a:lnTo>
                  <a:pt x="486210" y="228840"/>
                </a:lnTo>
                <a:lnTo>
                  <a:pt x="484216" y="225708"/>
                </a:lnTo>
                <a:lnTo>
                  <a:pt x="482223" y="221794"/>
                </a:lnTo>
                <a:lnTo>
                  <a:pt x="480628" y="217879"/>
                </a:lnTo>
                <a:lnTo>
                  <a:pt x="479033" y="213965"/>
                </a:lnTo>
                <a:lnTo>
                  <a:pt x="478236" y="209268"/>
                </a:lnTo>
                <a:lnTo>
                  <a:pt x="477837" y="205353"/>
                </a:lnTo>
                <a:lnTo>
                  <a:pt x="477837" y="200656"/>
                </a:lnTo>
                <a:lnTo>
                  <a:pt x="478236" y="196350"/>
                </a:lnTo>
                <a:lnTo>
                  <a:pt x="479033" y="192436"/>
                </a:lnTo>
                <a:lnTo>
                  <a:pt x="480628" y="188522"/>
                </a:lnTo>
                <a:lnTo>
                  <a:pt x="481824" y="184607"/>
                </a:lnTo>
                <a:lnTo>
                  <a:pt x="483818" y="181084"/>
                </a:lnTo>
                <a:lnTo>
                  <a:pt x="486210" y="177561"/>
                </a:lnTo>
                <a:lnTo>
                  <a:pt x="489001" y="174430"/>
                </a:lnTo>
                <a:lnTo>
                  <a:pt x="491791" y="171298"/>
                </a:lnTo>
                <a:lnTo>
                  <a:pt x="494981" y="168558"/>
                </a:lnTo>
                <a:lnTo>
                  <a:pt x="498569" y="166601"/>
                </a:lnTo>
                <a:lnTo>
                  <a:pt x="502157" y="164252"/>
                </a:lnTo>
                <a:lnTo>
                  <a:pt x="506144" y="162687"/>
                </a:lnTo>
                <a:lnTo>
                  <a:pt x="510530" y="161512"/>
                </a:lnTo>
                <a:lnTo>
                  <a:pt x="514915" y="160729"/>
                </a:lnTo>
                <a:lnTo>
                  <a:pt x="519301" y="160338"/>
                </a:lnTo>
                <a:close/>
                <a:moveTo>
                  <a:pt x="1699693" y="111125"/>
                </a:moveTo>
                <a:lnTo>
                  <a:pt x="1718770" y="131377"/>
                </a:lnTo>
                <a:lnTo>
                  <a:pt x="1740628" y="154806"/>
                </a:lnTo>
                <a:lnTo>
                  <a:pt x="1768448" y="186178"/>
                </a:lnTo>
                <a:lnTo>
                  <a:pt x="1784345" y="204842"/>
                </a:lnTo>
                <a:lnTo>
                  <a:pt x="1801832" y="224697"/>
                </a:lnTo>
                <a:lnTo>
                  <a:pt x="1819318" y="246538"/>
                </a:lnTo>
                <a:lnTo>
                  <a:pt x="1838395" y="269173"/>
                </a:lnTo>
                <a:lnTo>
                  <a:pt x="1857471" y="293793"/>
                </a:lnTo>
                <a:lnTo>
                  <a:pt x="1877343" y="318811"/>
                </a:lnTo>
                <a:lnTo>
                  <a:pt x="1897611" y="345417"/>
                </a:lnTo>
                <a:lnTo>
                  <a:pt x="1917483" y="372420"/>
                </a:lnTo>
                <a:lnTo>
                  <a:pt x="1936956" y="400217"/>
                </a:lnTo>
                <a:lnTo>
                  <a:pt x="1954841" y="426823"/>
                </a:lnTo>
                <a:lnTo>
                  <a:pt x="1971930" y="453032"/>
                </a:lnTo>
                <a:lnTo>
                  <a:pt x="1987032" y="478050"/>
                </a:lnTo>
                <a:lnTo>
                  <a:pt x="2001339" y="501479"/>
                </a:lnTo>
                <a:lnTo>
                  <a:pt x="2014057" y="524511"/>
                </a:lnTo>
                <a:lnTo>
                  <a:pt x="2025980" y="545558"/>
                </a:lnTo>
                <a:lnTo>
                  <a:pt x="2036313" y="565016"/>
                </a:lnTo>
                <a:lnTo>
                  <a:pt x="2045454" y="582488"/>
                </a:lnTo>
                <a:lnTo>
                  <a:pt x="2053402" y="598770"/>
                </a:lnTo>
                <a:lnTo>
                  <a:pt x="2065325" y="623787"/>
                </a:lnTo>
                <a:lnTo>
                  <a:pt x="2072479" y="640069"/>
                </a:lnTo>
                <a:lnTo>
                  <a:pt x="2074863" y="646025"/>
                </a:lnTo>
                <a:lnTo>
                  <a:pt x="1870189" y="796925"/>
                </a:lnTo>
                <a:lnTo>
                  <a:pt x="1867407" y="789380"/>
                </a:lnTo>
                <a:lnTo>
                  <a:pt x="1859856" y="767142"/>
                </a:lnTo>
                <a:lnTo>
                  <a:pt x="1854689" y="751258"/>
                </a:lnTo>
                <a:lnTo>
                  <a:pt x="1847933" y="733388"/>
                </a:lnTo>
                <a:lnTo>
                  <a:pt x="1839985" y="712342"/>
                </a:lnTo>
                <a:lnTo>
                  <a:pt x="1830844" y="690104"/>
                </a:lnTo>
                <a:lnTo>
                  <a:pt x="1820908" y="666278"/>
                </a:lnTo>
                <a:lnTo>
                  <a:pt x="1809383" y="640466"/>
                </a:lnTo>
                <a:lnTo>
                  <a:pt x="1797063" y="614257"/>
                </a:lnTo>
                <a:lnTo>
                  <a:pt x="1783550" y="586857"/>
                </a:lnTo>
                <a:lnTo>
                  <a:pt x="1768845" y="559059"/>
                </a:lnTo>
                <a:lnTo>
                  <a:pt x="1753346" y="531262"/>
                </a:lnTo>
                <a:lnTo>
                  <a:pt x="1744602" y="517363"/>
                </a:lnTo>
                <a:lnTo>
                  <a:pt x="1736256" y="503862"/>
                </a:lnTo>
                <a:lnTo>
                  <a:pt x="1727513" y="490360"/>
                </a:lnTo>
                <a:lnTo>
                  <a:pt x="1718770" y="476859"/>
                </a:lnTo>
                <a:lnTo>
                  <a:pt x="1709232" y="463357"/>
                </a:lnTo>
                <a:lnTo>
                  <a:pt x="1700091" y="450650"/>
                </a:lnTo>
                <a:lnTo>
                  <a:pt x="1690552" y="438339"/>
                </a:lnTo>
                <a:lnTo>
                  <a:pt x="1681014" y="426029"/>
                </a:lnTo>
                <a:lnTo>
                  <a:pt x="1661938" y="403394"/>
                </a:lnTo>
                <a:lnTo>
                  <a:pt x="1643259" y="381951"/>
                </a:lnTo>
                <a:lnTo>
                  <a:pt x="1624977" y="362095"/>
                </a:lnTo>
                <a:lnTo>
                  <a:pt x="1606696" y="343431"/>
                </a:lnTo>
                <a:lnTo>
                  <a:pt x="1590004" y="327150"/>
                </a:lnTo>
                <a:lnTo>
                  <a:pt x="1573312" y="311663"/>
                </a:lnTo>
                <a:lnTo>
                  <a:pt x="1558210" y="298559"/>
                </a:lnTo>
                <a:lnTo>
                  <a:pt x="1544697" y="287042"/>
                </a:lnTo>
                <a:lnTo>
                  <a:pt x="1532377" y="276718"/>
                </a:lnTo>
                <a:lnTo>
                  <a:pt x="1522044" y="268776"/>
                </a:lnTo>
                <a:lnTo>
                  <a:pt x="1506942" y="257657"/>
                </a:lnTo>
                <a:lnTo>
                  <a:pt x="1501775" y="254083"/>
                </a:lnTo>
                <a:lnTo>
                  <a:pt x="1699693" y="111125"/>
                </a:lnTo>
                <a:close/>
                <a:moveTo>
                  <a:pt x="529828" y="78646"/>
                </a:moveTo>
                <a:lnTo>
                  <a:pt x="511572" y="88179"/>
                </a:lnTo>
                <a:lnTo>
                  <a:pt x="489347" y="100889"/>
                </a:lnTo>
                <a:lnTo>
                  <a:pt x="476647" y="108436"/>
                </a:lnTo>
                <a:lnTo>
                  <a:pt x="463153" y="116777"/>
                </a:lnTo>
                <a:lnTo>
                  <a:pt x="448865" y="126310"/>
                </a:lnTo>
                <a:lnTo>
                  <a:pt x="433784" y="136240"/>
                </a:lnTo>
                <a:lnTo>
                  <a:pt x="417512" y="147759"/>
                </a:lnTo>
                <a:lnTo>
                  <a:pt x="401637" y="159675"/>
                </a:lnTo>
                <a:lnTo>
                  <a:pt x="384175" y="172783"/>
                </a:lnTo>
                <a:lnTo>
                  <a:pt x="367109" y="186288"/>
                </a:lnTo>
                <a:lnTo>
                  <a:pt x="349250" y="200984"/>
                </a:lnTo>
                <a:lnTo>
                  <a:pt x="331787" y="216475"/>
                </a:lnTo>
                <a:lnTo>
                  <a:pt x="313531" y="233157"/>
                </a:lnTo>
                <a:lnTo>
                  <a:pt x="294878" y="250634"/>
                </a:lnTo>
                <a:lnTo>
                  <a:pt x="277019" y="268905"/>
                </a:lnTo>
                <a:lnTo>
                  <a:pt x="259159" y="287177"/>
                </a:lnTo>
                <a:lnTo>
                  <a:pt x="225028" y="322528"/>
                </a:lnTo>
                <a:lnTo>
                  <a:pt x="193278" y="356687"/>
                </a:lnTo>
                <a:lnTo>
                  <a:pt x="164703" y="389257"/>
                </a:lnTo>
                <a:lnTo>
                  <a:pt x="138906" y="419445"/>
                </a:lnTo>
                <a:lnTo>
                  <a:pt x="116284" y="446057"/>
                </a:lnTo>
                <a:lnTo>
                  <a:pt x="97234" y="469095"/>
                </a:lnTo>
                <a:lnTo>
                  <a:pt x="82550" y="488161"/>
                </a:lnTo>
                <a:lnTo>
                  <a:pt x="205184" y="612882"/>
                </a:lnTo>
                <a:lnTo>
                  <a:pt x="213915" y="597391"/>
                </a:lnTo>
                <a:lnTo>
                  <a:pt x="224631" y="581106"/>
                </a:lnTo>
                <a:lnTo>
                  <a:pt x="236934" y="562437"/>
                </a:lnTo>
                <a:lnTo>
                  <a:pt x="250428" y="542974"/>
                </a:lnTo>
                <a:lnTo>
                  <a:pt x="256381" y="531456"/>
                </a:lnTo>
                <a:lnTo>
                  <a:pt x="260350" y="524306"/>
                </a:lnTo>
                <a:lnTo>
                  <a:pt x="265112" y="515965"/>
                </a:lnTo>
                <a:lnTo>
                  <a:pt x="270669" y="507623"/>
                </a:lnTo>
                <a:lnTo>
                  <a:pt x="277019" y="498885"/>
                </a:lnTo>
                <a:lnTo>
                  <a:pt x="284162" y="488558"/>
                </a:lnTo>
                <a:lnTo>
                  <a:pt x="292100" y="478628"/>
                </a:lnTo>
                <a:lnTo>
                  <a:pt x="301228" y="467506"/>
                </a:lnTo>
                <a:lnTo>
                  <a:pt x="311547" y="456385"/>
                </a:lnTo>
                <a:lnTo>
                  <a:pt x="322262" y="444071"/>
                </a:lnTo>
                <a:lnTo>
                  <a:pt x="334565" y="431758"/>
                </a:lnTo>
                <a:lnTo>
                  <a:pt x="348059" y="418650"/>
                </a:lnTo>
                <a:lnTo>
                  <a:pt x="362347" y="405543"/>
                </a:lnTo>
                <a:lnTo>
                  <a:pt x="378619" y="391641"/>
                </a:lnTo>
                <a:lnTo>
                  <a:pt x="395684" y="377739"/>
                </a:lnTo>
                <a:lnTo>
                  <a:pt x="413147" y="362248"/>
                </a:lnTo>
                <a:lnTo>
                  <a:pt x="430609" y="347154"/>
                </a:lnTo>
                <a:lnTo>
                  <a:pt x="448469" y="332855"/>
                </a:lnTo>
                <a:lnTo>
                  <a:pt x="466328" y="318953"/>
                </a:lnTo>
                <a:lnTo>
                  <a:pt x="484188" y="305448"/>
                </a:lnTo>
                <a:lnTo>
                  <a:pt x="502047" y="292737"/>
                </a:lnTo>
                <a:lnTo>
                  <a:pt x="519510" y="280821"/>
                </a:lnTo>
                <a:lnTo>
                  <a:pt x="536972" y="268905"/>
                </a:lnTo>
                <a:lnTo>
                  <a:pt x="553641" y="257784"/>
                </a:lnTo>
                <a:lnTo>
                  <a:pt x="570310" y="247457"/>
                </a:lnTo>
                <a:lnTo>
                  <a:pt x="601663" y="228391"/>
                </a:lnTo>
                <a:lnTo>
                  <a:pt x="629841" y="212106"/>
                </a:lnTo>
                <a:lnTo>
                  <a:pt x="654050" y="198601"/>
                </a:lnTo>
                <a:lnTo>
                  <a:pt x="529828" y="78646"/>
                </a:lnTo>
                <a:close/>
                <a:moveTo>
                  <a:pt x="537766" y="0"/>
                </a:moveTo>
                <a:lnTo>
                  <a:pt x="542925" y="794"/>
                </a:lnTo>
                <a:lnTo>
                  <a:pt x="548085" y="2383"/>
                </a:lnTo>
                <a:lnTo>
                  <a:pt x="552450" y="4369"/>
                </a:lnTo>
                <a:lnTo>
                  <a:pt x="557213" y="6752"/>
                </a:lnTo>
                <a:lnTo>
                  <a:pt x="561181" y="10327"/>
                </a:lnTo>
                <a:lnTo>
                  <a:pt x="738981" y="181521"/>
                </a:lnTo>
                <a:lnTo>
                  <a:pt x="741760" y="185096"/>
                </a:lnTo>
                <a:lnTo>
                  <a:pt x="744538" y="188274"/>
                </a:lnTo>
                <a:lnTo>
                  <a:pt x="746522" y="192246"/>
                </a:lnTo>
                <a:lnTo>
                  <a:pt x="748110" y="195820"/>
                </a:lnTo>
                <a:lnTo>
                  <a:pt x="748903" y="200190"/>
                </a:lnTo>
                <a:lnTo>
                  <a:pt x="749697" y="204162"/>
                </a:lnTo>
                <a:lnTo>
                  <a:pt x="749697" y="208531"/>
                </a:lnTo>
                <a:lnTo>
                  <a:pt x="749300" y="213297"/>
                </a:lnTo>
                <a:lnTo>
                  <a:pt x="748506" y="217269"/>
                </a:lnTo>
                <a:lnTo>
                  <a:pt x="746919" y="221241"/>
                </a:lnTo>
                <a:lnTo>
                  <a:pt x="745331" y="224816"/>
                </a:lnTo>
                <a:lnTo>
                  <a:pt x="742553" y="228788"/>
                </a:lnTo>
                <a:lnTo>
                  <a:pt x="740172" y="231568"/>
                </a:lnTo>
                <a:lnTo>
                  <a:pt x="736600" y="234746"/>
                </a:lnTo>
                <a:lnTo>
                  <a:pt x="733425" y="237129"/>
                </a:lnTo>
                <a:lnTo>
                  <a:pt x="729456" y="239512"/>
                </a:lnTo>
                <a:lnTo>
                  <a:pt x="722710" y="242690"/>
                </a:lnTo>
                <a:lnTo>
                  <a:pt x="705247" y="251429"/>
                </a:lnTo>
                <a:lnTo>
                  <a:pt x="776685" y="295915"/>
                </a:lnTo>
                <a:lnTo>
                  <a:pt x="813594" y="318953"/>
                </a:lnTo>
                <a:lnTo>
                  <a:pt x="843756" y="338416"/>
                </a:lnTo>
                <a:lnTo>
                  <a:pt x="855266" y="332458"/>
                </a:lnTo>
                <a:lnTo>
                  <a:pt x="867569" y="326500"/>
                </a:lnTo>
                <a:lnTo>
                  <a:pt x="879872" y="321733"/>
                </a:lnTo>
                <a:lnTo>
                  <a:pt x="892175" y="317364"/>
                </a:lnTo>
                <a:lnTo>
                  <a:pt x="905669" y="312995"/>
                </a:lnTo>
                <a:lnTo>
                  <a:pt x="919163" y="309817"/>
                </a:lnTo>
                <a:lnTo>
                  <a:pt x="933847" y="307037"/>
                </a:lnTo>
                <a:lnTo>
                  <a:pt x="948135" y="304256"/>
                </a:lnTo>
                <a:lnTo>
                  <a:pt x="970756" y="301873"/>
                </a:lnTo>
                <a:lnTo>
                  <a:pt x="992188" y="300284"/>
                </a:lnTo>
                <a:lnTo>
                  <a:pt x="1013222" y="299093"/>
                </a:lnTo>
                <a:lnTo>
                  <a:pt x="1033066" y="298696"/>
                </a:lnTo>
                <a:lnTo>
                  <a:pt x="1052513" y="299490"/>
                </a:lnTo>
                <a:lnTo>
                  <a:pt x="1070769" y="301079"/>
                </a:lnTo>
                <a:lnTo>
                  <a:pt x="1088231" y="302668"/>
                </a:lnTo>
                <a:lnTo>
                  <a:pt x="1105297" y="305051"/>
                </a:lnTo>
                <a:lnTo>
                  <a:pt x="1121172" y="308228"/>
                </a:lnTo>
                <a:lnTo>
                  <a:pt x="1137047" y="311803"/>
                </a:lnTo>
                <a:lnTo>
                  <a:pt x="1151731" y="315775"/>
                </a:lnTo>
                <a:lnTo>
                  <a:pt x="1165622" y="320542"/>
                </a:lnTo>
                <a:lnTo>
                  <a:pt x="1179116" y="324911"/>
                </a:lnTo>
                <a:lnTo>
                  <a:pt x="1191816" y="329677"/>
                </a:lnTo>
                <a:lnTo>
                  <a:pt x="1203722" y="335238"/>
                </a:lnTo>
                <a:lnTo>
                  <a:pt x="1215231" y="340004"/>
                </a:lnTo>
                <a:lnTo>
                  <a:pt x="1226741" y="345565"/>
                </a:lnTo>
                <a:lnTo>
                  <a:pt x="1237060" y="351126"/>
                </a:lnTo>
                <a:lnTo>
                  <a:pt x="1256506" y="362645"/>
                </a:lnTo>
                <a:lnTo>
                  <a:pt x="1274366" y="372972"/>
                </a:lnTo>
                <a:lnTo>
                  <a:pt x="1289844" y="382902"/>
                </a:lnTo>
                <a:lnTo>
                  <a:pt x="1304131" y="391641"/>
                </a:lnTo>
                <a:lnTo>
                  <a:pt x="1310878" y="395613"/>
                </a:lnTo>
                <a:lnTo>
                  <a:pt x="1317228" y="398790"/>
                </a:lnTo>
                <a:lnTo>
                  <a:pt x="1323578" y="401968"/>
                </a:lnTo>
                <a:lnTo>
                  <a:pt x="1329135" y="403954"/>
                </a:lnTo>
                <a:lnTo>
                  <a:pt x="1334691" y="405543"/>
                </a:lnTo>
                <a:lnTo>
                  <a:pt x="1340247" y="406337"/>
                </a:lnTo>
                <a:lnTo>
                  <a:pt x="1345406" y="407132"/>
                </a:lnTo>
                <a:lnTo>
                  <a:pt x="1351360" y="407132"/>
                </a:lnTo>
                <a:lnTo>
                  <a:pt x="1358106" y="406734"/>
                </a:lnTo>
                <a:lnTo>
                  <a:pt x="1364853" y="406337"/>
                </a:lnTo>
                <a:lnTo>
                  <a:pt x="1379538" y="404351"/>
                </a:lnTo>
                <a:lnTo>
                  <a:pt x="1395810" y="401173"/>
                </a:lnTo>
                <a:lnTo>
                  <a:pt x="1412081" y="397201"/>
                </a:lnTo>
                <a:lnTo>
                  <a:pt x="1429544" y="392832"/>
                </a:lnTo>
                <a:lnTo>
                  <a:pt x="1446610" y="387669"/>
                </a:lnTo>
                <a:lnTo>
                  <a:pt x="1463675" y="382505"/>
                </a:lnTo>
                <a:lnTo>
                  <a:pt x="1494631" y="371781"/>
                </a:lnTo>
                <a:lnTo>
                  <a:pt x="1520825" y="362645"/>
                </a:lnTo>
                <a:lnTo>
                  <a:pt x="1545035" y="353112"/>
                </a:lnTo>
                <a:lnTo>
                  <a:pt x="1550988" y="357481"/>
                </a:lnTo>
                <a:lnTo>
                  <a:pt x="1557338" y="363439"/>
                </a:lnTo>
                <a:lnTo>
                  <a:pt x="1566069" y="371383"/>
                </a:lnTo>
                <a:lnTo>
                  <a:pt x="1577578" y="382108"/>
                </a:lnTo>
                <a:lnTo>
                  <a:pt x="1589881" y="395215"/>
                </a:lnTo>
                <a:lnTo>
                  <a:pt x="1604963" y="410309"/>
                </a:lnTo>
                <a:lnTo>
                  <a:pt x="1620838" y="428183"/>
                </a:lnTo>
                <a:lnTo>
                  <a:pt x="1638697" y="449235"/>
                </a:lnTo>
                <a:lnTo>
                  <a:pt x="1656953" y="472670"/>
                </a:lnTo>
                <a:lnTo>
                  <a:pt x="1666875" y="485380"/>
                </a:lnTo>
                <a:lnTo>
                  <a:pt x="1676400" y="498885"/>
                </a:lnTo>
                <a:lnTo>
                  <a:pt x="1686719" y="512787"/>
                </a:lnTo>
                <a:lnTo>
                  <a:pt x="1696641" y="527881"/>
                </a:lnTo>
                <a:lnTo>
                  <a:pt x="1707356" y="542974"/>
                </a:lnTo>
                <a:lnTo>
                  <a:pt x="1717675" y="559657"/>
                </a:lnTo>
                <a:lnTo>
                  <a:pt x="1727994" y="576339"/>
                </a:lnTo>
                <a:lnTo>
                  <a:pt x="1738710" y="594213"/>
                </a:lnTo>
                <a:lnTo>
                  <a:pt x="1749425" y="612882"/>
                </a:lnTo>
                <a:lnTo>
                  <a:pt x="1760141" y="632345"/>
                </a:lnTo>
                <a:lnTo>
                  <a:pt x="1770460" y="651808"/>
                </a:lnTo>
                <a:lnTo>
                  <a:pt x="1781175" y="672859"/>
                </a:lnTo>
                <a:lnTo>
                  <a:pt x="1802606" y="715360"/>
                </a:lnTo>
                <a:lnTo>
                  <a:pt x="1810544" y="731645"/>
                </a:lnTo>
                <a:lnTo>
                  <a:pt x="1813322" y="739192"/>
                </a:lnTo>
                <a:lnTo>
                  <a:pt x="1816100" y="745944"/>
                </a:lnTo>
                <a:lnTo>
                  <a:pt x="1817688" y="752300"/>
                </a:lnTo>
                <a:lnTo>
                  <a:pt x="1818878" y="758258"/>
                </a:lnTo>
                <a:lnTo>
                  <a:pt x="1819275" y="764216"/>
                </a:lnTo>
                <a:lnTo>
                  <a:pt x="1819275" y="769379"/>
                </a:lnTo>
                <a:lnTo>
                  <a:pt x="1818481" y="774543"/>
                </a:lnTo>
                <a:lnTo>
                  <a:pt x="1816497" y="778912"/>
                </a:lnTo>
                <a:lnTo>
                  <a:pt x="1814116" y="783679"/>
                </a:lnTo>
                <a:lnTo>
                  <a:pt x="1810544" y="788445"/>
                </a:lnTo>
                <a:lnTo>
                  <a:pt x="1805781" y="792417"/>
                </a:lnTo>
                <a:lnTo>
                  <a:pt x="1801019" y="796786"/>
                </a:lnTo>
                <a:lnTo>
                  <a:pt x="1794272" y="801155"/>
                </a:lnTo>
                <a:lnTo>
                  <a:pt x="1787128" y="805922"/>
                </a:lnTo>
                <a:lnTo>
                  <a:pt x="1778397" y="810688"/>
                </a:lnTo>
                <a:lnTo>
                  <a:pt x="1769269" y="815852"/>
                </a:lnTo>
                <a:lnTo>
                  <a:pt x="1747044" y="826179"/>
                </a:lnTo>
                <a:lnTo>
                  <a:pt x="1720056" y="838492"/>
                </a:lnTo>
                <a:lnTo>
                  <a:pt x="1687910" y="852394"/>
                </a:lnTo>
                <a:lnTo>
                  <a:pt x="1650206" y="868680"/>
                </a:lnTo>
                <a:lnTo>
                  <a:pt x="1607741" y="888142"/>
                </a:lnTo>
                <a:lnTo>
                  <a:pt x="1568450" y="905619"/>
                </a:lnTo>
                <a:lnTo>
                  <a:pt x="1553766" y="911975"/>
                </a:lnTo>
                <a:lnTo>
                  <a:pt x="1541463" y="916344"/>
                </a:lnTo>
                <a:lnTo>
                  <a:pt x="1531144" y="919521"/>
                </a:lnTo>
                <a:lnTo>
                  <a:pt x="1526778" y="920713"/>
                </a:lnTo>
                <a:lnTo>
                  <a:pt x="1522810" y="921507"/>
                </a:lnTo>
                <a:lnTo>
                  <a:pt x="1518841" y="921905"/>
                </a:lnTo>
                <a:lnTo>
                  <a:pt x="1514872" y="921905"/>
                </a:lnTo>
                <a:lnTo>
                  <a:pt x="1511697" y="921507"/>
                </a:lnTo>
                <a:lnTo>
                  <a:pt x="1508522" y="921110"/>
                </a:lnTo>
                <a:lnTo>
                  <a:pt x="1505347" y="920316"/>
                </a:lnTo>
                <a:lnTo>
                  <a:pt x="1502569" y="919521"/>
                </a:lnTo>
                <a:lnTo>
                  <a:pt x="1496219" y="916344"/>
                </a:lnTo>
                <a:lnTo>
                  <a:pt x="1489869" y="912769"/>
                </a:lnTo>
                <a:lnTo>
                  <a:pt x="1482328" y="907605"/>
                </a:lnTo>
                <a:lnTo>
                  <a:pt x="1472803" y="902045"/>
                </a:lnTo>
                <a:lnTo>
                  <a:pt x="1462485" y="895689"/>
                </a:lnTo>
                <a:lnTo>
                  <a:pt x="1449785" y="888540"/>
                </a:lnTo>
                <a:lnTo>
                  <a:pt x="1433910" y="880993"/>
                </a:lnTo>
                <a:lnTo>
                  <a:pt x="1425178" y="876624"/>
                </a:lnTo>
                <a:lnTo>
                  <a:pt x="1415653" y="870666"/>
                </a:lnTo>
                <a:lnTo>
                  <a:pt x="1404541" y="863516"/>
                </a:lnTo>
                <a:lnTo>
                  <a:pt x="1393428" y="854778"/>
                </a:lnTo>
                <a:lnTo>
                  <a:pt x="1381522" y="845642"/>
                </a:lnTo>
                <a:lnTo>
                  <a:pt x="1368822" y="834917"/>
                </a:lnTo>
                <a:lnTo>
                  <a:pt x="1355725" y="823796"/>
                </a:lnTo>
                <a:lnTo>
                  <a:pt x="1342231" y="811483"/>
                </a:lnTo>
                <a:lnTo>
                  <a:pt x="1314053" y="785267"/>
                </a:lnTo>
                <a:lnTo>
                  <a:pt x="1284288" y="757463"/>
                </a:lnTo>
                <a:lnTo>
                  <a:pt x="1254522" y="728468"/>
                </a:lnTo>
                <a:lnTo>
                  <a:pt x="1225153" y="698677"/>
                </a:lnTo>
                <a:lnTo>
                  <a:pt x="1167606" y="642275"/>
                </a:lnTo>
                <a:lnTo>
                  <a:pt x="1141016" y="616457"/>
                </a:lnTo>
                <a:lnTo>
                  <a:pt x="1116806" y="593816"/>
                </a:lnTo>
                <a:lnTo>
                  <a:pt x="1105694" y="583886"/>
                </a:lnTo>
                <a:lnTo>
                  <a:pt x="1094978" y="574751"/>
                </a:lnTo>
                <a:lnTo>
                  <a:pt x="1085453" y="567204"/>
                </a:lnTo>
                <a:lnTo>
                  <a:pt x="1077119" y="560451"/>
                </a:lnTo>
                <a:lnTo>
                  <a:pt x="1069181" y="554890"/>
                </a:lnTo>
                <a:lnTo>
                  <a:pt x="1062435" y="551316"/>
                </a:lnTo>
                <a:lnTo>
                  <a:pt x="1056878" y="548535"/>
                </a:lnTo>
                <a:lnTo>
                  <a:pt x="1054100" y="547741"/>
                </a:lnTo>
                <a:lnTo>
                  <a:pt x="1052116" y="547741"/>
                </a:lnTo>
                <a:lnTo>
                  <a:pt x="1042591" y="547741"/>
                </a:lnTo>
                <a:lnTo>
                  <a:pt x="1028700" y="548535"/>
                </a:lnTo>
                <a:lnTo>
                  <a:pt x="992585" y="550918"/>
                </a:lnTo>
                <a:lnTo>
                  <a:pt x="949325" y="553302"/>
                </a:lnTo>
                <a:lnTo>
                  <a:pt x="902494" y="556479"/>
                </a:lnTo>
                <a:lnTo>
                  <a:pt x="820341" y="562835"/>
                </a:lnTo>
                <a:lnTo>
                  <a:pt x="784622" y="566012"/>
                </a:lnTo>
                <a:lnTo>
                  <a:pt x="760810" y="542180"/>
                </a:lnTo>
                <a:lnTo>
                  <a:pt x="755650" y="532250"/>
                </a:lnTo>
                <a:lnTo>
                  <a:pt x="752078" y="521526"/>
                </a:lnTo>
                <a:lnTo>
                  <a:pt x="748506" y="511596"/>
                </a:lnTo>
                <a:lnTo>
                  <a:pt x="746522" y="500871"/>
                </a:lnTo>
                <a:lnTo>
                  <a:pt x="745331" y="490544"/>
                </a:lnTo>
                <a:lnTo>
                  <a:pt x="744935" y="480217"/>
                </a:lnTo>
                <a:lnTo>
                  <a:pt x="745728" y="470287"/>
                </a:lnTo>
                <a:lnTo>
                  <a:pt x="746919" y="459959"/>
                </a:lnTo>
                <a:lnTo>
                  <a:pt x="748903" y="450029"/>
                </a:lnTo>
                <a:lnTo>
                  <a:pt x="752078" y="440099"/>
                </a:lnTo>
                <a:lnTo>
                  <a:pt x="755650" y="430566"/>
                </a:lnTo>
                <a:lnTo>
                  <a:pt x="760016" y="420636"/>
                </a:lnTo>
                <a:lnTo>
                  <a:pt x="765175" y="411501"/>
                </a:lnTo>
                <a:lnTo>
                  <a:pt x="771128" y="402365"/>
                </a:lnTo>
                <a:lnTo>
                  <a:pt x="777875" y="393229"/>
                </a:lnTo>
                <a:lnTo>
                  <a:pt x="785019" y="384888"/>
                </a:lnTo>
                <a:lnTo>
                  <a:pt x="749697" y="362645"/>
                </a:lnTo>
                <a:lnTo>
                  <a:pt x="711994" y="339210"/>
                </a:lnTo>
                <a:lnTo>
                  <a:pt x="648494" y="300682"/>
                </a:lnTo>
                <a:lnTo>
                  <a:pt x="635000" y="307037"/>
                </a:lnTo>
                <a:lnTo>
                  <a:pt x="617538" y="316172"/>
                </a:lnTo>
                <a:lnTo>
                  <a:pt x="596503" y="327691"/>
                </a:lnTo>
                <a:lnTo>
                  <a:pt x="572294" y="341593"/>
                </a:lnTo>
                <a:lnTo>
                  <a:pt x="545306" y="357879"/>
                </a:lnTo>
                <a:lnTo>
                  <a:pt x="531019" y="367014"/>
                </a:lnTo>
                <a:lnTo>
                  <a:pt x="516335" y="377341"/>
                </a:lnTo>
                <a:lnTo>
                  <a:pt x="500856" y="387669"/>
                </a:lnTo>
                <a:lnTo>
                  <a:pt x="484585" y="399187"/>
                </a:lnTo>
                <a:lnTo>
                  <a:pt x="467915" y="411501"/>
                </a:lnTo>
                <a:lnTo>
                  <a:pt x="450850" y="424211"/>
                </a:lnTo>
                <a:lnTo>
                  <a:pt x="438150" y="434141"/>
                </a:lnTo>
                <a:lnTo>
                  <a:pt x="432990" y="439702"/>
                </a:lnTo>
                <a:lnTo>
                  <a:pt x="415131" y="456782"/>
                </a:lnTo>
                <a:lnTo>
                  <a:pt x="398859" y="473464"/>
                </a:lnTo>
                <a:lnTo>
                  <a:pt x="382984" y="490544"/>
                </a:lnTo>
                <a:lnTo>
                  <a:pt x="368300" y="506829"/>
                </a:lnTo>
                <a:lnTo>
                  <a:pt x="354409" y="523909"/>
                </a:lnTo>
                <a:lnTo>
                  <a:pt x="341312" y="539797"/>
                </a:lnTo>
                <a:lnTo>
                  <a:pt x="329009" y="555685"/>
                </a:lnTo>
                <a:lnTo>
                  <a:pt x="317500" y="570779"/>
                </a:lnTo>
                <a:lnTo>
                  <a:pt x="387350" y="732042"/>
                </a:lnTo>
                <a:lnTo>
                  <a:pt x="401240" y="724098"/>
                </a:lnTo>
                <a:lnTo>
                  <a:pt x="406400" y="721318"/>
                </a:lnTo>
                <a:lnTo>
                  <a:pt x="413147" y="720523"/>
                </a:lnTo>
                <a:lnTo>
                  <a:pt x="419497" y="719729"/>
                </a:lnTo>
                <a:lnTo>
                  <a:pt x="425053" y="719729"/>
                </a:lnTo>
                <a:lnTo>
                  <a:pt x="430609" y="720523"/>
                </a:lnTo>
                <a:lnTo>
                  <a:pt x="436165" y="721715"/>
                </a:lnTo>
                <a:lnTo>
                  <a:pt x="441325" y="722907"/>
                </a:lnTo>
                <a:lnTo>
                  <a:pt x="446484" y="724495"/>
                </a:lnTo>
                <a:lnTo>
                  <a:pt x="450850" y="726482"/>
                </a:lnTo>
                <a:lnTo>
                  <a:pt x="455215" y="729262"/>
                </a:lnTo>
                <a:lnTo>
                  <a:pt x="459581" y="731645"/>
                </a:lnTo>
                <a:lnTo>
                  <a:pt x="463550" y="734823"/>
                </a:lnTo>
                <a:lnTo>
                  <a:pt x="467519" y="738000"/>
                </a:lnTo>
                <a:lnTo>
                  <a:pt x="474265" y="744753"/>
                </a:lnTo>
                <a:lnTo>
                  <a:pt x="481013" y="752300"/>
                </a:lnTo>
                <a:lnTo>
                  <a:pt x="486966" y="759846"/>
                </a:lnTo>
                <a:lnTo>
                  <a:pt x="492125" y="768188"/>
                </a:lnTo>
                <a:lnTo>
                  <a:pt x="502047" y="783281"/>
                </a:lnTo>
                <a:lnTo>
                  <a:pt x="506413" y="790034"/>
                </a:lnTo>
                <a:lnTo>
                  <a:pt x="510778" y="795992"/>
                </a:lnTo>
                <a:lnTo>
                  <a:pt x="515541" y="800361"/>
                </a:lnTo>
                <a:lnTo>
                  <a:pt x="517525" y="802744"/>
                </a:lnTo>
                <a:lnTo>
                  <a:pt x="519510" y="803936"/>
                </a:lnTo>
                <a:lnTo>
                  <a:pt x="525860" y="807511"/>
                </a:lnTo>
                <a:lnTo>
                  <a:pt x="531416" y="811483"/>
                </a:lnTo>
                <a:lnTo>
                  <a:pt x="536972" y="815852"/>
                </a:lnTo>
                <a:lnTo>
                  <a:pt x="541735" y="819427"/>
                </a:lnTo>
                <a:lnTo>
                  <a:pt x="550466" y="827371"/>
                </a:lnTo>
                <a:lnTo>
                  <a:pt x="558006" y="834917"/>
                </a:lnTo>
                <a:lnTo>
                  <a:pt x="564356" y="843259"/>
                </a:lnTo>
                <a:lnTo>
                  <a:pt x="569516" y="850806"/>
                </a:lnTo>
                <a:lnTo>
                  <a:pt x="573881" y="858352"/>
                </a:lnTo>
                <a:lnTo>
                  <a:pt x="577850" y="865899"/>
                </a:lnTo>
                <a:lnTo>
                  <a:pt x="584597" y="879404"/>
                </a:lnTo>
                <a:lnTo>
                  <a:pt x="587375" y="885759"/>
                </a:lnTo>
                <a:lnTo>
                  <a:pt x="590550" y="891717"/>
                </a:lnTo>
                <a:lnTo>
                  <a:pt x="594122" y="896881"/>
                </a:lnTo>
                <a:lnTo>
                  <a:pt x="598091" y="901250"/>
                </a:lnTo>
                <a:lnTo>
                  <a:pt x="602456" y="905619"/>
                </a:lnTo>
                <a:lnTo>
                  <a:pt x="604838" y="907208"/>
                </a:lnTo>
                <a:lnTo>
                  <a:pt x="607616" y="908797"/>
                </a:lnTo>
                <a:lnTo>
                  <a:pt x="613569" y="912372"/>
                </a:lnTo>
                <a:lnTo>
                  <a:pt x="618728" y="915549"/>
                </a:lnTo>
                <a:lnTo>
                  <a:pt x="624285" y="919124"/>
                </a:lnTo>
                <a:lnTo>
                  <a:pt x="629047" y="922699"/>
                </a:lnTo>
                <a:lnTo>
                  <a:pt x="633413" y="926274"/>
                </a:lnTo>
                <a:lnTo>
                  <a:pt x="637778" y="929849"/>
                </a:lnTo>
                <a:lnTo>
                  <a:pt x="645319" y="938190"/>
                </a:lnTo>
                <a:lnTo>
                  <a:pt x="651669" y="946134"/>
                </a:lnTo>
                <a:lnTo>
                  <a:pt x="657622" y="954078"/>
                </a:lnTo>
                <a:lnTo>
                  <a:pt x="661988" y="962022"/>
                </a:lnTo>
                <a:lnTo>
                  <a:pt x="665956" y="969966"/>
                </a:lnTo>
                <a:lnTo>
                  <a:pt x="669528" y="977116"/>
                </a:lnTo>
                <a:lnTo>
                  <a:pt x="671910" y="983868"/>
                </a:lnTo>
                <a:lnTo>
                  <a:pt x="673894" y="990223"/>
                </a:lnTo>
                <a:lnTo>
                  <a:pt x="675085" y="995784"/>
                </a:lnTo>
                <a:lnTo>
                  <a:pt x="677069" y="1003331"/>
                </a:lnTo>
                <a:lnTo>
                  <a:pt x="677466" y="1006509"/>
                </a:lnTo>
                <a:lnTo>
                  <a:pt x="681038" y="1008892"/>
                </a:lnTo>
                <a:lnTo>
                  <a:pt x="691356" y="1016439"/>
                </a:lnTo>
                <a:lnTo>
                  <a:pt x="698103" y="1021999"/>
                </a:lnTo>
                <a:lnTo>
                  <a:pt x="705644" y="1028752"/>
                </a:lnTo>
                <a:lnTo>
                  <a:pt x="713185" y="1036299"/>
                </a:lnTo>
                <a:lnTo>
                  <a:pt x="721519" y="1045037"/>
                </a:lnTo>
                <a:lnTo>
                  <a:pt x="729456" y="1055364"/>
                </a:lnTo>
                <a:lnTo>
                  <a:pt x="733425" y="1060925"/>
                </a:lnTo>
                <a:lnTo>
                  <a:pt x="737394" y="1066486"/>
                </a:lnTo>
                <a:lnTo>
                  <a:pt x="740966" y="1072047"/>
                </a:lnTo>
                <a:lnTo>
                  <a:pt x="744538" y="1078005"/>
                </a:lnTo>
                <a:lnTo>
                  <a:pt x="747316" y="1084757"/>
                </a:lnTo>
                <a:lnTo>
                  <a:pt x="750094" y="1091112"/>
                </a:lnTo>
                <a:lnTo>
                  <a:pt x="753269" y="1097865"/>
                </a:lnTo>
                <a:lnTo>
                  <a:pt x="755253" y="1105014"/>
                </a:lnTo>
                <a:lnTo>
                  <a:pt x="757635" y="1112164"/>
                </a:lnTo>
                <a:lnTo>
                  <a:pt x="759222" y="1120108"/>
                </a:lnTo>
                <a:lnTo>
                  <a:pt x="760016" y="1128052"/>
                </a:lnTo>
                <a:lnTo>
                  <a:pt x="760810" y="1135599"/>
                </a:lnTo>
                <a:lnTo>
                  <a:pt x="760810" y="1143940"/>
                </a:lnTo>
                <a:lnTo>
                  <a:pt x="760413" y="1152281"/>
                </a:lnTo>
                <a:lnTo>
                  <a:pt x="760016" y="1157048"/>
                </a:lnTo>
                <a:lnTo>
                  <a:pt x="759222" y="1162211"/>
                </a:lnTo>
                <a:lnTo>
                  <a:pt x="756841" y="1171347"/>
                </a:lnTo>
                <a:lnTo>
                  <a:pt x="753666" y="1181277"/>
                </a:lnTo>
                <a:lnTo>
                  <a:pt x="749697" y="1190016"/>
                </a:lnTo>
                <a:lnTo>
                  <a:pt x="744935" y="1199151"/>
                </a:lnTo>
                <a:lnTo>
                  <a:pt x="739378" y="1207492"/>
                </a:lnTo>
                <a:lnTo>
                  <a:pt x="733028" y="1216628"/>
                </a:lnTo>
                <a:lnTo>
                  <a:pt x="726281" y="1224572"/>
                </a:lnTo>
                <a:lnTo>
                  <a:pt x="864394" y="1334200"/>
                </a:lnTo>
                <a:lnTo>
                  <a:pt x="871538" y="1340158"/>
                </a:lnTo>
                <a:lnTo>
                  <a:pt x="871935" y="1340555"/>
                </a:lnTo>
                <a:lnTo>
                  <a:pt x="872728" y="1340555"/>
                </a:lnTo>
                <a:lnTo>
                  <a:pt x="891381" y="1356046"/>
                </a:lnTo>
                <a:lnTo>
                  <a:pt x="908050" y="1369153"/>
                </a:lnTo>
                <a:lnTo>
                  <a:pt x="915194" y="1374317"/>
                </a:lnTo>
                <a:lnTo>
                  <a:pt x="921941" y="1379083"/>
                </a:lnTo>
                <a:lnTo>
                  <a:pt x="927894" y="1382658"/>
                </a:lnTo>
                <a:lnTo>
                  <a:pt x="933847" y="1386233"/>
                </a:lnTo>
                <a:lnTo>
                  <a:pt x="939006" y="1388219"/>
                </a:lnTo>
                <a:lnTo>
                  <a:pt x="944563" y="1389808"/>
                </a:lnTo>
                <a:lnTo>
                  <a:pt x="949722" y="1390205"/>
                </a:lnTo>
                <a:lnTo>
                  <a:pt x="954881" y="1390205"/>
                </a:lnTo>
                <a:lnTo>
                  <a:pt x="960041" y="1389411"/>
                </a:lnTo>
                <a:lnTo>
                  <a:pt x="965200" y="1387822"/>
                </a:lnTo>
                <a:lnTo>
                  <a:pt x="971153" y="1385041"/>
                </a:lnTo>
                <a:lnTo>
                  <a:pt x="977106" y="1381467"/>
                </a:lnTo>
                <a:lnTo>
                  <a:pt x="983456" y="1376700"/>
                </a:lnTo>
                <a:lnTo>
                  <a:pt x="990203" y="1371934"/>
                </a:lnTo>
                <a:lnTo>
                  <a:pt x="994966" y="1367962"/>
                </a:lnTo>
                <a:lnTo>
                  <a:pt x="998538" y="1364387"/>
                </a:lnTo>
                <a:lnTo>
                  <a:pt x="1002506" y="1360415"/>
                </a:lnTo>
                <a:lnTo>
                  <a:pt x="1005285" y="1356443"/>
                </a:lnTo>
                <a:lnTo>
                  <a:pt x="1008063" y="1353265"/>
                </a:lnTo>
                <a:lnTo>
                  <a:pt x="1009650" y="1349691"/>
                </a:lnTo>
                <a:lnTo>
                  <a:pt x="1010841" y="1346513"/>
                </a:lnTo>
                <a:lnTo>
                  <a:pt x="1011238" y="1343732"/>
                </a:lnTo>
                <a:lnTo>
                  <a:pt x="1011238" y="1341746"/>
                </a:lnTo>
                <a:lnTo>
                  <a:pt x="1010841" y="1339760"/>
                </a:lnTo>
                <a:lnTo>
                  <a:pt x="1009650" y="1336980"/>
                </a:lnTo>
                <a:lnTo>
                  <a:pt x="1008460" y="1334994"/>
                </a:lnTo>
                <a:lnTo>
                  <a:pt x="1007269" y="1334200"/>
                </a:lnTo>
                <a:lnTo>
                  <a:pt x="972344" y="1296466"/>
                </a:lnTo>
                <a:lnTo>
                  <a:pt x="846138" y="1173333"/>
                </a:lnTo>
                <a:lnTo>
                  <a:pt x="843756" y="1170950"/>
                </a:lnTo>
                <a:lnTo>
                  <a:pt x="841772" y="1168169"/>
                </a:lnTo>
                <a:lnTo>
                  <a:pt x="839788" y="1164992"/>
                </a:lnTo>
                <a:lnTo>
                  <a:pt x="838200" y="1162211"/>
                </a:lnTo>
                <a:lnTo>
                  <a:pt x="837010" y="1158637"/>
                </a:lnTo>
                <a:lnTo>
                  <a:pt x="836216" y="1155856"/>
                </a:lnTo>
                <a:lnTo>
                  <a:pt x="835819" y="1152281"/>
                </a:lnTo>
                <a:lnTo>
                  <a:pt x="835422" y="1149104"/>
                </a:lnTo>
                <a:lnTo>
                  <a:pt x="835819" y="1145529"/>
                </a:lnTo>
                <a:lnTo>
                  <a:pt x="836216" y="1142351"/>
                </a:lnTo>
                <a:lnTo>
                  <a:pt x="836613" y="1138777"/>
                </a:lnTo>
                <a:lnTo>
                  <a:pt x="837803" y="1135996"/>
                </a:lnTo>
                <a:lnTo>
                  <a:pt x="839391" y="1132421"/>
                </a:lnTo>
                <a:lnTo>
                  <a:pt x="840978" y="1129641"/>
                </a:lnTo>
                <a:lnTo>
                  <a:pt x="842963" y="1126861"/>
                </a:lnTo>
                <a:lnTo>
                  <a:pt x="845741" y="1124080"/>
                </a:lnTo>
                <a:lnTo>
                  <a:pt x="848122" y="1121697"/>
                </a:lnTo>
                <a:lnTo>
                  <a:pt x="850900" y="1119314"/>
                </a:lnTo>
                <a:lnTo>
                  <a:pt x="854075" y="1117725"/>
                </a:lnTo>
                <a:lnTo>
                  <a:pt x="856853" y="1116136"/>
                </a:lnTo>
                <a:lnTo>
                  <a:pt x="860028" y="1115342"/>
                </a:lnTo>
                <a:lnTo>
                  <a:pt x="863203" y="1114547"/>
                </a:lnTo>
                <a:lnTo>
                  <a:pt x="866775" y="1113753"/>
                </a:lnTo>
                <a:lnTo>
                  <a:pt x="869950" y="1113753"/>
                </a:lnTo>
                <a:lnTo>
                  <a:pt x="873522" y="1113753"/>
                </a:lnTo>
                <a:lnTo>
                  <a:pt x="876697" y="1114150"/>
                </a:lnTo>
                <a:lnTo>
                  <a:pt x="879872" y="1114944"/>
                </a:lnTo>
                <a:lnTo>
                  <a:pt x="883047" y="1116136"/>
                </a:lnTo>
                <a:lnTo>
                  <a:pt x="886222" y="1117328"/>
                </a:lnTo>
                <a:lnTo>
                  <a:pt x="889000" y="1118916"/>
                </a:lnTo>
                <a:lnTo>
                  <a:pt x="891778" y="1121300"/>
                </a:lnTo>
                <a:lnTo>
                  <a:pt x="894953" y="1123286"/>
                </a:lnTo>
                <a:lnTo>
                  <a:pt x="1063625" y="1287330"/>
                </a:lnTo>
                <a:lnTo>
                  <a:pt x="1063625" y="1286933"/>
                </a:lnTo>
                <a:lnTo>
                  <a:pt x="1071563" y="1294877"/>
                </a:lnTo>
                <a:lnTo>
                  <a:pt x="1073944" y="1298054"/>
                </a:lnTo>
                <a:lnTo>
                  <a:pt x="1092200" y="1315531"/>
                </a:lnTo>
                <a:lnTo>
                  <a:pt x="1110060" y="1332611"/>
                </a:lnTo>
                <a:lnTo>
                  <a:pt x="1117203" y="1339760"/>
                </a:lnTo>
                <a:lnTo>
                  <a:pt x="1123950" y="1345718"/>
                </a:lnTo>
                <a:lnTo>
                  <a:pt x="1130300" y="1350485"/>
                </a:lnTo>
                <a:lnTo>
                  <a:pt x="1135460" y="1354060"/>
                </a:lnTo>
                <a:lnTo>
                  <a:pt x="1141016" y="1356443"/>
                </a:lnTo>
                <a:lnTo>
                  <a:pt x="1145778" y="1358429"/>
                </a:lnTo>
                <a:lnTo>
                  <a:pt x="1150938" y="1359223"/>
                </a:lnTo>
                <a:lnTo>
                  <a:pt x="1155303" y="1358826"/>
                </a:lnTo>
                <a:lnTo>
                  <a:pt x="1160066" y="1357635"/>
                </a:lnTo>
                <a:lnTo>
                  <a:pt x="1164828" y="1354854"/>
                </a:lnTo>
                <a:lnTo>
                  <a:pt x="1169591" y="1351677"/>
                </a:lnTo>
                <a:lnTo>
                  <a:pt x="1175147" y="1347307"/>
                </a:lnTo>
                <a:lnTo>
                  <a:pt x="1181100" y="1341746"/>
                </a:lnTo>
                <a:lnTo>
                  <a:pt x="1187847" y="1335788"/>
                </a:lnTo>
                <a:lnTo>
                  <a:pt x="1193403" y="1330228"/>
                </a:lnTo>
                <a:lnTo>
                  <a:pt x="1198166" y="1324667"/>
                </a:lnTo>
                <a:lnTo>
                  <a:pt x="1201738" y="1319106"/>
                </a:lnTo>
                <a:lnTo>
                  <a:pt x="1205310" y="1313942"/>
                </a:lnTo>
                <a:lnTo>
                  <a:pt x="1207294" y="1309176"/>
                </a:lnTo>
                <a:lnTo>
                  <a:pt x="1209278" y="1304807"/>
                </a:lnTo>
                <a:lnTo>
                  <a:pt x="1210469" y="1300835"/>
                </a:lnTo>
                <a:lnTo>
                  <a:pt x="1211263" y="1297260"/>
                </a:lnTo>
                <a:lnTo>
                  <a:pt x="1211660" y="1293288"/>
                </a:lnTo>
                <a:lnTo>
                  <a:pt x="1211660" y="1290507"/>
                </a:lnTo>
                <a:lnTo>
                  <a:pt x="1211263" y="1287330"/>
                </a:lnTo>
                <a:lnTo>
                  <a:pt x="1210072" y="1284947"/>
                </a:lnTo>
                <a:lnTo>
                  <a:pt x="1208485" y="1280180"/>
                </a:lnTo>
                <a:lnTo>
                  <a:pt x="1206897" y="1277400"/>
                </a:lnTo>
                <a:lnTo>
                  <a:pt x="1161653" y="1233310"/>
                </a:lnTo>
                <a:lnTo>
                  <a:pt x="1159272" y="1230530"/>
                </a:lnTo>
                <a:lnTo>
                  <a:pt x="1156494" y="1227352"/>
                </a:lnTo>
                <a:lnTo>
                  <a:pt x="1154906" y="1224175"/>
                </a:lnTo>
                <a:lnTo>
                  <a:pt x="1153319" y="1220600"/>
                </a:lnTo>
                <a:lnTo>
                  <a:pt x="927894" y="1004920"/>
                </a:lnTo>
                <a:lnTo>
                  <a:pt x="925116" y="1002139"/>
                </a:lnTo>
                <a:lnTo>
                  <a:pt x="923131" y="999359"/>
                </a:lnTo>
                <a:lnTo>
                  <a:pt x="921544" y="996181"/>
                </a:lnTo>
                <a:lnTo>
                  <a:pt x="919560" y="993401"/>
                </a:lnTo>
                <a:lnTo>
                  <a:pt x="918369" y="989826"/>
                </a:lnTo>
                <a:lnTo>
                  <a:pt x="917575" y="986648"/>
                </a:lnTo>
                <a:lnTo>
                  <a:pt x="917178" y="983074"/>
                </a:lnTo>
                <a:lnTo>
                  <a:pt x="916781" y="979896"/>
                </a:lnTo>
                <a:lnTo>
                  <a:pt x="916781" y="976321"/>
                </a:lnTo>
                <a:lnTo>
                  <a:pt x="917178" y="973144"/>
                </a:lnTo>
                <a:lnTo>
                  <a:pt x="917972" y="969569"/>
                </a:lnTo>
                <a:lnTo>
                  <a:pt x="919163" y="966391"/>
                </a:lnTo>
                <a:lnTo>
                  <a:pt x="920750" y="962816"/>
                </a:lnTo>
                <a:lnTo>
                  <a:pt x="922338" y="960036"/>
                </a:lnTo>
                <a:lnTo>
                  <a:pt x="924322" y="956858"/>
                </a:lnTo>
                <a:lnTo>
                  <a:pt x="927100" y="954078"/>
                </a:lnTo>
                <a:lnTo>
                  <a:pt x="929481" y="952092"/>
                </a:lnTo>
                <a:lnTo>
                  <a:pt x="932260" y="949311"/>
                </a:lnTo>
                <a:lnTo>
                  <a:pt x="935435" y="947723"/>
                </a:lnTo>
                <a:lnTo>
                  <a:pt x="938213" y="946134"/>
                </a:lnTo>
                <a:lnTo>
                  <a:pt x="941785" y="944942"/>
                </a:lnTo>
                <a:lnTo>
                  <a:pt x="944960" y="944148"/>
                </a:lnTo>
                <a:lnTo>
                  <a:pt x="948531" y="943353"/>
                </a:lnTo>
                <a:lnTo>
                  <a:pt x="951706" y="942956"/>
                </a:lnTo>
                <a:lnTo>
                  <a:pt x="955278" y="942956"/>
                </a:lnTo>
                <a:lnTo>
                  <a:pt x="958453" y="943353"/>
                </a:lnTo>
                <a:lnTo>
                  <a:pt x="962025" y="944545"/>
                </a:lnTo>
                <a:lnTo>
                  <a:pt x="965200" y="945737"/>
                </a:lnTo>
                <a:lnTo>
                  <a:pt x="968772" y="946928"/>
                </a:lnTo>
                <a:lnTo>
                  <a:pt x="971550" y="948517"/>
                </a:lnTo>
                <a:lnTo>
                  <a:pt x="974725" y="950900"/>
                </a:lnTo>
                <a:lnTo>
                  <a:pt x="977503" y="953284"/>
                </a:lnTo>
                <a:lnTo>
                  <a:pt x="1214041" y="1179291"/>
                </a:lnTo>
                <a:lnTo>
                  <a:pt x="1216819" y="1182469"/>
                </a:lnTo>
                <a:lnTo>
                  <a:pt x="1235472" y="1199946"/>
                </a:lnTo>
                <a:lnTo>
                  <a:pt x="1254125" y="1217422"/>
                </a:lnTo>
                <a:lnTo>
                  <a:pt x="1262063" y="1224572"/>
                </a:lnTo>
                <a:lnTo>
                  <a:pt x="1268810" y="1230530"/>
                </a:lnTo>
                <a:lnTo>
                  <a:pt x="1275556" y="1235694"/>
                </a:lnTo>
                <a:lnTo>
                  <a:pt x="1281510" y="1239269"/>
                </a:lnTo>
                <a:lnTo>
                  <a:pt x="1287066" y="1242049"/>
                </a:lnTo>
                <a:lnTo>
                  <a:pt x="1292622" y="1244035"/>
                </a:lnTo>
                <a:lnTo>
                  <a:pt x="1297385" y="1244432"/>
                </a:lnTo>
                <a:lnTo>
                  <a:pt x="1299766" y="1244432"/>
                </a:lnTo>
                <a:lnTo>
                  <a:pt x="1302147" y="1244035"/>
                </a:lnTo>
                <a:lnTo>
                  <a:pt x="1307306" y="1242843"/>
                </a:lnTo>
                <a:lnTo>
                  <a:pt x="1312863" y="1240063"/>
                </a:lnTo>
                <a:lnTo>
                  <a:pt x="1317625" y="1236885"/>
                </a:lnTo>
                <a:lnTo>
                  <a:pt x="1323578" y="1232516"/>
                </a:lnTo>
                <a:lnTo>
                  <a:pt x="1329928" y="1226955"/>
                </a:lnTo>
                <a:lnTo>
                  <a:pt x="1336675" y="1220600"/>
                </a:lnTo>
                <a:lnTo>
                  <a:pt x="1343422" y="1213848"/>
                </a:lnTo>
                <a:lnTo>
                  <a:pt x="1348978" y="1207492"/>
                </a:lnTo>
                <a:lnTo>
                  <a:pt x="1352947" y="1201932"/>
                </a:lnTo>
                <a:lnTo>
                  <a:pt x="1356122" y="1196371"/>
                </a:lnTo>
                <a:lnTo>
                  <a:pt x="1358503" y="1191207"/>
                </a:lnTo>
                <a:lnTo>
                  <a:pt x="1360488" y="1186044"/>
                </a:lnTo>
                <a:lnTo>
                  <a:pt x="1361281" y="1182072"/>
                </a:lnTo>
                <a:lnTo>
                  <a:pt x="1361678" y="1178099"/>
                </a:lnTo>
                <a:lnTo>
                  <a:pt x="1361281" y="1174922"/>
                </a:lnTo>
                <a:lnTo>
                  <a:pt x="1360885" y="1171744"/>
                </a:lnTo>
                <a:lnTo>
                  <a:pt x="1359694" y="1168964"/>
                </a:lnTo>
                <a:lnTo>
                  <a:pt x="1359297" y="1166581"/>
                </a:lnTo>
                <a:lnTo>
                  <a:pt x="1357710" y="1164197"/>
                </a:lnTo>
                <a:lnTo>
                  <a:pt x="1356916" y="1163006"/>
                </a:lnTo>
                <a:lnTo>
                  <a:pt x="1309688" y="1118519"/>
                </a:lnTo>
                <a:lnTo>
                  <a:pt x="1307703" y="1116533"/>
                </a:lnTo>
                <a:lnTo>
                  <a:pt x="1306116" y="1114150"/>
                </a:lnTo>
                <a:lnTo>
                  <a:pt x="1302544" y="1108986"/>
                </a:lnTo>
                <a:lnTo>
                  <a:pt x="1299369" y="1105412"/>
                </a:lnTo>
                <a:lnTo>
                  <a:pt x="1279128" y="1084757"/>
                </a:lnTo>
                <a:lnTo>
                  <a:pt x="1278335" y="1084360"/>
                </a:lnTo>
                <a:lnTo>
                  <a:pt x="1048941" y="854778"/>
                </a:lnTo>
                <a:lnTo>
                  <a:pt x="1046163" y="851997"/>
                </a:lnTo>
                <a:lnTo>
                  <a:pt x="1044178" y="849217"/>
                </a:lnTo>
                <a:lnTo>
                  <a:pt x="1042591" y="846039"/>
                </a:lnTo>
                <a:lnTo>
                  <a:pt x="1041003" y="843259"/>
                </a:lnTo>
                <a:lnTo>
                  <a:pt x="1039813" y="839684"/>
                </a:lnTo>
                <a:lnTo>
                  <a:pt x="1039019" y="836506"/>
                </a:lnTo>
                <a:lnTo>
                  <a:pt x="1038622" y="832931"/>
                </a:lnTo>
                <a:lnTo>
                  <a:pt x="1038622" y="829754"/>
                </a:lnTo>
                <a:lnTo>
                  <a:pt x="1038622" y="826179"/>
                </a:lnTo>
                <a:lnTo>
                  <a:pt x="1039019" y="823001"/>
                </a:lnTo>
                <a:lnTo>
                  <a:pt x="1039813" y="819427"/>
                </a:lnTo>
                <a:lnTo>
                  <a:pt x="1041003" y="816249"/>
                </a:lnTo>
                <a:lnTo>
                  <a:pt x="1042591" y="813071"/>
                </a:lnTo>
                <a:lnTo>
                  <a:pt x="1044178" y="810291"/>
                </a:lnTo>
                <a:lnTo>
                  <a:pt x="1046163" y="807113"/>
                </a:lnTo>
                <a:lnTo>
                  <a:pt x="1048941" y="804730"/>
                </a:lnTo>
                <a:lnTo>
                  <a:pt x="1051719" y="802347"/>
                </a:lnTo>
                <a:lnTo>
                  <a:pt x="1054100" y="799964"/>
                </a:lnTo>
                <a:lnTo>
                  <a:pt x="1057672" y="798375"/>
                </a:lnTo>
                <a:lnTo>
                  <a:pt x="1060450" y="796786"/>
                </a:lnTo>
                <a:lnTo>
                  <a:pt x="1064022" y="795595"/>
                </a:lnTo>
                <a:lnTo>
                  <a:pt x="1067197" y="794800"/>
                </a:lnTo>
                <a:lnTo>
                  <a:pt x="1070769" y="794006"/>
                </a:lnTo>
                <a:lnTo>
                  <a:pt x="1073944" y="794006"/>
                </a:lnTo>
                <a:lnTo>
                  <a:pt x="1077516" y="794006"/>
                </a:lnTo>
                <a:lnTo>
                  <a:pt x="1080691" y="794800"/>
                </a:lnTo>
                <a:lnTo>
                  <a:pt x="1084263" y="795595"/>
                </a:lnTo>
                <a:lnTo>
                  <a:pt x="1087041" y="796786"/>
                </a:lnTo>
                <a:lnTo>
                  <a:pt x="1090613" y="798375"/>
                </a:lnTo>
                <a:lnTo>
                  <a:pt x="1093391" y="799964"/>
                </a:lnTo>
                <a:lnTo>
                  <a:pt x="1096566" y="802347"/>
                </a:lnTo>
                <a:lnTo>
                  <a:pt x="1098947" y="804730"/>
                </a:lnTo>
                <a:lnTo>
                  <a:pt x="1328738" y="1034313"/>
                </a:lnTo>
                <a:lnTo>
                  <a:pt x="1331119" y="1037093"/>
                </a:lnTo>
                <a:lnTo>
                  <a:pt x="1349375" y="1055364"/>
                </a:lnTo>
                <a:lnTo>
                  <a:pt x="1364456" y="1070061"/>
                </a:lnTo>
                <a:lnTo>
                  <a:pt x="1371600" y="1076813"/>
                </a:lnTo>
                <a:lnTo>
                  <a:pt x="1378347" y="1083168"/>
                </a:lnTo>
                <a:lnTo>
                  <a:pt x="1385094" y="1088729"/>
                </a:lnTo>
                <a:lnTo>
                  <a:pt x="1391444" y="1093496"/>
                </a:lnTo>
                <a:lnTo>
                  <a:pt x="1397397" y="1096673"/>
                </a:lnTo>
                <a:lnTo>
                  <a:pt x="1400175" y="1097865"/>
                </a:lnTo>
                <a:lnTo>
                  <a:pt x="1402953" y="1098659"/>
                </a:lnTo>
                <a:lnTo>
                  <a:pt x="1404541" y="1099056"/>
                </a:lnTo>
                <a:lnTo>
                  <a:pt x="1407716" y="1099851"/>
                </a:lnTo>
                <a:lnTo>
                  <a:pt x="1410891" y="1099056"/>
                </a:lnTo>
                <a:lnTo>
                  <a:pt x="1415653" y="1098262"/>
                </a:lnTo>
                <a:lnTo>
                  <a:pt x="1421210" y="1095879"/>
                </a:lnTo>
                <a:lnTo>
                  <a:pt x="1424385" y="1093893"/>
                </a:lnTo>
                <a:lnTo>
                  <a:pt x="1427956" y="1091112"/>
                </a:lnTo>
                <a:lnTo>
                  <a:pt x="1431528" y="1088729"/>
                </a:lnTo>
                <a:lnTo>
                  <a:pt x="1435894" y="1084757"/>
                </a:lnTo>
                <a:lnTo>
                  <a:pt x="1440260" y="1081182"/>
                </a:lnTo>
                <a:lnTo>
                  <a:pt x="1445419" y="1076019"/>
                </a:lnTo>
                <a:lnTo>
                  <a:pt x="1452166" y="1068869"/>
                </a:lnTo>
                <a:lnTo>
                  <a:pt x="1457325" y="1062514"/>
                </a:lnTo>
                <a:lnTo>
                  <a:pt x="1461294" y="1056159"/>
                </a:lnTo>
                <a:lnTo>
                  <a:pt x="1464866" y="1050201"/>
                </a:lnTo>
                <a:lnTo>
                  <a:pt x="1466850" y="1044640"/>
                </a:lnTo>
                <a:lnTo>
                  <a:pt x="1468835" y="1039873"/>
                </a:lnTo>
                <a:lnTo>
                  <a:pt x="1469628" y="1035504"/>
                </a:lnTo>
                <a:lnTo>
                  <a:pt x="1470025" y="1031135"/>
                </a:lnTo>
                <a:lnTo>
                  <a:pt x="1469628" y="1027560"/>
                </a:lnTo>
                <a:lnTo>
                  <a:pt x="1469231" y="1024383"/>
                </a:lnTo>
                <a:lnTo>
                  <a:pt x="1468041" y="1021602"/>
                </a:lnTo>
                <a:lnTo>
                  <a:pt x="1467247" y="1019616"/>
                </a:lnTo>
                <a:lnTo>
                  <a:pt x="1465660" y="1016041"/>
                </a:lnTo>
                <a:lnTo>
                  <a:pt x="1464866" y="1015247"/>
                </a:lnTo>
                <a:lnTo>
                  <a:pt x="1419225" y="969966"/>
                </a:lnTo>
                <a:lnTo>
                  <a:pt x="1416844" y="967583"/>
                </a:lnTo>
                <a:lnTo>
                  <a:pt x="1414860" y="964802"/>
                </a:lnTo>
                <a:lnTo>
                  <a:pt x="1412478" y="961625"/>
                </a:lnTo>
                <a:lnTo>
                  <a:pt x="1411288" y="958447"/>
                </a:lnTo>
                <a:lnTo>
                  <a:pt x="1410097" y="955270"/>
                </a:lnTo>
                <a:lnTo>
                  <a:pt x="1409303" y="952092"/>
                </a:lnTo>
                <a:lnTo>
                  <a:pt x="1408906" y="948517"/>
                </a:lnTo>
                <a:lnTo>
                  <a:pt x="1408510" y="945339"/>
                </a:lnTo>
                <a:lnTo>
                  <a:pt x="1408906" y="941765"/>
                </a:lnTo>
                <a:lnTo>
                  <a:pt x="1409303" y="938587"/>
                </a:lnTo>
                <a:lnTo>
                  <a:pt x="1410097" y="935012"/>
                </a:lnTo>
                <a:lnTo>
                  <a:pt x="1410891" y="931835"/>
                </a:lnTo>
                <a:lnTo>
                  <a:pt x="1412478" y="928657"/>
                </a:lnTo>
                <a:lnTo>
                  <a:pt x="1414463" y="925479"/>
                </a:lnTo>
                <a:lnTo>
                  <a:pt x="1416447" y="922302"/>
                </a:lnTo>
                <a:lnTo>
                  <a:pt x="1418828" y="919919"/>
                </a:lnTo>
                <a:lnTo>
                  <a:pt x="1421606" y="917535"/>
                </a:lnTo>
                <a:lnTo>
                  <a:pt x="1424385" y="915152"/>
                </a:lnTo>
                <a:lnTo>
                  <a:pt x="1427163" y="913563"/>
                </a:lnTo>
                <a:lnTo>
                  <a:pt x="1430338" y="911975"/>
                </a:lnTo>
                <a:lnTo>
                  <a:pt x="1433513" y="910783"/>
                </a:lnTo>
                <a:lnTo>
                  <a:pt x="1437085" y="909989"/>
                </a:lnTo>
                <a:lnTo>
                  <a:pt x="1440260" y="909194"/>
                </a:lnTo>
                <a:lnTo>
                  <a:pt x="1443831" y="909194"/>
                </a:lnTo>
                <a:lnTo>
                  <a:pt x="1447006" y="909194"/>
                </a:lnTo>
                <a:lnTo>
                  <a:pt x="1450578" y="909989"/>
                </a:lnTo>
                <a:lnTo>
                  <a:pt x="1453753" y="910783"/>
                </a:lnTo>
                <a:lnTo>
                  <a:pt x="1457325" y="911975"/>
                </a:lnTo>
                <a:lnTo>
                  <a:pt x="1460103" y="913166"/>
                </a:lnTo>
                <a:lnTo>
                  <a:pt x="1463278" y="914755"/>
                </a:lnTo>
                <a:lnTo>
                  <a:pt x="1466056" y="917138"/>
                </a:lnTo>
                <a:lnTo>
                  <a:pt x="1469231" y="919521"/>
                </a:lnTo>
                <a:lnTo>
                  <a:pt x="1516460" y="966391"/>
                </a:lnTo>
                <a:lnTo>
                  <a:pt x="1520825" y="971952"/>
                </a:lnTo>
                <a:lnTo>
                  <a:pt x="1525191" y="978307"/>
                </a:lnTo>
                <a:lnTo>
                  <a:pt x="1528763" y="985060"/>
                </a:lnTo>
                <a:lnTo>
                  <a:pt x="1532731" y="993004"/>
                </a:lnTo>
                <a:lnTo>
                  <a:pt x="1535510" y="1001345"/>
                </a:lnTo>
                <a:lnTo>
                  <a:pt x="1538288" y="1010481"/>
                </a:lnTo>
                <a:lnTo>
                  <a:pt x="1539875" y="1020411"/>
                </a:lnTo>
                <a:lnTo>
                  <a:pt x="1540272" y="1025574"/>
                </a:lnTo>
                <a:lnTo>
                  <a:pt x="1540272" y="1030738"/>
                </a:lnTo>
                <a:lnTo>
                  <a:pt x="1540272" y="1035901"/>
                </a:lnTo>
                <a:lnTo>
                  <a:pt x="1539875" y="1041462"/>
                </a:lnTo>
                <a:lnTo>
                  <a:pt x="1539478" y="1047023"/>
                </a:lnTo>
                <a:lnTo>
                  <a:pt x="1538685" y="1052981"/>
                </a:lnTo>
                <a:lnTo>
                  <a:pt x="1537494" y="1058145"/>
                </a:lnTo>
                <a:lnTo>
                  <a:pt x="1535510" y="1064103"/>
                </a:lnTo>
                <a:lnTo>
                  <a:pt x="1533525" y="1070061"/>
                </a:lnTo>
                <a:lnTo>
                  <a:pt x="1531144" y="1076416"/>
                </a:lnTo>
                <a:lnTo>
                  <a:pt x="1527969" y="1082374"/>
                </a:lnTo>
                <a:lnTo>
                  <a:pt x="1525191" y="1088729"/>
                </a:lnTo>
                <a:lnTo>
                  <a:pt x="1521222" y="1094687"/>
                </a:lnTo>
                <a:lnTo>
                  <a:pt x="1517253" y="1101042"/>
                </a:lnTo>
                <a:lnTo>
                  <a:pt x="1512491" y="1107398"/>
                </a:lnTo>
                <a:lnTo>
                  <a:pt x="1507331" y="1113753"/>
                </a:lnTo>
                <a:lnTo>
                  <a:pt x="1501775" y="1120108"/>
                </a:lnTo>
                <a:lnTo>
                  <a:pt x="1495822" y="1126066"/>
                </a:lnTo>
                <a:lnTo>
                  <a:pt x="1485900" y="1135599"/>
                </a:lnTo>
                <a:lnTo>
                  <a:pt x="1479550" y="1141160"/>
                </a:lnTo>
                <a:lnTo>
                  <a:pt x="1472010" y="1147118"/>
                </a:lnTo>
                <a:lnTo>
                  <a:pt x="1463675" y="1152679"/>
                </a:lnTo>
                <a:lnTo>
                  <a:pt x="1453753" y="1158239"/>
                </a:lnTo>
                <a:lnTo>
                  <a:pt x="1448991" y="1161020"/>
                </a:lnTo>
                <a:lnTo>
                  <a:pt x="1443435" y="1163403"/>
                </a:lnTo>
                <a:lnTo>
                  <a:pt x="1437878" y="1165389"/>
                </a:lnTo>
                <a:lnTo>
                  <a:pt x="1432322" y="1166978"/>
                </a:lnTo>
                <a:lnTo>
                  <a:pt x="1432719" y="1172539"/>
                </a:lnTo>
                <a:lnTo>
                  <a:pt x="1432719" y="1178497"/>
                </a:lnTo>
                <a:lnTo>
                  <a:pt x="1432719" y="1184852"/>
                </a:lnTo>
                <a:lnTo>
                  <a:pt x="1432322" y="1190810"/>
                </a:lnTo>
                <a:lnTo>
                  <a:pt x="1431131" y="1197165"/>
                </a:lnTo>
                <a:lnTo>
                  <a:pt x="1429941" y="1203520"/>
                </a:lnTo>
                <a:lnTo>
                  <a:pt x="1427956" y="1210273"/>
                </a:lnTo>
                <a:lnTo>
                  <a:pt x="1425575" y="1217025"/>
                </a:lnTo>
                <a:lnTo>
                  <a:pt x="1422797" y="1223778"/>
                </a:lnTo>
                <a:lnTo>
                  <a:pt x="1419225" y="1230530"/>
                </a:lnTo>
                <a:lnTo>
                  <a:pt x="1415653" y="1237283"/>
                </a:lnTo>
                <a:lnTo>
                  <a:pt x="1410891" y="1244432"/>
                </a:lnTo>
                <a:lnTo>
                  <a:pt x="1405731" y="1251185"/>
                </a:lnTo>
                <a:lnTo>
                  <a:pt x="1399778" y="1258334"/>
                </a:lnTo>
                <a:lnTo>
                  <a:pt x="1393428" y="1265484"/>
                </a:lnTo>
                <a:lnTo>
                  <a:pt x="1386285" y="1272633"/>
                </a:lnTo>
                <a:lnTo>
                  <a:pt x="1379935" y="1278194"/>
                </a:lnTo>
                <a:lnTo>
                  <a:pt x="1374378" y="1283755"/>
                </a:lnTo>
                <a:lnTo>
                  <a:pt x="1368028" y="1288124"/>
                </a:lnTo>
                <a:lnTo>
                  <a:pt x="1362075" y="1292891"/>
                </a:lnTo>
                <a:lnTo>
                  <a:pt x="1356519" y="1296863"/>
                </a:lnTo>
                <a:lnTo>
                  <a:pt x="1350566" y="1300040"/>
                </a:lnTo>
                <a:lnTo>
                  <a:pt x="1345010" y="1303615"/>
                </a:lnTo>
                <a:lnTo>
                  <a:pt x="1339453" y="1305998"/>
                </a:lnTo>
                <a:lnTo>
                  <a:pt x="1334294" y="1308382"/>
                </a:lnTo>
                <a:lnTo>
                  <a:pt x="1328738" y="1310765"/>
                </a:lnTo>
                <a:lnTo>
                  <a:pt x="1323181" y="1312354"/>
                </a:lnTo>
                <a:lnTo>
                  <a:pt x="1318022" y="1313545"/>
                </a:lnTo>
                <a:lnTo>
                  <a:pt x="1312863" y="1314737"/>
                </a:lnTo>
                <a:lnTo>
                  <a:pt x="1307703" y="1315134"/>
                </a:lnTo>
                <a:lnTo>
                  <a:pt x="1302544" y="1315531"/>
                </a:lnTo>
                <a:lnTo>
                  <a:pt x="1297781" y="1315928"/>
                </a:lnTo>
                <a:lnTo>
                  <a:pt x="1293019" y="1315531"/>
                </a:lnTo>
                <a:lnTo>
                  <a:pt x="1288256" y="1315134"/>
                </a:lnTo>
                <a:lnTo>
                  <a:pt x="1279128" y="1313545"/>
                </a:lnTo>
                <a:lnTo>
                  <a:pt x="1276747" y="1322284"/>
                </a:lnTo>
                <a:lnTo>
                  <a:pt x="1273969" y="1331022"/>
                </a:lnTo>
                <a:lnTo>
                  <a:pt x="1270000" y="1339760"/>
                </a:lnTo>
                <a:lnTo>
                  <a:pt x="1265635" y="1348499"/>
                </a:lnTo>
                <a:lnTo>
                  <a:pt x="1260078" y="1358032"/>
                </a:lnTo>
                <a:lnTo>
                  <a:pt x="1253331" y="1366770"/>
                </a:lnTo>
                <a:lnTo>
                  <a:pt x="1245394" y="1375906"/>
                </a:lnTo>
                <a:lnTo>
                  <a:pt x="1236266" y="1385439"/>
                </a:lnTo>
                <a:lnTo>
                  <a:pt x="1230313" y="1391397"/>
                </a:lnTo>
                <a:lnTo>
                  <a:pt x="1224756" y="1396163"/>
                </a:lnTo>
                <a:lnTo>
                  <a:pt x="1219200" y="1401327"/>
                </a:lnTo>
                <a:lnTo>
                  <a:pt x="1213247" y="1405696"/>
                </a:lnTo>
                <a:lnTo>
                  <a:pt x="1207691" y="1409271"/>
                </a:lnTo>
                <a:lnTo>
                  <a:pt x="1202135" y="1413243"/>
                </a:lnTo>
                <a:lnTo>
                  <a:pt x="1196578" y="1416023"/>
                </a:lnTo>
                <a:lnTo>
                  <a:pt x="1191419" y="1419201"/>
                </a:lnTo>
                <a:lnTo>
                  <a:pt x="1185863" y="1421584"/>
                </a:lnTo>
                <a:lnTo>
                  <a:pt x="1180703" y="1423173"/>
                </a:lnTo>
                <a:lnTo>
                  <a:pt x="1175544" y="1425159"/>
                </a:lnTo>
                <a:lnTo>
                  <a:pt x="1170781" y="1426748"/>
                </a:lnTo>
                <a:lnTo>
                  <a:pt x="1165622" y="1427542"/>
                </a:lnTo>
                <a:lnTo>
                  <a:pt x="1160463" y="1428336"/>
                </a:lnTo>
                <a:lnTo>
                  <a:pt x="1155700" y="1428734"/>
                </a:lnTo>
                <a:lnTo>
                  <a:pt x="1150938" y="1428734"/>
                </a:lnTo>
                <a:lnTo>
                  <a:pt x="1144588" y="1428734"/>
                </a:lnTo>
                <a:lnTo>
                  <a:pt x="1137841" y="1427939"/>
                </a:lnTo>
                <a:lnTo>
                  <a:pt x="1131491" y="1426748"/>
                </a:lnTo>
                <a:lnTo>
                  <a:pt x="1125538" y="1425159"/>
                </a:lnTo>
                <a:lnTo>
                  <a:pt x="1119188" y="1422776"/>
                </a:lnTo>
                <a:lnTo>
                  <a:pt x="1113235" y="1420392"/>
                </a:lnTo>
                <a:lnTo>
                  <a:pt x="1107281" y="1417215"/>
                </a:lnTo>
                <a:lnTo>
                  <a:pt x="1101725" y="1414037"/>
                </a:lnTo>
                <a:lnTo>
                  <a:pt x="1096566" y="1410462"/>
                </a:lnTo>
                <a:lnTo>
                  <a:pt x="1090613" y="1406888"/>
                </a:lnTo>
                <a:lnTo>
                  <a:pt x="1079897" y="1398943"/>
                </a:lnTo>
                <a:lnTo>
                  <a:pt x="1069975" y="1390205"/>
                </a:lnTo>
                <a:lnTo>
                  <a:pt x="1059656" y="1381069"/>
                </a:lnTo>
                <a:lnTo>
                  <a:pt x="1056878" y="1385836"/>
                </a:lnTo>
                <a:lnTo>
                  <a:pt x="1053703" y="1390205"/>
                </a:lnTo>
                <a:lnTo>
                  <a:pt x="1050131" y="1394971"/>
                </a:lnTo>
                <a:lnTo>
                  <a:pt x="1046163" y="1399738"/>
                </a:lnTo>
                <a:lnTo>
                  <a:pt x="1042194" y="1404107"/>
                </a:lnTo>
                <a:lnTo>
                  <a:pt x="1037431" y="1408874"/>
                </a:lnTo>
                <a:lnTo>
                  <a:pt x="1032669" y="1413640"/>
                </a:lnTo>
                <a:lnTo>
                  <a:pt x="1027113" y="1417612"/>
                </a:lnTo>
                <a:lnTo>
                  <a:pt x="1016794" y="1425953"/>
                </a:lnTo>
                <a:lnTo>
                  <a:pt x="1006475" y="1432706"/>
                </a:lnTo>
                <a:lnTo>
                  <a:pt x="996553" y="1437869"/>
                </a:lnTo>
                <a:lnTo>
                  <a:pt x="986631" y="1442238"/>
                </a:lnTo>
                <a:lnTo>
                  <a:pt x="977503" y="1445813"/>
                </a:lnTo>
                <a:lnTo>
                  <a:pt x="968772" y="1447799"/>
                </a:lnTo>
                <a:lnTo>
                  <a:pt x="959644" y="1448991"/>
                </a:lnTo>
                <a:lnTo>
                  <a:pt x="950913" y="1449388"/>
                </a:lnTo>
                <a:lnTo>
                  <a:pt x="944166" y="1449388"/>
                </a:lnTo>
                <a:lnTo>
                  <a:pt x="937419" y="1448594"/>
                </a:lnTo>
                <a:lnTo>
                  <a:pt x="930672" y="1447402"/>
                </a:lnTo>
                <a:lnTo>
                  <a:pt x="923925" y="1445416"/>
                </a:lnTo>
                <a:lnTo>
                  <a:pt x="917575" y="1443033"/>
                </a:lnTo>
                <a:lnTo>
                  <a:pt x="911225" y="1440650"/>
                </a:lnTo>
                <a:lnTo>
                  <a:pt x="905272" y="1437472"/>
                </a:lnTo>
                <a:lnTo>
                  <a:pt x="898922" y="1434294"/>
                </a:lnTo>
                <a:lnTo>
                  <a:pt x="893366" y="1430720"/>
                </a:lnTo>
                <a:lnTo>
                  <a:pt x="887810" y="1427145"/>
                </a:lnTo>
                <a:lnTo>
                  <a:pt x="876300" y="1419201"/>
                </a:lnTo>
                <a:lnTo>
                  <a:pt x="865188" y="1410462"/>
                </a:lnTo>
                <a:lnTo>
                  <a:pt x="854472" y="1402121"/>
                </a:lnTo>
                <a:lnTo>
                  <a:pt x="837803" y="1388616"/>
                </a:lnTo>
                <a:lnTo>
                  <a:pt x="835422" y="1386630"/>
                </a:lnTo>
                <a:lnTo>
                  <a:pt x="681435" y="1264689"/>
                </a:lnTo>
                <a:lnTo>
                  <a:pt x="673497" y="1270647"/>
                </a:lnTo>
                <a:lnTo>
                  <a:pt x="665560" y="1275414"/>
                </a:lnTo>
                <a:lnTo>
                  <a:pt x="649685" y="1285741"/>
                </a:lnTo>
                <a:lnTo>
                  <a:pt x="633016" y="1294480"/>
                </a:lnTo>
                <a:lnTo>
                  <a:pt x="617538" y="1302026"/>
                </a:lnTo>
                <a:lnTo>
                  <a:pt x="602456" y="1308382"/>
                </a:lnTo>
                <a:lnTo>
                  <a:pt x="588963" y="1313148"/>
                </a:lnTo>
                <a:lnTo>
                  <a:pt x="576660" y="1317120"/>
                </a:lnTo>
                <a:lnTo>
                  <a:pt x="571103" y="1318312"/>
                </a:lnTo>
                <a:lnTo>
                  <a:pt x="565944" y="1319106"/>
                </a:lnTo>
                <a:lnTo>
                  <a:pt x="561975" y="1319503"/>
                </a:lnTo>
                <a:lnTo>
                  <a:pt x="557610" y="1319503"/>
                </a:lnTo>
                <a:lnTo>
                  <a:pt x="553641" y="1319106"/>
                </a:lnTo>
                <a:lnTo>
                  <a:pt x="550069" y="1318312"/>
                </a:lnTo>
                <a:lnTo>
                  <a:pt x="546497" y="1317517"/>
                </a:lnTo>
                <a:lnTo>
                  <a:pt x="543719" y="1315531"/>
                </a:lnTo>
                <a:lnTo>
                  <a:pt x="540941" y="1313942"/>
                </a:lnTo>
                <a:lnTo>
                  <a:pt x="538163" y="1312354"/>
                </a:lnTo>
                <a:lnTo>
                  <a:pt x="535781" y="1309970"/>
                </a:lnTo>
                <a:lnTo>
                  <a:pt x="533003" y="1307587"/>
                </a:lnTo>
                <a:lnTo>
                  <a:pt x="529431" y="1302026"/>
                </a:lnTo>
                <a:lnTo>
                  <a:pt x="525860" y="1296466"/>
                </a:lnTo>
                <a:lnTo>
                  <a:pt x="523478" y="1290507"/>
                </a:lnTo>
                <a:lnTo>
                  <a:pt x="521891" y="1284152"/>
                </a:lnTo>
                <a:lnTo>
                  <a:pt x="519906" y="1278194"/>
                </a:lnTo>
                <a:lnTo>
                  <a:pt x="518716" y="1272236"/>
                </a:lnTo>
                <a:lnTo>
                  <a:pt x="518319" y="1267073"/>
                </a:lnTo>
                <a:lnTo>
                  <a:pt x="517525" y="1259526"/>
                </a:lnTo>
                <a:lnTo>
                  <a:pt x="517525" y="1256745"/>
                </a:lnTo>
                <a:lnTo>
                  <a:pt x="517525" y="1255554"/>
                </a:lnTo>
                <a:lnTo>
                  <a:pt x="516731" y="1252376"/>
                </a:lnTo>
                <a:lnTo>
                  <a:pt x="515541" y="1248007"/>
                </a:lnTo>
                <a:lnTo>
                  <a:pt x="514350" y="1245624"/>
                </a:lnTo>
                <a:lnTo>
                  <a:pt x="512366" y="1243638"/>
                </a:lnTo>
                <a:lnTo>
                  <a:pt x="509985" y="1240857"/>
                </a:lnTo>
                <a:lnTo>
                  <a:pt x="507603" y="1239269"/>
                </a:lnTo>
                <a:lnTo>
                  <a:pt x="504031" y="1237283"/>
                </a:lnTo>
                <a:lnTo>
                  <a:pt x="499666" y="1236091"/>
                </a:lnTo>
                <a:lnTo>
                  <a:pt x="495300" y="1235296"/>
                </a:lnTo>
                <a:lnTo>
                  <a:pt x="489744" y="1234502"/>
                </a:lnTo>
                <a:lnTo>
                  <a:pt x="483394" y="1234502"/>
                </a:lnTo>
                <a:lnTo>
                  <a:pt x="475853" y="1235694"/>
                </a:lnTo>
                <a:lnTo>
                  <a:pt x="471884" y="1236091"/>
                </a:lnTo>
                <a:lnTo>
                  <a:pt x="467915" y="1235694"/>
                </a:lnTo>
                <a:lnTo>
                  <a:pt x="463947" y="1234105"/>
                </a:lnTo>
                <a:lnTo>
                  <a:pt x="459978" y="1232119"/>
                </a:lnTo>
                <a:lnTo>
                  <a:pt x="455612" y="1229736"/>
                </a:lnTo>
                <a:lnTo>
                  <a:pt x="451247" y="1226558"/>
                </a:lnTo>
                <a:lnTo>
                  <a:pt x="447278" y="1222983"/>
                </a:lnTo>
                <a:lnTo>
                  <a:pt x="442912" y="1219011"/>
                </a:lnTo>
                <a:lnTo>
                  <a:pt x="439340" y="1214245"/>
                </a:lnTo>
                <a:lnTo>
                  <a:pt x="434975" y="1209876"/>
                </a:lnTo>
                <a:lnTo>
                  <a:pt x="427037" y="1199151"/>
                </a:lnTo>
                <a:lnTo>
                  <a:pt x="419100" y="1187235"/>
                </a:lnTo>
                <a:lnTo>
                  <a:pt x="411559" y="1175716"/>
                </a:lnTo>
                <a:lnTo>
                  <a:pt x="404415" y="1163800"/>
                </a:lnTo>
                <a:lnTo>
                  <a:pt x="398065" y="1151884"/>
                </a:lnTo>
                <a:lnTo>
                  <a:pt x="388144" y="1130833"/>
                </a:lnTo>
                <a:lnTo>
                  <a:pt x="381000" y="1116136"/>
                </a:lnTo>
                <a:lnTo>
                  <a:pt x="379015" y="1110575"/>
                </a:lnTo>
                <a:lnTo>
                  <a:pt x="379015" y="1108589"/>
                </a:lnTo>
                <a:lnTo>
                  <a:pt x="379015" y="1102631"/>
                </a:lnTo>
                <a:lnTo>
                  <a:pt x="379015" y="1099056"/>
                </a:lnTo>
                <a:lnTo>
                  <a:pt x="378619" y="1094687"/>
                </a:lnTo>
                <a:lnTo>
                  <a:pt x="377428" y="1089921"/>
                </a:lnTo>
                <a:lnTo>
                  <a:pt x="375840" y="1085154"/>
                </a:lnTo>
                <a:lnTo>
                  <a:pt x="374253" y="1080388"/>
                </a:lnTo>
                <a:lnTo>
                  <a:pt x="371872" y="1075622"/>
                </a:lnTo>
                <a:lnTo>
                  <a:pt x="368300" y="1070855"/>
                </a:lnTo>
                <a:lnTo>
                  <a:pt x="363934" y="1066883"/>
                </a:lnTo>
                <a:lnTo>
                  <a:pt x="361553" y="1064500"/>
                </a:lnTo>
                <a:lnTo>
                  <a:pt x="359172" y="1062514"/>
                </a:lnTo>
                <a:lnTo>
                  <a:pt x="355997" y="1060925"/>
                </a:lnTo>
                <a:lnTo>
                  <a:pt x="352822" y="1059336"/>
                </a:lnTo>
                <a:lnTo>
                  <a:pt x="349250" y="1057747"/>
                </a:lnTo>
                <a:lnTo>
                  <a:pt x="345678" y="1056556"/>
                </a:lnTo>
                <a:lnTo>
                  <a:pt x="341312" y="1055761"/>
                </a:lnTo>
                <a:lnTo>
                  <a:pt x="336947" y="1054967"/>
                </a:lnTo>
                <a:lnTo>
                  <a:pt x="332581" y="1054173"/>
                </a:lnTo>
                <a:lnTo>
                  <a:pt x="328215" y="1052981"/>
                </a:lnTo>
                <a:lnTo>
                  <a:pt x="323453" y="1050598"/>
                </a:lnTo>
                <a:lnTo>
                  <a:pt x="319484" y="1048612"/>
                </a:lnTo>
                <a:lnTo>
                  <a:pt x="315119" y="1046229"/>
                </a:lnTo>
                <a:lnTo>
                  <a:pt x="311150" y="1043051"/>
                </a:lnTo>
                <a:lnTo>
                  <a:pt x="307181" y="1039476"/>
                </a:lnTo>
                <a:lnTo>
                  <a:pt x="303212" y="1035504"/>
                </a:lnTo>
                <a:lnTo>
                  <a:pt x="299640" y="1031532"/>
                </a:lnTo>
                <a:lnTo>
                  <a:pt x="295672" y="1027163"/>
                </a:lnTo>
                <a:lnTo>
                  <a:pt x="288528" y="1017233"/>
                </a:lnTo>
                <a:lnTo>
                  <a:pt x="281781" y="1006906"/>
                </a:lnTo>
                <a:lnTo>
                  <a:pt x="275431" y="994990"/>
                </a:lnTo>
                <a:lnTo>
                  <a:pt x="269081" y="982676"/>
                </a:lnTo>
                <a:lnTo>
                  <a:pt x="263922" y="969569"/>
                </a:lnTo>
                <a:lnTo>
                  <a:pt x="258762" y="956064"/>
                </a:lnTo>
                <a:lnTo>
                  <a:pt x="254000" y="942559"/>
                </a:lnTo>
                <a:lnTo>
                  <a:pt x="250031" y="928657"/>
                </a:lnTo>
                <a:lnTo>
                  <a:pt x="246062" y="914755"/>
                </a:lnTo>
                <a:lnTo>
                  <a:pt x="242887" y="901250"/>
                </a:lnTo>
                <a:lnTo>
                  <a:pt x="239712" y="888142"/>
                </a:lnTo>
                <a:lnTo>
                  <a:pt x="239315" y="884568"/>
                </a:lnTo>
                <a:lnTo>
                  <a:pt x="238919" y="880993"/>
                </a:lnTo>
                <a:lnTo>
                  <a:pt x="239315" y="877418"/>
                </a:lnTo>
                <a:lnTo>
                  <a:pt x="239712" y="873843"/>
                </a:lnTo>
                <a:lnTo>
                  <a:pt x="240109" y="870268"/>
                </a:lnTo>
                <a:lnTo>
                  <a:pt x="240903" y="866296"/>
                </a:lnTo>
                <a:lnTo>
                  <a:pt x="244078" y="859147"/>
                </a:lnTo>
                <a:lnTo>
                  <a:pt x="247253" y="851600"/>
                </a:lnTo>
                <a:lnTo>
                  <a:pt x="252015" y="844053"/>
                </a:lnTo>
                <a:lnTo>
                  <a:pt x="257572" y="836506"/>
                </a:lnTo>
                <a:lnTo>
                  <a:pt x="263525" y="828959"/>
                </a:lnTo>
                <a:lnTo>
                  <a:pt x="270272" y="821015"/>
                </a:lnTo>
                <a:lnTo>
                  <a:pt x="277415" y="813469"/>
                </a:lnTo>
                <a:lnTo>
                  <a:pt x="284956" y="806319"/>
                </a:lnTo>
                <a:lnTo>
                  <a:pt x="292894" y="799169"/>
                </a:lnTo>
                <a:lnTo>
                  <a:pt x="301228" y="792020"/>
                </a:lnTo>
                <a:lnTo>
                  <a:pt x="309562" y="784870"/>
                </a:lnTo>
                <a:lnTo>
                  <a:pt x="327422" y="771762"/>
                </a:lnTo>
                <a:lnTo>
                  <a:pt x="271065" y="641480"/>
                </a:lnTo>
                <a:lnTo>
                  <a:pt x="259953" y="660546"/>
                </a:lnTo>
                <a:lnTo>
                  <a:pt x="252015" y="674448"/>
                </a:lnTo>
                <a:lnTo>
                  <a:pt x="245665" y="687159"/>
                </a:lnTo>
                <a:lnTo>
                  <a:pt x="243681" y="690733"/>
                </a:lnTo>
                <a:lnTo>
                  <a:pt x="240903" y="694308"/>
                </a:lnTo>
                <a:lnTo>
                  <a:pt x="238125" y="697486"/>
                </a:lnTo>
                <a:lnTo>
                  <a:pt x="234950" y="700266"/>
                </a:lnTo>
                <a:lnTo>
                  <a:pt x="231378" y="702649"/>
                </a:lnTo>
                <a:lnTo>
                  <a:pt x="227409" y="704635"/>
                </a:lnTo>
                <a:lnTo>
                  <a:pt x="223837" y="705827"/>
                </a:lnTo>
                <a:lnTo>
                  <a:pt x="219472" y="707019"/>
                </a:lnTo>
                <a:lnTo>
                  <a:pt x="213519" y="707416"/>
                </a:lnTo>
                <a:lnTo>
                  <a:pt x="209947" y="707416"/>
                </a:lnTo>
                <a:lnTo>
                  <a:pt x="206375" y="707019"/>
                </a:lnTo>
                <a:lnTo>
                  <a:pt x="203200" y="705827"/>
                </a:lnTo>
                <a:lnTo>
                  <a:pt x="199628" y="704635"/>
                </a:lnTo>
                <a:lnTo>
                  <a:pt x="196850" y="703047"/>
                </a:lnTo>
                <a:lnTo>
                  <a:pt x="193675" y="701458"/>
                </a:lnTo>
                <a:lnTo>
                  <a:pt x="190897" y="699075"/>
                </a:lnTo>
                <a:lnTo>
                  <a:pt x="188119" y="696691"/>
                </a:lnTo>
                <a:lnTo>
                  <a:pt x="9922" y="515568"/>
                </a:lnTo>
                <a:lnTo>
                  <a:pt x="7937" y="513184"/>
                </a:lnTo>
                <a:lnTo>
                  <a:pt x="5953" y="510801"/>
                </a:lnTo>
                <a:lnTo>
                  <a:pt x="3969" y="508021"/>
                </a:lnTo>
                <a:lnTo>
                  <a:pt x="2778" y="505240"/>
                </a:lnTo>
                <a:lnTo>
                  <a:pt x="1587" y="502063"/>
                </a:lnTo>
                <a:lnTo>
                  <a:pt x="794" y="499282"/>
                </a:lnTo>
                <a:lnTo>
                  <a:pt x="397" y="496105"/>
                </a:lnTo>
                <a:lnTo>
                  <a:pt x="0" y="493324"/>
                </a:lnTo>
                <a:lnTo>
                  <a:pt x="0" y="490147"/>
                </a:lnTo>
                <a:lnTo>
                  <a:pt x="0" y="486969"/>
                </a:lnTo>
                <a:lnTo>
                  <a:pt x="397" y="484189"/>
                </a:lnTo>
                <a:lnTo>
                  <a:pt x="1190" y="481011"/>
                </a:lnTo>
                <a:lnTo>
                  <a:pt x="1984" y="477833"/>
                </a:lnTo>
                <a:lnTo>
                  <a:pt x="3175" y="475053"/>
                </a:lnTo>
                <a:lnTo>
                  <a:pt x="4762" y="472273"/>
                </a:lnTo>
                <a:lnTo>
                  <a:pt x="7144" y="469889"/>
                </a:lnTo>
                <a:lnTo>
                  <a:pt x="12700" y="461548"/>
                </a:lnTo>
                <a:lnTo>
                  <a:pt x="26987" y="444071"/>
                </a:lnTo>
                <a:lnTo>
                  <a:pt x="48419" y="417062"/>
                </a:lnTo>
                <a:lnTo>
                  <a:pt x="76597" y="382902"/>
                </a:lnTo>
                <a:lnTo>
                  <a:pt x="92869" y="363439"/>
                </a:lnTo>
                <a:lnTo>
                  <a:pt x="111125" y="342785"/>
                </a:lnTo>
                <a:lnTo>
                  <a:pt x="130572" y="320939"/>
                </a:lnTo>
                <a:lnTo>
                  <a:pt x="151209" y="297901"/>
                </a:lnTo>
                <a:lnTo>
                  <a:pt x="173037" y="274069"/>
                </a:lnTo>
                <a:lnTo>
                  <a:pt x="196453" y="249840"/>
                </a:lnTo>
                <a:lnTo>
                  <a:pt x="220265" y="224816"/>
                </a:lnTo>
                <a:lnTo>
                  <a:pt x="245269" y="200190"/>
                </a:lnTo>
                <a:lnTo>
                  <a:pt x="258365" y="187479"/>
                </a:lnTo>
                <a:lnTo>
                  <a:pt x="271462" y="175166"/>
                </a:lnTo>
                <a:lnTo>
                  <a:pt x="284162" y="163647"/>
                </a:lnTo>
                <a:lnTo>
                  <a:pt x="297259" y="152525"/>
                </a:lnTo>
                <a:lnTo>
                  <a:pt x="321865" y="131474"/>
                </a:lnTo>
                <a:lnTo>
                  <a:pt x="346472" y="112011"/>
                </a:lnTo>
                <a:lnTo>
                  <a:pt x="369887" y="94137"/>
                </a:lnTo>
                <a:lnTo>
                  <a:pt x="392906" y="78646"/>
                </a:lnTo>
                <a:lnTo>
                  <a:pt x="413940" y="64347"/>
                </a:lnTo>
                <a:lnTo>
                  <a:pt x="434181" y="51239"/>
                </a:lnTo>
                <a:lnTo>
                  <a:pt x="452040" y="40117"/>
                </a:lnTo>
                <a:lnTo>
                  <a:pt x="469106" y="30584"/>
                </a:lnTo>
                <a:lnTo>
                  <a:pt x="483791" y="22640"/>
                </a:lnTo>
                <a:lnTo>
                  <a:pt x="496491" y="15888"/>
                </a:lnTo>
                <a:lnTo>
                  <a:pt x="514747" y="6752"/>
                </a:lnTo>
                <a:lnTo>
                  <a:pt x="522685" y="3178"/>
                </a:lnTo>
                <a:lnTo>
                  <a:pt x="527447" y="1192"/>
                </a:lnTo>
                <a:lnTo>
                  <a:pt x="532606" y="397"/>
                </a:lnTo>
                <a:lnTo>
                  <a:pt x="53776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/>
          <a:lstStyle/>
          <a:p>
            <a:endParaRPr lang="zh-CN" altLang="en-US">
              <a:latin typeface="+mn-ea"/>
            </a:endParaRPr>
          </a:p>
        </p:txBody>
      </p:sp>
      <p:sp>
        <p:nvSpPr>
          <p:cNvPr id="20" name="图标"/>
          <p:cNvSpPr>
            <a:spLocks noChangeAspect="1"/>
          </p:cNvSpPr>
          <p:nvPr/>
        </p:nvSpPr>
        <p:spPr bwMode="auto">
          <a:xfrm>
            <a:off x="4559408" y="2259001"/>
            <a:ext cx="572650" cy="572650"/>
          </a:xfrm>
          <a:custGeom>
            <a:avLst/>
            <a:gdLst>
              <a:gd name="T0" fmla="*/ 1457935 w 3279"/>
              <a:gd name="T1" fmla="*/ 1800397 h 3279"/>
              <a:gd name="T2" fmla="*/ 336911 w 3279"/>
              <a:gd name="T3" fmla="*/ 1800397 h 3279"/>
              <a:gd name="T4" fmla="*/ 0 w 3279"/>
              <a:gd name="T5" fmla="*/ 1458876 h 3279"/>
              <a:gd name="T6" fmla="*/ 0 w 3279"/>
              <a:gd name="T7" fmla="*/ 0 h 3279"/>
              <a:gd name="T8" fmla="*/ 1332828 w 3279"/>
              <a:gd name="T9" fmla="*/ 0 h 3279"/>
              <a:gd name="T10" fmla="*/ 1332828 w 3279"/>
              <a:gd name="T11" fmla="*/ 107618 h 3279"/>
              <a:gd name="T12" fmla="*/ 1584139 w 3279"/>
              <a:gd name="T13" fmla="*/ 107618 h 3279"/>
              <a:gd name="T14" fmla="*/ 1584139 w 3279"/>
              <a:gd name="T15" fmla="*/ 107618 h 3279"/>
              <a:gd name="T16" fmla="*/ 1584139 w 3279"/>
              <a:gd name="T17" fmla="*/ 215235 h 3279"/>
              <a:gd name="T18" fmla="*/ 1682359 w 3279"/>
              <a:gd name="T19" fmla="*/ 215235 h 3279"/>
              <a:gd name="T20" fmla="*/ 1799235 w 3279"/>
              <a:gd name="T21" fmla="*/ 215235 h 3279"/>
              <a:gd name="T22" fmla="*/ 1799235 w 3279"/>
              <a:gd name="T23" fmla="*/ 1458876 h 3279"/>
              <a:gd name="T24" fmla="*/ 1457935 w 3279"/>
              <a:gd name="T25" fmla="*/ 1800397 h 3279"/>
              <a:gd name="T26" fmla="*/ 1189064 w 3279"/>
              <a:gd name="T27" fmla="*/ 143307 h 3279"/>
              <a:gd name="T28" fmla="*/ 143763 w 3279"/>
              <a:gd name="T29" fmla="*/ 143307 h 3279"/>
              <a:gd name="T30" fmla="*/ 143763 w 3279"/>
              <a:gd name="T31" fmla="*/ 1495115 h 3279"/>
              <a:gd name="T32" fmla="*/ 264480 w 3279"/>
              <a:gd name="T33" fmla="*/ 1620851 h 3279"/>
              <a:gd name="T34" fmla="*/ 1189064 w 3279"/>
              <a:gd name="T35" fmla="*/ 1620851 h 3279"/>
              <a:gd name="T36" fmla="*/ 1189064 w 3279"/>
              <a:gd name="T37" fmla="*/ 143307 h 3279"/>
              <a:gd name="T38" fmla="*/ 1687297 w 3279"/>
              <a:gd name="T39" fmla="*/ 322303 h 3279"/>
              <a:gd name="T40" fmla="*/ 1584139 w 3279"/>
              <a:gd name="T41" fmla="*/ 322303 h 3279"/>
              <a:gd name="T42" fmla="*/ 1584139 w 3279"/>
              <a:gd name="T43" fmla="*/ 1402871 h 3279"/>
              <a:gd name="T44" fmla="*/ 1514452 w 3279"/>
              <a:gd name="T45" fmla="*/ 1458876 h 3279"/>
              <a:gd name="T46" fmla="*/ 1440376 w 3279"/>
              <a:gd name="T47" fmla="*/ 1402871 h 3279"/>
              <a:gd name="T48" fmla="*/ 1440376 w 3279"/>
              <a:gd name="T49" fmla="*/ 215235 h 3279"/>
              <a:gd name="T50" fmla="*/ 1332828 w 3279"/>
              <a:gd name="T51" fmla="*/ 215235 h 3279"/>
              <a:gd name="T52" fmla="*/ 1332828 w 3279"/>
              <a:gd name="T53" fmla="*/ 1456680 h 3279"/>
              <a:gd name="T54" fmla="*/ 1514452 w 3279"/>
              <a:gd name="T55" fmla="*/ 1625244 h 3279"/>
              <a:gd name="T56" fmla="*/ 1687297 w 3279"/>
              <a:gd name="T57" fmla="*/ 1456680 h 3279"/>
              <a:gd name="T58" fmla="*/ 1687297 w 3279"/>
              <a:gd name="T59" fmla="*/ 322303 h 3279"/>
              <a:gd name="T60" fmla="*/ 323193 w 3279"/>
              <a:gd name="T61" fmla="*/ 1333139 h 3279"/>
              <a:gd name="T62" fmla="*/ 686442 w 3279"/>
              <a:gd name="T63" fmla="*/ 1333139 h 3279"/>
              <a:gd name="T64" fmla="*/ 686442 w 3279"/>
              <a:gd name="T65" fmla="*/ 1440757 h 3279"/>
              <a:gd name="T66" fmla="*/ 323193 w 3279"/>
              <a:gd name="T67" fmla="*/ 1440757 h 3279"/>
              <a:gd name="T68" fmla="*/ 323193 w 3279"/>
              <a:gd name="T69" fmla="*/ 1333139 h 3279"/>
              <a:gd name="T70" fmla="*/ 323193 w 3279"/>
              <a:gd name="T71" fmla="*/ 1113512 h 3279"/>
              <a:gd name="T72" fmla="*/ 789600 w 3279"/>
              <a:gd name="T73" fmla="*/ 1113512 h 3279"/>
              <a:gd name="T74" fmla="*/ 789600 w 3279"/>
              <a:gd name="T75" fmla="*/ 1225522 h 3279"/>
              <a:gd name="T76" fmla="*/ 323193 w 3279"/>
              <a:gd name="T77" fmla="*/ 1225522 h 3279"/>
              <a:gd name="T78" fmla="*/ 323193 w 3279"/>
              <a:gd name="T79" fmla="*/ 1113512 h 3279"/>
              <a:gd name="T80" fmla="*/ 1009635 w 3279"/>
              <a:gd name="T81" fmla="*/ 1225522 h 3279"/>
              <a:gd name="T82" fmla="*/ 897697 w 3279"/>
              <a:gd name="T83" fmla="*/ 1225522 h 3279"/>
              <a:gd name="T84" fmla="*/ 897697 w 3279"/>
              <a:gd name="T85" fmla="*/ 1113512 h 3279"/>
              <a:gd name="T86" fmla="*/ 1009635 w 3279"/>
              <a:gd name="T87" fmla="*/ 1113512 h 3279"/>
              <a:gd name="T88" fmla="*/ 1009635 w 3279"/>
              <a:gd name="T89" fmla="*/ 1225522 h 3279"/>
              <a:gd name="T90" fmla="*/ 789600 w 3279"/>
              <a:gd name="T91" fmla="*/ 897728 h 3279"/>
              <a:gd name="T92" fmla="*/ 1009635 w 3279"/>
              <a:gd name="T93" fmla="*/ 897728 h 3279"/>
              <a:gd name="T94" fmla="*/ 1009635 w 3279"/>
              <a:gd name="T95" fmla="*/ 1010287 h 3279"/>
              <a:gd name="T96" fmla="*/ 789600 w 3279"/>
              <a:gd name="T97" fmla="*/ 1010287 h 3279"/>
              <a:gd name="T98" fmla="*/ 789600 w 3279"/>
              <a:gd name="T99" fmla="*/ 897728 h 3279"/>
              <a:gd name="T100" fmla="*/ 323193 w 3279"/>
              <a:gd name="T101" fmla="*/ 327794 h 3279"/>
              <a:gd name="T102" fmla="*/ 1009635 w 3279"/>
              <a:gd name="T103" fmla="*/ 327794 h 3279"/>
              <a:gd name="T104" fmla="*/ 1009635 w 3279"/>
              <a:gd name="T105" fmla="*/ 790110 h 3279"/>
              <a:gd name="T106" fmla="*/ 323193 w 3279"/>
              <a:gd name="T107" fmla="*/ 790110 h 3279"/>
              <a:gd name="T108" fmla="*/ 323193 w 3279"/>
              <a:gd name="T109" fmla="*/ 327794 h 3279"/>
              <a:gd name="T110" fmla="*/ 682052 w 3279"/>
              <a:gd name="T111" fmla="*/ 1010287 h 3279"/>
              <a:gd name="T112" fmla="*/ 323193 w 3279"/>
              <a:gd name="T113" fmla="*/ 1010287 h 3279"/>
              <a:gd name="T114" fmla="*/ 323193 w 3279"/>
              <a:gd name="T115" fmla="*/ 897728 h 3279"/>
              <a:gd name="T116" fmla="*/ 682052 w 3279"/>
              <a:gd name="T117" fmla="*/ 897728 h 3279"/>
              <a:gd name="T118" fmla="*/ 682052 w 3279"/>
              <a:gd name="T119" fmla="*/ 1010287 h 3279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0" t="0" r="r" b="b"/>
            <a:pathLst>
              <a:path w="3279" h="3279">
                <a:moveTo>
                  <a:pt x="2657" y="3279"/>
                </a:moveTo>
                <a:cubicBezTo>
                  <a:pt x="614" y="3279"/>
                  <a:pt x="614" y="3279"/>
                  <a:pt x="614" y="3279"/>
                </a:cubicBezTo>
                <a:cubicBezTo>
                  <a:pt x="275" y="3279"/>
                  <a:pt x="0" y="2996"/>
                  <a:pt x="0" y="2657"/>
                </a:cubicBezTo>
                <a:cubicBezTo>
                  <a:pt x="0" y="0"/>
                  <a:pt x="0" y="0"/>
                  <a:pt x="0" y="0"/>
                </a:cubicBezTo>
                <a:cubicBezTo>
                  <a:pt x="2429" y="0"/>
                  <a:pt x="2429" y="0"/>
                  <a:pt x="2429" y="0"/>
                </a:cubicBezTo>
                <a:cubicBezTo>
                  <a:pt x="2429" y="196"/>
                  <a:pt x="2429" y="196"/>
                  <a:pt x="2429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196"/>
                  <a:pt x="2887" y="196"/>
                  <a:pt x="2887" y="196"/>
                </a:cubicBezTo>
                <a:cubicBezTo>
                  <a:pt x="2887" y="392"/>
                  <a:pt x="2887" y="392"/>
                  <a:pt x="2887" y="392"/>
                </a:cubicBezTo>
                <a:cubicBezTo>
                  <a:pt x="3066" y="392"/>
                  <a:pt x="3066" y="392"/>
                  <a:pt x="3066" y="392"/>
                </a:cubicBezTo>
                <a:cubicBezTo>
                  <a:pt x="3279" y="392"/>
                  <a:pt x="3279" y="392"/>
                  <a:pt x="3279" y="392"/>
                </a:cubicBezTo>
                <a:cubicBezTo>
                  <a:pt x="3279" y="2657"/>
                  <a:pt x="3279" y="2657"/>
                  <a:pt x="3279" y="2657"/>
                </a:cubicBezTo>
                <a:cubicBezTo>
                  <a:pt x="3279" y="2996"/>
                  <a:pt x="2996" y="3279"/>
                  <a:pt x="2657" y="3279"/>
                </a:cubicBezTo>
                <a:close/>
                <a:moveTo>
                  <a:pt x="2167" y="261"/>
                </a:moveTo>
                <a:cubicBezTo>
                  <a:pt x="262" y="261"/>
                  <a:pt x="262" y="261"/>
                  <a:pt x="262" y="261"/>
                </a:cubicBezTo>
                <a:cubicBezTo>
                  <a:pt x="262" y="2723"/>
                  <a:pt x="262" y="2723"/>
                  <a:pt x="262" y="2723"/>
                </a:cubicBezTo>
                <a:cubicBezTo>
                  <a:pt x="262" y="2836"/>
                  <a:pt x="370" y="2952"/>
                  <a:pt x="482" y="2952"/>
                </a:cubicBezTo>
                <a:cubicBezTo>
                  <a:pt x="2167" y="2952"/>
                  <a:pt x="2167" y="2952"/>
                  <a:pt x="2167" y="2952"/>
                </a:cubicBezTo>
                <a:lnTo>
                  <a:pt x="2167" y="261"/>
                </a:lnTo>
                <a:close/>
                <a:moveTo>
                  <a:pt x="3075" y="587"/>
                </a:moveTo>
                <a:cubicBezTo>
                  <a:pt x="2887" y="587"/>
                  <a:pt x="2887" y="587"/>
                  <a:pt x="2887" y="587"/>
                </a:cubicBezTo>
                <a:cubicBezTo>
                  <a:pt x="2887" y="2555"/>
                  <a:pt x="2887" y="2555"/>
                  <a:pt x="2887" y="2555"/>
                </a:cubicBezTo>
                <a:cubicBezTo>
                  <a:pt x="2887" y="2611"/>
                  <a:pt x="2816" y="2657"/>
                  <a:pt x="2760" y="2657"/>
                </a:cubicBezTo>
                <a:cubicBezTo>
                  <a:pt x="2703" y="2657"/>
                  <a:pt x="2625" y="2611"/>
                  <a:pt x="2625" y="2555"/>
                </a:cubicBezTo>
                <a:cubicBezTo>
                  <a:pt x="2625" y="392"/>
                  <a:pt x="2625" y="392"/>
                  <a:pt x="2625" y="392"/>
                </a:cubicBezTo>
                <a:cubicBezTo>
                  <a:pt x="2429" y="392"/>
                  <a:pt x="2429" y="392"/>
                  <a:pt x="2429" y="392"/>
                </a:cubicBezTo>
                <a:cubicBezTo>
                  <a:pt x="2429" y="2653"/>
                  <a:pt x="2429" y="2653"/>
                  <a:pt x="2429" y="2653"/>
                </a:cubicBezTo>
                <a:cubicBezTo>
                  <a:pt x="2429" y="2823"/>
                  <a:pt x="2590" y="2960"/>
                  <a:pt x="2760" y="2960"/>
                </a:cubicBezTo>
                <a:cubicBezTo>
                  <a:pt x="2929" y="2960"/>
                  <a:pt x="3075" y="2823"/>
                  <a:pt x="3075" y="2653"/>
                </a:cubicBezTo>
                <a:lnTo>
                  <a:pt x="3075" y="587"/>
                </a:lnTo>
                <a:close/>
                <a:moveTo>
                  <a:pt x="589" y="2428"/>
                </a:moveTo>
                <a:cubicBezTo>
                  <a:pt x="1251" y="2428"/>
                  <a:pt x="1251" y="2428"/>
                  <a:pt x="1251" y="2428"/>
                </a:cubicBezTo>
                <a:cubicBezTo>
                  <a:pt x="1251" y="2624"/>
                  <a:pt x="1251" y="2624"/>
                  <a:pt x="1251" y="2624"/>
                </a:cubicBezTo>
                <a:cubicBezTo>
                  <a:pt x="589" y="2624"/>
                  <a:pt x="589" y="2624"/>
                  <a:pt x="589" y="2624"/>
                </a:cubicBezTo>
                <a:lnTo>
                  <a:pt x="589" y="2428"/>
                </a:lnTo>
                <a:close/>
                <a:moveTo>
                  <a:pt x="589" y="2028"/>
                </a:moveTo>
                <a:cubicBezTo>
                  <a:pt x="1439" y="2028"/>
                  <a:pt x="1439" y="2028"/>
                  <a:pt x="1439" y="2028"/>
                </a:cubicBezTo>
                <a:cubicBezTo>
                  <a:pt x="1439" y="2232"/>
                  <a:pt x="1439" y="2232"/>
                  <a:pt x="1439" y="2232"/>
                </a:cubicBezTo>
                <a:cubicBezTo>
                  <a:pt x="589" y="2232"/>
                  <a:pt x="589" y="2232"/>
                  <a:pt x="589" y="2232"/>
                </a:cubicBezTo>
                <a:lnTo>
                  <a:pt x="589" y="2028"/>
                </a:lnTo>
                <a:close/>
                <a:moveTo>
                  <a:pt x="1840" y="2232"/>
                </a:moveTo>
                <a:cubicBezTo>
                  <a:pt x="1636" y="2232"/>
                  <a:pt x="1636" y="2232"/>
                  <a:pt x="1636" y="2232"/>
                </a:cubicBezTo>
                <a:cubicBezTo>
                  <a:pt x="1636" y="2028"/>
                  <a:pt x="1636" y="2028"/>
                  <a:pt x="1636" y="2028"/>
                </a:cubicBezTo>
                <a:cubicBezTo>
                  <a:pt x="1840" y="2028"/>
                  <a:pt x="1840" y="2028"/>
                  <a:pt x="1840" y="2028"/>
                </a:cubicBezTo>
                <a:lnTo>
                  <a:pt x="1840" y="2232"/>
                </a:lnTo>
                <a:close/>
                <a:moveTo>
                  <a:pt x="1439" y="1635"/>
                </a:moveTo>
                <a:cubicBezTo>
                  <a:pt x="1840" y="1635"/>
                  <a:pt x="1840" y="1635"/>
                  <a:pt x="1840" y="1635"/>
                </a:cubicBezTo>
                <a:cubicBezTo>
                  <a:pt x="1840" y="1840"/>
                  <a:pt x="1840" y="1840"/>
                  <a:pt x="1840" y="1840"/>
                </a:cubicBezTo>
                <a:cubicBezTo>
                  <a:pt x="1439" y="1840"/>
                  <a:pt x="1439" y="1840"/>
                  <a:pt x="1439" y="1840"/>
                </a:cubicBezTo>
                <a:lnTo>
                  <a:pt x="1439" y="1635"/>
                </a:lnTo>
                <a:close/>
                <a:moveTo>
                  <a:pt x="589" y="597"/>
                </a:moveTo>
                <a:cubicBezTo>
                  <a:pt x="1840" y="597"/>
                  <a:pt x="1840" y="597"/>
                  <a:pt x="1840" y="597"/>
                </a:cubicBezTo>
                <a:cubicBezTo>
                  <a:pt x="1840" y="1439"/>
                  <a:pt x="1840" y="1439"/>
                  <a:pt x="1840" y="1439"/>
                </a:cubicBezTo>
                <a:cubicBezTo>
                  <a:pt x="589" y="1439"/>
                  <a:pt x="589" y="1439"/>
                  <a:pt x="589" y="1439"/>
                </a:cubicBezTo>
                <a:lnTo>
                  <a:pt x="589" y="597"/>
                </a:lnTo>
                <a:close/>
                <a:moveTo>
                  <a:pt x="1243" y="1840"/>
                </a:moveTo>
                <a:cubicBezTo>
                  <a:pt x="589" y="1840"/>
                  <a:pt x="589" y="1840"/>
                  <a:pt x="589" y="1840"/>
                </a:cubicBezTo>
                <a:cubicBezTo>
                  <a:pt x="589" y="1635"/>
                  <a:pt x="589" y="1635"/>
                  <a:pt x="589" y="1635"/>
                </a:cubicBezTo>
                <a:cubicBezTo>
                  <a:pt x="1243" y="1635"/>
                  <a:pt x="1243" y="1635"/>
                  <a:pt x="1243" y="1635"/>
                </a:cubicBezTo>
                <a:lnTo>
                  <a:pt x="1243" y="184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>
              <a:solidFill>
                <a:srgbClr val="FFFFFF"/>
              </a:solidFill>
              <a:latin typeface="+mn-ea"/>
              <a:ea typeface="+mn-ea"/>
              <a:cs typeface="+mn-ea"/>
              <a:sym typeface="+mn-lt"/>
            </a:endParaRPr>
          </a:p>
        </p:txBody>
      </p:sp>
      <p:sp>
        <p:nvSpPr>
          <p:cNvPr id="21" name="文本"/>
          <p:cNvSpPr/>
          <p:nvPr/>
        </p:nvSpPr>
        <p:spPr>
          <a:xfrm>
            <a:off x="647527" y="3568443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spc="2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spc="2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文本"/>
          <p:cNvSpPr/>
          <p:nvPr/>
        </p:nvSpPr>
        <p:spPr>
          <a:xfrm>
            <a:off x="2441570" y="3568443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spc="2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spc="2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文本"/>
          <p:cNvSpPr/>
          <p:nvPr/>
        </p:nvSpPr>
        <p:spPr>
          <a:xfrm>
            <a:off x="4176319" y="3568443"/>
            <a:ext cx="133882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zh-CN" altLang="en-US" sz="2000" b="1" spc="25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</a:t>
            </a:r>
            <a:endParaRPr lang="zh-CN" altLang="en-US" sz="2000" b="1" spc="25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文本"/>
          <p:cNvSpPr txBox="1"/>
          <p:nvPr/>
        </p:nvSpPr>
        <p:spPr>
          <a:xfrm>
            <a:off x="306258" y="4507091"/>
            <a:ext cx="5609451" cy="1268095"/>
          </a:xfrm>
          <a:prstGeom prst="rect">
            <a:avLst/>
          </a:prstGeom>
          <a:noFill/>
        </p:spPr>
        <p:txBody>
          <a:bodyPr wrap="square" lIns="180000" rIns="90000" rtlCol="0" anchor="ctr">
            <a:spAutoFit/>
          </a:bodyPr>
          <a:lstStyle>
            <a:defPPr>
              <a:defRPr lang="zh-CN"/>
            </a:defPPr>
            <a:lvl1pPr indent="467995">
              <a:lnSpc>
                <a:spcPct val="150000"/>
              </a:lnSpc>
              <a:spcAft>
                <a:spcPts val="1500"/>
              </a:spcAft>
              <a:defRPr sz="1700" spc="150">
                <a:solidFill>
                  <a:schemeClr val="tx1">
                    <a:lumMod val="95000"/>
                    <a:lumOff val="5000"/>
                  </a:schemeClr>
                </a:solidFill>
                <a:latin typeface="+mn-ea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</a:t>
            </a:r>
            <a:r>
              <a:rPr lang="zh-CN" altLang="en-U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，或复制文本粘贴至此，</a:t>
            </a:r>
            <a:r>
              <a: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字间距和行间距均可自行调节。本模板的所有文字和图片素材，均可自由编辑替换和移动。</a:t>
            </a:r>
            <a:endParaRPr lang="zh-CN" altLang="en-US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25" name="图表"/>
          <p:cNvGraphicFramePr/>
          <p:nvPr/>
        </p:nvGraphicFramePr>
        <p:xfrm>
          <a:off x="6432443" y="1143000"/>
          <a:ext cx="5408022" cy="5432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0">
        <p:fade/>
      </p:transition>
    </mc:Choice>
    <mc:Fallback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350"/>
                            </p:stCondLst>
                            <p:childTnLst>
                              <p:par>
                                <p:cTn id="18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850"/>
                            </p:stCondLst>
                            <p:childTnLst>
                              <p:par>
                                <p:cTn id="2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350"/>
                            </p:stCondLst>
                            <p:childTnLst>
                              <p:par>
                                <p:cTn id="27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850"/>
                            </p:stCondLst>
                            <p:childTnLst>
                              <p:par>
                                <p:cTn id="3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350"/>
                            </p:stCondLst>
                            <p:childTnLst>
                              <p:par>
                                <p:cTn id="3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85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350"/>
                            </p:stCondLst>
                            <p:childTnLst>
                              <p:par>
                                <p:cTn id="4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850"/>
                            </p:stCondLst>
                            <p:childTnLst>
                              <p:par>
                                <p:cTn id="51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350"/>
                            </p:stCondLst>
                            <p:childTnLst>
                              <p:par>
                                <p:cTn id="5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2" grpId="0" bldLvl="0" animBg="1"/>
      <p:bldP spid="3" grpId="0" bldLvl="0" animBg="1"/>
      <p:bldP spid="16" grpId="0" bldLvl="0" animBg="1"/>
      <p:bldP spid="18" grpId="0" bldLvl="0" animBg="1"/>
      <p:bldP spid="19" grpId="0" bldLvl="0" animBg="1"/>
      <p:bldP spid="20" grpId="0" bldLvl="0" animBg="1"/>
      <p:bldP spid="21" grpId="0"/>
      <p:bldP spid="22" grpId="0"/>
      <p:bldP spid="23" grpId="0"/>
      <p:bldP spid="24" grpId="0"/>
      <p:bldGraphic spid="25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71C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/>
          <p:cNvGrpSpPr/>
          <p:nvPr userDrawn="1"/>
        </p:nvGrpSpPr>
        <p:grpSpPr>
          <a:xfrm>
            <a:off x="6339742" y="0"/>
            <a:ext cx="5852258" cy="6870700"/>
            <a:chOff x="6339742" y="0"/>
            <a:chExt cx="5852258" cy="6870700"/>
          </a:xfrm>
        </p:grpSpPr>
        <p:sp>
          <p:nvSpPr>
            <p:cNvPr id="5" name="íSlíḍé"/>
            <p:cNvSpPr/>
            <p:nvPr userDrawn="1"/>
          </p:nvSpPr>
          <p:spPr bwMode="auto">
            <a:xfrm>
              <a:off x="9240838" y="3224213"/>
              <a:ext cx="1588" cy="3175"/>
            </a:xfrm>
            <a:custGeom>
              <a:avLst/>
              <a:gdLst>
                <a:gd name="T0" fmla="*/ 1 w 1"/>
                <a:gd name="T1" fmla="*/ 0 h 1"/>
                <a:gd name="T2" fmla="*/ 1 w 1"/>
                <a:gd name="T3" fmla="*/ 0 h 1"/>
                <a:gd name="T4" fmla="*/ 0 w 1"/>
                <a:gd name="T5" fmla="*/ 1 h 1"/>
                <a:gd name="T6" fmla="*/ 1 w 1"/>
                <a:gd name="T7" fmla="*/ 0 h 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" h="1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1" y="0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lose/>
                </a:path>
              </a:pathLst>
            </a:custGeom>
            <a:solidFill>
              <a:srgbClr val="22B57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6" name="ïśḷîḋê"/>
            <p:cNvSpPr/>
            <p:nvPr userDrawn="1"/>
          </p:nvSpPr>
          <p:spPr bwMode="auto">
            <a:xfrm>
              <a:off x="7788275" y="0"/>
              <a:ext cx="4403725" cy="6858000"/>
            </a:xfrm>
            <a:custGeom>
              <a:avLst/>
              <a:gdLst>
                <a:gd name="T0" fmla="*/ 1847 w 1847"/>
                <a:gd name="T1" fmla="*/ 0 h 2880"/>
                <a:gd name="T2" fmla="*/ 1847 w 1847"/>
                <a:gd name="T3" fmla="*/ 2870 h 2880"/>
                <a:gd name="T4" fmla="*/ 1787 w 1847"/>
                <a:gd name="T5" fmla="*/ 2876 h 2880"/>
                <a:gd name="T6" fmla="*/ 1775 w 1847"/>
                <a:gd name="T7" fmla="*/ 2877 h 2880"/>
                <a:gd name="T8" fmla="*/ 1741 w 1847"/>
                <a:gd name="T9" fmla="*/ 2879 h 2880"/>
                <a:gd name="T10" fmla="*/ 1701 w 1847"/>
                <a:gd name="T11" fmla="*/ 2880 h 2880"/>
                <a:gd name="T12" fmla="*/ 1553 w 1847"/>
                <a:gd name="T13" fmla="*/ 2532 h 2880"/>
                <a:gd name="T14" fmla="*/ 1476 w 1847"/>
                <a:gd name="T15" fmla="*/ 2118 h 2880"/>
                <a:gd name="T16" fmla="*/ 1477 w 1847"/>
                <a:gd name="T17" fmla="*/ 2118 h 2880"/>
                <a:gd name="T18" fmla="*/ 1463 w 1847"/>
                <a:gd name="T19" fmla="*/ 1999 h 2880"/>
                <a:gd name="T20" fmla="*/ 1461 w 1847"/>
                <a:gd name="T21" fmla="*/ 1841 h 2880"/>
                <a:gd name="T22" fmla="*/ 1497 w 1847"/>
                <a:gd name="T23" fmla="*/ 634 h 2880"/>
                <a:gd name="T24" fmla="*/ 1112 w 1847"/>
                <a:gd name="T25" fmla="*/ 508 h 2880"/>
                <a:gd name="T26" fmla="*/ 1112 w 1847"/>
                <a:gd name="T27" fmla="*/ 508 h 2880"/>
                <a:gd name="T28" fmla="*/ 1103 w 1847"/>
                <a:gd name="T29" fmla="*/ 509 h 2880"/>
                <a:gd name="T30" fmla="*/ 368 w 1847"/>
                <a:gd name="T31" fmla="*/ 885 h 2880"/>
                <a:gd name="T32" fmla="*/ 212 w 1847"/>
                <a:gd name="T33" fmla="*/ 1012 h 2880"/>
                <a:gd name="T34" fmla="*/ 293 w 1847"/>
                <a:gd name="T35" fmla="*/ 740 h 2880"/>
                <a:gd name="T36" fmla="*/ 348 w 1847"/>
                <a:gd name="T37" fmla="*/ 383 h 2880"/>
                <a:gd name="T38" fmla="*/ 0 w 1847"/>
                <a:gd name="T39" fmla="*/ 0 h 2880"/>
                <a:gd name="T40" fmla="*/ 1847 w 1847"/>
                <a:gd name="T41" fmla="*/ 0 h 28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847" h="2880">
                  <a:moveTo>
                    <a:pt x="1847" y="0"/>
                  </a:moveTo>
                  <a:cubicBezTo>
                    <a:pt x="1847" y="2870"/>
                    <a:pt x="1847" y="2870"/>
                    <a:pt x="1847" y="2870"/>
                  </a:cubicBezTo>
                  <a:cubicBezTo>
                    <a:pt x="1827" y="2872"/>
                    <a:pt x="1807" y="2874"/>
                    <a:pt x="1787" y="2876"/>
                  </a:cubicBezTo>
                  <a:cubicBezTo>
                    <a:pt x="1783" y="2876"/>
                    <a:pt x="1779" y="2876"/>
                    <a:pt x="1775" y="2877"/>
                  </a:cubicBezTo>
                  <a:cubicBezTo>
                    <a:pt x="1763" y="2877"/>
                    <a:pt x="1752" y="2878"/>
                    <a:pt x="1741" y="2879"/>
                  </a:cubicBezTo>
                  <a:cubicBezTo>
                    <a:pt x="1728" y="2879"/>
                    <a:pt x="1714" y="2880"/>
                    <a:pt x="1701" y="2880"/>
                  </a:cubicBezTo>
                  <a:cubicBezTo>
                    <a:pt x="1635" y="2782"/>
                    <a:pt x="1587" y="2655"/>
                    <a:pt x="1553" y="2532"/>
                  </a:cubicBezTo>
                  <a:cubicBezTo>
                    <a:pt x="1494" y="2318"/>
                    <a:pt x="1476" y="2118"/>
                    <a:pt x="1476" y="2118"/>
                  </a:cubicBezTo>
                  <a:cubicBezTo>
                    <a:pt x="1477" y="2118"/>
                    <a:pt x="1477" y="2118"/>
                    <a:pt x="1477" y="2118"/>
                  </a:cubicBezTo>
                  <a:cubicBezTo>
                    <a:pt x="1472" y="2080"/>
                    <a:pt x="1467" y="2041"/>
                    <a:pt x="1463" y="1999"/>
                  </a:cubicBezTo>
                  <a:cubicBezTo>
                    <a:pt x="1457" y="1945"/>
                    <a:pt x="1457" y="1893"/>
                    <a:pt x="1461" y="1841"/>
                  </a:cubicBezTo>
                  <a:cubicBezTo>
                    <a:pt x="1498" y="1407"/>
                    <a:pt x="1833" y="1037"/>
                    <a:pt x="1497" y="634"/>
                  </a:cubicBezTo>
                  <a:cubicBezTo>
                    <a:pt x="1398" y="514"/>
                    <a:pt x="1261" y="485"/>
                    <a:pt x="1112" y="508"/>
                  </a:cubicBezTo>
                  <a:cubicBezTo>
                    <a:pt x="1112" y="508"/>
                    <a:pt x="1112" y="508"/>
                    <a:pt x="1112" y="508"/>
                  </a:cubicBezTo>
                  <a:cubicBezTo>
                    <a:pt x="1109" y="508"/>
                    <a:pt x="1106" y="509"/>
                    <a:pt x="1103" y="509"/>
                  </a:cubicBezTo>
                  <a:cubicBezTo>
                    <a:pt x="842" y="551"/>
                    <a:pt x="548" y="747"/>
                    <a:pt x="368" y="885"/>
                  </a:cubicBezTo>
                  <a:cubicBezTo>
                    <a:pt x="293" y="942"/>
                    <a:pt x="238" y="989"/>
                    <a:pt x="212" y="1012"/>
                  </a:cubicBezTo>
                  <a:cubicBezTo>
                    <a:pt x="225" y="928"/>
                    <a:pt x="261" y="839"/>
                    <a:pt x="293" y="740"/>
                  </a:cubicBezTo>
                  <a:cubicBezTo>
                    <a:pt x="327" y="634"/>
                    <a:pt x="356" y="516"/>
                    <a:pt x="348" y="383"/>
                  </a:cubicBezTo>
                  <a:cubicBezTo>
                    <a:pt x="331" y="131"/>
                    <a:pt x="127" y="35"/>
                    <a:pt x="0" y="0"/>
                  </a:cubicBezTo>
                  <a:lnTo>
                    <a:pt x="1847" y="0"/>
                  </a:lnTo>
                  <a:close/>
                </a:path>
              </a:pathLst>
            </a:custGeom>
            <a:gradFill>
              <a:gsLst>
                <a:gs pos="0">
                  <a:schemeClr val="accent5"/>
                </a:gs>
                <a:gs pos="100000">
                  <a:schemeClr val="accent6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7" name="ïSḷîďè"/>
            <p:cNvSpPr/>
            <p:nvPr userDrawn="1"/>
          </p:nvSpPr>
          <p:spPr bwMode="auto">
            <a:xfrm>
              <a:off x="6339742" y="0"/>
              <a:ext cx="1504950" cy="1743075"/>
            </a:xfrm>
            <a:custGeom>
              <a:avLst/>
              <a:gdLst>
                <a:gd name="T0" fmla="*/ 628 w 631"/>
                <a:gd name="T1" fmla="*/ 236 h 732"/>
                <a:gd name="T2" fmla="*/ 424 w 631"/>
                <a:gd name="T3" fmla="*/ 732 h 732"/>
                <a:gd name="T4" fmla="*/ 436 w 631"/>
                <a:gd name="T5" fmla="*/ 664 h 732"/>
                <a:gd name="T6" fmla="*/ 443 w 631"/>
                <a:gd name="T7" fmla="*/ 382 h 732"/>
                <a:gd name="T8" fmla="*/ 0 w 631"/>
                <a:gd name="T9" fmla="*/ 0 h 732"/>
                <a:gd name="T10" fmla="*/ 513 w 631"/>
                <a:gd name="T11" fmla="*/ 0 h 732"/>
                <a:gd name="T12" fmla="*/ 549 w 631"/>
                <a:gd name="T13" fmla="*/ 23 h 732"/>
                <a:gd name="T14" fmla="*/ 630 w 631"/>
                <a:gd name="T15" fmla="*/ 180 h 732"/>
                <a:gd name="T16" fmla="*/ 628 w 631"/>
                <a:gd name="T17" fmla="*/ 236 h 7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631" h="732">
                  <a:moveTo>
                    <a:pt x="628" y="236"/>
                  </a:moveTo>
                  <a:cubicBezTo>
                    <a:pt x="604" y="443"/>
                    <a:pt x="456" y="522"/>
                    <a:pt x="424" y="732"/>
                  </a:cubicBezTo>
                  <a:cubicBezTo>
                    <a:pt x="427" y="710"/>
                    <a:pt x="431" y="687"/>
                    <a:pt x="436" y="664"/>
                  </a:cubicBezTo>
                  <a:cubicBezTo>
                    <a:pt x="458" y="553"/>
                    <a:pt x="458" y="460"/>
                    <a:pt x="443" y="382"/>
                  </a:cubicBezTo>
                  <a:cubicBezTo>
                    <a:pt x="375" y="32"/>
                    <a:pt x="0" y="0"/>
                    <a:pt x="0" y="0"/>
                  </a:cubicBezTo>
                  <a:cubicBezTo>
                    <a:pt x="513" y="0"/>
                    <a:pt x="513" y="0"/>
                    <a:pt x="513" y="0"/>
                  </a:cubicBezTo>
                  <a:cubicBezTo>
                    <a:pt x="525" y="6"/>
                    <a:pt x="537" y="14"/>
                    <a:pt x="549" y="23"/>
                  </a:cubicBezTo>
                  <a:cubicBezTo>
                    <a:pt x="587" y="54"/>
                    <a:pt x="625" y="103"/>
                    <a:pt x="630" y="180"/>
                  </a:cubicBezTo>
                  <a:cubicBezTo>
                    <a:pt x="631" y="197"/>
                    <a:pt x="631" y="216"/>
                    <a:pt x="628" y="236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8" name="íṡḷiḍé"/>
            <p:cNvSpPr/>
            <p:nvPr userDrawn="1"/>
          </p:nvSpPr>
          <p:spPr bwMode="auto">
            <a:xfrm>
              <a:off x="8292734" y="1209675"/>
              <a:ext cx="2390775" cy="2076450"/>
            </a:xfrm>
            <a:custGeom>
              <a:avLst/>
              <a:gdLst>
                <a:gd name="T0" fmla="*/ 975 w 1002"/>
                <a:gd name="T1" fmla="*/ 278 h 872"/>
                <a:gd name="T2" fmla="*/ 838 w 1002"/>
                <a:gd name="T3" fmla="*/ 689 h 872"/>
                <a:gd name="T4" fmla="*/ 849 w 1002"/>
                <a:gd name="T5" fmla="*/ 587 h 872"/>
                <a:gd name="T6" fmla="*/ 580 w 1002"/>
                <a:gd name="T7" fmla="*/ 652 h 872"/>
                <a:gd name="T8" fmla="*/ 528 w 1002"/>
                <a:gd name="T9" fmla="*/ 727 h 872"/>
                <a:gd name="T10" fmla="*/ 408 w 1002"/>
                <a:gd name="T11" fmla="*/ 846 h 872"/>
                <a:gd name="T12" fmla="*/ 407 w 1002"/>
                <a:gd name="T13" fmla="*/ 847 h 872"/>
                <a:gd name="T14" fmla="*/ 309 w 1002"/>
                <a:gd name="T15" fmla="*/ 868 h 872"/>
                <a:gd name="T16" fmla="*/ 50 w 1002"/>
                <a:gd name="T17" fmla="*/ 720 h 872"/>
                <a:gd name="T18" fmla="*/ 6 w 1002"/>
                <a:gd name="T19" fmla="*/ 533 h 872"/>
                <a:gd name="T20" fmla="*/ 10 w 1002"/>
                <a:gd name="T21" fmla="*/ 504 h 872"/>
                <a:gd name="T22" fmla="*/ 166 w 1002"/>
                <a:gd name="T23" fmla="*/ 377 h 872"/>
                <a:gd name="T24" fmla="*/ 901 w 1002"/>
                <a:gd name="T25" fmla="*/ 1 h 872"/>
                <a:gd name="T26" fmla="*/ 910 w 1002"/>
                <a:gd name="T27" fmla="*/ 0 h 872"/>
                <a:gd name="T28" fmla="*/ 910 w 1002"/>
                <a:gd name="T29" fmla="*/ 0 h 872"/>
                <a:gd name="T30" fmla="*/ 975 w 1002"/>
                <a:gd name="T31" fmla="*/ 278 h 8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002" h="872">
                  <a:moveTo>
                    <a:pt x="975" y="278"/>
                  </a:moveTo>
                  <a:cubicBezTo>
                    <a:pt x="937" y="470"/>
                    <a:pt x="838" y="689"/>
                    <a:pt x="838" y="689"/>
                  </a:cubicBezTo>
                  <a:cubicBezTo>
                    <a:pt x="855" y="651"/>
                    <a:pt x="857" y="616"/>
                    <a:pt x="849" y="587"/>
                  </a:cubicBezTo>
                  <a:cubicBezTo>
                    <a:pt x="823" y="497"/>
                    <a:pt x="696" y="470"/>
                    <a:pt x="580" y="652"/>
                  </a:cubicBezTo>
                  <a:cubicBezTo>
                    <a:pt x="563" y="679"/>
                    <a:pt x="545" y="704"/>
                    <a:pt x="528" y="727"/>
                  </a:cubicBezTo>
                  <a:cubicBezTo>
                    <a:pt x="493" y="773"/>
                    <a:pt x="453" y="812"/>
                    <a:pt x="408" y="846"/>
                  </a:cubicBezTo>
                  <a:cubicBezTo>
                    <a:pt x="408" y="846"/>
                    <a:pt x="407" y="846"/>
                    <a:pt x="407" y="847"/>
                  </a:cubicBezTo>
                  <a:cubicBezTo>
                    <a:pt x="401" y="850"/>
                    <a:pt x="362" y="866"/>
                    <a:pt x="309" y="868"/>
                  </a:cubicBezTo>
                  <a:cubicBezTo>
                    <a:pt x="235" y="872"/>
                    <a:pt x="133" y="847"/>
                    <a:pt x="50" y="720"/>
                  </a:cubicBezTo>
                  <a:cubicBezTo>
                    <a:pt x="10" y="660"/>
                    <a:pt x="0" y="598"/>
                    <a:pt x="6" y="533"/>
                  </a:cubicBezTo>
                  <a:cubicBezTo>
                    <a:pt x="7" y="523"/>
                    <a:pt x="8" y="514"/>
                    <a:pt x="10" y="504"/>
                  </a:cubicBezTo>
                  <a:cubicBezTo>
                    <a:pt x="36" y="481"/>
                    <a:pt x="91" y="434"/>
                    <a:pt x="166" y="377"/>
                  </a:cubicBezTo>
                  <a:cubicBezTo>
                    <a:pt x="346" y="239"/>
                    <a:pt x="640" y="43"/>
                    <a:pt x="901" y="1"/>
                  </a:cubicBezTo>
                  <a:cubicBezTo>
                    <a:pt x="904" y="1"/>
                    <a:pt x="907" y="0"/>
                    <a:pt x="910" y="0"/>
                  </a:cubicBezTo>
                  <a:cubicBezTo>
                    <a:pt x="910" y="0"/>
                    <a:pt x="910" y="0"/>
                    <a:pt x="910" y="0"/>
                  </a:cubicBezTo>
                  <a:cubicBezTo>
                    <a:pt x="998" y="23"/>
                    <a:pt x="1002" y="144"/>
                    <a:pt x="975" y="278"/>
                  </a:cubicBezTo>
                  <a:close/>
                </a:path>
              </a:pathLst>
            </a:custGeom>
            <a:gradFill>
              <a:gsLst>
                <a:gs pos="0">
                  <a:schemeClr val="accent1"/>
                </a:gs>
                <a:gs pos="100000">
                  <a:schemeClr val="accent2"/>
                </a:gs>
              </a:gsLst>
              <a:lin ang="10800000" scaled="0"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9" name="iSlïde"/>
            <p:cNvSpPr/>
            <p:nvPr userDrawn="1"/>
          </p:nvSpPr>
          <p:spPr bwMode="auto">
            <a:xfrm>
              <a:off x="10451123" y="1155700"/>
              <a:ext cx="1719263" cy="5702300"/>
            </a:xfrm>
            <a:custGeom>
              <a:avLst/>
              <a:gdLst>
                <a:gd name="T0" fmla="*/ 589 w 721"/>
                <a:gd name="T1" fmla="*/ 2395 h 2395"/>
                <a:gd name="T2" fmla="*/ 588 w 721"/>
                <a:gd name="T3" fmla="*/ 2395 h 2395"/>
                <a:gd name="T4" fmla="*/ 119 w 721"/>
                <a:gd name="T5" fmla="*/ 1690 h 2395"/>
                <a:gd name="T6" fmla="*/ 211 w 721"/>
                <a:gd name="T7" fmla="*/ 843 h 2395"/>
                <a:gd name="T8" fmla="*/ 257 w 721"/>
                <a:gd name="T9" fmla="*/ 712 h 2395"/>
                <a:gd name="T10" fmla="*/ 0 w 721"/>
                <a:gd name="T11" fmla="*/ 23 h 2395"/>
                <a:gd name="T12" fmla="*/ 385 w 721"/>
                <a:gd name="T13" fmla="*/ 149 h 2395"/>
                <a:gd name="T14" fmla="*/ 349 w 721"/>
                <a:gd name="T15" fmla="*/ 1356 h 2395"/>
                <a:gd name="T16" fmla="*/ 351 w 721"/>
                <a:gd name="T17" fmla="*/ 1514 h 2395"/>
                <a:gd name="T18" fmla="*/ 365 w 721"/>
                <a:gd name="T19" fmla="*/ 1633 h 2395"/>
                <a:gd name="T20" fmla="*/ 364 w 721"/>
                <a:gd name="T21" fmla="*/ 1633 h 2395"/>
                <a:gd name="T22" fmla="*/ 441 w 721"/>
                <a:gd name="T23" fmla="*/ 2047 h 2395"/>
                <a:gd name="T24" fmla="*/ 589 w 721"/>
                <a:gd name="T25" fmla="*/ 2395 h 23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21" h="2395">
                  <a:moveTo>
                    <a:pt x="589" y="2395"/>
                  </a:moveTo>
                  <a:cubicBezTo>
                    <a:pt x="588" y="2395"/>
                    <a:pt x="588" y="2395"/>
                    <a:pt x="588" y="2395"/>
                  </a:cubicBezTo>
                  <a:cubicBezTo>
                    <a:pt x="315" y="2211"/>
                    <a:pt x="167" y="1970"/>
                    <a:pt x="119" y="1690"/>
                  </a:cubicBezTo>
                  <a:cubicBezTo>
                    <a:pt x="75" y="1436"/>
                    <a:pt x="112" y="1150"/>
                    <a:pt x="211" y="843"/>
                  </a:cubicBezTo>
                  <a:cubicBezTo>
                    <a:pt x="226" y="800"/>
                    <a:pt x="241" y="756"/>
                    <a:pt x="257" y="712"/>
                  </a:cubicBezTo>
                  <a:cubicBezTo>
                    <a:pt x="472" y="136"/>
                    <a:pt x="70" y="36"/>
                    <a:pt x="0" y="23"/>
                  </a:cubicBezTo>
                  <a:cubicBezTo>
                    <a:pt x="149" y="0"/>
                    <a:pt x="286" y="29"/>
                    <a:pt x="385" y="149"/>
                  </a:cubicBezTo>
                  <a:cubicBezTo>
                    <a:pt x="721" y="552"/>
                    <a:pt x="386" y="922"/>
                    <a:pt x="349" y="1356"/>
                  </a:cubicBezTo>
                  <a:cubicBezTo>
                    <a:pt x="345" y="1408"/>
                    <a:pt x="345" y="1460"/>
                    <a:pt x="351" y="1514"/>
                  </a:cubicBezTo>
                  <a:cubicBezTo>
                    <a:pt x="355" y="1556"/>
                    <a:pt x="360" y="1595"/>
                    <a:pt x="365" y="1633"/>
                  </a:cubicBezTo>
                  <a:cubicBezTo>
                    <a:pt x="364" y="1633"/>
                    <a:pt x="364" y="1633"/>
                    <a:pt x="364" y="1633"/>
                  </a:cubicBezTo>
                  <a:cubicBezTo>
                    <a:pt x="364" y="1633"/>
                    <a:pt x="382" y="1833"/>
                    <a:pt x="441" y="2047"/>
                  </a:cubicBezTo>
                  <a:cubicBezTo>
                    <a:pt x="475" y="2170"/>
                    <a:pt x="523" y="2297"/>
                    <a:pt x="589" y="2395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0" name="ís1ïḑê"/>
            <p:cNvSpPr/>
            <p:nvPr userDrawn="1"/>
          </p:nvSpPr>
          <p:spPr bwMode="auto">
            <a:xfrm>
              <a:off x="9624036" y="1209675"/>
              <a:ext cx="2230438" cy="5661025"/>
            </a:xfrm>
            <a:custGeom>
              <a:avLst/>
              <a:gdLst>
                <a:gd name="T0" fmla="*/ 935 w 935"/>
                <a:gd name="T1" fmla="*/ 2372 h 2377"/>
                <a:gd name="T2" fmla="*/ 37 w 935"/>
                <a:gd name="T3" fmla="*/ 1756 h 2377"/>
                <a:gd name="T4" fmla="*/ 68 w 935"/>
                <a:gd name="T5" fmla="*/ 1225 h 2377"/>
                <a:gd name="T6" fmla="*/ 275 w 935"/>
                <a:gd name="T7" fmla="*/ 689 h 2377"/>
                <a:gd name="T8" fmla="*/ 412 w 935"/>
                <a:gd name="T9" fmla="*/ 278 h 2377"/>
                <a:gd name="T10" fmla="*/ 347 w 935"/>
                <a:gd name="T11" fmla="*/ 0 h 2377"/>
                <a:gd name="T12" fmla="*/ 604 w 935"/>
                <a:gd name="T13" fmla="*/ 689 h 2377"/>
                <a:gd name="T14" fmla="*/ 558 w 935"/>
                <a:gd name="T15" fmla="*/ 820 h 2377"/>
                <a:gd name="T16" fmla="*/ 466 w 935"/>
                <a:gd name="T17" fmla="*/ 1667 h 2377"/>
                <a:gd name="T18" fmla="*/ 935 w 935"/>
                <a:gd name="T19" fmla="*/ 2372 h 2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935" h="2377">
                  <a:moveTo>
                    <a:pt x="935" y="2372"/>
                  </a:moveTo>
                  <a:cubicBezTo>
                    <a:pt x="474" y="2377"/>
                    <a:pt x="120" y="2131"/>
                    <a:pt x="37" y="1756"/>
                  </a:cubicBezTo>
                  <a:cubicBezTo>
                    <a:pt x="0" y="1584"/>
                    <a:pt x="23" y="1396"/>
                    <a:pt x="68" y="1225"/>
                  </a:cubicBezTo>
                  <a:cubicBezTo>
                    <a:pt x="130" y="986"/>
                    <a:pt x="235" y="778"/>
                    <a:pt x="275" y="689"/>
                  </a:cubicBezTo>
                  <a:cubicBezTo>
                    <a:pt x="275" y="689"/>
                    <a:pt x="374" y="470"/>
                    <a:pt x="412" y="278"/>
                  </a:cubicBezTo>
                  <a:cubicBezTo>
                    <a:pt x="439" y="144"/>
                    <a:pt x="435" y="23"/>
                    <a:pt x="347" y="0"/>
                  </a:cubicBezTo>
                  <a:cubicBezTo>
                    <a:pt x="417" y="13"/>
                    <a:pt x="819" y="113"/>
                    <a:pt x="604" y="689"/>
                  </a:cubicBezTo>
                  <a:cubicBezTo>
                    <a:pt x="588" y="733"/>
                    <a:pt x="573" y="777"/>
                    <a:pt x="558" y="820"/>
                  </a:cubicBezTo>
                  <a:cubicBezTo>
                    <a:pt x="459" y="1127"/>
                    <a:pt x="422" y="1413"/>
                    <a:pt x="466" y="1667"/>
                  </a:cubicBezTo>
                  <a:cubicBezTo>
                    <a:pt x="515" y="1947"/>
                    <a:pt x="662" y="2188"/>
                    <a:pt x="935" y="2372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2" name="ïŝlïḍè"/>
            <p:cNvSpPr/>
            <p:nvPr userDrawn="1"/>
          </p:nvSpPr>
          <p:spPr bwMode="auto">
            <a:xfrm>
              <a:off x="7467234" y="3175"/>
              <a:ext cx="1797050" cy="3519488"/>
            </a:xfrm>
            <a:custGeom>
              <a:avLst/>
              <a:gdLst>
                <a:gd name="T0" fmla="*/ 338 w 753"/>
                <a:gd name="T1" fmla="*/ 351 h 1478"/>
                <a:gd name="T2" fmla="*/ 188 w 753"/>
                <a:gd name="T3" fmla="*/ 1243 h 1478"/>
                <a:gd name="T4" fmla="*/ 615 w 753"/>
                <a:gd name="T5" fmla="*/ 1431 h 1478"/>
                <a:gd name="T6" fmla="*/ 678 w 753"/>
                <a:gd name="T7" fmla="*/ 1402 h 1478"/>
                <a:gd name="T8" fmla="*/ 753 w 753"/>
                <a:gd name="T9" fmla="*/ 1354 h 1478"/>
                <a:gd name="T10" fmla="*/ 655 w 753"/>
                <a:gd name="T11" fmla="*/ 1375 h 1478"/>
                <a:gd name="T12" fmla="*/ 396 w 753"/>
                <a:gd name="T13" fmla="*/ 1227 h 1478"/>
                <a:gd name="T14" fmla="*/ 352 w 753"/>
                <a:gd name="T15" fmla="*/ 1040 h 1478"/>
                <a:gd name="T16" fmla="*/ 356 w 753"/>
                <a:gd name="T17" fmla="*/ 1011 h 1478"/>
                <a:gd name="T18" fmla="*/ 437 w 753"/>
                <a:gd name="T19" fmla="*/ 739 h 1478"/>
                <a:gd name="T20" fmla="*/ 492 w 753"/>
                <a:gd name="T21" fmla="*/ 382 h 1478"/>
                <a:gd name="T22" fmla="*/ 147 w 753"/>
                <a:gd name="T23" fmla="*/ 0 h 1478"/>
                <a:gd name="T24" fmla="*/ 338 w 753"/>
                <a:gd name="T25" fmla="*/ 351 h 14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753" h="1478">
                  <a:moveTo>
                    <a:pt x="338" y="351"/>
                  </a:moveTo>
                  <a:cubicBezTo>
                    <a:pt x="321" y="616"/>
                    <a:pt x="0" y="755"/>
                    <a:pt x="188" y="1243"/>
                  </a:cubicBezTo>
                  <a:cubicBezTo>
                    <a:pt x="271" y="1459"/>
                    <a:pt x="446" y="1478"/>
                    <a:pt x="615" y="1431"/>
                  </a:cubicBezTo>
                  <a:cubicBezTo>
                    <a:pt x="637" y="1422"/>
                    <a:pt x="658" y="1413"/>
                    <a:pt x="678" y="1402"/>
                  </a:cubicBezTo>
                  <a:cubicBezTo>
                    <a:pt x="704" y="1387"/>
                    <a:pt x="729" y="1371"/>
                    <a:pt x="753" y="1354"/>
                  </a:cubicBezTo>
                  <a:cubicBezTo>
                    <a:pt x="747" y="1357"/>
                    <a:pt x="708" y="1373"/>
                    <a:pt x="655" y="1375"/>
                  </a:cubicBezTo>
                  <a:cubicBezTo>
                    <a:pt x="581" y="1379"/>
                    <a:pt x="479" y="1354"/>
                    <a:pt x="396" y="1227"/>
                  </a:cubicBezTo>
                  <a:cubicBezTo>
                    <a:pt x="357" y="1167"/>
                    <a:pt x="347" y="1105"/>
                    <a:pt x="352" y="1040"/>
                  </a:cubicBezTo>
                  <a:cubicBezTo>
                    <a:pt x="353" y="1030"/>
                    <a:pt x="354" y="1021"/>
                    <a:pt x="356" y="1011"/>
                  </a:cubicBezTo>
                  <a:cubicBezTo>
                    <a:pt x="369" y="927"/>
                    <a:pt x="405" y="838"/>
                    <a:pt x="437" y="739"/>
                  </a:cubicBezTo>
                  <a:cubicBezTo>
                    <a:pt x="471" y="633"/>
                    <a:pt x="501" y="515"/>
                    <a:pt x="492" y="382"/>
                  </a:cubicBezTo>
                  <a:cubicBezTo>
                    <a:pt x="475" y="132"/>
                    <a:pt x="274" y="36"/>
                    <a:pt x="147" y="0"/>
                  </a:cubicBezTo>
                  <a:cubicBezTo>
                    <a:pt x="237" y="71"/>
                    <a:pt x="349" y="191"/>
                    <a:pt x="338" y="351"/>
                  </a:cubicBezTo>
                  <a:close/>
                </a:path>
              </a:pathLst>
            </a:custGeom>
            <a:solidFill>
              <a:srgbClr val="0070C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  <p:sp>
          <p:nvSpPr>
            <p:cNvPr id="14" name="îṡlíḑè"/>
            <p:cNvSpPr/>
            <p:nvPr userDrawn="1"/>
          </p:nvSpPr>
          <p:spPr bwMode="auto">
            <a:xfrm>
              <a:off x="7167807" y="0"/>
              <a:ext cx="1778000" cy="3532188"/>
            </a:xfrm>
            <a:custGeom>
              <a:avLst/>
              <a:gdLst>
                <a:gd name="T0" fmla="*/ 319 w 746"/>
                <a:gd name="T1" fmla="*/ 1244 h 1483"/>
                <a:gd name="T2" fmla="*/ 469 w 746"/>
                <a:gd name="T3" fmla="*/ 352 h 1483"/>
                <a:gd name="T4" fmla="*/ 278 w 746"/>
                <a:gd name="T5" fmla="*/ 1 h 1483"/>
                <a:gd name="T6" fmla="*/ 275 w 746"/>
                <a:gd name="T7" fmla="*/ 0 h 1483"/>
                <a:gd name="T8" fmla="*/ 161 w 746"/>
                <a:gd name="T9" fmla="*/ 0 h 1483"/>
                <a:gd name="T10" fmla="*/ 197 w 746"/>
                <a:gd name="T11" fmla="*/ 23 h 1483"/>
                <a:gd name="T12" fmla="*/ 278 w 746"/>
                <a:gd name="T13" fmla="*/ 180 h 1483"/>
                <a:gd name="T14" fmla="*/ 276 w 746"/>
                <a:gd name="T15" fmla="*/ 236 h 1483"/>
                <a:gd name="T16" fmla="*/ 72 w 746"/>
                <a:gd name="T17" fmla="*/ 732 h 1483"/>
                <a:gd name="T18" fmla="*/ 461 w 746"/>
                <a:gd name="T19" fmla="*/ 1472 h 1483"/>
                <a:gd name="T20" fmla="*/ 746 w 746"/>
                <a:gd name="T21" fmla="*/ 1432 h 1483"/>
                <a:gd name="T22" fmla="*/ 319 w 746"/>
                <a:gd name="T23" fmla="*/ 1244 h 14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46" h="1483">
                  <a:moveTo>
                    <a:pt x="319" y="1244"/>
                  </a:moveTo>
                  <a:cubicBezTo>
                    <a:pt x="131" y="756"/>
                    <a:pt x="452" y="617"/>
                    <a:pt x="469" y="352"/>
                  </a:cubicBezTo>
                  <a:cubicBezTo>
                    <a:pt x="480" y="192"/>
                    <a:pt x="368" y="72"/>
                    <a:pt x="278" y="1"/>
                  </a:cubicBezTo>
                  <a:cubicBezTo>
                    <a:pt x="277" y="1"/>
                    <a:pt x="276" y="0"/>
                    <a:pt x="275" y="0"/>
                  </a:cubicBezTo>
                  <a:cubicBezTo>
                    <a:pt x="161" y="0"/>
                    <a:pt x="161" y="0"/>
                    <a:pt x="161" y="0"/>
                  </a:cubicBezTo>
                  <a:cubicBezTo>
                    <a:pt x="173" y="6"/>
                    <a:pt x="185" y="14"/>
                    <a:pt x="197" y="23"/>
                  </a:cubicBezTo>
                  <a:cubicBezTo>
                    <a:pt x="235" y="54"/>
                    <a:pt x="273" y="103"/>
                    <a:pt x="278" y="180"/>
                  </a:cubicBezTo>
                  <a:cubicBezTo>
                    <a:pt x="279" y="197"/>
                    <a:pt x="279" y="216"/>
                    <a:pt x="276" y="236"/>
                  </a:cubicBezTo>
                  <a:cubicBezTo>
                    <a:pt x="252" y="443"/>
                    <a:pt x="104" y="522"/>
                    <a:pt x="72" y="732"/>
                  </a:cubicBezTo>
                  <a:cubicBezTo>
                    <a:pt x="0" y="1179"/>
                    <a:pt x="153" y="1439"/>
                    <a:pt x="461" y="1472"/>
                  </a:cubicBezTo>
                  <a:cubicBezTo>
                    <a:pt x="559" y="1483"/>
                    <a:pt x="657" y="1468"/>
                    <a:pt x="746" y="1432"/>
                  </a:cubicBezTo>
                  <a:cubicBezTo>
                    <a:pt x="577" y="1479"/>
                    <a:pt x="402" y="1460"/>
                    <a:pt x="319" y="1244"/>
                  </a:cubicBezTo>
                  <a:close/>
                </a:path>
              </a:pathLst>
            </a:custGeom>
            <a:gradFill flip="none" rotWithShape="1">
              <a:gsLst>
                <a:gs pos="0">
                  <a:schemeClr val="accent3"/>
                </a:gs>
                <a:gs pos="100000">
                  <a:schemeClr val="accent4"/>
                </a:gs>
              </a:gsLst>
              <a:lin ang="10800000" scaled="1"/>
              <a:tileRect/>
            </a:gra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p>
              <a:endParaRPr lang="zh-CN" altLang="en-US"/>
            </a:p>
          </p:txBody>
        </p:sp>
      </p:grpSp>
      <p:pic>
        <p:nvPicPr>
          <p:cNvPr id="25" name="温馨、背景音乐 - 梦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9898633" y="-1211595"/>
            <a:ext cx="609996" cy="609741"/>
          </a:xfrm>
          <a:prstGeom prst="rect">
            <a:avLst/>
          </a:prstGeom>
        </p:spPr>
      </p:pic>
      <p:sp>
        <p:nvSpPr>
          <p:cNvPr id="11" name="文本框 2"/>
          <p:cNvSpPr txBox="1"/>
          <p:nvPr/>
        </p:nvSpPr>
        <p:spPr>
          <a:xfrm>
            <a:off x="4235571" y="2441037"/>
            <a:ext cx="3728192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96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2020</a:t>
            </a:r>
            <a:endParaRPr lang="en-US" altLang="zh-CN" sz="96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47139" y="3865852"/>
            <a:ext cx="7488832" cy="768350"/>
          </a:xfrm>
          <a:prstGeom prst="rect">
            <a:avLst/>
          </a:prstGeom>
          <a:noFill/>
        </p:spPr>
        <p:txBody>
          <a:bodyPr wrap="square" lIns="91472" tIns="45736" rIns="91472" bIns="45736" rtlCol="0" anchor="ctr">
            <a:spAutoFit/>
          </a:bodyPr>
          <a:lstStyle>
            <a:defPPr>
              <a:defRPr lang="zh-CN"/>
            </a:defPPr>
            <a:lvl1pPr algn="ctr">
              <a:defRPr sz="6000" b="1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defRPr>
            </a:lvl1pPr>
          </a:lstStyle>
          <a:p>
            <a:r>
              <a:rPr lang="zh-CN" altLang="en-US" sz="4400" dirty="0" smtClean="0">
                <a:solidFill>
                  <a:schemeClr val="bg1"/>
                </a:solidFill>
              </a:rPr>
              <a:t>感谢您的聆听</a:t>
            </a:r>
            <a:endParaRPr lang="zh-CN" altLang="en-US" sz="4400" dirty="0" smtClean="0">
              <a:solidFill>
                <a:schemeClr val="bg1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355251" y="4576659"/>
            <a:ext cx="5384643" cy="5847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ctr" anchorCtr="0" compatLnSpc="1"/>
          <a:lstStyle>
            <a:defPPr>
              <a:defRPr lang="zh-CN"/>
            </a:defPPr>
            <a:lvl1pPr indent="0" fontAlgn="base">
              <a:spcBef>
                <a:spcPct val="20000"/>
              </a:spcBef>
              <a:spcAft>
                <a:spcPct val="0"/>
              </a:spcAft>
              <a:buFontTx/>
              <a:buNone/>
              <a:defRPr sz="3200">
                <a:gradFill>
                  <a:gsLst>
                    <a:gs pos="0">
                      <a:schemeClr val="bg1">
                        <a:shade val="30000"/>
                        <a:satMod val="115000"/>
                      </a:schemeClr>
                    </a:gs>
                    <a:gs pos="50000">
                      <a:schemeClr val="bg1">
                        <a:shade val="67500"/>
                        <a:satMod val="115000"/>
                      </a:schemeClr>
                    </a:gs>
                    <a:gs pos="100000">
                      <a:schemeClr val="bg1">
                        <a:shade val="100000"/>
                        <a:satMod val="115000"/>
                      </a:schemeClr>
                    </a:gs>
                  </a:gsLst>
                  <a:lin ang="16200000" scaled="1"/>
                </a:gra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2pPr marL="742950" indent="-28575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accent2"/>
                </a:solidFill>
                <a:ea typeface="仿宋_GB2312" pitchFamily="49" charset="-122"/>
              </a:defRPr>
            </a:lvl2pPr>
            <a:lvl3pPr marL="1143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ea typeface="宋体" panose="02010600030101010101" pitchFamily="2" charset="-122"/>
              </a:defRPr>
            </a:lvl3pPr>
            <a:lvl4pPr marL="1600200" indent="-22860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ea typeface="宋体" panose="02010600030101010101" pitchFamily="2" charset="-122"/>
              </a:defRPr>
            </a:lvl4pPr>
            <a:lvl5pPr marL="20574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ea typeface="宋体" panose="02010600030101010101" pitchFamily="2" charset="-122"/>
              </a:defRPr>
            </a:lvl9pPr>
          </a:lstStyle>
          <a:p>
            <a:pPr algn="ctr"/>
            <a:r>
              <a:rPr lang="zh-CN" altLang="en-US" sz="1800" b="1" dirty="0">
                <a:solidFill>
                  <a:schemeClr val="bg1"/>
                </a:solidFill>
              </a:rPr>
              <a:t>年终总结 新年计划 述职报告 工作</a:t>
            </a:r>
            <a:r>
              <a:rPr lang="zh-CN" altLang="en-US" sz="1800" b="1" dirty="0" smtClean="0">
                <a:solidFill>
                  <a:schemeClr val="bg1"/>
                </a:solidFill>
              </a:rPr>
              <a:t>汇报通用</a:t>
            </a:r>
            <a:r>
              <a:rPr lang="en-US" altLang="zh-CN" sz="1800" b="1" dirty="0" smtClean="0">
                <a:solidFill>
                  <a:schemeClr val="bg1"/>
                </a:solidFill>
              </a:rPr>
              <a:t>PPT</a:t>
            </a:r>
            <a:endParaRPr lang="en-US" altLang="zh-CN" sz="1800" b="1" dirty="0" smtClean="0">
              <a:solidFill>
                <a:schemeClr val="bg1"/>
              </a:solidFill>
            </a:endParaRPr>
          </a:p>
        </p:txBody>
      </p:sp>
      <p:sp>
        <p:nvSpPr>
          <p:cNvPr id="23" name="文本框 2"/>
          <p:cNvSpPr txBox="1"/>
          <p:nvPr/>
        </p:nvSpPr>
        <p:spPr>
          <a:xfrm>
            <a:off x="592244" y="598116"/>
            <a:ext cx="21440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LOGO</a:t>
            </a:r>
            <a:endParaRPr lang="en-US" altLang="zh-CN" sz="4400" b="1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3" name="图片 2" descr="logo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86340" y="121920"/>
            <a:ext cx="1971675" cy="4762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 advClick="0" advTm="0">
        <p:blinds dir="vert"/>
      </p:transition>
    </mc:Choice>
    <mc:Fallback>
      <p:transition spd="slow" advClick="0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649"/>
                            </p:stCondLst>
                            <p:childTnLst>
                              <p:par>
                                <p:cTn id="1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99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8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99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33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5"/>
                </p:tgtEl>
              </p:cMediaNode>
            </p:audio>
          </p:childTnLst>
        </p:cTn>
      </p:par>
    </p:tnLst>
    <p:bldLst>
      <p:bldP spid="11" grpId="0"/>
      <p:bldP spid="13" grpId="0"/>
      <p:bldP spid="18" grpId="0" bldLvl="0" animBg="1"/>
      <p:bldP spid="23" grpId="0"/>
    </p:bldLst>
  </p:timing>
</p:sld>
</file>

<file path=ppt/tags/tag1.xml><?xml version="1.0" encoding="utf-8"?>
<p:tagLst xmlns:p="http://schemas.openxmlformats.org/presentationml/2006/main">
  <p:tag name="ISPRING_ULTRA_SCORM_SLIDE_COUNT" val="4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4153</Words>
  <Application>WPS 演示</Application>
  <PresentationFormat>自定义</PresentationFormat>
  <Paragraphs>489</Paragraphs>
  <Slides>30</Slides>
  <Notes>36</Notes>
  <HiddenSlides>1</HiddenSlides>
  <MMClips>2</MMClips>
  <ScaleCrop>false</ScaleCrop>
  <HeadingPairs>
    <vt:vector size="6" baseType="variant">
      <vt:variant>
        <vt:lpstr>已用的字体</vt:lpstr>
      </vt:variant>
      <vt:variant>
        <vt:i4>41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30</vt:i4>
      </vt:variant>
    </vt:vector>
  </HeadingPairs>
  <TitlesOfParts>
    <vt:vector size="72" baseType="lpstr">
      <vt:lpstr>Arial</vt:lpstr>
      <vt:lpstr>宋体</vt:lpstr>
      <vt:lpstr>Wingdings</vt:lpstr>
      <vt:lpstr>Arial Black</vt:lpstr>
      <vt:lpstr>微软雅黑</vt:lpstr>
      <vt:lpstr>仿宋_GB2312</vt:lpstr>
      <vt:lpstr>方正大黑简体</vt:lpstr>
      <vt:lpstr>黑体</vt:lpstr>
      <vt:lpstr>Arial Unicode MS</vt:lpstr>
      <vt:lpstr>Times New Roman</vt:lpstr>
      <vt:lpstr>Calibri</vt:lpstr>
      <vt:lpstr>华文黑体</vt:lpstr>
      <vt:lpstr>Arial Unicode MS</vt:lpstr>
      <vt:lpstr>仿宋</vt:lpstr>
      <vt:lpstr>Arial</vt:lpstr>
      <vt:lpstr>Roboto condensed</vt:lpstr>
      <vt:lpstr>Gulim</vt:lpstr>
      <vt:lpstr>造字工房悦黑体验版常规体</vt:lpstr>
      <vt:lpstr>Calibri</vt:lpstr>
      <vt:lpstr>Impact</vt:lpstr>
      <vt:lpstr>TeXGyreAdventor</vt:lpstr>
      <vt:lpstr>Source Han Sans HC</vt:lpstr>
      <vt:lpstr>Yu Gothic UI</vt:lpstr>
      <vt:lpstr>Lato Heavy</vt:lpstr>
      <vt:lpstr>思源黑体 CN Normal</vt:lpstr>
      <vt:lpstr>Source Han Sans CN</vt:lpstr>
      <vt:lpstr>Lato</vt:lpstr>
      <vt:lpstr>Source Han Sans SC</vt:lpstr>
      <vt:lpstr>FZHei-B01S</vt:lpstr>
      <vt:lpstr>AngsanaUPC</vt:lpstr>
      <vt:lpstr>Microsoft Sans Serif</vt:lpstr>
      <vt:lpstr>微软雅黑 Light</vt:lpstr>
      <vt:lpstr>汉仪旗黑X1-55W</vt:lpstr>
      <vt:lpstr>Open Sans</vt:lpstr>
      <vt:lpstr>Helvetica Light</vt:lpstr>
      <vt:lpstr>等线</vt:lpstr>
      <vt:lpstr>新宋体</vt:lpstr>
      <vt:lpstr>汉仪旗黑X1-55W</vt:lpstr>
      <vt:lpstr>Segoe Print</vt:lpstr>
      <vt:lpstr>Malgun Gothic</vt:lpstr>
      <vt:lpstr>Calibri Light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Sky123.Org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振华宇光</dc:creator>
  <cp:lastModifiedBy>罗祉璇</cp:lastModifiedBy>
  <cp:revision>64</cp:revision>
  <dcterms:created xsi:type="dcterms:W3CDTF">2014-08-23T07:50:00Z</dcterms:created>
  <dcterms:modified xsi:type="dcterms:W3CDTF">2020-03-02T07:26:57Z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2052-11.1.0.9513</vt:lpwstr>
  </property>
</Properties>
</file>