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5" r:id="rId2"/>
    <p:sldId id="275" r:id="rId3"/>
    <p:sldId id="279" r:id="rId4"/>
    <p:sldId id="287" r:id="rId5"/>
    <p:sldId id="289" r:id="rId6"/>
    <p:sldId id="291" r:id="rId7"/>
    <p:sldId id="280" r:id="rId8"/>
    <p:sldId id="311" r:id="rId9"/>
    <p:sldId id="298" r:id="rId10"/>
    <p:sldId id="304" r:id="rId11"/>
    <p:sldId id="324" r:id="rId12"/>
    <p:sldId id="281" r:id="rId13"/>
    <p:sldId id="312" r:id="rId14"/>
    <p:sldId id="306" r:id="rId15"/>
    <p:sldId id="282" r:id="rId16"/>
    <p:sldId id="310" r:id="rId17"/>
    <p:sldId id="313" r:id="rId18"/>
    <p:sldId id="314" r:id="rId19"/>
    <p:sldId id="283" r:id="rId20"/>
    <p:sldId id="315" r:id="rId21"/>
    <p:sldId id="317" r:id="rId22"/>
    <p:sldId id="319" r:id="rId23"/>
    <p:sldId id="321" r:id="rId24"/>
    <p:sldId id="32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09"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E2BC"/>
    <a:srgbClr val="001D36"/>
    <a:srgbClr val="0106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75" d="100"/>
          <a:sy n="75" d="100"/>
        </p:scale>
        <p:origin x="96" y="636"/>
      </p:cViewPr>
      <p:guideLst>
        <p:guide orient="horz" pos="2409"/>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51"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D9F3F5-851B-4BAB-8DB4-C52A960652D4}" type="datetimeFigureOut">
              <a:rPr lang="zh-CN" altLang="en-US" smtClean="0"/>
              <a:t>2017/12/10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D12F6F-CC17-44BF-9074-807CE87F8874}" type="slidenum">
              <a:rPr lang="zh-CN" altLang="en-US" smtClean="0"/>
              <a:t>‹#›</a:t>
            </a:fld>
            <a:endParaRPr lang="zh-CN" altLang="en-US"/>
          </a:p>
        </p:txBody>
      </p:sp>
    </p:spTree>
    <p:extLst>
      <p:ext uri="{BB962C8B-B14F-4D97-AF65-F5344CB8AC3E}">
        <p14:creationId xmlns:p14="http://schemas.microsoft.com/office/powerpoint/2010/main" val="1531253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A768A9-C15C-4029-917B-5351CB6729D3}" type="slidenum">
              <a:rPr lang="zh-CN" altLang="en-US" smtClean="0"/>
              <a:t>1</a:t>
            </a:fld>
            <a:endParaRPr lang="zh-CN" altLang="en-US"/>
          </a:p>
        </p:txBody>
      </p:sp>
    </p:spTree>
    <p:extLst>
      <p:ext uri="{BB962C8B-B14F-4D97-AF65-F5344CB8AC3E}">
        <p14:creationId xmlns:p14="http://schemas.microsoft.com/office/powerpoint/2010/main" val="2440145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12F6F-CC17-44BF-9074-807CE87F8874}" type="slidenum">
              <a:rPr lang="zh-CN" altLang="en-US" smtClean="0"/>
              <a:t>2</a:t>
            </a:fld>
            <a:endParaRPr lang="zh-CN" altLang="en-US"/>
          </a:p>
        </p:txBody>
      </p:sp>
    </p:spTree>
    <p:extLst>
      <p:ext uri="{BB962C8B-B14F-4D97-AF65-F5344CB8AC3E}">
        <p14:creationId xmlns:p14="http://schemas.microsoft.com/office/powerpoint/2010/main" val="3491035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12F6F-CC17-44BF-9074-807CE87F8874}" type="slidenum">
              <a:rPr lang="zh-CN" altLang="en-US" smtClean="0"/>
              <a:t>3</a:t>
            </a:fld>
            <a:endParaRPr lang="zh-CN" altLang="en-US"/>
          </a:p>
        </p:txBody>
      </p:sp>
    </p:spTree>
    <p:extLst>
      <p:ext uri="{BB962C8B-B14F-4D97-AF65-F5344CB8AC3E}">
        <p14:creationId xmlns:p14="http://schemas.microsoft.com/office/powerpoint/2010/main" val="3489805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6</a:t>
            </a:fld>
            <a:endParaRPr lang="zh-CN" altLang="en-US"/>
          </a:p>
        </p:txBody>
      </p:sp>
    </p:spTree>
    <p:extLst>
      <p:ext uri="{BB962C8B-B14F-4D97-AF65-F5344CB8AC3E}">
        <p14:creationId xmlns:p14="http://schemas.microsoft.com/office/powerpoint/2010/main" val="2926812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12F6F-CC17-44BF-9074-807CE87F8874}" type="slidenum">
              <a:rPr lang="zh-CN" altLang="en-US" smtClean="0"/>
              <a:t>7</a:t>
            </a:fld>
            <a:endParaRPr lang="zh-CN" altLang="en-US"/>
          </a:p>
        </p:txBody>
      </p:sp>
    </p:spTree>
    <p:extLst>
      <p:ext uri="{BB962C8B-B14F-4D97-AF65-F5344CB8AC3E}">
        <p14:creationId xmlns:p14="http://schemas.microsoft.com/office/powerpoint/2010/main" val="3476019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55997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9</a:t>
            </a:fld>
            <a:endParaRPr lang="zh-CN" altLang="en-US"/>
          </a:p>
        </p:txBody>
      </p:sp>
    </p:spTree>
    <p:extLst>
      <p:ext uri="{BB962C8B-B14F-4D97-AF65-F5344CB8AC3E}">
        <p14:creationId xmlns:p14="http://schemas.microsoft.com/office/powerpoint/2010/main" val="2620222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12F6F-CC17-44BF-9074-807CE87F8874}" type="slidenum">
              <a:rPr lang="zh-CN" altLang="en-US" smtClean="0"/>
              <a:t>12</a:t>
            </a:fld>
            <a:endParaRPr lang="zh-CN" altLang="en-US"/>
          </a:p>
        </p:txBody>
      </p:sp>
    </p:spTree>
    <p:extLst>
      <p:ext uri="{BB962C8B-B14F-4D97-AF65-F5344CB8AC3E}">
        <p14:creationId xmlns:p14="http://schemas.microsoft.com/office/powerpoint/2010/main" val="400042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13</a:t>
            </a:fld>
            <a:endParaRPr lang="zh-CN" altLang="en-US"/>
          </a:p>
        </p:txBody>
      </p:sp>
    </p:spTree>
    <p:extLst>
      <p:ext uri="{BB962C8B-B14F-4D97-AF65-F5344CB8AC3E}">
        <p14:creationId xmlns:p14="http://schemas.microsoft.com/office/powerpoint/2010/main" val="1824892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12F6F-CC17-44BF-9074-807CE87F8874}" type="slidenum">
              <a:rPr lang="zh-CN" altLang="en-US" smtClean="0"/>
              <a:t>15</a:t>
            </a:fld>
            <a:endParaRPr lang="zh-CN" altLang="en-US"/>
          </a:p>
        </p:txBody>
      </p:sp>
    </p:spTree>
    <p:extLst>
      <p:ext uri="{BB962C8B-B14F-4D97-AF65-F5344CB8AC3E}">
        <p14:creationId xmlns:p14="http://schemas.microsoft.com/office/powerpoint/2010/main" val="3793017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16</a:t>
            </a:fld>
            <a:endParaRPr lang="zh-CN" altLang="en-US"/>
          </a:p>
        </p:txBody>
      </p:sp>
    </p:spTree>
    <p:extLst>
      <p:ext uri="{BB962C8B-B14F-4D97-AF65-F5344CB8AC3E}">
        <p14:creationId xmlns:p14="http://schemas.microsoft.com/office/powerpoint/2010/main" val="402289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17</a:t>
            </a:fld>
            <a:endParaRPr lang="zh-CN" altLang="en-US"/>
          </a:p>
        </p:txBody>
      </p:sp>
    </p:spTree>
    <p:extLst>
      <p:ext uri="{BB962C8B-B14F-4D97-AF65-F5344CB8AC3E}">
        <p14:creationId xmlns:p14="http://schemas.microsoft.com/office/powerpoint/2010/main" val="3714851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val="23607546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12F6F-CC17-44BF-9074-807CE87F8874}" type="slidenum">
              <a:rPr lang="zh-CN" altLang="en-US" smtClean="0"/>
              <a:t>19</a:t>
            </a:fld>
            <a:endParaRPr lang="zh-CN" altLang="en-US"/>
          </a:p>
        </p:txBody>
      </p:sp>
    </p:spTree>
    <p:extLst>
      <p:ext uri="{BB962C8B-B14F-4D97-AF65-F5344CB8AC3E}">
        <p14:creationId xmlns:p14="http://schemas.microsoft.com/office/powerpoint/2010/main" val="2640227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val="2395796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val="23435627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p14="http://schemas.microsoft.com/office/powerpoint/2010/main" val="1323407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smtClean="0"/>
              <a:t>rosyhouse.taobao.com </a:t>
            </a:r>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val="2431855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A768A9-C15C-4029-917B-5351CB6729D3}" type="slidenum">
              <a:rPr lang="zh-CN" altLang="en-US" smtClean="0"/>
              <a:t>24</a:t>
            </a:fld>
            <a:endParaRPr lang="zh-CN" altLang="en-US"/>
          </a:p>
        </p:txBody>
      </p:sp>
    </p:spTree>
    <p:extLst>
      <p:ext uri="{BB962C8B-B14F-4D97-AF65-F5344CB8AC3E}">
        <p14:creationId xmlns:p14="http://schemas.microsoft.com/office/powerpoint/2010/main" val="3837426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8150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006036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2643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155700" y="1816100"/>
            <a:ext cx="4813300" cy="2743200"/>
          </a:xfrm>
          <a:custGeom>
            <a:avLst/>
            <a:gdLst>
              <a:gd name="connsiteX0" fmla="*/ 0 w 4813300"/>
              <a:gd name="connsiteY0" fmla="*/ 0 h 2743200"/>
              <a:gd name="connsiteX1" fmla="*/ 4813300 w 4813300"/>
              <a:gd name="connsiteY1" fmla="*/ 0 h 2743200"/>
              <a:gd name="connsiteX2" fmla="*/ 4813300 w 4813300"/>
              <a:gd name="connsiteY2" fmla="*/ 2743200 h 2743200"/>
              <a:gd name="connsiteX3" fmla="*/ 0 w 4813300"/>
              <a:gd name="connsiteY3" fmla="*/ 2743200 h 2743200"/>
            </a:gdLst>
            <a:ahLst/>
            <a:cxnLst>
              <a:cxn ang="0">
                <a:pos x="connsiteX0" y="connsiteY0"/>
              </a:cxn>
              <a:cxn ang="0">
                <a:pos x="connsiteX1" y="connsiteY1"/>
              </a:cxn>
              <a:cxn ang="0">
                <a:pos x="connsiteX2" y="connsiteY2"/>
              </a:cxn>
              <a:cxn ang="0">
                <a:pos x="connsiteX3" y="connsiteY3"/>
              </a:cxn>
            </a:cxnLst>
            <a:rect l="l" t="t" r="r" b="b"/>
            <a:pathLst>
              <a:path w="4813300" h="2743200">
                <a:moveTo>
                  <a:pt x="0" y="0"/>
                </a:moveTo>
                <a:lnTo>
                  <a:pt x="4813300" y="0"/>
                </a:lnTo>
                <a:lnTo>
                  <a:pt x="4813300" y="2743200"/>
                </a:lnTo>
                <a:lnTo>
                  <a:pt x="0" y="27432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27771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4899453" y="2619224"/>
            <a:ext cx="2412326" cy="2412326"/>
          </a:xfrm>
          <a:custGeom>
            <a:avLst/>
            <a:gdLst>
              <a:gd name="connsiteX0" fmla="*/ 1206163 w 2412326"/>
              <a:gd name="connsiteY0" fmla="*/ 0 h 2412326"/>
              <a:gd name="connsiteX1" fmla="*/ 2412326 w 2412326"/>
              <a:gd name="connsiteY1" fmla="*/ 1206163 h 2412326"/>
              <a:gd name="connsiteX2" fmla="*/ 1206163 w 2412326"/>
              <a:gd name="connsiteY2" fmla="*/ 2412326 h 2412326"/>
              <a:gd name="connsiteX3" fmla="*/ 0 w 2412326"/>
              <a:gd name="connsiteY3" fmla="*/ 1206163 h 2412326"/>
              <a:gd name="connsiteX4" fmla="*/ 1206163 w 2412326"/>
              <a:gd name="connsiteY4" fmla="*/ 0 h 24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2326" h="2412326">
                <a:moveTo>
                  <a:pt x="1206163" y="0"/>
                </a:moveTo>
                <a:cubicBezTo>
                  <a:pt x="1872308" y="0"/>
                  <a:pt x="2412326" y="540018"/>
                  <a:pt x="2412326" y="1206163"/>
                </a:cubicBezTo>
                <a:cubicBezTo>
                  <a:pt x="2412326" y="1872308"/>
                  <a:pt x="1872308" y="2412326"/>
                  <a:pt x="1206163" y="2412326"/>
                </a:cubicBezTo>
                <a:cubicBezTo>
                  <a:pt x="540018" y="2412326"/>
                  <a:pt x="0" y="1872308"/>
                  <a:pt x="0" y="1206163"/>
                </a:cubicBezTo>
                <a:cubicBezTo>
                  <a:pt x="0" y="540018"/>
                  <a:pt x="540018" y="0"/>
                  <a:pt x="120616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852459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9223479" y="2008427"/>
            <a:ext cx="2030964" cy="3631725"/>
          </a:xfrm>
          <a:custGeom>
            <a:avLst/>
            <a:gdLst>
              <a:gd name="connsiteX0" fmla="*/ 0 w 2030964"/>
              <a:gd name="connsiteY0" fmla="*/ 0 h 3631725"/>
              <a:gd name="connsiteX1" fmla="*/ 2030964 w 2030964"/>
              <a:gd name="connsiteY1" fmla="*/ 0 h 3631725"/>
              <a:gd name="connsiteX2" fmla="*/ 2030964 w 2030964"/>
              <a:gd name="connsiteY2" fmla="*/ 3631725 h 3631725"/>
              <a:gd name="connsiteX3" fmla="*/ 0 w 2030964"/>
              <a:gd name="connsiteY3" fmla="*/ 3631725 h 3631725"/>
            </a:gdLst>
            <a:ahLst/>
            <a:cxnLst>
              <a:cxn ang="0">
                <a:pos x="connsiteX0" y="connsiteY0"/>
              </a:cxn>
              <a:cxn ang="0">
                <a:pos x="connsiteX1" y="connsiteY1"/>
              </a:cxn>
              <a:cxn ang="0">
                <a:pos x="connsiteX2" y="connsiteY2"/>
              </a:cxn>
              <a:cxn ang="0">
                <a:pos x="connsiteX3" y="connsiteY3"/>
              </a:cxn>
            </a:cxnLst>
            <a:rect l="l" t="t" r="r" b="b"/>
            <a:pathLst>
              <a:path w="2030964" h="3631725">
                <a:moveTo>
                  <a:pt x="0" y="0"/>
                </a:moveTo>
                <a:lnTo>
                  <a:pt x="2030964" y="0"/>
                </a:lnTo>
                <a:lnTo>
                  <a:pt x="2030964" y="3631725"/>
                </a:lnTo>
                <a:lnTo>
                  <a:pt x="0" y="363172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98457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914580" y="1447691"/>
            <a:ext cx="10362841" cy="2488315"/>
          </a:xfrm>
          <a:custGeom>
            <a:avLst/>
            <a:gdLst>
              <a:gd name="connsiteX0" fmla="*/ 433593 w 10362841"/>
              <a:gd name="connsiteY0" fmla="*/ 0 h 2488315"/>
              <a:gd name="connsiteX1" fmla="*/ 9926373 w 10362841"/>
              <a:gd name="connsiteY1" fmla="*/ 0 h 2488315"/>
              <a:gd name="connsiteX2" fmla="*/ 9914386 w 10362841"/>
              <a:gd name="connsiteY2" fmla="*/ 11988 h 2488315"/>
              <a:gd name="connsiteX3" fmla="*/ 10294712 w 10362841"/>
              <a:gd name="connsiteY3" fmla="*/ 11988 h 2488315"/>
              <a:gd name="connsiteX4" fmla="*/ 10349008 w 10362841"/>
              <a:gd name="connsiteY4" fmla="*/ 66282 h 2488315"/>
              <a:gd name="connsiteX5" fmla="*/ 10349007 w 10362841"/>
              <a:gd name="connsiteY5" fmla="*/ 416523 h 2488315"/>
              <a:gd name="connsiteX6" fmla="*/ 10362841 w 10362841"/>
              <a:gd name="connsiteY6" fmla="*/ 430357 h 2488315"/>
              <a:gd name="connsiteX7" fmla="*/ 10362841 w 10362841"/>
              <a:gd name="connsiteY7" fmla="*/ 2060688 h 2488315"/>
              <a:gd name="connsiteX8" fmla="*/ 10349007 w 10362841"/>
              <a:gd name="connsiteY8" fmla="*/ 2074522 h 2488315"/>
              <a:gd name="connsiteX9" fmla="*/ 10349008 w 10362841"/>
              <a:gd name="connsiteY9" fmla="*/ 2424761 h 2488315"/>
              <a:gd name="connsiteX10" fmla="*/ 10294712 w 10362841"/>
              <a:gd name="connsiteY10" fmla="*/ 2479056 h 2488315"/>
              <a:gd name="connsiteX11" fmla="*/ 9914386 w 10362841"/>
              <a:gd name="connsiteY11" fmla="*/ 2479056 h 2488315"/>
              <a:gd name="connsiteX12" fmla="*/ 9923645 w 10362841"/>
              <a:gd name="connsiteY12" fmla="*/ 2488315 h 2488315"/>
              <a:gd name="connsiteX13" fmla="*/ 436322 w 10362841"/>
              <a:gd name="connsiteY13" fmla="*/ 2488315 h 2488315"/>
              <a:gd name="connsiteX14" fmla="*/ 445581 w 10362841"/>
              <a:gd name="connsiteY14" fmla="*/ 2479056 h 2488315"/>
              <a:gd name="connsiteX15" fmla="*/ 65254 w 10362841"/>
              <a:gd name="connsiteY15" fmla="*/ 2479056 h 2488315"/>
              <a:gd name="connsiteX16" fmla="*/ 10958 w 10362841"/>
              <a:gd name="connsiteY16" fmla="*/ 2424761 h 2488315"/>
              <a:gd name="connsiteX17" fmla="*/ 10959 w 10362841"/>
              <a:gd name="connsiteY17" fmla="*/ 2074522 h 2488315"/>
              <a:gd name="connsiteX18" fmla="*/ 0 w 10362841"/>
              <a:gd name="connsiteY18" fmla="*/ 2063563 h 2488315"/>
              <a:gd name="connsiteX19" fmla="*/ 0 w 10362841"/>
              <a:gd name="connsiteY19" fmla="*/ 427482 h 2488315"/>
              <a:gd name="connsiteX20" fmla="*/ 10959 w 10362841"/>
              <a:gd name="connsiteY20" fmla="*/ 416523 h 2488315"/>
              <a:gd name="connsiteX21" fmla="*/ 10958 w 10362841"/>
              <a:gd name="connsiteY21" fmla="*/ 66282 h 2488315"/>
              <a:gd name="connsiteX22" fmla="*/ 65254 w 10362841"/>
              <a:gd name="connsiteY22" fmla="*/ 11988 h 2488315"/>
              <a:gd name="connsiteX23" fmla="*/ 445581 w 10362841"/>
              <a:gd name="connsiteY23" fmla="*/ 11988 h 2488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362841" h="2488315">
                <a:moveTo>
                  <a:pt x="433593" y="0"/>
                </a:moveTo>
                <a:lnTo>
                  <a:pt x="9926373" y="0"/>
                </a:lnTo>
                <a:lnTo>
                  <a:pt x="9914386" y="11988"/>
                </a:lnTo>
                <a:lnTo>
                  <a:pt x="10294712" y="11988"/>
                </a:lnTo>
                <a:lnTo>
                  <a:pt x="10349008" y="66282"/>
                </a:lnTo>
                <a:lnTo>
                  <a:pt x="10349007" y="416523"/>
                </a:lnTo>
                <a:lnTo>
                  <a:pt x="10362841" y="430357"/>
                </a:lnTo>
                <a:lnTo>
                  <a:pt x="10362841" y="2060688"/>
                </a:lnTo>
                <a:lnTo>
                  <a:pt x="10349007" y="2074522"/>
                </a:lnTo>
                <a:lnTo>
                  <a:pt x="10349008" y="2424761"/>
                </a:lnTo>
                <a:lnTo>
                  <a:pt x="10294712" y="2479056"/>
                </a:lnTo>
                <a:lnTo>
                  <a:pt x="9914386" y="2479056"/>
                </a:lnTo>
                <a:lnTo>
                  <a:pt x="9923645" y="2488315"/>
                </a:lnTo>
                <a:lnTo>
                  <a:pt x="436322" y="2488315"/>
                </a:lnTo>
                <a:lnTo>
                  <a:pt x="445581" y="2479056"/>
                </a:lnTo>
                <a:lnTo>
                  <a:pt x="65254" y="2479056"/>
                </a:lnTo>
                <a:lnTo>
                  <a:pt x="10958" y="2424761"/>
                </a:lnTo>
                <a:lnTo>
                  <a:pt x="10959" y="2074522"/>
                </a:lnTo>
                <a:lnTo>
                  <a:pt x="0" y="2063563"/>
                </a:lnTo>
                <a:lnTo>
                  <a:pt x="0" y="427482"/>
                </a:lnTo>
                <a:lnTo>
                  <a:pt x="10959" y="416523"/>
                </a:lnTo>
                <a:lnTo>
                  <a:pt x="10958" y="66282"/>
                </a:lnTo>
                <a:lnTo>
                  <a:pt x="65254" y="11988"/>
                </a:lnTo>
                <a:lnTo>
                  <a:pt x="445581" y="1198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96873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7" name="图片占位符 16"/>
          <p:cNvSpPr>
            <a:spLocks noGrp="1"/>
          </p:cNvSpPr>
          <p:nvPr>
            <p:ph type="pic" sz="quarter" idx="10"/>
          </p:nvPr>
        </p:nvSpPr>
        <p:spPr>
          <a:xfrm>
            <a:off x="1512170" y="1598068"/>
            <a:ext cx="2566209" cy="1461800"/>
          </a:xfrm>
          <a:custGeom>
            <a:avLst/>
            <a:gdLst>
              <a:gd name="connsiteX0" fmla="*/ 275178 w 2566209"/>
              <a:gd name="connsiteY0" fmla="*/ 0 h 1461800"/>
              <a:gd name="connsiteX1" fmla="*/ 2292202 w 2566209"/>
              <a:gd name="connsiteY1" fmla="*/ 0 h 1461800"/>
              <a:gd name="connsiteX2" fmla="*/ 2284594 w 2566209"/>
              <a:gd name="connsiteY2" fmla="*/ 7608 h 1461800"/>
              <a:gd name="connsiteX3" fmla="*/ 2525966 w 2566209"/>
              <a:gd name="connsiteY3" fmla="*/ 7608 h 1461800"/>
              <a:gd name="connsiteX4" fmla="*/ 2560424 w 2566209"/>
              <a:gd name="connsiteY4" fmla="*/ 42066 h 1461800"/>
              <a:gd name="connsiteX5" fmla="*/ 2560423 w 2566209"/>
              <a:gd name="connsiteY5" fmla="*/ 264343 h 1461800"/>
              <a:gd name="connsiteX6" fmla="*/ 2566209 w 2566209"/>
              <a:gd name="connsiteY6" fmla="*/ 270129 h 1461800"/>
              <a:gd name="connsiteX7" fmla="*/ 2566209 w 2566209"/>
              <a:gd name="connsiteY7" fmla="*/ 1192605 h 1461800"/>
              <a:gd name="connsiteX8" fmla="*/ 2560423 w 2566209"/>
              <a:gd name="connsiteY8" fmla="*/ 1198390 h 1461800"/>
              <a:gd name="connsiteX9" fmla="*/ 2560424 w 2566209"/>
              <a:gd name="connsiteY9" fmla="*/ 1420668 h 1461800"/>
              <a:gd name="connsiteX10" fmla="*/ 2525966 w 2566209"/>
              <a:gd name="connsiteY10" fmla="*/ 1455126 h 1461800"/>
              <a:gd name="connsiteX11" fmla="*/ 2284594 w 2566209"/>
              <a:gd name="connsiteY11" fmla="*/ 1455126 h 1461800"/>
              <a:gd name="connsiteX12" fmla="*/ 2291268 w 2566209"/>
              <a:gd name="connsiteY12" fmla="*/ 1461800 h 1461800"/>
              <a:gd name="connsiteX13" fmla="*/ 276111 w 2566209"/>
              <a:gd name="connsiteY13" fmla="*/ 1461800 h 1461800"/>
              <a:gd name="connsiteX14" fmla="*/ 282785 w 2566209"/>
              <a:gd name="connsiteY14" fmla="*/ 1455126 h 1461800"/>
              <a:gd name="connsiteX15" fmla="*/ 41413 w 2566209"/>
              <a:gd name="connsiteY15" fmla="*/ 1455126 h 1461800"/>
              <a:gd name="connsiteX16" fmla="*/ 6955 w 2566209"/>
              <a:gd name="connsiteY16" fmla="*/ 1420668 h 1461800"/>
              <a:gd name="connsiteX17" fmla="*/ 6955 w 2566209"/>
              <a:gd name="connsiteY17" fmla="*/ 1198390 h 1461800"/>
              <a:gd name="connsiteX18" fmla="*/ 0 w 2566209"/>
              <a:gd name="connsiteY18" fmla="*/ 1191435 h 1461800"/>
              <a:gd name="connsiteX19" fmla="*/ 0 w 2566209"/>
              <a:gd name="connsiteY19" fmla="*/ 271299 h 1461800"/>
              <a:gd name="connsiteX20" fmla="*/ 6955 w 2566209"/>
              <a:gd name="connsiteY20" fmla="*/ 264343 h 1461800"/>
              <a:gd name="connsiteX21" fmla="*/ 6955 w 2566209"/>
              <a:gd name="connsiteY21" fmla="*/ 42066 h 1461800"/>
              <a:gd name="connsiteX22" fmla="*/ 41413 w 2566209"/>
              <a:gd name="connsiteY22" fmla="*/ 7608 h 1461800"/>
              <a:gd name="connsiteX23" fmla="*/ 282785 w 2566209"/>
              <a:gd name="connsiteY23" fmla="*/ 7608 h 146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66209" h="1461800">
                <a:moveTo>
                  <a:pt x="275178" y="0"/>
                </a:moveTo>
                <a:lnTo>
                  <a:pt x="2292202" y="0"/>
                </a:lnTo>
                <a:lnTo>
                  <a:pt x="2284594" y="7608"/>
                </a:lnTo>
                <a:lnTo>
                  <a:pt x="2525966" y="7608"/>
                </a:lnTo>
                <a:lnTo>
                  <a:pt x="2560424" y="42066"/>
                </a:lnTo>
                <a:lnTo>
                  <a:pt x="2560423" y="264343"/>
                </a:lnTo>
                <a:lnTo>
                  <a:pt x="2566209" y="270129"/>
                </a:lnTo>
                <a:lnTo>
                  <a:pt x="2566209" y="1192605"/>
                </a:lnTo>
                <a:lnTo>
                  <a:pt x="2560423" y="1198390"/>
                </a:lnTo>
                <a:lnTo>
                  <a:pt x="2560424" y="1420668"/>
                </a:lnTo>
                <a:lnTo>
                  <a:pt x="2525966" y="1455126"/>
                </a:lnTo>
                <a:lnTo>
                  <a:pt x="2284594" y="1455126"/>
                </a:lnTo>
                <a:lnTo>
                  <a:pt x="2291268" y="1461800"/>
                </a:lnTo>
                <a:lnTo>
                  <a:pt x="276111" y="1461800"/>
                </a:lnTo>
                <a:lnTo>
                  <a:pt x="282785" y="1455126"/>
                </a:lnTo>
                <a:lnTo>
                  <a:pt x="41413" y="1455126"/>
                </a:lnTo>
                <a:lnTo>
                  <a:pt x="6955" y="1420668"/>
                </a:lnTo>
                <a:lnTo>
                  <a:pt x="6955" y="1198390"/>
                </a:lnTo>
                <a:lnTo>
                  <a:pt x="0" y="1191435"/>
                </a:lnTo>
                <a:lnTo>
                  <a:pt x="0" y="271299"/>
                </a:lnTo>
                <a:lnTo>
                  <a:pt x="6955" y="264343"/>
                </a:lnTo>
                <a:lnTo>
                  <a:pt x="6955" y="42066"/>
                </a:lnTo>
                <a:lnTo>
                  <a:pt x="41413" y="7608"/>
                </a:lnTo>
                <a:lnTo>
                  <a:pt x="282785" y="7608"/>
                </a:lnTo>
                <a:close/>
              </a:path>
            </a:pathLst>
          </a:custGeom>
        </p:spPr>
        <p:txBody>
          <a:bodyPr wrap="square">
            <a:noAutofit/>
          </a:bodyPr>
          <a:lstStyle/>
          <a:p>
            <a:endParaRPr lang="zh-CN" altLang="en-US"/>
          </a:p>
        </p:txBody>
      </p:sp>
      <p:sp>
        <p:nvSpPr>
          <p:cNvPr id="18" name="图片占位符 17"/>
          <p:cNvSpPr>
            <a:spLocks noGrp="1"/>
          </p:cNvSpPr>
          <p:nvPr>
            <p:ph type="pic" sz="quarter" idx="11"/>
          </p:nvPr>
        </p:nvSpPr>
        <p:spPr>
          <a:xfrm>
            <a:off x="4813580" y="1598068"/>
            <a:ext cx="2566209" cy="1461800"/>
          </a:xfrm>
          <a:custGeom>
            <a:avLst/>
            <a:gdLst>
              <a:gd name="connsiteX0" fmla="*/ 275178 w 2566209"/>
              <a:gd name="connsiteY0" fmla="*/ 0 h 1461800"/>
              <a:gd name="connsiteX1" fmla="*/ 2292202 w 2566209"/>
              <a:gd name="connsiteY1" fmla="*/ 0 h 1461800"/>
              <a:gd name="connsiteX2" fmla="*/ 2284594 w 2566209"/>
              <a:gd name="connsiteY2" fmla="*/ 7608 h 1461800"/>
              <a:gd name="connsiteX3" fmla="*/ 2525966 w 2566209"/>
              <a:gd name="connsiteY3" fmla="*/ 7608 h 1461800"/>
              <a:gd name="connsiteX4" fmla="*/ 2560424 w 2566209"/>
              <a:gd name="connsiteY4" fmla="*/ 42066 h 1461800"/>
              <a:gd name="connsiteX5" fmla="*/ 2560423 w 2566209"/>
              <a:gd name="connsiteY5" fmla="*/ 264343 h 1461800"/>
              <a:gd name="connsiteX6" fmla="*/ 2566209 w 2566209"/>
              <a:gd name="connsiteY6" fmla="*/ 270129 h 1461800"/>
              <a:gd name="connsiteX7" fmla="*/ 2566209 w 2566209"/>
              <a:gd name="connsiteY7" fmla="*/ 1192605 h 1461800"/>
              <a:gd name="connsiteX8" fmla="*/ 2560423 w 2566209"/>
              <a:gd name="connsiteY8" fmla="*/ 1198390 h 1461800"/>
              <a:gd name="connsiteX9" fmla="*/ 2560424 w 2566209"/>
              <a:gd name="connsiteY9" fmla="*/ 1420668 h 1461800"/>
              <a:gd name="connsiteX10" fmla="*/ 2525966 w 2566209"/>
              <a:gd name="connsiteY10" fmla="*/ 1455126 h 1461800"/>
              <a:gd name="connsiteX11" fmla="*/ 2284594 w 2566209"/>
              <a:gd name="connsiteY11" fmla="*/ 1455126 h 1461800"/>
              <a:gd name="connsiteX12" fmla="*/ 2291268 w 2566209"/>
              <a:gd name="connsiteY12" fmla="*/ 1461800 h 1461800"/>
              <a:gd name="connsiteX13" fmla="*/ 276111 w 2566209"/>
              <a:gd name="connsiteY13" fmla="*/ 1461800 h 1461800"/>
              <a:gd name="connsiteX14" fmla="*/ 282785 w 2566209"/>
              <a:gd name="connsiteY14" fmla="*/ 1455126 h 1461800"/>
              <a:gd name="connsiteX15" fmla="*/ 41413 w 2566209"/>
              <a:gd name="connsiteY15" fmla="*/ 1455126 h 1461800"/>
              <a:gd name="connsiteX16" fmla="*/ 6955 w 2566209"/>
              <a:gd name="connsiteY16" fmla="*/ 1420668 h 1461800"/>
              <a:gd name="connsiteX17" fmla="*/ 6955 w 2566209"/>
              <a:gd name="connsiteY17" fmla="*/ 1198390 h 1461800"/>
              <a:gd name="connsiteX18" fmla="*/ 0 w 2566209"/>
              <a:gd name="connsiteY18" fmla="*/ 1191435 h 1461800"/>
              <a:gd name="connsiteX19" fmla="*/ 0 w 2566209"/>
              <a:gd name="connsiteY19" fmla="*/ 271299 h 1461800"/>
              <a:gd name="connsiteX20" fmla="*/ 6955 w 2566209"/>
              <a:gd name="connsiteY20" fmla="*/ 264343 h 1461800"/>
              <a:gd name="connsiteX21" fmla="*/ 6955 w 2566209"/>
              <a:gd name="connsiteY21" fmla="*/ 42066 h 1461800"/>
              <a:gd name="connsiteX22" fmla="*/ 41413 w 2566209"/>
              <a:gd name="connsiteY22" fmla="*/ 7608 h 1461800"/>
              <a:gd name="connsiteX23" fmla="*/ 282785 w 2566209"/>
              <a:gd name="connsiteY23" fmla="*/ 7608 h 146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66209" h="1461800">
                <a:moveTo>
                  <a:pt x="275178" y="0"/>
                </a:moveTo>
                <a:lnTo>
                  <a:pt x="2292202" y="0"/>
                </a:lnTo>
                <a:lnTo>
                  <a:pt x="2284594" y="7608"/>
                </a:lnTo>
                <a:lnTo>
                  <a:pt x="2525966" y="7608"/>
                </a:lnTo>
                <a:lnTo>
                  <a:pt x="2560424" y="42066"/>
                </a:lnTo>
                <a:lnTo>
                  <a:pt x="2560423" y="264343"/>
                </a:lnTo>
                <a:lnTo>
                  <a:pt x="2566209" y="270129"/>
                </a:lnTo>
                <a:lnTo>
                  <a:pt x="2566209" y="1192605"/>
                </a:lnTo>
                <a:lnTo>
                  <a:pt x="2560423" y="1198390"/>
                </a:lnTo>
                <a:lnTo>
                  <a:pt x="2560424" y="1420668"/>
                </a:lnTo>
                <a:lnTo>
                  <a:pt x="2525966" y="1455126"/>
                </a:lnTo>
                <a:lnTo>
                  <a:pt x="2284594" y="1455126"/>
                </a:lnTo>
                <a:lnTo>
                  <a:pt x="2291268" y="1461800"/>
                </a:lnTo>
                <a:lnTo>
                  <a:pt x="276111" y="1461800"/>
                </a:lnTo>
                <a:lnTo>
                  <a:pt x="282785" y="1455126"/>
                </a:lnTo>
                <a:lnTo>
                  <a:pt x="41413" y="1455126"/>
                </a:lnTo>
                <a:lnTo>
                  <a:pt x="6955" y="1420668"/>
                </a:lnTo>
                <a:lnTo>
                  <a:pt x="6955" y="1198390"/>
                </a:lnTo>
                <a:lnTo>
                  <a:pt x="0" y="1191435"/>
                </a:lnTo>
                <a:lnTo>
                  <a:pt x="0" y="271299"/>
                </a:lnTo>
                <a:lnTo>
                  <a:pt x="6955" y="264343"/>
                </a:lnTo>
                <a:lnTo>
                  <a:pt x="6955" y="42066"/>
                </a:lnTo>
                <a:lnTo>
                  <a:pt x="41413" y="7608"/>
                </a:lnTo>
                <a:lnTo>
                  <a:pt x="282785" y="7608"/>
                </a:lnTo>
                <a:close/>
              </a:path>
            </a:pathLst>
          </a:custGeom>
        </p:spPr>
        <p:txBody>
          <a:bodyPr wrap="square">
            <a:noAutofit/>
          </a:bodyPr>
          <a:lstStyle/>
          <a:p>
            <a:endParaRPr lang="zh-CN" altLang="en-US"/>
          </a:p>
        </p:txBody>
      </p:sp>
      <p:sp>
        <p:nvSpPr>
          <p:cNvPr id="19" name="图片占位符 18"/>
          <p:cNvSpPr>
            <a:spLocks noGrp="1"/>
          </p:cNvSpPr>
          <p:nvPr>
            <p:ph type="pic" sz="quarter" idx="12"/>
          </p:nvPr>
        </p:nvSpPr>
        <p:spPr>
          <a:xfrm>
            <a:off x="8114989" y="1598068"/>
            <a:ext cx="2566209" cy="1461800"/>
          </a:xfrm>
          <a:custGeom>
            <a:avLst/>
            <a:gdLst>
              <a:gd name="connsiteX0" fmla="*/ 275177 w 2566209"/>
              <a:gd name="connsiteY0" fmla="*/ 0 h 1461800"/>
              <a:gd name="connsiteX1" fmla="*/ 2292202 w 2566209"/>
              <a:gd name="connsiteY1" fmla="*/ 0 h 1461800"/>
              <a:gd name="connsiteX2" fmla="*/ 2284594 w 2566209"/>
              <a:gd name="connsiteY2" fmla="*/ 7608 h 1461800"/>
              <a:gd name="connsiteX3" fmla="*/ 2525966 w 2566209"/>
              <a:gd name="connsiteY3" fmla="*/ 7608 h 1461800"/>
              <a:gd name="connsiteX4" fmla="*/ 2560424 w 2566209"/>
              <a:gd name="connsiteY4" fmla="*/ 42066 h 1461800"/>
              <a:gd name="connsiteX5" fmla="*/ 2560423 w 2566209"/>
              <a:gd name="connsiteY5" fmla="*/ 264343 h 1461800"/>
              <a:gd name="connsiteX6" fmla="*/ 2566209 w 2566209"/>
              <a:gd name="connsiteY6" fmla="*/ 270129 h 1461800"/>
              <a:gd name="connsiteX7" fmla="*/ 2566209 w 2566209"/>
              <a:gd name="connsiteY7" fmla="*/ 1192605 h 1461800"/>
              <a:gd name="connsiteX8" fmla="*/ 2560423 w 2566209"/>
              <a:gd name="connsiteY8" fmla="*/ 1198390 h 1461800"/>
              <a:gd name="connsiteX9" fmla="*/ 2560424 w 2566209"/>
              <a:gd name="connsiteY9" fmla="*/ 1420668 h 1461800"/>
              <a:gd name="connsiteX10" fmla="*/ 2525966 w 2566209"/>
              <a:gd name="connsiteY10" fmla="*/ 1455126 h 1461800"/>
              <a:gd name="connsiteX11" fmla="*/ 2284594 w 2566209"/>
              <a:gd name="connsiteY11" fmla="*/ 1455126 h 1461800"/>
              <a:gd name="connsiteX12" fmla="*/ 2291268 w 2566209"/>
              <a:gd name="connsiteY12" fmla="*/ 1461800 h 1461800"/>
              <a:gd name="connsiteX13" fmla="*/ 276111 w 2566209"/>
              <a:gd name="connsiteY13" fmla="*/ 1461800 h 1461800"/>
              <a:gd name="connsiteX14" fmla="*/ 282785 w 2566209"/>
              <a:gd name="connsiteY14" fmla="*/ 1455126 h 1461800"/>
              <a:gd name="connsiteX15" fmla="*/ 41413 w 2566209"/>
              <a:gd name="connsiteY15" fmla="*/ 1455126 h 1461800"/>
              <a:gd name="connsiteX16" fmla="*/ 6955 w 2566209"/>
              <a:gd name="connsiteY16" fmla="*/ 1420668 h 1461800"/>
              <a:gd name="connsiteX17" fmla="*/ 6955 w 2566209"/>
              <a:gd name="connsiteY17" fmla="*/ 1198390 h 1461800"/>
              <a:gd name="connsiteX18" fmla="*/ 0 w 2566209"/>
              <a:gd name="connsiteY18" fmla="*/ 1191435 h 1461800"/>
              <a:gd name="connsiteX19" fmla="*/ 0 w 2566209"/>
              <a:gd name="connsiteY19" fmla="*/ 271299 h 1461800"/>
              <a:gd name="connsiteX20" fmla="*/ 6955 w 2566209"/>
              <a:gd name="connsiteY20" fmla="*/ 264343 h 1461800"/>
              <a:gd name="connsiteX21" fmla="*/ 6955 w 2566209"/>
              <a:gd name="connsiteY21" fmla="*/ 42066 h 1461800"/>
              <a:gd name="connsiteX22" fmla="*/ 41413 w 2566209"/>
              <a:gd name="connsiteY22" fmla="*/ 7608 h 1461800"/>
              <a:gd name="connsiteX23" fmla="*/ 282785 w 2566209"/>
              <a:gd name="connsiteY23" fmla="*/ 7608 h 146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66209" h="1461800">
                <a:moveTo>
                  <a:pt x="275177" y="0"/>
                </a:moveTo>
                <a:lnTo>
                  <a:pt x="2292202" y="0"/>
                </a:lnTo>
                <a:lnTo>
                  <a:pt x="2284594" y="7608"/>
                </a:lnTo>
                <a:lnTo>
                  <a:pt x="2525966" y="7608"/>
                </a:lnTo>
                <a:lnTo>
                  <a:pt x="2560424" y="42066"/>
                </a:lnTo>
                <a:lnTo>
                  <a:pt x="2560423" y="264343"/>
                </a:lnTo>
                <a:lnTo>
                  <a:pt x="2566209" y="270129"/>
                </a:lnTo>
                <a:lnTo>
                  <a:pt x="2566209" y="1192605"/>
                </a:lnTo>
                <a:lnTo>
                  <a:pt x="2560423" y="1198390"/>
                </a:lnTo>
                <a:lnTo>
                  <a:pt x="2560424" y="1420668"/>
                </a:lnTo>
                <a:lnTo>
                  <a:pt x="2525966" y="1455126"/>
                </a:lnTo>
                <a:lnTo>
                  <a:pt x="2284594" y="1455126"/>
                </a:lnTo>
                <a:lnTo>
                  <a:pt x="2291268" y="1461800"/>
                </a:lnTo>
                <a:lnTo>
                  <a:pt x="276111" y="1461800"/>
                </a:lnTo>
                <a:lnTo>
                  <a:pt x="282785" y="1455126"/>
                </a:lnTo>
                <a:lnTo>
                  <a:pt x="41413" y="1455126"/>
                </a:lnTo>
                <a:lnTo>
                  <a:pt x="6955" y="1420668"/>
                </a:lnTo>
                <a:lnTo>
                  <a:pt x="6955" y="1198390"/>
                </a:lnTo>
                <a:lnTo>
                  <a:pt x="0" y="1191435"/>
                </a:lnTo>
                <a:lnTo>
                  <a:pt x="0" y="271299"/>
                </a:lnTo>
                <a:lnTo>
                  <a:pt x="6955" y="264343"/>
                </a:lnTo>
                <a:lnTo>
                  <a:pt x="6955" y="42066"/>
                </a:lnTo>
                <a:lnTo>
                  <a:pt x="41413" y="7608"/>
                </a:lnTo>
                <a:lnTo>
                  <a:pt x="282785" y="7608"/>
                </a:lnTo>
                <a:close/>
              </a:path>
            </a:pathLst>
          </a:custGeom>
        </p:spPr>
        <p:txBody>
          <a:bodyPr wrap="square">
            <a:noAutofit/>
          </a:bodyPr>
          <a:lstStyle/>
          <a:p>
            <a:endParaRPr lang="zh-CN" altLang="en-US"/>
          </a:p>
        </p:txBody>
      </p:sp>
      <p:sp>
        <p:nvSpPr>
          <p:cNvPr id="20" name="图片占位符 19"/>
          <p:cNvSpPr>
            <a:spLocks noGrp="1"/>
          </p:cNvSpPr>
          <p:nvPr>
            <p:ph type="pic" sz="quarter" idx="13"/>
          </p:nvPr>
        </p:nvSpPr>
        <p:spPr>
          <a:xfrm>
            <a:off x="8114989" y="3980353"/>
            <a:ext cx="2566209" cy="1461800"/>
          </a:xfrm>
          <a:custGeom>
            <a:avLst/>
            <a:gdLst>
              <a:gd name="connsiteX0" fmla="*/ 275177 w 2566209"/>
              <a:gd name="connsiteY0" fmla="*/ 0 h 1461800"/>
              <a:gd name="connsiteX1" fmla="*/ 2292202 w 2566209"/>
              <a:gd name="connsiteY1" fmla="*/ 0 h 1461800"/>
              <a:gd name="connsiteX2" fmla="*/ 2284594 w 2566209"/>
              <a:gd name="connsiteY2" fmla="*/ 7608 h 1461800"/>
              <a:gd name="connsiteX3" fmla="*/ 2525966 w 2566209"/>
              <a:gd name="connsiteY3" fmla="*/ 7608 h 1461800"/>
              <a:gd name="connsiteX4" fmla="*/ 2560424 w 2566209"/>
              <a:gd name="connsiteY4" fmla="*/ 42066 h 1461800"/>
              <a:gd name="connsiteX5" fmla="*/ 2560423 w 2566209"/>
              <a:gd name="connsiteY5" fmla="*/ 264343 h 1461800"/>
              <a:gd name="connsiteX6" fmla="*/ 2566209 w 2566209"/>
              <a:gd name="connsiteY6" fmla="*/ 270129 h 1461800"/>
              <a:gd name="connsiteX7" fmla="*/ 2566209 w 2566209"/>
              <a:gd name="connsiteY7" fmla="*/ 1192605 h 1461800"/>
              <a:gd name="connsiteX8" fmla="*/ 2560423 w 2566209"/>
              <a:gd name="connsiteY8" fmla="*/ 1198390 h 1461800"/>
              <a:gd name="connsiteX9" fmla="*/ 2560424 w 2566209"/>
              <a:gd name="connsiteY9" fmla="*/ 1420668 h 1461800"/>
              <a:gd name="connsiteX10" fmla="*/ 2525966 w 2566209"/>
              <a:gd name="connsiteY10" fmla="*/ 1455126 h 1461800"/>
              <a:gd name="connsiteX11" fmla="*/ 2284594 w 2566209"/>
              <a:gd name="connsiteY11" fmla="*/ 1455126 h 1461800"/>
              <a:gd name="connsiteX12" fmla="*/ 2291268 w 2566209"/>
              <a:gd name="connsiteY12" fmla="*/ 1461800 h 1461800"/>
              <a:gd name="connsiteX13" fmla="*/ 276111 w 2566209"/>
              <a:gd name="connsiteY13" fmla="*/ 1461800 h 1461800"/>
              <a:gd name="connsiteX14" fmla="*/ 282785 w 2566209"/>
              <a:gd name="connsiteY14" fmla="*/ 1455126 h 1461800"/>
              <a:gd name="connsiteX15" fmla="*/ 41413 w 2566209"/>
              <a:gd name="connsiteY15" fmla="*/ 1455126 h 1461800"/>
              <a:gd name="connsiteX16" fmla="*/ 6955 w 2566209"/>
              <a:gd name="connsiteY16" fmla="*/ 1420668 h 1461800"/>
              <a:gd name="connsiteX17" fmla="*/ 6955 w 2566209"/>
              <a:gd name="connsiteY17" fmla="*/ 1198390 h 1461800"/>
              <a:gd name="connsiteX18" fmla="*/ 0 w 2566209"/>
              <a:gd name="connsiteY18" fmla="*/ 1191435 h 1461800"/>
              <a:gd name="connsiteX19" fmla="*/ 0 w 2566209"/>
              <a:gd name="connsiteY19" fmla="*/ 271299 h 1461800"/>
              <a:gd name="connsiteX20" fmla="*/ 6955 w 2566209"/>
              <a:gd name="connsiteY20" fmla="*/ 264343 h 1461800"/>
              <a:gd name="connsiteX21" fmla="*/ 6955 w 2566209"/>
              <a:gd name="connsiteY21" fmla="*/ 42066 h 1461800"/>
              <a:gd name="connsiteX22" fmla="*/ 41413 w 2566209"/>
              <a:gd name="connsiteY22" fmla="*/ 7608 h 1461800"/>
              <a:gd name="connsiteX23" fmla="*/ 282785 w 2566209"/>
              <a:gd name="connsiteY23" fmla="*/ 7608 h 146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66209" h="1461800">
                <a:moveTo>
                  <a:pt x="275177" y="0"/>
                </a:moveTo>
                <a:lnTo>
                  <a:pt x="2292202" y="0"/>
                </a:lnTo>
                <a:lnTo>
                  <a:pt x="2284594" y="7608"/>
                </a:lnTo>
                <a:lnTo>
                  <a:pt x="2525966" y="7608"/>
                </a:lnTo>
                <a:lnTo>
                  <a:pt x="2560424" y="42066"/>
                </a:lnTo>
                <a:lnTo>
                  <a:pt x="2560423" y="264343"/>
                </a:lnTo>
                <a:lnTo>
                  <a:pt x="2566209" y="270129"/>
                </a:lnTo>
                <a:lnTo>
                  <a:pt x="2566209" y="1192605"/>
                </a:lnTo>
                <a:lnTo>
                  <a:pt x="2560423" y="1198390"/>
                </a:lnTo>
                <a:lnTo>
                  <a:pt x="2560424" y="1420668"/>
                </a:lnTo>
                <a:lnTo>
                  <a:pt x="2525966" y="1455126"/>
                </a:lnTo>
                <a:lnTo>
                  <a:pt x="2284594" y="1455126"/>
                </a:lnTo>
                <a:lnTo>
                  <a:pt x="2291268" y="1461800"/>
                </a:lnTo>
                <a:lnTo>
                  <a:pt x="276111" y="1461800"/>
                </a:lnTo>
                <a:lnTo>
                  <a:pt x="282785" y="1455126"/>
                </a:lnTo>
                <a:lnTo>
                  <a:pt x="41413" y="1455126"/>
                </a:lnTo>
                <a:lnTo>
                  <a:pt x="6955" y="1420668"/>
                </a:lnTo>
                <a:lnTo>
                  <a:pt x="6955" y="1198390"/>
                </a:lnTo>
                <a:lnTo>
                  <a:pt x="0" y="1191435"/>
                </a:lnTo>
                <a:lnTo>
                  <a:pt x="0" y="271299"/>
                </a:lnTo>
                <a:lnTo>
                  <a:pt x="6955" y="264343"/>
                </a:lnTo>
                <a:lnTo>
                  <a:pt x="6955" y="42066"/>
                </a:lnTo>
                <a:lnTo>
                  <a:pt x="41413" y="7608"/>
                </a:lnTo>
                <a:lnTo>
                  <a:pt x="282785" y="7608"/>
                </a:lnTo>
                <a:close/>
              </a:path>
            </a:pathLst>
          </a:custGeom>
        </p:spPr>
        <p:txBody>
          <a:bodyPr wrap="square">
            <a:noAutofit/>
          </a:bodyPr>
          <a:lstStyle/>
          <a:p>
            <a:endParaRPr lang="zh-CN" altLang="en-US"/>
          </a:p>
        </p:txBody>
      </p:sp>
      <p:sp>
        <p:nvSpPr>
          <p:cNvPr id="21" name="图片占位符 20"/>
          <p:cNvSpPr>
            <a:spLocks noGrp="1"/>
          </p:cNvSpPr>
          <p:nvPr>
            <p:ph type="pic" sz="quarter" idx="14"/>
          </p:nvPr>
        </p:nvSpPr>
        <p:spPr>
          <a:xfrm>
            <a:off x="4813580" y="3980353"/>
            <a:ext cx="2566209" cy="1461800"/>
          </a:xfrm>
          <a:custGeom>
            <a:avLst/>
            <a:gdLst>
              <a:gd name="connsiteX0" fmla="*/ 275178 w 2566209"/>
              <a:gd name="connsiteY0" fmla="*/ 0 h 1461800"/>
              <a:gd name="connsiteX1" fmla="*/ 2292202 w 2566209"/>
              <a:gd name="connsiteY1" fmla="*/ 0 h 1461800"/>
              <a:gd name="connsiteX2" fmla="*/ 2284594 w 2566209"/>
              <a:gd name="connsiteY2" fmla="*/ 7608 h 1461800"/>
              <a:gd name="connsiteX3" fmla="*/ 2525966 w 2566209"/>
              <a:gd name="connsiteY3" fmla="*/ 7608 h 1461800"/>
              <a:gd name="connsiteX4" fmla="*/ 2560424 w 2566209"/>
              <a:gd name="connsiteY4" fmla="*/ 42066 h 1461800"/>
              <a:gd name="connsiteX5" fmla="*/ 2560423 w 2566209"/>
              <a:gd name="connsiteY5" fmla="*/ 264343 h 1461800"/>
              <a:gd name="connsiteX6" fmla="*/ 2566209 w 2566209"/>
              <a:gd name="connsiteY6" fmla="*/ 270129 h 1461800"/>
              <a:gd name="connsiteX7" fmla="*/ 2566209 w 2566209"/>
              <a:gd name="connsiteY7" fmla="*/ 1192605 h 1461800"/>
              <a:gd name="connsiteX8" fmla="*/ 2560423 w 2566209"/>
              <a:gd name="connsiteY8" fmla="*/ 1198390 h 1461800"/>
              <a:gd name="connsiteX9" fmla="*/ 2560424 w 2566209"/>
              <a:gd name="connsiteY9" fmla="*/ 1420668 h 1461800"/>
              <a:gd name="connsiteX10" fmla="*/ 2525966 w 2566209"/>
              <a:gd name="connsiteY10" fmla="*/ 1455126 h 1461800"/>
              <a:gd name="connsiteX11" fmla="*/ 2284594 w 2566209"/>
              <a:gd name="connsiteY11" fmla="*/ 1455126 h 1461800"/>
              <a:gd name="connsiteX12" fmla="*/ 2291268 w 2566209"/>
              <a:gd name="connsiteY12" fmla="*/ 1461800 h 1461800"/>
              <a:gd name="connsiteX13" fmla="*/ 276111 w 2566209"/>
              <a:gd name="connsiteY13" fmla="*/ 1461800 h 1461800"/>
              <a:gd name="connsiteX14" fmla="*/ 282785 w 2566209"/>
              <a:gd name="connsiteY14" fmla="*/ 1455126 h 1461800"/>
              <a:gd name="connsiteX15" fmla="*/ 41413 w 2566209"/>
              <a:gd name="connsiteY15" fmla="*/ 1455126 h 1461800"/>
              <a:gd name="connsiteX16" fmla="*/ 6955 w 2566209"/>
              <a:gd name="connsiteY16" fmla="*/ 1420668 h 1461800"/>
              <a:gd name="connsiteX17" fmla="*/ 6955 w 2566209"/>
              <a:gd name="connsiteY17" fmla="*/ 1198390 h 1461800"/>
              <a:gd name="connsiteX18" fmla="*/ 0 w 2566209"/>
              <a:gd name="connsiteY18" fmla="*/ 1191435 h 1461800"/>
              <a:gd name="connsiteX19" fmla="*/ 0 w 2566209"/>
              <a:gd name="connsiteY19" fmla="*/ 271299 h 1461800"/>
              <a:gd name="connsiteX20" fmla="*/ 6955 w 2566209"/>
              <a:gd name="connsiteY20" fmla="*/ 264343 h 1461800"/>
              <a:gd name="connsiteX21" fmla="*/ 6955 w 2566209"/>
              <a:gd name="connsiteY21" fmla="*/ 42066 h 1461800"/>
              <a:gd name="connsiteX22" fmla="*/ 41413 w 2566209"/>
              <a:gd name="connsiteY22" fmla="*/ 7608 h 1461800"/>
              <a:gd name="connsiteX23" fmla="*/ 282785 w 2566209"/>
              <a:gd name="connsiteY23" fmla="*/ 7608 h 146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66209" h="1461800">
                <a:moveTo>
                  <a:pt x="275178" y="0"/>
                </a:moveTo>
                <a:lnTo>
                  <a:pt x="2292202" y="0"/>
                </a:lnTo>
                <a:lnTo>
                  <a:pt x="2284594" y="7608"/>
                </a:lnTo>
                <a:lnTo>
                  <a:pt x="2525966" y="7608"/>
                </a:lnTo>
                <a:lnTo>
                  <a:pt x="2560424" y="42066"/>
                </a:lnTo>
                <a:lnTo>
                  <a:pt x="2560423" y="264343"/>
                </a:lnTo>
                <a:lnTo>
                  <a:pt x="2566209" y="270129"/>
                </a:lnTo>
                <a:lnTo>
                  <a:pt x="2566209" y="1192605"/>
                </a:lnTo>
                <a:lnTo>
                  <a:pt x="2560423" y="1198390"/>
                </a:lnTo>
                <a:lnTo>
                  <a:pt x="2560424" y="1420668"/>
                </a:lnTo>
                <a:lnTo>
                  <a:pt x="2525966" y="1455126"/>
                </a:lnTo>
                <a:lnTo>
                  <a:pt x="2284594" y="1455126"/>
                </a:lnTo>
                <a:lnTo>
                  <a:pt x="2291268" y="1461800"/>
                </a:lnTo>
                <a:lnTo>
                  <a:pt x="276111" y="1461800"/>
                </a:lnTo>
                <a:lnTo>
                  <a:pt x="282785" y="1455126"/>
                </a:lnTo>
                <a:lnTo>
                  <a:pt x="41413" y="1455126"/>
                </a:lnTo>
                <a:lnTo>
                  <a:pt x="6955" y="1420668"/>
                </a:lnTo>
                <a:lnTo>
                  <a:pt x="6955" y="1198390"/>
                </a:lnTo>
                <a:lnTo>
                  <a:pt x="0" y="1191435"/>
                </a:lnTo>
                <a:lnTo>
                  <a:pt x="0" y="271299"/>
                </a:lnTo>
                <a:lnTo>
                  <a:pt x="6955" y="264343"/>
                </a:lnTo>
                <a:lnTo>
                  <a:pt x="6955" y="42066"/>
                </a:lnTo>
                <a:lnTo>
                  <a:pt x="41413" y="7608"/>
                </a:lnTo>
                <a:lnTo>
                  <a:pt x="282785" y="7608"/>
                </a:lnTo>
                <a:close/>
              </a:path>
            </a:pathLst>
          </a:custGeom>
        </p:spPr>
        <p:txBody>
          <a:bodyPr wrap="square">
            <a:noAutofit/>
          </a:bodyPr>
          <a:lstStyle/>
          <a:p>
            <a:endParaRPr lang="zh-CN" altLang="en-US"/>
          </a:p>
        </p:txBody>
      </p:sp>
      <p:sp>
        <p:nvSpPr>
          <p:cNvPr id="16" name="图片占位符 15"/>
          <p:cNvSpPr>
            <a:spLocks noGrp="1"/>
          </p:cNvSpPr>
          <p:nvPr>
            <p:ph type="pic" sz="quarter" idx="15"/>
          </p:nvPr>
        </p:nvSpPr>
        <p:spPr>
          <a:xfrm>
            <a:off x="1512170" y="3980353"/>
            <a:ext cx="2566209" cy="1461800"/>
          </a:xfrm>
          <a:custGeom>
            <a:avLst/>
            <a:gdLst>
              <a:gd name="connsiteX0" fmla="*/ 275178 w 2566209"/>
              <a:gd name="connsiteY0" fmla="*/ 0 h 1461800"/>
              <a:gd name="connsiteX1" fmla="*/ 2292202 w 2566209"/>
              <a:gd name="connsiteY1" fmla="*/ 0 h 1461800"/>
              <a:gd name="connsiteX2" fmla="*/ 2284594 w 2566209"/>
              <a:gd name="connsiteY2" fmla="*/ 7608 h 1461800"/>
              <a:gd name="connsiteX3" fmla="*/ 2525966 w 2566209"/>
              <a:gd name="connsiteY3" fmla="*/ 7608 h 1461800"/>
              <a:gd name="connsiteX4" fmla="*/ 2560424 w 2566209"/>
              <a:gd name="connsiteY4" fmla="*/ 42066 h 1461800"/>
              <a:gd name="connsiteX5" fmla="*/ 2560423 w 2566209"/>
              <a:gd name="connsiteY5" fmla="*/ 264343 h 1461800"/>
              <a:gd name="connsiteX6" fmla="*/ 2566209 w 2566209"/>
              <a:gd name="connsiteY6" fmla="*/ 270129 h 1461800"/>
              <a:gd name="connsiteX7" fmla="*/ 2566209 w 2566209"/>
              <a:gd name="connsiteY7" fmla="*/ 1192605 h 1461800"/>
              <a:gd name="connsiteX8" fmla="*/ 2560423 w 2566209"/>
              <a:gd name="connsiteY8" fmla="*/ 1198390 h 1461800"/>
              <a:gd name="connsiteX9" fmla="*/ 2560424 w 2566209"/>
              <a:gd name="connsiteY9" fmla="*/ 1420668 h 1461800"/>
              <a:gd name="connsiteX10" fmla="*/ 2525966 w 2566209"/>
              <a:gd name="connsiteY10" fmla="*/ 1455126 h 1461800"/>
              <a:gd name="connsiteX11" fmla="*/ 2284594 w 2566209"/>
              <a:gd name="connsiteY11" fmla="*/ 1455126 h 1461800"/>
              <a:gd name="connsiteX12" fmla="*/ 2291268 w 2566209"/>
              <a:gd name="connsiteY12" fmla="*/ 1461800 h 1461800"/>
              <a:gd name="connsiteX13" fmla="*/ 276111 w 2566209"/>
              <a:gd name="connsiteY13" fmla="*/ 1461800 h 1461800"/>
              <a:gd name="connsiteX14" fmla="*/ 282785 w 2566209"/>
              <a:gd name="connsiteY14" fmla="*/ 1455126 h 1461800"/>
              <a:gd name="connsiteX15" fmla="*/ 41413 w 2566209"/>
              <a:gd name="connsiteY15" fmla="*/ 1455126 h 1461800"/>
              <a:gd name="connsiteX16" fmla="*/ 6955 w 2566209"/>
              <a:gd name="connsiteY16" fmla="*/ 1420668 h 1461800"/>
              <a:gd name="connsiteX17" fmla="*/ 6955 w 2566209"/>
              <a:gd name="connsiteY17" fmla="*/ 1198390 h 1461800"/>
              <a:gd name="connsiteX18" fmla="*/ 0 w 2566209"/>
              <a:gd name="connsiteY18" fmla="*/ 1191435 h 1461800"/>
              <a:gd name="connsiteX19" fmla="*/ 0 w 2566209"/>
              <a:gd name="connsiteY19" fmla="*/ 271299 h 1461800"/>
              <a:gd name="connsiteX20" fmla="*/ 6955 w 2566209"/>
              <a:gd name="connsiteY20" fmla="*/ 264343 h 1461800"/>
              <a:gd name="connsiteX21" fmla="*/ 6955 w 2566209"/>
              <a:gd name="connsiteY21" fmla="*/ 42066 h 1461800"/>
              <a:gd name="connsiteX22" fmla="*/ 41413 w 2566209"/>
              <a:gd name="connsiteY22" fmla="*/ 7608 h 1461800"/>
              <a:gd name="connsiteX23" fmla="*/ 282785 w 2566209"/>
              <a:gd name="connsiteY23" fmla="*/ 7608 h 146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66209" h="1461800">
                <a:moveTo>
                  <a:pt x="275178" y="0"/>
                </a:moveTo>
                <a:lnTo>
                  <a:pt x="2292202" y="0"/>
                </a:lnTo>
                <a:lnTo>
                  <a:pt x="2284594" y="7608"/>
                </a:lnTo>
                <a:lnTo>
                  <a:pt x="2525966" y="7608"/>
                </a:lnTo>
                <a:lnTo>
                  <a:pt x="2560424" y="42066"/>
                </a:lnTo>
                <a:lnTo>
                  <a:pt x="2560423" y="264343"/>
                </a:lnTo>
                <a:lnTo>
                  <a:pt x="2566209" y="270129"/>
                </a:lnTo>
                <a:lnTo>
                  <a:pt x="2566209" y="1192605"/>
                </a:lnTo>
                <a:lnTo>
                  <a:pt x="2560423" y="1198390"/>
                </a:lnTo>
                <a:lnTo>
                  <a:pt x="2560424" y="1420668"/>
                </a:lnTo>
                <a:lnTo>
                  <a:pt x="2525966" y="1455126"/>
                </a:lnTo>
                <a:lnTo>
                  <a:pt x="2284594" y="1455126"/>
                </a:lnTo>
                <a:lnTo>
                  <a:pt x="2291268" y="1461800"/>
                </a:lnTo>
                <a:lnTo>
                  <a:pt x="276111" y="1461800"/>
                </a:lnTo>
                <a:lnTo>
                  <a:pt x="282785" y="1455126"/>
                </a:lnTo>
                <a:lnTo>
                  <a:pt x="41413" y="1455126"/>
                </a:lnTo>
                <a:lnTo>
                  <a:pt x="6955" y="1420668"/>
                </a:lnTo>
                <a:lnTo>
                  <a:pt x="6955" y="1198390"/>
                </a:lnTo>
                <a:lnTo>
                  <a:pt x="0" y="1191435"/>
                </a:lnTo>
                <a:lnTo>
                  <a:pt x="0" y="271299"/>
                </a:lnTo>
                <a:lnTo>
                  <a:pt x="6955" y="264343"/>
                </a:lnTo>
                <a:lnTo>
                  <a:pt x="6955" y="42066"/>
                </a:lnTo>
                <a:lnTo>
                  <a:pt x="41413" y="7608"/>
                </a:lnTo>
                <a:lnTo>
                  <a:pt x="282785" y="760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23025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149761" y="1682392"/>
            <a:ext cx="4564226" cy="2476763"/>
          </a:xfrm>
          <a:custGeom>
            <a:avLst/>
            <a:gdLst>
              <a:gd name="connsiteX0" fmla="*/ 0 w 4564226"/>
              <a:gd name="connsiteY0" fmla="*/ 0 h 2476763"/>
              <a:gd name="connsiteX1" fmla="*/ 4564226 w 4564226"/>
              <a:gd name="connsiteY1" fmla="*/ 0 h 2476763"/>
              <a:gd name="connsiteX2" fmla="*/ 4564226 w 4564226"/>
              <a:gd name="connsiteY2" fmla="*/ 2319018 h 2476763"/>
              <a:gd name="connsiteX3" fmla="*/ 4406481 w 4564226"/>
              <a:gd name="connsiteY3" fmla="*/ 2476763 h 2476763"/>
              <a:gd name="connsiteX4" fmla="*/ 0 w 4564226"/>
              <a:gd name="connsiteY4" fmla="*/ 2476763 h 247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4226" h="2476763">
                <a:moveTo>
                  <a:pt x="0" y="0"/>
                </a:moveTo>
                <a:lnTo>
                  <a:pt x="4564226" y="0"/>
                </a:lnTo>
                <a:lnTo>
                  <a:pt x="4564226" y="2319018"/>
                </a:lnTo>
                <a:lnTo>
                  <a:pt x="4406481" y="2476763"/>
                </a:lnTo>
                <a:lnTo>
                  <a:pt x="0" y="2476763"/>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394861" y="1682392"/>
            <a:ext cx="4564226" cy="2476763"/>
          </a:xfrm>
          <a:custGeom>
            <a:avLst/>
            <a:gdLst>
              <a:gd name="connsiteX0" fmla="*/ 0 w 4564226"/>
              <a:gd name="connsiteY0" fmla="*/ 0 h 2476763"/>
              <a:gd name="connsiteX1" fmla="*/ 4564226 w 4564226"/>
              <a:gd name="connsiteY1" fmla="*/ 0 h 2476763"/>
              <a:gd name="connsiteX2" fmla="*/ 4564226 w 4564226"/>
              <a:gd name="connsiteY2" fmla="*/ 2319018 h 2476763"/>
              <a:gd name="connsiteX3" fmla="*/ 4406481 w 4564226"/>
              <a:gd name="connsiteY3" fmla="*/ 2476763 h 2476763"/>
              <a:gd name="connsiteX4" fmla="*/ 0 w 4564226"/>
              <a:gd name="connsiteY4" fmla="*/ 2476763 h 247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4226" h="2476763">
                <a:moveTo>
                  <a:pt x="0" y="0"/>
                </a:moveTo>
                <a:lnTo>
                  <a:pt x="4564226" y="0"/>
                </a:lnTo>
                <a:lnTo>
                  <a:pt x="4564226" y="2319018"/>
                </a:lnTo>
                <a:lnTo>
                  <a:pt x="4406481" y="2476763"/>
                </a:lnTo>
                <a:lnTo>
                  <a:pt x="0" y="247676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19080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352575" y="1997483"/>
            <a:ext cx="3464550" cy="3464548"/>
          </a:xfrm>
          <a:custGeom>
            <a:avLst/>
            <a:gdLst>
              <a:gd name="connsiteX0" fmla="*/ 1732275 w 3464550"/>
              <a:gd name="connsiteY0" fmla="*/ 0 h 3464548"/>
              <a:gd name="connsiteX1" fmla="*/ 3464550 w 3464550"/>
              <a:gd name="connsiteY1" fmla="*/ 1732274 h 3464548"/>
              <a:gd name="connsiteX2" fmla="*/ 1732275 w 3464550"/>
              <a:gd name="connsiteY2" fmla="*/ 3464548 h 3464548"/>
              <a:gd name="connsiteX3" fmla="*/ 0 w 3464550"/>
              <a:gd name="connsiteY3" fmla="*/ 1732274 h 3464548"/>
              <a:gd name="connsiteX4" fmla="*/ 1732275 w 3464550"/>
              <a:gd name="connsiteY4" fmla="*/ 0 h 3464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4550" h="3464548">
                <a:moveTo>
                  <a:pt x="1732275" y="0"/>
                </a:moveTo>
                <a:cubicBezTo>
                  <a:pt x="2688984" y="0"/>
                  <a:pt x="3464550" y="775565"/>
                  <a:pt x="3464550" y="1732274"/>
                </a:cubicBezTo>
                <a:cubicBezTo>
                  <a:pt x="3464550" y="2688983"/>
                  <a:pt x="2688984" y="3464548"/>
                  <a:pt x="1732275" y="3464548"/>
                </a:cubicBezTo>
                <a:cubicBezTo>
                  <a:pt x="775566" y="3464548"/>
                  <a:pt x="0" y="2688983"/>
                  <a:pt x="0" y="1732274"/>
                </a:cubicBezTo>
                <a:cubicBezTo>
                  <a:pt x="0" y="775565"/>
                  <a:pt x="775566" y="0"/>
                  <a:pt x="173227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63792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53205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l="5562" r="5562"/>
          <a:stretch/>
        </p:blipFill>
        <p:spPr>
          <a:xfrm>
            <a:off x="0" y="0"/>
            <a:ext cx="12192000" cy="6858000"/>
          </a:xfrm>
          <a:prstGeom prst="rect">
            <a:avLst/>
          </a:prstGeom>
        </p:spPr>
      </p:pic>
    </p:spTree>
    <p:extLst>
      <p:ext uri="{BB962C8B-B14F-4D97-AF65-F5344CB8AC3E}">
        <p14:creationId xmlns:p14="http://schemas.microsoft.com/office/powerpoint/2010/main" val="2103275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xmlns="">
      <p:transition spd="slow" advClick="0" advTm="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774082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1"/>
            <a:ext cx="12192000" cy="6858000"/>
          </a:xfrm>
          <a:prstGeom prst="rect">
            <a:avLst/>
          </a:prstGeom>
          <a:gradFill flip="none" rotWithShape="1">
            <a:gsLst>
              <a:gs pos="0">
                <a:schemeClr val="tx1">
                  <a:alpha val="80000"/>
                </a:schemeClr>
              </a:gs>
              <a:gs pos="100000">
                <a:schemeClr val="tx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15"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328871634"/>
      </p:ext>
    </p:extLst>
  </p:cSld>
  <p:clrMap bg1="lt1" tx1="dk1" bg2="lt2" tx2="dk2" accent1="accent1" accent2="accent2" accent3="accent3" accent4="accent4" accent5="accent5" accent6="accent6" hlink="hlink" folHlink="folHlink"/>
  <p:sldLayoutIdLst>
    <p:sldLayoutId id="2147483654" r:id="rId1"/>
    <p:sldLayoutId id="2147483664" r:id="rId2"/>
    <p:sldLayoutId id="2147483655" r:id="rId3"/>
    <p:sldLayoutId id="2147483663" r:id="rId4"/>
    <p:sldLayoutId id="2147483662" r:id="rId5"/>
    <p:sldLayoutId id="2147483661" r:id="rId6"/>
    <p:sldLayoutId id="2147483660" r:id="rId7"/>
    <p:sldLayoutId id="2147483659" r:id="rId8"/>
    <p:sldLayoutId id="2147483658" r:id="rId9"/>
    <p:sldLayoutId id="2147483657" r:id="rId10"/>
    <p:sldLayoutId id="2147483656" r:id="rId11"/>
    <p:sldLayoutId id="2147483665" r:id="rId12"/>
    <p:sldLayoutId id="2147483666" r:id="rId1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4000" fill="hold"/>
                                        <p:tgtEl>
                                          <p:spTgt spid="7"/>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slideLayout" Target="../slideLayouts/slideLayout1.xml"/><Relationship Id="rId7" Type="http://schemas.openxmlformats.org/officeDocument/2006/relationships/image" Target="../media/image5.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4.xml"/><Relationship Id="rId7" Type="http://schemas.openxmlformats.org/officeDocument/2006/relationships/notesSlide" Target="../notesSlides/notesSlide9.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3.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394220" y="-719355"/>
            <a:ext cx="8717278" cy="6579428"/>
            <a:chOff x="1733551" y="-184564"/>
            <a:chExt cx="8717278" cy="6579428"/>
          </a:xfrm>
        </p:grpSpPr>
        <p:pic>
          <p:nvPicPr>
            <p:cNvPr id="4" name="图片 3"/>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868962" y="-41533"/>
              <a:ext cx="8581867" cy="6436397"/>
            </a:xfrm>
            <a:prstGeom prst="rect">
              <a:avLst/>
            </a:prstGeom>
          </p:spPr>
        </p:pic>
        <p:pic>
          <p:nvPicPr>
            <p:cNvPr id="7" name="图片 6"/>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733551" y="-184564"/>
              <a:ext cx="8581867" cy="6436397"/>
            </a:xfrm>
            <a:prstGeom prst="rect">
              <a:avLst/>
            </a:prstGeom>
          </p:spPr>
        </p:pic>
        <p:grpSp>
          <p:nvGrpSpPr>
            <p:cNvPr id="3" name="组合 2"/>
            <p:cNvGrpSpPr/>
            <p:nvPr/>
          </p:nvGrpSpPr>
          <p:grpSpPr>
            <a:xfrm>
              <a:off x="2251313" y="1209689"/>
              <a:ext cx="7463929" cy="3167539"/>
              <a:chOff x="2251313" y="1209689"/>
              <a:chExt cx="7463929" cy="3167539"/>
            </a:xfrm>
          </p:grpSpPr>
          <p:pic>
            <p:nvPicPr>
              <p:cNvPr id="12" name="图片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51313" y="1764440"/>
                <a:ext cx="3681053" cy="2385132"/>
              </a:xfrm>
              <a:prstGeom prst="rect">
                <a:avLst/>
              </a:prstGeom>
            </p:spPr>
          </p:pic>
          <p:sp>
            <p:nvSpPr>
              <p:cNvPr id="6" name="任意多边形: 形状 5"/>
              <p:cNvSpPr/>
              <p:nvPr/>
            </p:nvSpPr>
            <p:spPr>
              <a:xfrm>
                <a:off x="3550442" y="1604171"/>
                <a:ext cx="1419188" cy="2705671"/>
              </a:xfrm>
              <a:custGeom>
                <a:avLst/>
                <a:gdLst>
                  <a:gd name="connsiteX0" fmla="*/ 526143 w 1463221"/>
                  <a:gd name="connsiteY0" fmla="*/ 0 h 2780936"/>
                  <a:gd name="connsiteX1" fmla="*/ 1463221 w 1463221"/>
                  <a:gd name="connsiteY1" fmla="*/ 0 h 2780936"/>
                  <a:gd name="connsiteX2" fmla="*/ 1463221 w 1463221"/>
                  <a:gd name="connsiteY2" fmla="*/ 2780936 h 2780936"/>
                  <a:gd name="connsiteX3" fmla="*/ 0 w 1463221"/>
                  <a:gd name="connsiteY3" fmla="*/ 2780936 h 2780936"/>
                </a:gdLst>
                <a:ahLst/>
                <a:cxnLst>
                  <a:cxn ang="0">
                    <a:pos x="connsiteX0" y="connsiteY0"/>
                  </a:cxn>
                  <a:cxn ang="0">
                    <a:pos x="connsiteX1" y="connsiteY1"/>
                  </a:cxn>
                  <a:cxn ang="0">
                    <a:pos x="connsiteX2" y="connsiteY2"/>
                  </a:cxn>
                  <a:cxn ang="0">
                    <a:pos x="connsiteX3" y="connsiteY3"/>
                  </a:cxn>
                </a:cxnLst>
                <a:rect l="l" t="t" r="r" b="b"/>
                <a:pathLst>
                  <a:path w="1463221" h="2780936">
                    <a:moveTo>
                      <a:pt x="526143" y="0"/>
                    </a:moveTo>
                    <a:lnTo>
                      <a:pt x="1463221" y="0"/>
                    </a:lnTo>
                    <a:lnTo>
                      <a:pt x="1463221" y="2780936"/>
                    </a:lnTo>
                    <a:lnTo>
                      <a:pt x="0" y="2780936"/>
                    </a:lnTo>
                    <a:close/>
                  </a:path>
                </a:pathLst>
              </a:custGeom>
              <a:gradFill flip="none" rotWithShape="1">
                <a:gsLst>
                  <a:gs pos="0">
                    <a:schemeClr val="tx1">
                      <a:alpha val="6000"/>
                    </a:schemeClr>
                  </a:gs>
                  <a:gs pos="100000">
                    <a:schemeClr val="tx1"/>
                  </a:gs>
                </a:gsLst>
                <a:lin ang="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36011" y="1209689"/>
                <a:ext cx="5279231" cy="3167539"/>
              </a:xfrm>
              <a:prstGeom prst="rect">
                <a:avLst/>
              </a:prstGeom>
            </p:spPr>
          </p:pic>
        </p:grpSp>
      </p:grpSp>
      <p:sp>
        <p:nvSpPr>
          <p:cNvPr id="16" name="TextBox 31">
            <a:extLst>
              <a:ext uri="{FF2B5EF4-FFF2-40B4-BE49-F238E27FC236}">
                <a16:creationId xmlns:a16="http://schemas.microsoft.com/office/drawing/2014/main" id="{CF1DF871-E5B5-4525-A71F-3B985F460352}"/>
              </a:ext>
            </a:extLst>
          </p:cNvPr>
          <p:cNvSpPr txBox="1"/>
          <p:nvPr/>
        </p:nvSpPr>
        <p:spPr>
          <a:xfrm flipH="1">
            <a:off x="1164347" y="4792659"/>
            <a:ext cx="9863306" cy="1015663"/>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dist" defTabSz="685891" eaLnBrk="1" fontAlgn="auto" hangingPunct="1">
              <a:lnSpc>
                <a:spcPct val="100000"/>
              </a:lnSpc>
              <a:spcBef>
                <a:spcPts val="0"/>
              </a:spcBef>
              <a:spcAft>
                <a:spcPts val="0"/>
              </a:spcAft>
              <a:defRPr/>
            </a:pPr>
            <a:r>
              <a:rPr lang="zh-CN" altLang="en-US" sz="6000" dirty="0">
                <a:solidFill>
                  <a:srgbClr val="01E2BC"/>
                </a:solidFill>
                <a:effectLst>
                  <a:outerShdw blurRad="266700" algn="tl" rotWithShape="0">
                    <a:srgbClr val="001D36">
                      <a:alpha val="55000"/>
                    </a:srgbClr>
                  </a:outerShdw>
                </a:effectLst>
                <a:latin typeface="迷你简菱心" panose="02010609000101010101" pitchFamily="49" charset="-122"/>
                <a:ea typeface="迷你简菱心" panose="02010609000101010101" pitchFamily="49" charset="-122"/>
                <a:cs typeface="Times New Roman" pitchFamily="18" charset="0"/>
              </a:rPr>
              <a:t>人工智能年终总结</a:t>
            </a:r>
            <a:r>
              <a:rPr lang="en-US" altLang="zh-CN" sz="6000" dirty="0">
                <a:solidFill>
                  <a:srgbClr val="01E2BC"/>
                </a:solidFill>
                <a:effectLst>
                  <a:outerShdw blurRad="266700" algn="tl" rotWithShape="0">
                    <a:srgbClr val="001D36">
                      <a:alpha val="55000"/>
                    </a:srgbClr>
                  </a:outerShdw>
                </a:effectLst>
                <a:latin typeface="迷你简菱心" panose="02010609000101010101" pitchFamily="49" charset="-122"/>
                <a:ea typeface="迷你简菱心" panose="02010609000101010101" pitchFamily="49" charset="-122"/>
                <a:cs typeface="Times New Roman" pitchFamily="18" charset="0"/>
              </a:rPr>
              <a:t>PPT</a:t>
            </a:r>
            <a:r>
              <a:rPr lang="zh-CN" altLang="en-US" sz="6000" dirty="0">
                <a:solidFill>
                  <a:srgbClr val="01E2BC"/>
                </a:solidFill>
                <a:effectLst>
                  <a:outerShdw blurRad="266700" algn="tl" rotWithShape="0">
                    <a:srgbClr val="001D36">
                      <a:alpha val="55000"/>
                    </a:srgbClr>
                  </a:outerShdw>
                </a:effectLst>
                <a:latin typeface="迷你简菱心" panose="02010609000101010101" pitchFamily="49" charset="-122"/>
                <a:ea typeface="迷你简菱心" panose="02010609000101010101" pitchFamily="49" charset="-122"/>
                <a:cs typeface="Times New Roman" pitchFamily="18" charset="0"/>
              </a:rPr>
              <a:t>模板</a:t>
            </a:r>
          </a:p>
        </p:txBody>
      </p:sp>
      <p:sp>
        <p:nvSpPr>
          <p:cNvPr id="17" name="TextBox 31">
            <a:extLst>
              <a:ext uri="{FF2B5EF4-FFF2-40B4-BE49-F238E27FC236}">
                <a16:creationId xmlns:a16="http://schemas.microsoft.com/office/drawing/2014/main" id="{C42F6FD6-30EC-4EFA-9077-D11529A00EDD}"/>
              </a:ext>
            </a:extLst>
          </p:cNvPr>
          <p:cNvSpPr txBox="1"/>
          <p:nvPr/>
        </p:nvSpPr>
        <p:spPr>
          <a:xfrm flipH="1">
            <a:off x="1488680" y="5854445"/>
            <a:ext cx="9220200" cy="400110"/>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dist" defTabSz="685891">
              <a:lnSpc>
                <a:spcPct val="100000"/>
              </a:lnSpc>
              <a:defRPr/>
            </a:pPr>
            <a:r>
              <a:rPr lang="en-US" altLang="zh-CN" sz="2000" b="0" i="1" dirty="0">
                <a:solidFill>
                  <a:schemeClr val="bg1">
                    <a:lumMod val="95000"/>
                  </a:schemeClr>
                </a:solidFill>
                <a:effectLst>
                  <a:outerShdw blurRad="266700" algn="tl" rotWithShape="0">
                    <a:srgbClr val="001D36">
                      <a:alpha val="55000"/>
                    </a:srgbClr>
                  </a:outerShdw>
                </a:effectLst>
                <a:ea typeface="迷你简菱心" panose="02010609000101010101" pitchFamily="49" charset="-122"/>
                <a:cs typeface="Times New Roman" pitchFamily="18" charset="0"/>
              </a:rPr>
              <a:t>THIS TEMPLATE DESIGNED FOR FEI ER SHE JI</a:t>
            </a:r>
          </a:p>
        </p:txBody>
      </p:sp>
      <p:sp>
        <p:nvSpPr>
          <p:cNvPr id="18" name="TextBox 31">
            <a:extLst>
              <a:ext uri="{FF2B5EF4-FFF2-40B4-BE49-F238E27FC236}">
                <a16:creationId xmlns:a16="http://schemas.microsoft.com/office/drawing/2014/main" id="{000D017A-02F2-46C4-AB77-651A7A83DCA4}"/>
              </a:ext>
            </a:extLst>
          </p:cNvPr>
          <p:cNvSpPr txBox="1"/>
          <p:nvPr/>
        </p:nvSpPr>
        <p:spPr>
          <a:xfrm flipH="1">
            <a:off x="10567909" y="173602"/>
            <a:ext cx="1432772" cy="369332"/>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dist" defTabSz="685891" eaLnBrk="1" fontAlgn="auto" hangingPunct="1">
              <a:lnSpc>
                <a:spcPct val="100000"/>
              </a:lnSpc>
              <a:spcBef>
                <a:spcPts val="0"/>
              </a:spcBef>
              <a:spcAft>
                <a:spcPts val="0"/>
              </a:spcAft>
              <a:defRPr/>
            </a:pPr>
            <a:r>
              <a:rPr lang="en-US" altLang="zh-CN" sz="1800" dirty="0">
                <a:solidFill>
                  <a:srgbClr val="01E2BC"/>
                </a:solidFill>
                <a:latin typeface="+mj-ea"/>
                <a:ea typeface="+mj-ea"/>
                <a:cs typeface="Times New Roman" pitchFamily="18" charset="0"/>
              </a:rPr>
              <a:t>LOGO</a:t>
            </a:r>
            <a:endParaRPr lang="zh-CN" altLang="en-US" sz="1800" dirty="0">
              <a:solidFill>
                <a:srgbClr val="01E2BC"/>
              </a:solidFill>
              <a:latin typeface="+mj-ea"/>
              <a:ea typeface="+mj-ea"/>
              <a:cs typeface="Times New Roman" pitchFamily="18" charset="0"/>
            </a:endParaRPr>
          </a:p>
        </p:txBody>
      </p:sp>
      <p:pic>
        <p:nvPicPr>
          <p:cNvPr id="2" name="班得瑞乐团 - childhood memory - bandari 童年">
            <a:hlinkClick r:id="" action="ppaction://media"/>
            <a:extLst>
              <a:ext uri="{FF2B5EF4-FFF2-40B4-BE49-F238E27FC236}">
                <a16:creationId xmlns:a16="http://schemas.microsoft.com/office/drawing/2014/main" id="{C31616DA-227C-4DC1-8AA8-5DA4555F1000}"/>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9"/>
          <a:stretch>
            <a:fillRect/>
          </a:stretch>
        </p:blipFill>
        <p:spPr>
          <a:xfrm>
            <a:off x="-1045028" y="542934"/>
            <a:ext cx="609600" cy="609600"/>
          </a:xfrm>
          <a:prstGeom prst="rect">
            <a:avLst/>
          </a:prstGeom>
        </p:spPr>
      </p:pic>
    </p:spTree>
    <p:extLst>
      <p:ext uri="{BB962C8B-B14F-4D97-AF65-F5344CB8AC3E}">
        <p14:creationId xmlns:p14="http://schemas.microsoft.com/office/powerpoint/2010/main" val="3445062482"/>
      </p:ext>
    </p:extLst>
  </p:cSld>
  <p:clrMapOvr>
    <a:masterClrMapping/>
  </p:clrMapOvr>
  <mc:AlternateContent xmlns:mc="http://schemas.openxmlformats.org/markup-compatibility/2006" xmlns:p14="http://schemas.microsoft.com/office/powerpoint/2010/main">
    <mc:Choice Requires="p14">
      <p:transition spd="slow" p14:dur="1500" advClick="0" advTm="2000">
        <p14:vortex dir="r"/>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3"/>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 presetClass="mediacall" presetSubtype="0" fill="hold" nodeType="afterEffect">
                                  <p:stCondLst>
                                    <p:cond delay="0"/>
                                  </p:stCondLst>
                                  <p:childTnLst>
                                    <p:cmd type="call" cmd="playFrom(0.0)">
                                      <p:cBhvr>
                                        <p:cTn id="22"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hold" display="0">
                  <p:stCondLst>
                    <p:cond delay="indefinite"/>
                  </p:stCondLst>
                  <p:endCondLst>
                    <p:cond evt="onStopAudio" delay="0">
                      <p:tgtEl>
                        <p:sldTgt/>
                      </p:tgtEl>
                    </p:cond>
                  </p:endCondLst>
                </p:cTn>
                <p:tgtEl>
                  <p:spTgt spid="2"/>
                </p:tgtEl>
              </p:cMediaNode>
            </p:audio>
          </p:childTnLst>
        </p:cTn>
      </p:par>
    </p:tnLst>
    <p:bldLst>
      <p:bldP spid="16"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2960022" y="1382713"/>
            <a:ext cx="865102" cy="865102"/>
            <a:chOff x="912586" y="2178144"/>
            <a:chExt cx="1451429" cy="1451427"/>
          </a:xfrm>
        </p:grpSpPr>
        <p:sp>
          <p:nvSpPr>
            <p:cNvPr id="39" name="椭圆 38"/>
            <p:cNvSpPr/>
            <p:nvPr/>
          </p:nvSpPr>
          <p:spPr>
            <a:xfrm>
              <a:off x="1040447" y="2306004"/>
              <a:ext cx="1195707" cy="1195706"/>
            </a:xfrm>
            <a:prstGeom prst="ellipse">
              <a:avLst/>
            </a:prstGeom>
            <a:noFill/>
            <a:ln>
              <a:solidFill>
                <a:srgbClr val="01E2BC">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217725" y="2483282"/>
              <a:ext cx="841151" cy="841150"/>
            </a:xfrm>
            <a:prstGeom prst="ellipse">
              <a:avLst/>
            </a:prstGeom>
            <a:noFill/>
            <a:ln>
              <a:solidFill>
                <a:schemeClr val="bg1"/>
              </a:solidFill>
            </a:ln>
            <a:effectLst>
              <a:outerShdw blurRad="63500" sx="102000" sy="102000" algn="ctr"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912586" y="2178144"/>
              <a:ext cx="1451429" cy="1451427"/>
              <a:chOff x="912586" y="2178144"/>
              <a:chExt cx="1451429" cy="1451427"/>
            </a:xfrm>
          </p:grpSpPr>
          <p:sp>
            <p:nvSpPr>
              <p:cNvPr id="42" name="任意多边形 35"/>
              <p:cNvSpPr/>
              <p:nvPr/>
            </p:nvSpPr>
            <p:spPr>
              <a:xfrm rot="2700000" flipH="1">
                <a:off x="1437207" y="2178144"/>
                <a:ext cx="402187" cy="402187"/>
              </a:xfrm>
              <a:custGeom>
                <a:avLst/>
                <a:gdLst>
                  <a:gd name="connsiteX0" fmla="*/ 778092 w 1198270"/>
                  <a:gd name="connsiteY0" fmla="*/ 420179 h 1198271"/>
                  <a:gd name="connsiteX1" fmla="*/ 123636 w 1198270"/>
                  <a:gd name="connsiteY1" fmla="*/ 30187 h 1198271"/>
                  <a:gd name="connsiteX2" fmla="*/ 0 w 1198270"/>
                  <a:gd name="connsiteY2" fmla="*/ 0 h 1198271"/>
                  <a:gd name="connsiteX3" fmla="*/ 0 w 1198270"/>
                  <a:gd name="connsiteY3" fmla="*/ 1198270 h 1198271"/>
                  <a:gd name="connsiteX4" fmla="*/ 1198270 w 1198270"/>
                  <a:gd name="connsiteY4" fmla="*/ 1198271 h 1198271"/>
                  <a:gd name="connsiteX5" fmla="*/ 1168084 w 1198270"/>
                  <a:gd name="connsiteY5" fmla="*/ 1074635 h 1198271"/>
                  <a:gd name="connsiteX6" fmla="*/ 778092 w 1198270"/>
                  <a:gd name="connsiteY6" fmla="*/ 420179 h 1198271"/>
                  <a:gd name="connsiteX0" fmla="*/ 0 w 1198270"/>
                  <a:gd name="connsiteY0" fmla="*/ 1198270 h 1289710"/>
                  <a:gd name="connsiteX1" fmla="*/ 1198270 w 1198270"/>
                  <a:gd name="connsiteY1" fmla="*/ 1198271 h 1289710"/>
                  <a:gd name="connsiteX2" fmla="*/ 1168084 w 1198270"/>
                  <a:gd name="connsiteY2" fmla="*/ 1074635 h 1289710"/>
                  <a:gd name="connsiteX3" fmla="*/ 778092 w 1198270"/>
                  <a:gd name="connsiteY3" fmla="*/ 420179 h 1289710"/>
                  <a:gd name="connsiteX4" fmla="*/ 123636 w 1198270"/>
                  <a:gd name="connsiteY4" fmla="*/ 30187 h 1289710"/>
                  <a:gd name="connsiteX5" fmla="*/ 0 w 1198270"/>
                  <a:gd name="connsiteY5" fmla="*/ 0 h 1289710"/>
                  <a:gd name="connsiteX6" fmla="*/ 91440 w 1198270"/>
                  <a:gd name="connsiteY6" fmla="*/ 1289710 h 1289710"/>
                  <a:gd name="connsiteX0" fmla="*/ 1198270 w 1198270"/>
                  <a:gd name="connsiteY0" fmla="*/ 1198271 h 1289710"/>
                  <a:gd name="connsiteX1" fmla="*/ 1168084 w 1198270"/>
                  <a:gd name="connsiteY1" fmla="*/ 1074635 h 1289710"/>
                  <a:gd name="connsiteX2" fmla="*/ 778092 w 1198270"/>
                  <a:gd name="connsiteY2" fmla="*/ 420179 h 1289710"/>
                  <a:gd name="connsiteX3" fmla="*/ 123636 w 1198270"/>
                  <a:gd name="connsiteY3" fmla="*/ 30187 h 1289710"/>
                  <a:gd name="connsiteX4" fmla="*/ 0 w 1198270"/>
                  <a:gd name="connsiteY4" fmla="*/ 0 h 1289710"/>
                  <a:gd name="connsiteX5" fmla="*/ 91440 w 1198270"/>
                  <a:gd name="connsiteY5" fmla="*/ 1289710 h 1289710"/>
                  <a:gd name="connsiteX0" fmla="*/ 1198270 w 1198270"/>
                  <a:gd name="connsiteY0" fmla="*/ 1198271 h 1198271"/>
                  <a:gd name="connsiteX1" fmla="*/ 1168084 w 1198270"/>
                  <a:gd name="connsiteY1" fmla="*/ 1074635 h 1198271"/>
                  <a:gd name="connsiteX2" fmla="*/ 778092 w 1198270"/>
                  <a:gd name="connsiteY2" fmla="*/ 420179 h 1198271"/>
                  <a:gd name="connsiteX3" fmla="*/ 123636 w 1198270"/>
                  <a:gd name="connsiteY3" fmla="*/ 30187 h 1198271"/>
                  <a:gd name="connsiteX4" fmla="*/ 0 w 1198270"/>
                  <a:gd name="connsiteY4" fmla="*/ 0 h 1198271"/>
                  <a:gd name="connsiteX0" fmla="*/ 1168084 w 1168084"/>
                  <a:gd name="connsiteY0" fmla="*/ 1074635 h 1074635"/>
                  <a:gd name="connsiteX1" fmla="*/ 778092 w 1168084"/>
                  <a:gd name="connsiteY1" fmla="*/ 420179 h 1074635"/>
                  <a:gd name="connsiteX2" fmla="*/ 123636 w 1168084"/>
                  <a:gd name="connsiteY2" fmla="*/ 30187 h 1074635"/>
                  <a:gd name="connsiteX3" fmla="*/ 0 w 1168084"/>
                  <a:gd name="connsiteY3" fmla="*/ 0 h 1074635"/>
                  <a:gd name="connsiteX0" fmla="*/ 1044448 w 1044448"/>
                  <a:gd name="connsiteY0" fmla="*/ 1044448 h 1044448"/>
                  <a:gd name="connsiteX1" fmla="*/ 654456 w 1044448"/>
                  <a:gd name="connsiteY1" fmla="*/ 389992 h 1044448"/>
                  <a:gd name="connsiteX2" fmla="*/ 0 w 1044448"/>
                  <a:gd name="connsiteY2" fmla="*/ 0 h 1044448"/>
                </a:gdLst>
                <a:ahLst/>
                <a:cxnLst>
                  <a:cxn ang="0">
                    <a:pos x="connsiteX0" y="connsiteY0"/>
                  </a:cxn>
                  <a:cxn ang="0">
                    <a:pos x="connsiteX1" y="connsiteY1"/>
                  </a:cxn>
                  <a:cxn ang="0">
                    <a:pos x="connsiteX2" y="connsiteY2"/>
                  </a:cxn>
                </a:cxnLst>
                <a:rect l="l" t="t" r="r" b="b"/>
                <a:pathLst>
                  <a:path w="1044448" h="1044448">
                    <a:moveTo>
                      <a:pt x="1044448" y="1044448"/>
                    </a:moveTo>
                    <a:cubicBezTo>
                      <a:pt x="973540" y="804879"/>
                      <a:pt x="843542" y="579079"/>
                      <a:pt x="654456" y="389992"/>
                    </a:cubicBezTo>
                    <a:cubicBezTo>
                      <a:pt x="465369" y="200905"/>
                      <a:pt x="239568" y="70908"/>
                      <a:pt x="0" y="0"/>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34"/>
              <p:cNvSpPr/>
              <p:nvPr/>
            </p:nvSpPr>
            <p:spPr>
              <a:xfrm rot="2700000" flipH="1">
                <a:off x="912586" y="2702764"/>
                <a:ext cx="402187" cy="402187"/>
              </a:xfrm>
              <a:custGeom>
                <a:avLst/>
                <a:gdLst>
                  <a:gd name="connsiteX0" fmla="*/ 1198270 w 1198270"/>
                  <a:gd name="connsiteY0" fmla="*/ 0 h 1198270"/>
                  <a:gd name="connsiteX1" fmla="*/ 0 w 1198270"/>
                  <a:gd name="connsiteY1" fmla="*/ 1 h 1198270"/>
                  <a:gd name="connsiteX2" fmla="*/ 0 w 1198270"/>
                  <a:gd name="connsiteY2" fmla="*/ 1198270 h 1198270"/>
                  <a:gd name="connsiteX3" fmla="*/ 123636 w 1198270"/>
                  <a:gd name="connsiteY3" fmla="*/ 1168084 h 1198270"/>
                  <a:gd name="connsiteX4" fmla="*/ 778092 w 1198270"/>
                  <a:gd name="connsiteY4" fmla="*/ 778092 h 1198270"/>
                  <a:gd name="connsiteX5" fmla="*/ 1168084 w 1198270"/>
                  <a:gd name="connsiteY5" fmla="*/ 123636 h 1198270"/>
                  <a:gd name="connsiteX6" fmla="*/ 1198270 w 1198270"/>
                  <a:gd name="connsiteY6" fmla="*/ 0 h 1198270"/>
                  <a:gd name="connsiteX0" fmla="*/ 1198270 w 1198270"/>
                  <a:gd name="connsiteY0" fmla="*/ 0 h 1198270"/>
                  <a:gd name="connsiteX1" fmla="*/ 0 w 1198270"/>
                  <a:gd name="connsiteY1" fmla="*/ 1198270 h 1198270"/>
                  <a:gd name="connsiteX2" fmla="*/ 123636 w 1198270"/>
                  <a:gd name="connsiteY2" fmla="*/ 1168084 h 1198270"/>
                  <a:gd name="connsiteX3" fmla="*/ 778092 w 1198270"/>
                  <a:gd name="connsiteY3" fmla="*/ 778092 h 1198270"/>
                  <a:gd name="connsiteX4" fmla="*/ 1168084 w 1198270"/>
                  <a:gd name="connsiteY4" fmla="*/ 123636 h 1198270"/>
                  <a:gd name="connsiteX5" fmla="*/ 1198270 w 1198270"/>
                  <a:gd name="connsiteY5" fmla="*/ 0 h 1198270"/>
                  <a:gd name="connsiteX0" fmla="*/ 1074634 w 1074634"/>
                  <a:gd name="connsiteY0" fmla="*/ 0 h 1168084"/>
                  <a:gd name="connsiteX1" fmla="*/ 0 w 1074634"/>
                  <a:gd name="connsiteY1" fmla="*/ 1168084 h 1168084"/>
                  <a:gd name="connsiteX2" fmla="*/ 654456 w 1074634"/>
                  <a:gd name="connsiteY2" fmla="*/ 778092 h 1168084"/>
                  <a:gd name="connsiteX3" fmla="*/ 1044448 w 1074634"/>
                  <a:gd name="connsiteY3" fmla="*/ 123636 h 1168084"/>
                  <a:gd name="connsiteX4" fmla="*/ 1074634 w 1074634"/>
                  <a:gd name="connsiteY4" fmla="*/ 0 h 1168084"/>
                  <a:gd name="connsiteX0" fmla="*/ 1074634 w 1166074"/>
                  <a:gd name="connsiteY0" fmla="*/ 0 h 1168084"/>
                  <a:gd name="connsiteX1" fmla="*/ 0 w 1166074"/>
                  <a:gd name="connsiteY1" fmla="*/ 1168084 h 1168084"/>
                  <a:gd name="connsiteX2" fmla="*/ 654456 w 1166074"/>
                  <a:gd name="connsiteY2" fmla="*/ 778092 h 1168084"/>
                  <a:gd name="connsiteX3" fmla="*/ 1044448 w 1166074"/>
                  <a:gd name="connsiteY3" fmla="*/ 123636 h 1168084"/>
                  <a:gd name="connsiteX4" fmla="*/ 1166074 w 1166074"/>
                  <a:gd name="connsiteY4" fmla="*/ 91440 h 1168084"/>
                  <a:gd name="connsiteX0" fmla="*/ 0 w 1166074"/>
                  <a:gd name="connsiteY0" fmla="*/ 1077480 h 1077480"/>
                  <a:gd name="connsiteX1" fmla="*/ 654456 w 1166074"/>
                  <a:gd name="connsiteY1" fmla="*/ 687488 h 1077480"/>
                  <a:gd name="connsiteX2" fmla="*/ 1044448 w 1166074"/>
                  <a:gd name="connsiteY2" fmla="*/ 33032 h 1077480"/>
                  <a:gd name="connsiteX3" fmla="*/ 1166074 w 1166074"/>
                  <a:gd name="connsiteY3" fmla="*/ 836 h 1077480"/>
                  <a:gd name="connsiteX0" fmla="*/ 0 w 1044448"/>
                  <a:gd name="connsiteY0" fmla="*/ 1044448 h 1044448"/>
                  <a:gd name="connsiteX1" fmla="*/ 654456 w 1044448"/>
                  <a:gd name="connsiteY1" fmla="*/ 654456 h 1044448"/>
                  <a:gd name="connsiteX2" fmla="*/ 1044448 w 1044448"/>
                  <a:gd name="connsiteY2" fmla="*/ 0 h 1044448"/>
                </a:gdLst>
                <a:ahLst/>
                <a:cxnLst>
                  <a:cxn ang="0">
                    <a:pos x="connsiteX0" y="connsiteY0"/>
                  </a:cxn>
                  <a:cxn ang="0">
                    <a:pos x="connsiteX1" y="connsiteY1"/>
                  </a:cxn>
                  <a:cxn ang="0">
                    <a:pos x="connsiteX2" y="connsiteY2"/>
                  </a:cxn>
                </a:cxnLst>
                <a:rect l="l" t="t" r="r" b="b"/>
                <a:pathLst>
                  <a:path w="1044448" h="1044448">
                    <a:moveTo>
                      <a:pt x="0" y="1044448"/>
                    </a:moveTo>
                    <a:cubicBezTo>
                      <a:pt x="239568" y="973540"/>
                      <a:pt x="465369" y="843543"/>
                      <a:pt x="654456" y="654456"/>
                    </a:cubicBezTo>
                    <a:cubicBezTo>
                      <a:pt x="843543" y="465368"/>
                      <a:pt x="973540" y="239568"/>
                      <a:pt x="1044448" y="0"/>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33"/>
              <p:cNvSpPr/>
              <p:nvPr/>
            </p:nvSpPr>
            <p:spPr>
              <a:xfrm rot="2700000" flipH="1">
                <a:off x="1961828" y="2702764"/>
                <a:ext cx="402187" cy="402187"/>
              </a:xfrm>
              <a:custGeom>
                <a:avLst/>
                <a:gdLst>
                  <a:gd name="connsiteX0" fmla="*/ 1198269 w 1198269"/>
                  <a:gd name="connsiteY0" fmla="*/ 0 h 1198270"/>
                  <a:gd name="connsiteX1" fmla="*/ 1074634 w 1198269"/>
                  <a:gd name="connsiteY1" fmla="*/ 30186 h 1198270"/>
                  <a:gd name="connsiteX2" fmla="*/ 420178 w 1198269"/>
                  <a:gd name="connsiteY2" fmla="*/ 420178 h 1198270"/>
                  <a:gd name="connsiteX3" fmla="*/ 30186 w 1198269"/>
                  <a:gd name="connsiteY3" fmla="*/ 1074634 h 1198270"/>
                  <a:gd name="connsiteX4" fmla="*/ 0 w 1198269"/>
                  <a:gd name="connsiteY4" fmla="*/ 1198270 h 1198270"/>
                  <a:gd name="connsiteX5" fmla="*/ 1198269 w 1198269"/>
                  <a:gd name="connsiteY5" fmla="*/ 1198269 h 1198270"/>
                  <a:gd name="connsiteX6" fmla="*/ 1198269 w 1198269"/>
                  <a:gd name="connsiteY6" fmla="*/ 0 h 1198270"/>
                  <a:gd name="connsiteX0" fmla="*/ 1198269 w 1289709"/>
                  <a:gd name="connsiteY0" fmla="*/ 1198269 h 1289709"/>
                  <a:gd name="connsiteX1" fmla="*/ 1198269 w 1289709"/>
                  <a:gd name="connsiteY1" fmla="*/ 0 h 1289709"/>
                  <a:gd name="connsiteX2" fmla="*/ 1074634 w 1289709"/>
                  <a:gd name="connsiteY2" fmla="*/ 30186 h 1289709"/>
                  <a:gd name="connsiteX3" fmla="*/ 420178 w 1289709"/>
                  <a:gd name="connsiteY3" fmla="*/ 420178 h 1289709"/>
                  <a:gd name="connsiteX4" fmla="*/ 30186 w 1289709"/>
                  <a:gd name="connsiteY4" fmla="*/ 1074634 h 1289709"/>
                  <a:gd name="connsiteX5" fmla="*/ 0 w 1289709"/>
                  <a:gd name="connsiteY5" fmla="*/ 1198270 h 1289709"/>
                  <a:gd name="connsiteX6" fmla="*/ 1289709 w 1289709"/>
                  <a:gd name="connsiteY6" fmla="*/ 1289709 h 1289709"/>
                  <a:gd name="connsiteX0" fmla="*/ 1198269 w 1198269"/>
                  <a:gd name="connsiteY0" fmla="*/ 1198269 h 1198270"/>
                  <a:gd name="connsiteX1" fmla="*/ 1198269 w 1198269"/>
                  <a:gd name="connsiteY1" fmla="*/ 0 h 1198270"/>
                  <a:gd name="connsiteX2" fmla="*/ 1074634 w 1198269"/>
                  <a:gd name="connsiteY2" fmla="*/ 30186 h 1198270"/>
                  <a:gd name="connsiteX3" fmla="*/ 420178 w 1198269"/>
                  <a:gd name="connsiteY3" fmla="*/ 420178 h 1198270"/>
                  <a:gd name="connsiteX4" fmla="*/ 30186 w 1198269"/>
                  <a:gd name="connsiteY4" fmla="*/ 1074634 h 1198270"/>
                  <a:gd name="connsiteX5" fmla="*/ 0 w 1198269"/>
                  <a:gd name="connsiteY5" fmla="*/ 1198270 h 1198270"/>
                  <a:gd name="connsiteX0" fmla="*/ 1198269 w 1198269"/>
                  <a:gd name="connsiteY0" fmla="*/ 0 h 1198270"/>
                  <a:gd name="connsiteX1" fmla="*/ 1074634 w 1198269"/>
                  <a:gd name="connsiteY1" fmla="*/ 30186 h 1198270"/>
                  <a:gd name="connsiteX2" fmla="*/ 420178 w 1198269"/>
                  <a:gd name="connsiteY2" fmla="*/ 420178 h 1198270"/>
                  <a:gd name="connsiteX3" fmla="*/ 30186 w 1198269"/>
                  <a:gd name="connsiteY3" fmla="*/ 1074634 h 1198270"/>
                  <a:gd name="connsiteX4" fmla="*/ 0 w 1198269"/>
                  <a:gd name="connsiteY4" fmla="*/ 1198270 h 1198270"/>
                  <a:gd name="connsiteX0" fmla="*/ 1074634 w 1074634"/>
                  <a:gd name="connsiteY0" fmla="*/ 0 h 1168084"/>
                  <a:gd name="connsiteX1" fmla="*/ 420178 w 1074634"/>
                  <a:gd name="connsiteY1" fmla="*/ 389992 h 1168084"/>
                  <a:gd name="connsiteX2" fmla="*/ 30186 w 1074634"/>
                  <a:gd name="connsiteY2" fmla="*/ 1044448 h 1168084"/>
                  <a:gd name="connsiteX3" fmla="*/ 0 w 1074634"/>
                  <a:gd name="connsiteY3" fmla="*/ 1168084 h 1168084"/>
                  <a:gd name="connsiteX0" fmla="*/ 1044448 w 1044448"/>
                  <a:gd name="connsiteY0" fmla="*/ 0 h 1044448"/>
                  <a:gd name="connsiteX1" fmla="*/ 389992 w 1044448"/>
                  <a:gd name="connsiteY1" fmla="*/ 389992 h 1044448"/>
                  <a:gd name="connsiteX2" fmla="*/ 0 w 1044448"/>
                  <a:gd name="connsiteY2" fmla="*/ 1044448 h 1044448"/>
                </a:gdLst>
                <a:ahLst/>
                <a:cxnLst>
                  <a:cxn ang="0">
                    <a:pos x="connsiteX0" y="connsiteY0"/>
                  </a:cxn>
                  <a:cxn ang="0">
                    <a:pos x="connsiteX1" y="connsiteY1"/>
                  </a:cxn>
                  <a:cxn ang="0">
                    <a:pos x="connsiteX2" y="connsiteY2"/>
                  </a:cxn>
                </a:cxnLst>
                <a:rect l="l" t="t" r="r" b="b"/>
                <a:pathLst>
                  <a:path w="1044448" h="1044448">
                    <a:moveTo>
                      <a:pt x="1044448" y="0"/>
                    </a:moveTo>
                    <a:cubicBezTo>
                      <a:pt x="804880" y="70908"/>
                      <a:pt x="579079" y="200905"/>
                      <a:pt x="389992" y="389992"/>
                    </a:cubicBezTo>
                    <a:cubicBezTo>
                      <a:pt x="200905" y="579079"/>
                      <a:pt x="70908" y="804879"/>
                      <a:pt x="0" y="1044448"/>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31"/>
              <p:cNvSpPr/>
              <p:nvPr/>
            </p:nvSpPr>
            <p:spPr>
              <a:xfrm rot="2700000" flipH="1">
                <a:off x="1437207" y="3227384"/>
                <a:ext cx="402187" cy="402187"/>
              </a:xfrm>
              <a:custGeom>
                <a:avLst/>
                <a:gdLst>
                  <a:gd name="connsiteX0" fmla="*/ 1198269 w 1198269"/>
                  <a:gd name="connsiteY0" fmla="*/ 0 h 1198269"/>
                  <a:gd name="connsiteX1" fmla="*/ 0 w 1198269"/>
                  <a:gd name="connsiteY1" fmla="*/ 0 h 1198269"/>
                  <a:gd name="connsiteX2" fmla="*/ 30186 w 1198269"/>
                  <a:gd name="connsiteY2" fmla="*/ 123635 h 1198269"/>
                  <a:gd name="connsiteX3" fmla="*/ 420178 w 1198269"/>
                  <a:gd name="connsiteY3" fmla="*/ 778091 h 1198269"/>
                  <a:gd name="connsiteX4" fmla="*/ 1074634 w 1198269"/>
                  <a:gd name="connsiteY4" fmla="*/ 1168083 h 1198269"/>
                  <a:gd name="connsiteX5" fmla="*/ 1198269 w 1198269"/>
                  <a:gd name="connsiteY5" fmla="*/ 1198269 h 1198269"/>
                  <a:gd name="connsiteX6" fmla="*/ 1198269 w 1198269"/>
                  <a:gd name="connsiteY6" fmla="*/ 0 h 1198269"/>
                  <a:gd name="connsiteX0" fmla="*/ 1198269 w 1289709"/>
                  <a:gd name="connsiteY0" fmla="*/ 0 h 1198269"/>
                  <a:gd name="connsiteX1" fmla="*/ 0 w 1289709"/>
                  <a:gd name="connsiteY1" fmla="*/ 0 h 1198269"/>
                  <a:gd name="connsiteX2" fmla="*/ 30186 w 1289709"/>
                  <a:gd name="connsiteY2" fmla="*/ 123635 h 1198269"/>
                  <a:gd name="connsiteX3" fmla="*/ 420178 w 1289709"/>
                  <a:gd name="connsiteY3" fmla="*/ 778091 h 1198269"/>
                  <a:gd name="connsiteX4" fmla="*/ 1074634 w 1289709"/>
                  <a:gd name="connsiteY4" fmla="*/ 1168083 h 1198269"/>
                  <a:gd name="connsiteX5" fmla="*/ 1198269 w 1289709"/>
                  <a:gd name="connsiteY5" fmla="*/ 1198269 h 1198269"/>
                  <a:gd name="connsiteX6" fmla="*/ 1289709 w 1289709"/>
                  <a:gd name="connsiteY6" fmla="*/ 91440 h 1198269"/>
                  <a:gd name="connsiteX0" fmla="*/ 0 w 1289709"/>
                  <a:gd name="connsiteY0" fmla="*/ 0 h 1198269"/>
                  <a:gd name="connsiteX1" fmla="*/ 30186 w 1289709"/>
                  <a:gd name="connsiteY1" fmla="*/ 123635 h 1198269"/>
                  <a:gd name="connsiteX2" fmla="*/ 420178 w 1289709"/>
                  <a:gd name="connsiteY2" fmla="*/ 778091 h 1198269"/>
                  <a:gd name="connsiteX3" fmla="*/ 1074634 w 1289709"/>
                  <a:gd name="connsiteY3" fmla="*/ 1168083 h 1198269"/>
                  <a:gd name="connsiteX4" fmla="*/ 1198269 w 1289709"/>
                  <a:gd name="connsiteY4" fmla="*/ 1198269 h 1198269"/>
                  <a:gd name="connsiteX5" fmla="*/ 1289709 w 1289709"/>
                  <a:gd name="connsiteY5" fmla="*/ 91440 h 1198269"/>
                  <a:gd name="connsiteX0" fmla="*/ 0 w 1198269"/>
                  <a:gd name="connsiteY0" fmla="*/ 0 h 1198269"/>
                  <a:gd name="connsiteX1" fmla="*/ 30186 w 1198269"/>
                  <a:gd name="connsiteY1" fmla="*/ 123635 h 1198269"/>
                  <a:gd name="connsiteX2" fmla="*/ 420178 w 1198269"/>
                  <a:gd name="connsiteY2" fmla="*/ 778091 h 1198269"/>
                  <a:gd name="connsiteX3" fmla="*/ 1074634 w 1198269"/>
                  <a:gd name="connsiteY3" fmla="*/ 1168083 h 1198269"/>
                  <a:gd name="connsiteX4" fmla="*/ 1198269 w 1198269"/>
                  <a:gd name="connsiteY4" fmla="*/ 1198269 h 1198269"/>
                  <a:gd name="connsiteX0" fmla="*/ 0 w 1074634"/>
                  <a:gd name="connsiteY0" fmla="*/ 0 h 1168083"/>
                  <a:gd name="connsiteX1" fmla="*/ 30186 w 1074634"/>
                  <a:gd name="connsiteY1" fmla="*/ 123635 h 1168083"/>
                  <a:gd name="connsiteX2" fmla="*/ 420178 w 1074634"/>
                  <a:gd name="connsiteY2" fmla="*/ 778091 h 1168083"/>
                  <a:gd name="connsiteX3" fmla="*/ 1074634 w 1074634"/>
                  <a:gd name="connsiteY3" fmla="*/ 1168083 h 1168083"/>
                  <a:gd name="connsiteX0" fmla="*/ 0 w 1044448"/>
                  <a:gd name="connsiteY0" fmla="*/ 0 h 1044448"/>
                  <a:gd name="connsiteX1" fmla="*/ 389992 w 1044448"/>
                  <a:gd name="connsiteY1" fmla="*/ 654456 h 1044448"/>
                  <a:gd name="connsiteX2" fmla="*/ 1044448 w 1044448"/>
                  <a:gd name="connsiteY2" fmla="*/ 1044448 h 1044448"/>
                </a:gdLst>
                <a:ahLst/>
                <a:cxnLst>
                  <a:cxn ang="0">
                    <a:pos x="connsiteX0" y="connsiteY0"/>
                  </a:cxn>
                  <a:cxn ang="0">
                    <a:pos x="connsiteX1" y="connsiteY1"/>
                  </a:cxn>
                  <a:cxn ang="0">
                    <a:pos x="connsiteX2" y="connsiteY2"/>
                  </a:cxn>
                </a:cxnLst>
                <a:rect l="l" t="t" r="r" b="b"/>
                <a:pathLst>
                  <a:path w="1044448" h="1044448">
                    <a:moveTo>
                      <a:pt x="0" y="0"/>
                    </a:moveTo>
                    <a:cubicBezTo>
                      <a:pt x="70908" y="239568"/>
                      <a:pt x="200905" y="465369"/>
                      <a:pt x="389992" y="654456"/>
                    </a:cubicBezTo>
                    <a:cubicBezTo>
                      <a:pt x="579079" y="843542"/>
                      <a:pt x="804879" y="973540"/>
                      <a:pt x="1044448" y="1044448"/>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6" name="组合 45"/>
          <p:cNvGrpSpPr/>
          <p:nvPr/>
        </p:nvGrpSpPr>
        <p:grpSpPr>
          <a:xfrm>
            <a:off x="2960022" y="2380532"/>
            <a:ext cx="865102" cy="865102"/>
            <a:chOff x="912586" y="2178144"/>
            <a:chExt cx="1451429" cy="1451427"/>
          </a:xfrm>
        </p:grpSpPr>
        <p:sp>
          <p:nvSpPr>
            <p:cNvPr id="47" name="椭圆 46"/>
            <p:cNvSpPr/>
            <p:nvPr/>
          </p:nvSpPr>
          <p:spPr>
            <a:xfrm>
              <a:off x="1040447" y="2306004"/>
              <a:ext cx="1195707" cy="1195706"/>
            </a:xfrm>
            <a:prstGeom prst="ellipse">
              <a:avLst/>
            </a:prstGeom>
            <a:noFill/>
            <a:ln>
              <a:solidFill>
                <a:srgbClr val="01E2BC">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217725" y="2483282"/>
              <a:ext cx="841151" cy="841150"/>
            </a:xfrm>
            <a:prstGeom prst="ellipse">
              <a:avLst/>
            </a:prstGeom>
            <a:noFill/>
            <a:ln>
              <a:solidFill>
                <a:schemeClr val="bg1"/>
              </a:solidFill>
            </a:ln>
            <a:effectLst>
              <a:outerShdw blurRad="63500" sx="102000" sy="102000" algn="ctr"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912586" y="2178144"/>
              <a:ext cx="1451429" cy="1451427"/>
              <a:chOff x="912586" y="2178144"/>
              <a:chExt cx="1451429" cy="1451427"/>
            </a:xfrm>
          </p:grpSpPr>
          <p:sp>
            <p:nvSpPr>
              <p:cNvPr id="50" name="任意多边形 35"/>
              <p:cNvSpPr/>
              <p:nvPr/>
            </p:nvSpPr>
            <p:spPr>
              <a:xfrm rot="2700000" flipH="1">
                <a:off x="1437207" y="2178144"/>
                <a:ext cx="402187" cy="402187"/>
              </a:xfrm>
              <a:custGeom>
                <a:avLst/>
                <a:gdLst>
                  <a:gd name="connsiteX0" fmla="*/ 778092 w 1198270"/>
                  <a:gd name="connsiteY0" fmla="*/ 420179 h 1198271"/>
                  <a:gd name="connsiteX1" fmla="*/ 123636 w 1198270"/>
                  <a:gd name="connsiteY1" fmla="*/ 30187 h 1198271"/>
                  <a:gd name="connsiteX2" fmla="*/ 0 w 1198270"/>
                  <a:gd name="connsiteY2" fmla="*/ 0 h 1198271"/>
                  <a:gd name="connsiteX3" fmla="*/ 0 w 1198270"/>
                  <a:gd name="connsiteY3" fmla="*/ 1198270 h 1198271"/>
                  <a:gd name="connsiteX4" fmla="*/ 1198270 w 1198270"/>
                  <a:gd name="connsiteY4" fmla="*/ 1198271 h 1198271"/>
                  <a:gd name="connsiteX5" fmla="*/ 1168084 w 1198270"/>
                  <a:gd name="connsiteY5" fmla="*/ 1074635 h 1198271"/>
                  <a:gd name="connsiteX6" fmla="*/ 778092 w 1198270"/>
                  <a:gd name="connsiteY6" fmla="*/ 420179 h 1198271"/>
                  <a:gd name="connsiteX0" fmla="*/ 0 w 1198270"/>
                  <a:gd name="connsiteY0" fmla="*/ 1198270 h 1289710"/>
                  <a:gd name="connsiteX1" fmla="*/ 1198270 w 1198270"/>
                  <a:gd name="connsiteY1" fmla="*/ 1198271 h 1289710"/>
                  <a:gd name="connsiteX2" fmla="*/ 1168084 w 1198270"/>
                  <a:gd name="connsiteY2" fmla="*/ 1074635 h 1289710"/>
                  <a:gd name="connsiteX3" fmla="*/ 778092 w 1198270"/>
                  <a:gd name="connsiteY3" fmla="*/ 420179 h 1289710"/>
                  <a:gd name="connsiteX4" fmla="*/ 123636 w 1198270"/>
                  <a:gd name="connsiteY4" fmla="*/ 30187 h 1289710"/>
                  <a:gd name="connsiteX5" fmla="*/ 0 w 1198270"/>
                  <a:gd name="connsiteY5" fmla="*/ 0 h 1289710"/>
                  <a:gd name="connsiteX6" fmla="*/ 91440 w 1198270"/>
                  <a:gd name="connsiteY6" fmla="*/ 1289710 h 1289710"/>
                  <a:gd name="connsiteX0" fmla="*/ 1198270 w 1198270"/>
                  <a:gd name="connsiteY0" fmla="*/ 1198271 h 1289710"/>
                  <a:gd name="connsiteX1" fmla="*/ 1168084 w 1198270"/>
                  <a:gd name="connsiteY1" fmla="*/ 1074635 h 1289710"/>
                  <a:gd name="connsiteX2" fmla="*/ 778092 w 1198270"/>
                  <a:gd name="connsiteY2" fmla="*/ 420179 h 1289710"/>
                  <a:gd name="connsiteX3" fmla="*/ 123636 w 1198270"/>
                  <a:gd name="connsiteY3" fmla="*/ 30187 h 1289710"/>
                  <a:gd name="connsiteX4" fmla="*/ 0 w 1198270"/>
                  <a:gd name="connsiteY4" fmla="*/ 0 h 1289710"/>
                  <a:gd name="connsiteX5" fmla="*/ 91440 w 1198270"/>
                  <a:gd name="connsiteY5" fmla="*/ 1289710 h 1289710"/>
                  <a:gd name="connsiteX0" fmla="*/ 1198270 w 1198270"/>
                  <a:gd name="connsiteY0" fmla="*/ 1198271 h 1198271"/>
                  <a:gd name="connsiteX1" fmla="*/ 1168084 w 1198270"/>
                  <a:gd name="connsiteY1" fmla="*/ 1074635 h 1198271"/>
                  <a:gd name="connsiteX2" fmla="*/ 778092 w 1198270"/>
                  <a:gd name="connsiteY2" fmla="*/ 420179 h 1198271"/>
                  <a:gd name="connsiteX3" fmla="*/ 123636 w 1198270"/>
                  <a:gd name="connsiteY3" fmla="*/ 30187 h 1198271"/>
                  <a:gd name="connsiteX4" fmla="*/ 0 w 1198270"/>
                  <a:gd name="connsiteY4" fmla="*/ 0 h 1198271"/>
                  <a:gd name="connsiteX0" fmla="*/ 1168084 w 1168084"/>
                  <a:gd name="connsiteY0" fmla="*/ 1074635 h 1074635"/>
                  <a:gd name="connsiteX1" fmla="*/ 778092 w 1168084"/>
                  <a:gd name="connsiteY1" fmla="*/ 420179 h 1074635"/>
                  <a:gd name="connsiteX2" fmla="*/ 123636 w 1168084"/>
                  <a:gd name="connsiteY2" fmla="*/ 30187 h 1074635"/>
                  <a:gd name="connsiteX3" fmla="*/ 0 w 1168084"/>
                  <a:gd name="connsiteY3" fmla="*/ 0 h 1074635"/>
                  <a:gd name="connsiteX0" fmla="*/ 1044448 w 1044448"/>
                  <a:gd name="connsiteY0" fmla="*/ 1044448 h 1044448"/>
                  <a:gd name="connsiteX1" fmla="*/ 654456 w 1044448"/>
                  <a:gd name="connsiteY1" fmla="*/ 389992 h 1044448"/>
                  <a:gd name="connsiteX2" fmla="*/ 0 w 1044448"/>
                  <a:gd name="connsiteY2" fmla="*/ 0 h 1044448"/>
                </a:gdLst>
                <a:ahLst/>
                <a:cxnLst>
                  <a:cxn ang="0">
                    <a:pos x="connsiteX0" y="connsiteY0"/>
                  </a:cxn>
                  <a:cxn ang="0">
                    <a:pos x="connsiteX1" y="connsiteY1"/>
                  </a:cxn>
                  <a:cxn ang="0">
                    <a:pos x="connsiteX2" y="connsiteY2"/>
                  </a:cxn>
                </a:cxnLst>
                <a:rect l="l" t="t" r="r" b="b"/>
                <a:pathLst>
                  <a:path w="1044448" h="1044448">
                    <a:moveTo>
                      <a:pt x="1044448" y="1044448"/>
                    </a:moveTo>
                    <a:cubicBezTo>
                      <a:pt x="973540" y="804879"/>
                      <a:pt x="843542" y="579079"/>
                      <a:pt x="654456" y="389992"/>
                    </a:cubicBezTo>
                    <a:cubicBezTo>
                      <a:pt x="465369" y="200905"/>
                      <a:pt x="239568" y="70908"/>
                      <a:pt x="0" y="0"/>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34"/>
              <p:cNvSpPr/>
              <p:nvPr/>
            </p:nvSpPr>
            <p:spPr>
              <a:xfrm rot="2700000" flipH="1">
                <a:off x="912586" y="2702764"/>
                <a:ext cx="402187" cy="402187"/>
              </a:xfrm>
              <a:custGeom>
                <a:avLst/>
                <a:gdLst>
                  <a:gd name="connsiteX0" fmla="*/ 1198270 w 1198270"/>
                  <a:gd name="connsiteY0" fmla="*/ 0 h 1198270"/>
                  <a:gd name="connsiteX1" fmla="*/ 0 w 1198270"/>
                  <a:gd name="connsiteY1" fmla="*/ 1 h 1198270"/>
                  <a:gd name="connsiteX2" fmla="*/ 0 w 1198270"/>
                  <a:gd name="connsiteY2" fmla="*/ 1198270 h 1198270"/>
                  <a:gd name="connsiteX3" fmla="*/ 123636 w 1198270"/>
                  <a:gd name="connsiteY3" fmla="*/ 1168084 h 1198270"/>
                  <a:gd name="connsiteX4" fmla="*/ 778092 w 1198270"/>
                  <a:gd name="connsiteY4" fmla="*/ 778092 h 1198270"/>
                  <a:gd name="connsiteX5" fmla="*/ 1168084 w 1198270"/>
                  <a:gd name="connsiteY5" fmla="*/ 123636 h 1198270"/>
                  <a:gd name="connsiteX6" fmla="*/ 1198270 w 1198270"/>
                  <a:gd name="connsiteY6" fmla="*/ 0 h 1198270"/>
                  <a:gd name="connsiteX0" fmla="*/ 1198270 w 1198270"/>
                  <a:gd name="connsiteY0" fmla="*/ 0 h 1198270"/>
                  <a:gd name="connsiteX1" fmla="*/ 0 w 1198270"/>
                  <a:gd name="connsiteY1" fmla="*/ 1198270 h 1198270"/>
                  <a:gd name="connsiteX2" fmla="*/ 123636 w 1198270"/>
                  <a:gd name="connsiteY2" fmla="*/ 1168084 h 1198270"/>
                  <a:gd name="connsiteX3" fmla="*/ 778092 w 1198270"/>
                  <a:gd name="connsiteY3" fmla="*/ 778092 h 1198270"/>
                  <a:gd name="connsiteX4" fmla="*/ 1168084 w 1198270"/>
                  <a:gd name="connsiteY4" fmla="*/ 123636 h 1198270"/>
                  <a:gd name="connsiteX5" fmla="*/ 1198270 w 1198270"/>
                  <a:gd name="connsiteY5" fmla="*/ 0 h 1198270"/>
                  <a:gd name="connsiteX0" fmla="*/ 1074634 w 1074634"/>
                  <a:gd name="connsiteY0" fmla="*/ 0 h 1168084"/>
                  <a:gd name="connsiteX1" fmla="*/ 0 w 1074634"/>
                  <a:gd name="connsiteY1" fmla="*/ 1168084 h 1168084"/>
                  <a:gd name="connsiteX2" fmla="*/ 654456 w 1074634"/>
                  <a:gd name="connsiteY2" fmla="*/ 778092 h 1168084"/>
                  <a:gd name="connsiteX3" fmla="*/ 1044448 w 1074634"/>
                  <a:gd name="connsiteY3" fmla="*/ 123636 h 1168084"/>
                  <a:gd name="connsiteX4" fmla="*/ 1074634 w 1074634"/>
                  <a:gd name="connsiteY4" fmla="*/ 0 h 1168084"/>
                  <a:gd name="connsiteX0" fmla="*/ 1074634 w 1166074"/>
                  <a:gd name="connsiteY0" fmla="*/ 0 h 1168084"/>
                  <a:gd name="connsiteX1" fmla="*/ 0 w 1166074"/>
                  <a:gd name="connsiteY1" fmla="*/ 1168084 h 1168084"/>
                  <a:gd name="connsiteX2" fmla="*/ 654456 w 1166074"/>
                  <a:gd name="connsiteY2" fmla="*/ 778092 h 1168084"/>
                  <a:gd name="connsiteX3" fmla="*/ 1044448 w 1166074"/>
                  <a:gd name="connsiteY3" fmla="*/ 123636 h 1168084"/>
                  <a:gd name="connsiteX4" fmla="*/ 1166074 w 1166074"/>
                  <a:gd name="connsiteY4" fmla="*/ 91440 h 1168084"/>
                  <a:gd name="connsiteX0" fmla="*/ 0 w 1166074"/>
                  <a:gd name="connsiteY0" fmla="*/ 1077480 h 1077480"/>
                  <a:gd name="connsiteX1" fmla="*/ 654456 w 1166074"/>
                  <a:gd name="connsiteY1" fmla="*/ 687488 h 1077480"/>
                  <a:gd name="connsiteX2" fmla="*/ 1044448 w 1166074"/>
                  <a:gd name="connsiteY2" fmla="*/ 33032 h 1077480"/>
                  <a:gd name="connsiteX3" fmla="*/ 1166074 w 1166074"/>
                  <a:gd name="connsiteY3" fmla="*/ 836 h 1077480"/>
                  <a:gd name="connsiteX0" fmla="*/ 0 w 1044448"/>
                  <a:gd name="connsiteY0" fmla="*/ 1044448 h 1044448"/>
                  <a:gd name="connsiteX1" fmla="*/ 654456 w 1044448"/>
                  <a:gd name="connsiteY1" fmla="*/ 654456 h 1044448"/>
                  <a:gd name="connsiteX2" fmla="*/ 1044448 w 1044448"/>
                  <a:gd name="connsiteY2" fmla="*/ 0 h 1044448"/>
                </a:gdLst>
                <a:ahLst/>
                <a:cxnLst>
                  <a:cxn ang="0">
                    <a:pos x="connsiteX0" y="connsiteY0"/>
                  </a:cxn>
                  <a:cxn ang="0">
                    <a:pos x="connsiteX1" y="connsiteY1"/>
                  </a:cxn>
                  <a:cxn ang="0">
                    <a:pos x="connsiteX2" y="connsiteY2"/>
                  </a:cxn>
                </a:cxnLst>
                <a:rect l="l" t="t" r="r" b="b"/>
                <a:pathLst>
                  <a:path w="1044448" h="1044448">
                    <a:moveTo>
                      <a:pt x="0" y="1044448"/>
                    </a:moveTo>
                    <a:cubicBezTo>
                      <a:pt x="239568" y="973540"/>
                      <a:pt x="465369" y="843543"/>
                      <a:pt x="654456" y="654456"/>
                    </a:cubicBezTo>
                    <a:cubicBezTo>
                      <a:pt x="843543" y="465368"/>
                      <a:pt x="973540" y="239568"/>
                      <a:pt x="1044448" y="0"/>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33"/>
              <p:cNvSpPr/>
              <p:nvPr/>
            </p:nvSpPr>
            <p:spPr>
              <a:xfrm rot="2700000" flipH="1">
                <a:off x="1961828" y="2702764"/>
                <a:ext cx="402187" cy="402187"/>
              </a:xfrm>
              <a:custGeom>
                <a:avLst/>
                <a:gdLst>
                  <a:gd name="connsiteX0" fmla="*/ 1198269 w 1198269"/>
                  <a:gd name="connsiteY0" fmla="*/ 0 h 1198270"/>
                  <a:gd name="connsiteX1" fmla="*/ 1074634 w 1198269"/>
                  <a:gd name="connsiteY1" fmla="*/ 30186 h 1198270"/>
                  <a:gd name="connsiteX2" fmla="*/ 420178 w 1198269"/>
                  <a:gd name="connsiteY2" fmla="*/ 420178 h 1198270"/>
                  <a:gd name="connsiteX3" fmla="*/ 30186 w 1198269"/>
                  <a:gd name="connsiteY3" fmla="*/ 1074634 h 1198270"/>
                  <a:gd name="connsiteX4" fmla="*/ 0 w 1198269"/>
                  <a:gd name="connsiteY4" fmla="*/ 1198270 h 1198270"/>
                  <a:gd name="connsiteX5" fmla="*/ 1198269 w 1198269"/>
                  <a:gd name="connsiteY5" fmla="*/ 1198269 h 1198270"/>
                  <a:gd name="connsiteX6" fmla="*/ 1198269 w 1198269"/>
                  <a:gd name="connsiteY6" fmla="*/ 0 h 1198270"/>
                  <a:gd name="connsiteX0" fmla="*/ 1198269 w 1289709"/>
                  <a:gd name="connsiteY0" fmla="*/ 1198269 h 1289709"/>
                  <a:gd name="connsiteX1" fmla="*/ 1198269 w 1289709"/>
                  <a:gd name="connsiteY1" fmla="*/ 0 h 1289709"/>
                  <a:gd name="connsiteX2" fmla="*/ 1074634 w 1289709"/>
                  <a:gd name="connsiteY2" fmla="*/ 30186 h 1289709"/>
                  <a:gd name="connsiteX3" fmla="*/ 420178 w 1289709"/>
                  <a:gd name="connsiteY3" fmla="*/ 420178 h 1289709"/>
                  <a:gd name="connsiteX4" fmla="*/ 30186 w 1289709"/>
                  <a:gd name="connsiteY4" fmla="*/ 1074634 h 1289709"/>
                  <a:gd name="connsiteX5" fmla="*/ 0 w 1289709"/>
                  <a:gd name="connsiteY5" fmla="*/ 1198270 h 1289709"/>
                  <a:gd name="connsiteX6" fmla="*/ 1289709 w 1289709"/>
                  <a:gd name="connsiteY6" fmla="*/ 1289709 h 1289709"/>
                  <a:gd name="connsiteX0" fmla="*/ 1198269 w 1198269"/>
                  <a:gd name="connsiteY0" fmla="*/ 1198269 h 1198270"/>
                  <a:gd name="connsiteX1" fmla="*/ 1198269 w 1198269"/>
                  <a:gd name="connsiteY1" fmla="*/ 0 h 1198270"/>
                  <a:gd name="connsiteX2" fmla="*/ 1074634 w 1198269"/>
                  <a:gd name="connsiteY2" fmla="*/ 30186 h 1198270"/>
                  <a:gd name="connsiteX3" fmla="*/ 420178 w 1198269"/>
                  <a:gd name="connsiteY3" fmla="*/ 420178 h 1198270"/>
                  <a:gd name="connsiteX4" fmla="*/ 30186 w 1198269"/>
                  <a:gd name="connsiteY4" fmla="*/ 1074634 h 1198270"/>
                  <a:gd name="connsiteX5" fmla="*/ 0 w 1198269"/>
                  <a:gd name="connsiteY5" fmla="*/ 1198270 h 1198270"/>
                  <a:gd name="connsiteX0" fmla="*/ 1198269 w 1198269"/>
                  <a:gd name="connsiteY0" fmla="*/ 0 h 1198270"/>
                  <a:gd name="connsiteX1" fmla="*/ 1074634 w 1198269"/>
                  <a:gd name="connsiteY1" fmla="*/ 30186 h 1198270"/>
                  <a:gd name="connsiteX2" fmla="*/ 420178 w 1198269"/>
                  <a:gd name="connsiteY2" fmla="*/ 420178 h 1198270"/>
                  <a:gd name="connsiteX3" fmla="*/ 30186 w 1198269"/>
                  <a:gd name="connsiteY3" fmla="*/ 1074634 h 1198270"/>
                  <a:gd name="connsiteX4" fmla="*/ 0 w 1198269"/>
                  <a:gd name="connsiteY4" fmla="*/ 1198270 h 1198270"/>
                  <a:gd name="connsiteX0" fmla="*/ 1074634 w 1074634"/>
                  <a:gd name="connsiteY0" fmla="*/ 0 h 1168084"/>
                  <a:gd name="connsiteX1" fmla="*/ 420178 w 1074634"/>
                  <a:gd name="connsiteY1" fmla="*/ 389992 h 1168084"/>
                  <a:gd name="connsiteX2" fmla="*/ 30186 w 1074634"/>
                  <a:gd name="connsiteY2" fmla="*/ 1044448 h 1168084"/>
                  <a:gd name="connsiteX3" fmla="*/ 0 w 1074634"/>
                  <a:gd name="connsiteY3" fmla="*/ 1168084 h 1168084"/>
                  <a:gd name="connsiteX0" fmla="*/ 1044448 w 1044448"/>
                  <a:gd name="connsiteY0" fmla="*/ 0 h 1044448"/>
                  <a:gd name="connsiteX1" fmla="*/ 389992 w 1044448"/>
                  <a:gd name="connsiteY1" fmla="*/ 389992 h 1044448"/>
                  <a:gd name="connsiteX2" fmla="*/ 0 w 1044448"/>
                  <a:gd name="connsiteY2" fmla="*/ 1044448 h 1044448"/>
                </a:gdLst>
                <a:ahLst/>
                <a:cxnLst>
                  <a:cxn ang="0">
                    <a:pos x="connsiteX0" y="connsiteY0"/>
                  </a:cxn>
                  <a:cxn ang="0">
                    <a:pos x="connsiteX1" y="connsiteY1"/>
                  </a:cxn>
                  <a:cxn ang="0">
                    <a:pos x="connsiteX2" y="connsiteY2"/>
                  </a:cxn>
                </a:cxnLst>
                <a:rect l="l" t="t" r="r" b="b"/>
                <a:pathLst>
                  <a:path w="1044448" h="1044448">
                    <a:moveTo>
                      <a:pt x="1044448" y="0"/>
                    </a:moveTo>
                    <a:cubicBezTo>
                      <a:pt x="804880" y="70908"/>
                      <a:pt x="579079" y="200905"/>
                      <a:pt x="389992" y="389992"/>
                    </a:cubicBezTo>
                    <a:cubicBezTo>
                      <a:pt x="200905" y="579079"/>
                      <a:pt x="70908" y="804879"/>
                      <a:pt x="0" y="1044448"/>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31"/>
              <p:cNvSpPr/>
              <p:nvPr/>
            </p:nvSpPr>
            <p:spPr>
              <a:xfrm rot="2700000" flipH="1">
                <a:off x="1437207" y="3227384"/>
                <a:ext cx="402187" cy="402187"/>
              </a:xfrm>
              <a:custGeom>
                <a:avLst/>
                <a:gdLst>
                  <a:gd name="connsiteX0" fmla="*/ 1198269 w 1198269"/>
                  <a:gd name="connsiteY0" fmla="*/ 0 h 1198269"/>
                  <a:gd name="connsiteX1" fmla="*/ 0 w 1198269"/>
                  <a:gd name="connsiteY1" fmla="*/ 0 h 1198269"/>
                  <a:gd name="connsiteX2" fmla="*/ 30186 w 1198269"/>
                  <a:gd name="connsiteY2" fmla="*/ 123635 h 1198269"/>
                  <a:gd name="connsiteX3" fmla="*/ 420178 w 1198269"/>
                  <a:gd name="connsiteY3" fmla="*/ 778091 h 1198269"/>
                  <a:gd name="connsiteX4" fmla="*/ 1074634 w 1198269"/>
                  <a:gd name="connsiteY4" fmla="*/ 1168083 h 1198269"/>
                  <a:gd name="connsiteX5" fmla="*/ 1198269 w 1198269"/>
                  <a:gd name="connsiteY5" fmla="*/ 1198269 h 1198269"/>
                  <a:gd name="connsiteX6" fmla="*/ 1198269 w 1198269"/>
                  <a:gd name="connsiteY6" fmla="*/ 0 h 1198269"/>
                  <a:gd name="connsiteX0" fmla="*/ 1198269 w 1289709"/>
                  <a:gd name="connsiteY0" fmla="*/ 0 h 1198269"/>
                  <a:gd name="connsiteX1" fmla="*/ 0 w 1289709"/>
                  <a:gd name="connsiteY1" fmla="*/ 0 h 1198269"/>
                  <a:gd name="connsiteX2" fmla="*/ 30186 w 1289709"/>
                  <a:gd name="connsiteY2" fmla="*/ 123635 h 1198269"/>
                  <a:gd name="connsiteX3" fmla="*/ 420178 w 1289709"/>
                  <a:gd name="connsiteY3" fmla="*/ 778091 h 1198269"/>
                  <a:gd name="connsiteX4" fmla="*/ 1074634 w 1289709"/>
                  <a:gd name="connsiteY4" fmla="*/ 1168083 h 1198269"/>
                  <a:gd name="connsiteX5" fmla="*/ 1198269 w 1289709"/>
                  <a:gd name="connsiteY5" fmla="*/ 1198269 h 1198269"/>
                  <a:gd name="connsiteX6" fmla="*/ 1289709 w 1289709"/>
                  <a:gd name="connsiteY6" fmla="*/ 91440 h 1198269"/>
                  <a:gd name="connsiteX0" fmla="*/ 0 w 1289709"/>
                  <a:gd name="connsiteY0" fmla="*/ 0 h 1198269"/>
                  <a:gd name="connsiteX1" fmla="*/ 30186 w 1289709"/>
                  <a:gd name="connsiteY1" fmla="*/ 123635 h 1198269"/>
                  <a:gd name="connsiteX2" fmla="*/ 420178 w 1289709"/>
                  <a:gd name="connsiteY2" fmla="*/ 778091 h 1198269"/>
                  <a:gd name="connsiteX3" fmla="*/ 1074634 w 1289709"/>
                  <a:gd name="connsiteY3" fmla="*/ 1168083 h 1198269"/>
                  <a:gd name="connsiteX4" fmla="*/ 1198269 w 1289709"/>
                  <a:gd name="connsiteY4" fmla="*/ 1198269 h 1198269"/>
                  <a:gd name="connsiteX5" fmla="*/ 1289709 w 1289709"/>
                  <a:gd name="connsiteY5" fmla="*/ 91440 h 1198269"/>
                  <a:gd name="connsiteX0" fmla="*/ 0 w 1198269"/>
                  <a:gd name="connsiteY0" fmla="*/ 0 h 1198269"/>
                  <a:gd name="connsiteX1" fmla="*/ 30186 w 1198269"/>
                  <a:gd name="connsiteY1" fmla="*/ 123635 h 1198269"/>
                  <a:gd name="connsiteX2" fmla="*/ 420178 w 1198269"/>
                  <a:gd name="connsiteY2" fmla="*/ 778091 h 1198269"/>
                  <a:gd name="connsiteX3" fmla="*/ 1074634 w 1198269"/>
                  <a:gd name="connsiteY3" fmla="*/ 1168083 h 1198269"/>
                  <a:gd name="connsiteX4" fmla="*/ 1198269 w 1198269"/>
                  <a:gd name="connsiteY4" fmla="*/ 1198269 h 1198269"/>
                  <a:gd name="connsiteX0" fmla="*/ 0 w 1074634"/>
                  <a:gd name="connsiteY0" fmla="*/ 0 h 1168083"/>
                  <a:gd name="connsiteX1" fmla="*/ 30186 w 1074634"/>
                  <a:gd name="connsiteY1" fmla="*/ 123635 h 1168083"/>
                  <a:gd name="connsiteX2" fmla="*/ 420178 w 1074634"/>
                  <a:gd name="connsiteY2" fmla="*/ 778091 h 1168083"/>
                  <a:gd name="connsiteX3" fmla="*/ 1074634 w 1074634"/>
                  <a:gd name="connsiteY3" fmla="*/ 1168083 h 1168083"/>
                  <a:gd name="connsiteX0" fmla="*/ 0 w 1044448"/>
                  <a:gd name="connsiteY0" fmla="*/ 0 h 1044448"/>
                  <a:gd name="connsiteX1" fmla="*/ 389992 w 1044448"/>
                  <a:gd name="connsiteY1" fmla="*/ 654456 h 1044448"/>
                  <a:gd name="connsiteX2" fmla="*/ 1044448 w 1044448"/>
                  <a:gd name="connsiteY2" fmla="*/ 1044448 h 1044448"/>
                </a:gdLst>
                <a:ahLst/>
                <a:cxnLst>
                  <a:cxn ang="0">
                    <a:pos x="connsiteX0" y="connsiteY0"/>
                  </a:cxn>
                  <a:cxn ang="0">
                    <a:pos x="connsiteX1" y="connsiteY1"/>
                  </a:cxn>
                  <a:cxn ang="0">
                    <a:pos x="connsiteX2" y="connsiteY2"/>
                  </a:cxn>
                </a:cxnLst>
                <a:rect l="l" t="t" r="r" b="b"/>
                <a:pathLst>
                  <a:path w="1044448" h="1044448">
                    <a:moveTo>
                      <a:pt x="0" y="0"/>
                    </a:moveTo>
                    <a:cubicBezTo>
                      <a:pt x="70908" y="239568"/>
                      <a:pt x="200905" y="465369"/>
                      <a:pt x="389992" y="654456"/>
                    </a:cubicBezTo>
                    <a:cubicBezTo>
                      <a:pt x="579079" y="843542"/>
                      <a:pt x="804879" y="973540"/>
                      <a:pt x="1044448" y="1044448"/>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4" name="组合 53"/>
          <p:cNvGrpSpPr/>
          <p:nvPr/>
        </p:nvGrpSpPr>
        <p:grpSpPr>
          <a:xfrm>
            <a:off x="2960022" y="3405698"/>
            <a:ext cx="865102" cy="865102"/>
            <a:chOff x="912586" y="2178144"/>
            <a:chExt cx="1451429" cy="1451427"/>
          </a:xfrm>
        </p:grpSpPr>
        <p:sp>
          <p:nvSpPr>
            <p:cNvPr id="55" name="椭圆 54"/>
            <p:cNvSpPr/>
            <p:nvPr/>
          </p:nvSpPr>
          <p:spPr>
            <a:xfrm>
              <a:off x="1040447" y="2306004"/>
              <a:ext cx="1195707" cy="1195706"/>
            </a:xfrm>
            <a:prstGeom prst="ellipse">
              <a:avLst/>
            </a:prstGeom>
            <a:noFill/>
            <a:ln>
              <a:solidFill>
                <a:srgbClr val="01E2BC">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1217725" y="2483282"/>
              <a:ext cx="841151" cy="841150"/>
            </a:xfrm>
            <a:prstGeom prst="ellipse">
              <a:avLst/>
            </a:prstGeom>
            <a:noFill/>
            <a:ln>
              <a:solidFill>
                <a:schemeClr val="bg1"/>
              </a:solidFill>
            </a:ln>
            <a:effectLst>
              <a:outerShdw blurRad="63500" sx="102000" sy="102000" algn="ctr"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912586" y="2178144"/>
              <a:ext cx="1451429" cy="1451427"/>
              <a:chOff x="912586" y="2178144"/>
              <a:chExt cx="1451429" cy="1451427"/>
            </a:xfrm>
          </p:grpSpPr>
          <p:sp>
            <p:nvSpPr>
              <p:cNvPr id="58" name="任意多边形 35"/>
              <p:cNvSpPr/>
              <p:nvPr/>
            </p:nvSpPr>
            <p:spPr>
              <a:xfrm rot="2700000" flipH="1">
                <a:off x="1437207" y="2178144"/>
                <a:ext cx="402187" cy="402187"/>
              </a:xfrm>
              <a:custGeom>
                <a:avLst/>
                <a:gdLst>
                  <a:gd name="connsiteX0" fmla="*/ 778092 w 1198270"/>
                  <a:gd name="connsiteY0" fmla="*/ 420179 h 1198271"/>
                  <a:gd name="connsiteX1" fmla="*/ 123636 w 1198270"/>
                  <a:gd name="connsiteY1" fmla="*/ 30187 h 1198271"/>
                  <a:gd name="connsiteX2" fmla="*/ 0 w 1198270"/>
                  <a:gd name="connsiteY2" fmla="*/ 0 h 1198271"/>
                  <a:gd name="connsiteX3" fmla="*/ 0 w 1198270"/>
                  <a:gd name="connsiteY3" fmla="*/ 1198270 h 1198271"/>
                  <a:gd name="connsiteX4" fmla="*/ 1198270 w 1198270"/>
                  <a:gd name="connsiteY4" fmla="*/ 1198271 h 1198271"/>
                  <a:gd name="connsiteX5" fmla="*/ 1168084 w 1198270"/>
                  <a:gd name="connsiteY5" fmla="*/ 1074635 h 1198271"/>
                  <a:gd name="connsiteX6" fmla="*/ 778092 w 1198270"/>
                  <a:gd name="connsiteY6" fmla="*/ 420179 h 1198271"/>
                  <a:gd name="connsiteX0" fmla="*/ 0 w 1198270"/>
                  <a:gd name="connsiteY0" fmla="*/ 1198270 h 1289710"/>
                  <a:gd name="connsiteX1" fmla="*/ 1198270 w 1198270"/>
                  <a:gd name="connsiteY1" fmla="*/ 1198271 h 1289710"/>
                  <a:gd name="connsiteX2" fmla="*/ 1168084 w 1198270"/>
                  <a:gd name="connsiteY2" fmla="*/ 1074635 h 1289710"/>
                  <a:gd name="connsiteX3" fmla="*/ 778092 w 1198270"/>
                  <a:gd name="connsiteY3" fmla="*/ 420179 h 1289710"/>
                  <a:gd name="connsiteX4" fmla="*/ 123636 w 1198270"/>
                  <a:gd name="connsiteY4" fmla="*/ 30187 h 1289710"/>
                  <a:gd name="connsiteX5" fmla="*/ 0 w 1198270"/>
                  <a:gd name="connsiteY5" fmla="*/ 0 h 1289710"/>
                  <a:gd name="connsiteX6" fmla="*/ 91440 w 1198270"/>
                  <a:gd name="connsiteY6" fmla="*/ 1289710 h 1289710"/>
                  <a:gd name="connsiteX0" fmla="*/ 1198270 w 1198270"/>
                  <a:gd name="connsiteY0" fmla="*/ 1198271 h 1289710"/>
                  <a:gd name="connsiteX1" fmla="*/ 1168084 w 1198270"/>
                  <a:gd name="connsiteY1" fmla="*/ 1074635 h 1289710"/>
                  <a:gd name="connsiteX2" fmla="*/ 778092 w 1198270"/>
                  <a:gd name="connsiteY2" fmla="*/ 420179 h 1289710"/>
                  <a:gd name="connsiteX3" fmla="*/ 123636 w 1198270"/>
                  <a:gd name="connsiteY3" fmla="*/ 30187 h 1289710"/>
                  <a:gd name="connsiteX4" fmla="*/ 0 w 1198270"/>
                  <a:gd name="connsiteY4" fmla="*/ 0 h 1289710"/>
                  <a:gd name="connsiteX5" fmla="*/ 91440 w 1198270"/>
                  <a:gd name="connsiteY5" fmla="*/ 1289710 h 1289710"/>
                  <a:gd name="connsiteX0" fmla="*/ 1198270 w 1198270"/>
                  <a:gd name="connsiteY0" fmla="*/ 1198271 h 1198271"/>
                  <a:gd name="connsiteX1" fmla="*/ 1168084 w 1198270"/>
                  <a:gd name="connsiteY1" fmla="*/ 1074635 h 1198271"/>
                  <a:gd name="connsiteX2" fmla="*/ 778092 w 1198270"/>
                  <a:gd name="connsiteY2" fmla="*/ 420179 h 1198271"/>
                  <a:gd name="connsiteX3" fmla="*/ 123636 w 1198270"/>
                  <a:gd name="connsiteY3" fmla="*/ 30187 h 1198271"/>
                  <a:gd name="connsiteX4" fmla="*/ 0 w 1198270"/>
                  <a:gd name="connsiteY4" fmla="*/ 0 h 1198271"/>
                  <a:gd name="connsiteX0" fmla="*/ 1168084 w 1168084"/>
                  <a:gd name="connsiteY0" fmla="*/ 1074635 h 1074635"/>
                  <a:gd name="connsiteX1" fmla="*/ 778092 w 1168084"/>
                  <a:gd name="connsiteY1" fmla="*/ 420179 h 1074635"/>
                  <a:gd name="connsiteX2" fmla="*/ 123636 w 1168084"/>
                  <a:gd name="connsiteY2" fmla="*/ 30187 h 1074635"/>
                  <a:gd name="connsiteX3" fmla="*/ 0 w 1168084"/>
                  <a:gd name="connsiteY3" fmla="*/ 0 h 1074635"/>
                  <a:gd name="connsiteX0" fmla="*/ 1044448 w 1044448"/>
                  <a:gd name="connsiteY0" fmla="*/ 1044448 h 1044448"/>
                  <a:gd name="connsiteX1" fmla="*/ 654456 w 1044448"/>
                  <a:gd name="connsiteY1" fmla="*/ 389992 h 1044448"/>
                  <a:gd name="connsiteX2" fmla="*/ 0 w 1044448"/>
                  <a:gd name="connsiteY2" fmla="*/ 0 h 1044448"/>
                </a:gdLst>
                <a:ahLst/>
                <a:cxnLst>
                  <a:cxn ang="0">
                    <a:pos x="connsiteX0" y="connsiteY0"/>
                  </a:cxn>
                  <a:cxn ang="0">
                    <a:pos x="connsiteX1" y="connsiteY1"/>
                  </a:cxn>
                  <a:cxn ang="0">
                    <a:pos x="connsiteX2" y="connsiteY2"/>
                  </a:cxn>
                </a:cxnLst>
                <a:rect l="l" t="t" r="r" b="b"/>
                <a:pathLst>
                  <a:path w="1044448" h="1044448">
                    <a:moveTo>
                      <a:pt x="1044448" y="1044448"/>
                    </a:moveTo>
                    <a:cubicBezTo>
                      <a:pt x="973540" y="804879"/>
                      <a:pt x="843542" y="579079"/>
                      <a:pt x="654456" y="389992"/>
                    </a:cubicBezTo>
                    <a:cubicBezTo>
                      <a:pt x="465369" y="200905"/>
                      <a:pt x="239568" y="70908"/>
                      <a:pt x="0" y="0"/>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34"/>
              <p:cNvSpPr/>
              <p:nvPr/>
            </p:nvSpPr>
            <p:spPr>
              <a:xfrm rot="2700000" flipH="1">
                <a:off x="912586" y="2702764"/>
                <a:ext cx="402187" cy="402187"/>
              </a:xfrm>
              <a:custGeom>
                <a:avLst/>
                <a:gdLst>
                  <a:gd name="connsiteX0" fmla="*/ 1198270 w 1198270"/>
                  <a:gd name="connsiteY0" fmla="*/ 0 h 1198270"/>
                  <a:gd name="connsiteX1" fmla="*/ 0 w 1198270"/>
                  <a:gd name="connsiteY1" fmla="*/ 1 h 1198270"/>
                  <a:gd name="connsiteX2" fmla="*/ 0 w 1198270"/>
                  <a:gd name="connsiteY2" fmla="*/ 1198270 h 1198270"/>
                  <a:gd name="connsiteX3" fmla="*/ 123636 w 1198270"/>
                  <a:gd name="connsiteY3" fmla="*/ 1168084 h 1198270"/>
                  <a:gd name="connsiteX4" fmla="*/ 778092 w 1198270"/>
                  <a:gd name="connsiteY4" fmla="*/ 778092 h 1198270"/>
                  <a:gd name="connsiteX5" fmla="*/ 1168084 w 1198270"/>
                  <a:gd name="connsiteY5" fmla="*/ 123636 h 1198270"/>
                  <a:gd name="connsiteX6" fmla="*/ 1198270 w 1198270"/>
                  <a:gd name="connsiteY6" fmla="*/ 0 h 1198270"/>
                  <a:gd name="connsiteX0" fmla="*/ 1198270 w 1198270"/>
                  <a:gd name="connsiteY0" fmla="*/ 0 h 1198270"/>
                  <a:gd name="connsiteX1" fmla="*/ 0 w 1198270"/>
                  <a:gd name="connsiteY1" fmla="*/ 1198270 h 1198270"/>
                  <a:gd name="connsiteX2" fmla="*/ 123636 w 1198270"/>
                  <a:gd name="connsiteY2" fmla="*/ 1168084 h 1198270"/>
                  <a:gd name="connsiteX3" fmla="*/ 778092 w 1198270"/>
                  <a:gd name="connsiteY3" fmla="*/ 778092 h 1198270"/>
                  <a:gd name="connsiteX4" fmla="*/ 1168084 w 1198270"/>
                  <a:gd name="connsiteY4" fmla="*/ 123636 h 1198270"/>
                  <a:gd name="connsiteX5" fmla="*/ 1198270 w 1198270"/>
                  <a:gd name="connsiteY5" fmla="*/ 0 h 1198270"/>
                  <a:gd name="connsiteX0" fmla="*/ 1074634 w 1074634"/>
                  <a:gd name="connsiteY0" fmla="*/ 0 h 1168084"/>
                  <a:gd name="connsiteX1" fmla="*/ 0 w 1074634"/>
                  <a:gd name="connsiteY1" fmla="*/ 1168084 h 1168084"/>
                  <a:gd name="connsiteX2" fmla="*/ 654456 w 1074634"/>
                  <a:gd name="connsiteY2" fmla="*/ 778092 h 1168084"/>
                  <a:gd name="connsiteX3" fmla="*/ 1044448 w 1074634"/>
                  <a:gd name="connsiteY3" fmla="*/ 123636 h 1168084"/>
                  <a:gd name="connsiteX4" fmla="*/ 1074634 w 1074634"/>
                  <a:gd name="connsiteY4" fmla="*/ 0 h 1168084"/>
                  <a:gd name="connsiteX0" fmla="*/ 1074634 w 1166074"/>
                  <a:gd name="connsiteY0" fmla="*/ 0 h 1168084"/>
                  <a:gd name="connsiteX1" fmla="*/ 0 w 1166074"/>
                  <a:gd name="connsiteY1" fmla="*/ 1168084 h 1168084"/>
                  <a:gd name="connsiteX2" fmla="*/ 654456 w 1166074"/>
                  <a:gd name="connsiteY2" fmla="*/ 778092 h 1168084"/>
                  <a:gd name="connsiteX3" fmla="*/ 1044448 w 1166074"/>
                  <a:gd name="connsiteY3" fmla="*/ 123636 h 1168084"/>
                  <a:gd name="connsiteX4" fmla="*/ 1166074 w 1166074"/>
                  <a:gd name="connsiteY4" fmla="*/ 91440 h 1168084"/>
                  <a:gd name="connsiteX0" fmla="*/ 0 w 1166074"/>
                  <a:gd name="connsiteY0" fmla="*/ 1077480 h 1077480"/>
                  <a:gd name="connsiteX1" fmla="*/ 654456 w 1166074"/>
                  <a:gd name="connsiteY1" fmla="*/ 687488 h 1077480"/>
                  <a:gd name="connsiteX2" fmla="*/ 1044448 w 1166074"/>
                  <a:gd name="connsiteY2" fmla="*/ 33032 h 1077480"/>
                  <a:gd name="connsiteX3" fmla="*/ 1166074 w 1166074"/>
                  <a:gd name="connsiteY3" fmla="*/ 836 h 1077480"/>
                  <a:gd name="connsiteX0" fmla="*/ 0 w 1044448"/>
                  <a:gd name="connsiteY0" fmla="*/ 1044448 h 1044448"/>
                  <a:gd name="connsiteX1" fmla="*/ 654456 w 1044448"/>
                  <a:gd name="connsiteY1" fmla="*/ 654456 h 1044448"/>
                  <a:gd name="connsiteX2" fmla="*/ 1044448 w 1044448"/>
                  <a:gd name="connsiteY2" fmla="*/ 0 h 1044448"/>
                </a:gdLst>
                <a:ahLst/>
                <a:cxnLst>
                  <a:cxn ang="0">
                    <a:pos x="connsiteX0" y="connsiteY0"/>
                  </a:cxn>
                  <a:cxn ang="0">
                    <a:pos x="connsiteX1" y="connsiteY1"/>
                  </a:cxn>
                  <a:cxn ang="0">
                    <a:pos x="connsiteX2" y="connsiteY2"/>
                  </a:cxn>
                </a:cxnLst>
                <a:rect l="l" t="t" r="r" b="b"/>
                <a:pathLst>
                  <a:path w="1044448" h="1044448">
                    <a:moveTo>
                      <a:pt x="0" y="1044448"/>
                    </a:moveTo>
                    <a:cubicBezTo>
                      <a:pt x="239568" y="973540"/>
                      <a:pt x="465369" y="843543"/>
                      <a:pt x="654456" y="654456"/>
                    </a:cubicBezTo>
                    <a:cubicBezTo>
                      <a:pt x="843543" y="465368"/>
                      <a:pt x="973540" y="239568"/>
                      <a:pt x="1044448" y="0"/>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33"/>
              <p:cNvSpPr/>
              <p:nvPr/>
            </p:nvSpPr>
            <p:spPr>
              <a:xfrm rot="2700000" flipH="1">
                <a:off x="1961828" y="2702764"/>
                <a:ext cx="402187" cy="402187"/>
              </a:xfrm>
              <a:custGeom>
                <a:avLst/>
                <a:gdLst>
                  <a:gd name="connsiteX0" fmla="*/ 1198269 w 1198269"/>
                  <a:gd name="connsiteY0" fmla="*/ 0 h 1198270"/>
                  <a:gd name="connsiteX1" fmla="*/ 1074634 w 1198269"/>
                  <a:gd name="connsiteY1" fmla="*/ 30186 h 1198270"/>
                  <a:gd name="connsiteX2" fmla="*/ 420178 w 1198269"/>
                  <a:gd name="connsiteY2" fmla="*/ 420178 h 1198270"/>
                  <a:gd name="connsiteX3" fmla="*/ 30186 w 1198269"/>
                  <a:gd name="connsiteY3" fmla="*/ 1074634 h 1198270"/>
                  <a:gd name="connsiteX4" fmla="*/ 0 w 1198269"/>
                  <a:gd name="connsiteY4" fmla="*/ 1198270 h 1198270"/>
                  <a:gd name="connsiteX5" fmla="*/ 1198269 w 1198269"/>
                  <a:gd name="connsiteY5" fmla="*/ 1198269 h 1198270"/>
                  <a:gd name="connsiteX6" fmla="*/ 1198269 w 1198269"/>
                  <a:gd name="connsiteY6" fmla="*/ 0 h 1198270"/>
                  <a:gd name="connsiteX0" fmla="*/ 1198269 w 1289709"/>
                  <a:gd name="connsiteY0" fmla="*/ 1198269 h 1289709"/>
                  <a:gd name="connsiteX1" fmla="*/ 1198269 w 1289709"/>
                  <a:gd name="connsiteY1" fmla="*/ 0 h 1289709"/>
                  <a:gd name="connsiteX2" fmla="*/ 1074634 w 1289709"/>
                  <a:gd name="connsiteY2" fmla="*/ 30186 h 1289709"/>
                  <a:gd name="connsiteX3" fmla="*/ 420178 w 1289709"/>
                  <a:gd name="connsiteY3" fmla="*/ 420178 h 1289709"/>
                  <a:gd name="connsiteX4" fmla="*/ 30186 w 1289709"/>
                  <a:gd name="connsiteY4" fmla="*/ 1074634 h 1289709"/>
                  <a:gd name="connsiteX5" fmla="*/ 0 w 1289709"/>
                  <a:gd name="connsiteY5" fmla="*/ 1198270 h 1289709"/>
                  <a:gd name="connsiteX6" fmla="*/ 1289709 w 1289709"/>
                  <a:gd name="connsiteY6" fmla="*/ 1289709 h 1289709"/>
                  <a:gd name="connsiteX0" fmla="*/ 1198269 w 1198269"/>
                  <a:gd name="connsiteY0" fmla="*/ 1198269 h 1198270"/>
                  <a:gd name="connsiteX1" fmla="*/ 1198269 w 1198269"/>
                  <a:gd name="connsiteY1" fmla="*/ 0 h 1198270"/>
                  <a:gd name="connsiteX2" fmla="*/ 1074634 w 1198269"/>
                  <a:gd name="connsiteY2" fmla="*/ 30186 h 1198270"/>
                  <a:gd name="connsiteX3" fmla="*/ 420178 w 1198269"/>
                  <a:gd name="connsiteY3" fmla="*/ 420178 h 1198270"/>
                  <a:gd name="connsiteX4" fmla="*/ 30186 w 1198269"/>
                  <a:gd name="connsiteY4" fmla="*/ 1074634 h 1198270"/>
                  <a:gd name="connsiteX5" fmla="*/ 0 w 1198269"/>
                  <a:gd name="connsiteY5" fmla="*/ 1198270 h 1198270"/>
                  <a:gd name="connsiteX0" fmla="*/ 1198269 w 1198269"/>
                  <a:gd name="connsiteY0" fmla="*/ 0 h 1198270"/>
                  <a:gd name="connsiteX1" fmla="*/ 1074634 w 1198269"/>
                  <a:gd name="connsiteY1" fmla="*/ 30186 h 1198270"/>
                  <a:gd name="connsiteX2" fmla="*/ 420178 w 1198269"/>
                  <a:gd name="connsiteY2" fmla="*/ 420178 h 1198270"/>
                  <a:gd name="connsiteX3" fmla="*/ 30186 w 1198269"/>
                  <a:gd name="connsiteY3" fmla="*/ 1074634 h 1198270"/>
                  <a:gd name="connsiteX4" fmla="*/ 0 w 1198269"/>
                  <a:gd name="connsiteY4" fmla="*/ 1198270 h 1198270"/>
                  <a:gd name="connsiteX0" fmla="*/ 1074634 w 1074634"/>
                  <a:gd name="connsiteY0" fmla="*/ 0 h 1168084"/>
                  <a:gd name="connsiteX1" fmla="*/ 420178 w 1074634"/>
                  <a:gd name="connsiteY1" fmla="*/ 389992 h 1168084"/>
                  <a:gd name="connsiteX2" fmla="*/ 30186 w 1074634"/>
                  <a:gd name="connsiteY2" fmla="*/ 1044448 h 1168084"/>
                  <a:gd name="connsiteX3" fmla="*/ 0 w 1074634"/>
                  <a:gd name="connsiteY3" fmla="*/ 1168084 h 1168084"/>
                  <a:gd name="connsiteX0" fmla="*/ 1044448 w 1044448"/>
                  <a:gd name="connsiteY0" fmla="*/ 0 h 1044448"/>
                  <a:gd name="connsiteX1" fmla="*/ 389992 w 1044448"/>
                  <a:gd name="connsiteY1" fmla="*/ 389992 h 1044448"/>
                  <a:gd name="connsiteX2" fmla="*/ 0 w 1044448"/>
                  <a:gd name="connsiteY2" fmla="*/ 1044448 h 1044448"/>
                </a:gdLst>
                <a:ahLst/>
                <a:cxnLst>
                  <a:cxn ang="0">
                    <a:pos x="connsiteX0" y="connsiteY0"/>
                  </a:cxn>
                  <a:cxn ang="0">
                    <a:pos x="connsiteX1" y="connsiteY1"/>
                  </a:cxn>
                  <a:cxn ang="0">
                    <a:pos x="connsiteX2" y="connsiteY2"/>
                  </a:cxn>
                </a:cxnLst>
                <a:rect l="l" t="t" r="r" b="b"/>
                <a:pathLst>
                  <a:path w="1044448" h="1044448">
                    <a:moveTo>
                      <a:pt x="1044448" y="0"/>
                    </a:moveTo>
                    <a:cubicBezTo>
                      <a:pt x="804880" y="70908"/>
                      <a:pt x="579079" y="200905"/>
                      <a:pt x="389992" y="389992"/>
                    </a:cubicBezTo>
                    <a:cubicBezTo>
                      <a:pt x="200905" y="579079"/>
                      <a:pt x="70908" y="804879"/>
                      <a:pt x="0" y="1044448"/>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31"/>
              <p:cNvSpPr/>
              <p:nvPr/>
            </p:nvSpPr>
            <p:spPr>
              <a:xfrm rot="2700000" flipH="1">
                <a:off x="1437207" y="3227384"/>
                <a:ext cx="402187" cy="402187"/>
              </a:xfrm>
              <a:custGeom>
                <a:avLst/>
                <a:gdLst>
                  <a:gd name="connsiteX0" fmla="*/ 1198269 w 1198269"/>
                  <a:gd name="connsiteY0" fmla="*/ 0 h 1198269"/>
                  <a:gd name="connsiteX1" fmla="*/ 0 w 1198269"/>
                  <a:gd name="connsiteY1" fmla="*/ 0 h 1198269"/>
                  <a:gd name="connsiteX2" fmla="*/ 30186 w 1198269"/>
                  <a:gd name="connsiteY2" fmla="*/ 123635 h 1198269"/>
                  <a:gd name="connsiteX3" fmla="*/ 420178 w 1198269"/>
                  <a:gd name="connsiteY3" fmla="*/ 778091 h 1198269"/>
                  <a:gd name="connsiteX4" fmla="*/ 1074634 w 1198269"/>
                  <a:gd name="connsiteY4" fmla="*/ 1168083 h 1198269"/>
                  <a:gd name="connsiteX5" fmla="*/ 1198269 w 1198269"/>
                  <a:gd name="connsiteY5" fmla="*/ 1198269 h 1198269"/>
                  <a:gd name="connsiteX6" fmla="*/ 1198269 w 1198269"/>
                  <a:gd name="connsiteY6" fmla="*/ 0 h 1198269"/>
                  <a:gd name="connsiteX0" fmla="*/ 1198269 w 1289709"/>
                  <a:gd name="connsiteY0" fmla="*/ 0 h 1198269"/>
                  <a:gd name="connsiteX1" fmla="*/ 0 w 1289709"/>
                  <a:gd name="connsiteY1" fmla="*/ 0 h 1198269"/>
                  <a:gd name="connsiteX2" fmla="*/ 30186 w 1289709"/>
                  <a:gd name="connsiteY2" fmla="*/ 123635 h 1198269"/>
                  <a:gd name="connsiteX3" fmla="*/ 420178 w 1289709"/>
                  <a:gd name="connsiteY3" fmla="*/ 778091 h 1198269"/>
                  <a:gd name="connsiteX4" fmla="*/ 1074634 w 1289709"/>
                  <a:gd name="connsiteY4" fmla="*/ 1168083 h 1198269"/>
                  <a:gd name="connsiteX5" fmla="*/ 1198269 w 1289709"/>
                  <a:gd name="connsiteY5" fmla="*/ 1198269 h 1198269"/>
                  <a:gd name="connsiteX6" fmla="*/ 1289709 w 1289709"/>
                  <a:gd name="connsiteY6" fmla="*/ 91440 h 1198269"/>
                  <a:gd name="connsiteX0" fmla="*/ 0 w 1289709"/>
                  <a:gd name="connsiteY0" fmla="*/ 0 h 1198269"/>
                  <a:gd name="connsiteX1" fmla="*/ 30186 w 1289709"/>
                  <a:gd name="connsiteY1" fmla="*/ 123635 h 1198269"/>
                  <a:gd name="connsiteX2" fmla="*/ 420178 w 1289709"/>
                  <a:gd name="connsiteY2" fmla="*/ 778091 h 1198269"/>
                  <a:gd name="connsiteX3" fmla="*/ 1074634 w 1289709"/>
                  <a:gd name="connsiteY3" fmla="*/ 1168083 h 1198269"/>
                  <a:gd name="connsiteX4" fmla="*/ 1198269 w 1289709"/>
                  <a:gd name="connsiteY4" fmla="*/ 1198269 h 1198269"/>
                  <a:gd name="connsiteX5" fmla="*/ 1289709 w 1289709"/>
                  <a:gd name="connsiteY5" fmla="*/ 91440 h 1198269"/>
                  <a:gd name="connsiteX0" fmla="*/ 0 w 1198269"/>
                  <a:gd name="connsiteY0" fmla="*/ 0 h 1198269"/>
                  <a:gd name="connsiteX1" fmla="*/ 30186 w 1198269"/>
                  <a:gd name="connsiteY1" fmla="*/ 123635 h 1198269"/>
                  <a:gd name="connsiteX2" fmla="*/ 420178 w 1198269"/>
                  <a:gd name="connsiteY2" fmla="*/ 778091 h 1198269"/>
                  <a:gd name="connsiteX3" fmla="*/ 1074634 w 1198269"/>
                  <a:gd name="connsiteY3" fmla="*/ 1168083 h 1198269"/>
                  <a:gd name="connsiteX4" fmla="*/ 1198269 w 1198269"/>
                  <a:gd name="connsiteY4" fmla="*/ 1198269 h 1198269"/>
                  <a:gd name="connsiteX0" fmla="*/ 0 w 1074634"/>
                  <a:gd name="connsiteY0" fmla="*/ 0 h 1168083"/>
                  <a:gd name="connsiteX1" fmla="*/ 30186 w 1074634"/>
                  <a:gd name="connsiteY1" fmla="*/ 123635 h 1168083"/>
                  <a:gd name="connsiteX2" fmla="*/ 420178 w 1074634"/>
                  <a:gd name="connsiteY2" fmla="*/ 778091 h 1168083"/>
                  <a:gd name="connsiteX3" fmla="*/ 1074634 w 1074634"/>
                  <a:gd name="connsiteY3" fmla="*/ 1168083 h 1168083"/>
                  <a:gd name="connsiteX0" fmla="*/ 0 w 1044448"/>
                  <a:gd name="connsiteY0" fmla="*/ 0 h 1044448"/>
                  <a:gd name="connsiteX1" fmla="*/ 389992 w 1044448"/>
                  <a:gd name="connsiteY1" fmla="*/ 654456 h 1044448"/>
                  <a:gd name="connsiteX2" fmla="*/ 1044448 w 1044448"/>
                  <a:gd name="connsiteY2" fmla="*/ 1044448 h 1044448"/>
                </a:gdLst>
                <a:ahLst/>
                <a:cxnLst>
                  <a:cxn ang="0">
                    <a:pos x="connsiteX0" y="connsiteY0"/>
                  </a:cxn>
                  <a:cxn ang="0">
                    <a:pos x="connsiteX1" y="connsiteY1"/>
                  </a:cxn>
                  <a:cxn ang="0">
                    <a:pos x="connsiteX2" y="connsiteY2"/>
                  </a:cxn>
                </a:cxnLst>
                <a:rect l="l" t="t" r="r" b="b"/>
                <a:pathLst>
                  <a:path w="1044448" h="1044448">
                    <a:moveTo>
                      <a:pt x="0" y="0"/>
                    </a:moveTo>
                    <a:cubicBezTo>
                      <a:pt x="70908" y="239568"/>
                      <a:pt x="200905" y="465369"/>
                      <a:pt x="389992" y="654456"/>
                    </a:cubicBezTo>
                    <a:cubicBezTo>
                      <a:pt x="579079" y="843542"/>
                      <a:pt x="804879" y="973540"/>
                      <a:pt x="1044448" y="1044448"/>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2" name="组合 61"/>
          <p:cNvGrpSpPr/>
          <p:nvPr/>
        </p:nvGrpSpPr>
        <p:grpSpPr>
          <a:xfrm>
            <a:off x="2960022" y="4437932"/>
            <a:ext cx="865102" cy="865102"/>
            <a:chOff x="912586" y="2178144"/>
            <a:chExt cx="1451429" cy="1451427"/>
          </a:xfrm>
        </p:grpSpPr>
        <p:sp>
          <p:nvSpPr>
            <p:cNvPr id="63" name="椭圆 62"/>
            <p:cNvSpPr/>
            <p:nvPr/>
          </p:nvSpPr>
          <p:spPr>
            <a:xfrm>
              <a:off x="1040447" y="2306004"/>
              <a:ext cx="1195707" cy="1195706"/>
            </a:xfrm>
            <a:prstGeom prst="ellipse">
              <a:avLst/>
            </a:prstGeom>
            <a:noFill/>
            <a:ln>
              <a:solidFill>
                <a:srgbClr val="01E2BC">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1217725" y="2483282"/>
              <a:ext cx="841151" cy="841150"/>
            </a:xfrm>
            <a:prstGeom prst="ellipse">
              <a:avLst/>
            </a:prstGeom>
            <a:noFill/>
            <a:ln>
              <a:solidFill>
                <a:schemeClr val="bg1"/>
              </a:solidFill>
            </a:ln>
            <a:effectLst>
              <a:outerShdw blurRad="63500" sx="102000" sy="102000" algn="ctr"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a:off x="912586" y="2178144"/>
              <a:ext cx="1451429" cy="1451427"/>
              <a:chOff x="912586" y="2178144"/>
              <a:chExt cx="1451429" cy="1451427"/>
            </a:xfrm>
          </p:grpSpPr>
          <p:sp>
            <p:nvSpPr>
              <p:cNvPr id="66" name="任意多边形 35"/>
              <p:cNvSpPr/>
              <p:nvPr/>
            </p:nvSpPr>
            <p:spPr>
              <a:xfrm rot="2700000" flipH="1">
                <a:off x="1437207" y="2178144"/>
                <a:ext cx="402187" cy="402187"/>
              </a:xfrm>
              <a:custGeom>
                <a:avLst/>
                <a:gdLst>
                  <a:gd name="connsiteX0" fmla="*/ 778092 w 1198270"/>
                  <a:gd name="connsiteY0" fmla="*/ 420179 h 1198271"/>
                  <a:gd name="connsiteX1" fmla="*/ 123636 w 1198270"/>
                  <a:gd name="connsiteY1" fmla="*/ 30187 h 1198271"/>
                  <a:gd name="connsiteX2" fmla="*/ 0 w 1198270"/>
                  <a:gd name="connsiteY2" fmla="*/ 0 h 1198271"/>
                  <a:gd name="connsiteX3" fmla="*/ 0 w 1198270"/>
                  <a:gd name="connsiteY3" fmla="*/ 1198270 h 1198271"/>
                  <a:gd name="connsiteX4" fmla="*/ 1198270 w 1198270"/>
                  <a:gd name="connsiteY4" fmla="*/ 1198271 h 1198271"/>
                  <a:gd name="connsiteX5" fmla="*/ 1168084 w 1198270"/>
                  <a:gd name="connsiteY5" fmla="*/ 1074635 h 1198271"/>
                  <a:gd name="connsiteX6" fmla="*/ 778092 w 1198270"/>
                  <a:gd name="connsiteY6" fmla="*/ 420179 h 1198271"/>
                  <a:gd name="connsiteX0" fmla="*/ 0 w 1198270"/>
                  <a:gd name="connsiteY0" fmla="*/ 1198270 h 1289710"/>
                  <a:gd name="connsiteX1" fmla="*/ 1198270 w 1198270"/>
                  <a:gd name="connsiteY1" fmla="*/ 1198271 h 1289710"/>
                  <a:gd name="connsiteX2" fmla="*/ 1168084 w 1198270"/>
                  <a:gd name="connsiteY2" fmla="*/ 1074635 h 1289710"/>
                  <a:gd name="connsiteX3" fmla="*/ 778092 w 1198270"/>
                  <a:gd name="connsiteY3" fmla="*/ 420179 h 1289710"/>
                  <a:gd name="connsiteX4" fmla="*/ 123636 w 1198270"/>
                  <a:gd name="connsiteY4" fmla="*/ 30187 h 1289710"/>
                  <a:gd name="connsiteX5" fmla="*/ 0 w 1198270"/>
                  <a:gd name="connsiteY5" fmla="*/ 0 h 1289710"/>
                  <a:gd name="connsiteX6" fmla="*/ 91440 w 1198270"/>
                  <a:gd name="connsiteY6" fmla="*/ 1289710 h 1289710"/>
                  <a:gd name="connsiteX0" fmla="*/ 1198270 w 1198270"/>
                  <a:gd name="connsiteY0" fmla="*/ 1198271 h 1289710"/>
                  <a:gd name="connsiteX1" fmla="*/ 1168084 w 1198270"/>
                  <a:gd name="connsiteY1" fmla="*/ 1074635 h 1289710"/>
                  <a:gd name="connsiteX2" fmla="*/ 778092 w 1198270"/>
                  <a:gd name="connsiteY2" fmla="*/ 420179 h 1289710"/>
                  <a:gd name="connsiteX3" fmla="*/ 123636 w 1198270"/>
                  <a:gd name="connsiteY3" fmla="*/ 30187 h 1289710"/>
                  <a:gd name="connsiteX4" fmla="*/ 0 w 1198270"/>
                  <a:gd name="connsiteY4" fmla="*/ 0 h 1289710"/>
                  <a:gd name="connsiteX5" fmla="*/ 91440 w 1198270"/>
                  <a:gd name="connsiteY5" fmla="*/ 1289710 h 1289710"/>
                  <a:gd name="connsiteX0" fmla="*/ 1198270 w 1198270"/>
                  <a:gd name="connsiteY0" fmla="*/ 1198271 h 1198271"/>
                  <a:gd name="connsiteX1" fmla="*/ 1168084 w 1198270"/>
                  <a:gd name="connsiteY1" fmla="*/ 1074635 h 1198271"/>
                  <a:gd name="connsiteX2" fmla="*/ 778092 w 1198270"/>
                  <a:gd name="connsiteY2" fmla="*/ 420179 h 1198271"/>
                  <a:gd name="connsiteX3" fmla="*/ 123636 w 1198270"/>
                  <a:gd name="connsiteY3" fmla="*/ 30187 h 1198271"/>
                  <a:gd name="connsiteX4" fmla="*/ 0 w 1198270"/>
                  <a:gd name="connsiteY4" fmla="*/ 0 h 1198271"/>
                  <a:gd name="connsiteX0" fmla="*/ 1168084 w 1168084"/>
                  <a:gd name="connsiteY0" fmla="*/ 1074635 h 1074635"/>
                  <a:gd name="connsiteX1" fmla="*/ 778092 w 1168084"/>
                  <a:gd name="connsiteY1" fmla="*/ 420179 h 1074635"/>
                  <a:gd name="connsiteX2" fmla="*/ 123636 w 1168084"/>
                  <a:gd name="connsiteY2" fmla="*/ 30187 h 1074635"/>
                  <a:gd name="connsiteX3" fmla="*/ 0 w 1168084"/>
                  <a:gd name="connsiteY3" fmla="*/ 0 h 1074635"/>
                  <a:gd name="connsiteX0" fmla="*/ 1044448 w 1044448"/>
                  <a:gd name="connsiteY0" fmla="*/ 1044448 h 1044448"/>
                  <a:gd name="connsiteX1" fmla="*/ 654456 w 1044448"/>
                  <a:gd name="connsiteY1" fmla="*/ 389992 h 1044448"/>
                  <a:gd name="connsiteX2" fmla="*/ 0 w 1044448"/>
                  <a:gd name="connsiteY2" fmla="*/ 0 h 1044448"/>
                </a:gdLst>
                <a:ahLst/>
                <a:cxnLst>
                  <a:cxn ang="0">
                    <a:pos x="connsiteX0" y="connsiteY0"/>
                  </a:cxn>
                  <a:cxn ang="0">
                    <a:pos x="connsiteX1" y="connsiteY1"/>
                  </a:cxn>
                  <a:cxn ang="0">
                    <a:pos x="connsiteX2" y="connsiteY2"/>
                  </a:cxn>
                </a:cxnLst>
                <a:rect l="l" t="t" r="r" b="b"/>
                <a:pathLst>
                  <a:path w="1044448" h="1044448">
                    <a:moveTo>
                      <a:pt x="1044448" y="1044448"/>
                    </a:moveTo>
                    <a:cubicBezTo>
                      <a:pt x="973540" y="804879"/>
                      <a:pt x="843542" y="579079"/>
                      <a:pt x="654456" y="389992"/>
                    </a:cubicBezTo>
                    <a:cubicBezTo>
                      <a:pt x="465369" y="200905"/>
                      <a:pt x="239568" y="70908"/>
                      <a:pt x="0" y="0"/>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34"/>
              <p:cNvSpPr/>
              <p:nvPr/>
            </p:nvSpPr>
            <p:spPr>
              <a:xfrm rot="2700000" flipH="1">
                <a:off x="912586" y="2702764"/>
                <a:ext cx="402187" cy="402187"/>
              </a:xfrm>
              <a:custGeom>
                <a:avLst/>
                <a:gdLst>
                  <a:gd name="connsiteX0" fmla="*/ 1198270 w 1198270"/>
                  <a:gd name="connsiteY0" fmla="*/ 0 h 1198270"/>
                  <a:gd name="connsiteX1" fmla="*/ 0 w 1198270"/>
                  <a:gd name="connsiteY1" fmla="*/ 1 h 1198270"/>
                  <a:gd name="connsiteX2" fmla="*/ 0 w 1198270"/>
                  <a:gd name="connsiteY2" fmla="*/ 1198270 h 1198270"/>
                  <a:gd name="connsiteX3" fmla="*/ 123636 w 1198270"/>
                  <a:gd name="connsiteY3" fmla="*/ 1168084 h 1198270"/>
                  <a:gd name="connsiteX4" fmla="*/ 778092 w 1198270"/>
                  <a:gd name="connsiteY4" fmla="*/ 778092 h 1198270"/>
                  <a:gd name="connsiteX5" fmla="*/ 1168084 w 1198270"/>
                  <a:gd name="connsiteY5" fmla="*/ 123636 h 1198270"/>
                  <a:gd name="connsiteX6" fmla="*/ 1198270 w 1198270"/>
                  <a:gd name="connsiteY6" fmla="*/ 0 h 1198270"/>
                  <a:gd name="connsiteX0" fmla="*/ 1198270 w 1198270"/>
                  <a:gd name="connsiteY0" fmla="*/ 0 h 1198270"/>
                  <a:gd name="connsiteX1" fmla="*/ 0 w 1198270"/>
                  <a:gd name="connsiteY1" fmla="*/ 1198270 h 1198270"/>
                  <a:gd name="connsiteX2" fmla="*/ 123636 w 1198270"/>
                  <a:gd name="connsiteY2" fmla="*/ 1168084 h 1198270"/>
                  <a:gd name="connsiteX3" fmla="*/ 778092 w 1198270"/>
                  <a:gd name="connsiteY3" fmla="*/ 778092 h 1198270"/>
                  <a:gd name="connsiteX4" fmla="*/ 1168084 w 1198270"/>
                  <a:gd name="connsiteY4" fmla="*/ 123636 h 1198270"/>
                  <a:gd name="connsiteX5" fmla="*/ 1198270 w 1198270"/>
                  <a:gd name="connsiteY5" fmla="*/ 0 h 1198270"/>
                  <a:gd name="connsiteX0" fmla="*/ 1074634 w 1074634"/>
                  <a:gd name="connsiteY0" fmla="*/ 0 h 1168084"/>
                  <a:gd name="connsiteX1" fmla="*/ 0 w 1074634"/>
                  <a:gd name="connsiteY1" fmla="*/ 1168084 h 1168084"/>
                  <a:gd name="connsiteX2" fmla="*/ 654456 w 1074634"/>
                  <a:gd name="connsiteY2" fmla="*/ 778092 h 1168084"/>
                  <a:gd name="connsiteX3" fmla="*/ 1044448 w 1074634"/>
                  <a:gd name="connsiteY3" fmla="*/ 123636 h 1168084"/>
                  <a:gd name="connsiteX4" fmla="*/ 1074634 w 1074634"/>
                  <a:gd name="connsiteY4" fmla="*/ 0 h 1168084"/>
                  <a:gd name="connsiteX0" fmla="*/ 1074634 w 1166074"/>
                  <a:gd name="connsiteY0" fmla="*/ 0 h 1168084"/>
                  <a:gd name="connsiteX1" fmla="*/ 0 w 1166074"/>
                  <a:gd name="connsiteY1" fmla="*/ 1168084 h 1168084"/>
                  <a:gd name="connsiteX2" fmla="*/ 654456 w 1166074"/>
                  <a:gd name="connsiteY2" fmla="*/ 778092 h 1168084"/>
                  <a:gd name="connsiteX3" fmla="*/ 1044448 w 1166074"/>
                  <a:gd name="connsiteY3" fmla="*/ 123636 h 1168084"/>
                  <a:gd name="connsiteX4" fmla="*/ 1166074 w 1166074"/>
                  <a:gd name="connsiteY4" fmla="*/ 91440 h 1168084"/>
                  <a:gd name="connsiteX0" fmla="*/ 0 w 1166074"/>
                  <a:gd name="connsiteY0" fmla="*/ 1077480 h 1077480"/>
                  <a:gd name="connsiteX1" fmla="*/ 654456 w 1166074"/>
                  <a:gd name="connsiteY1" fmla="*/ 687488 h 1077480"/>
                  <a:gd name="connsiteX2" fmla="*/ 1044448 w 1166074"/>
                  <a:gd name="connsiteY2" fmla="*/ 33032 h 1077480"/>
                  <a:gd name="connsiteX3" fmla="*/ 1166074 w 1166074"/>
                  <a:gd name="connsiteY3" fmla="*/ 836 h 1077480"/>
                  <a:gd name="connsiteX0" fmla="*/ 0 w 1044448"/>
                  <a:gd name="connsiteY0" fmla="*/ 1044448 h 1044448"/>
                  <a:gd name="connsiteX1" fmla="*/ 654456 w 1044448"/>
                  <a:gd name="connsiteY1" fmla="*/ 654456 h 1044448"/>
                  <a:gd name="connsiteX2" fmla="*/ 1044448 w 1044448"/>
                  <a:gd name="connsiteY2" fmla="*/ 0 h 1044448"/>
                </a:gdLst>
                <a:ahLst/>
                <a:cxnLst>
                  <a:cxn ang="0">
                    <a:pos x="connsiteX0" y="connsiteY0"/>
                  </a:cxn>
                  <a:cxn ang="0">
                    <a:pos x="connsiteX1" y="connsiteY1"/>
                  </a:cxn>
                  <a:cxn ang="0">
                    <a:pos x="connsiteX2" y="connsiteY2"/>
                  </a:cxn>
                </a:cxnLst>
                <a:rect l="l" t="t" r="r" b="b"/>
                <a:pathLst>
                  <a:path w="1044448" h="1044448">
                    <a:moveTo>
                      <a:pt x="0" y="1044448"/>
                    </a:moveTo>
                    <a:cubicBezTo>
                      <a:pt x="239568" y="973540"/>
                      <a:pt x="465369" y="843543"/>
                      <a:pt x="654456" y="654456"/>
                    </a:cubicBezTo>
                    <a:cubicBezTo>
                      <a:pt x="843543" y="465368"/>
                      <a:pt x="973540" y="239568"/>
                      <a:pt x="1044448" y="0"/>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33"/>
              <p:cNvSpPr/>
              <p:nvPr/>
            </p:nvSpPr>
            <p:spPr>
              <a:xfrm rot="2700000" flipH="1">
                <a:off x="1961828" y="2702764"/>
                <a:ext cx="402187" cy="402187"/>
              </a:xfrm>
              <a:custGeom>
                <a:avLst/>
                <a:gdLst>
                  <a:gd name="connsiteX0" fmla="*/ 1198269 w 1198269"/>
                  <a:gd name="connsiteY0" fmla="*/ 0 h 1198270"/>
                  <a:gd name="connsiteX1" fmla="*/ 1074634 w 1198269"/>
                  <a:gd name="connsiteY1" fmla="*/ 30186 h 1198270"/>
                  <a:gd name="connsiteX2" fmla="*/ 420178 w 1198269"/>
                  <a:gd name="connsiteY2" fmla="*/ 420178 h 1198270"/>
                  <a:gd name="connsiteX3" fmla="*/ 30186 w 1198269"/>
                  <a:gd name="connsiteY3" fmla="*/ 1074634 h 1198270"/>
                  <a:gd name="connsiteX4" fmla="*/ 0 w 1198269"/>
                  <a:gd name="connsiteY4" fmla="*/ 1198270 h 1198270"/>
                  <a:gd name="connsiteX5" fmla="*/ 1198269 w 1198269"/>
                  <a:gd name="connsiteY5" fmla="*/ 1198269 h 1198270"/>
                  <a:gd name="connsiteX6" fmla="*/ 1198269 w 1198269"/>
                  <a:gd name="connsiteY6" fmla="*/ 0 h 1198270"/>
                  <a:gd name="connsiteX0" fmla="*/ 1198269 w 1289709"/>
                  <a:gd name="connsiteY0" fmla="*/ 1198269 h 1289709"/>
                  <a:gd name="connsiteX1" fmla="*/ 1198269 w 1289709"/>
                  <a:gd name="connsiteY1" fmla="*/ 0 h 1289709"/>
                  <a:gd name="connsiteX2" fmla="*/ 1074634 w 1289709"/>
                  <a:gd name="connsiteY2" fmla="*/ 30186 h 1289709"/>
                  <a:gd name="connsiteX3" fmla="*/ 420178 w 1289709"/>
                  <a:gd name="connsiteY3" fmla="*/ 420178 h 1289709"/>
                  <a:gd name="connsiteX4" fmla="*/ 30186 w 1289709"/>
                  <a:gd name="connsiteY4" fmla="*/ 1074634 h 1289709"/>
                  <a:gd name="connsiteX5" fmla="*/ 0 w 1289709"/>
                  <a:gd name="connsiteY5" fmla="*/ 1198270 h 1289709"/>
                  <a:gd name="connsiteX6" fmla="*/ 1289709 w 1289709"/>
                  <a:gd name="connsiteY6" fmla="*/ 1289709 h 1289709"/>
                  <a:gd name="connsiteX0" fmla="*/ 1198269 w 1198269"/>
                  <a:gd name="connsiteY0" fmla="*/ 1198269 h 1198270"/>
                  <a:gd name="connsiteX1" fmla="*/ 1198269 w 1198269"/>
                  <a:gd name="connsiteY1" fmla="*/ 0 h 1198270"/>
                  <a:gd name="connsiteX2" fmla="*/ 1074634 w 1198269"/>
                  <a:gd name="connsiteY2" fmla="*/ 30186 h 1198270"/>
                  <a:gd name="connsiteX3" fmla="*/ 420178 w 1198269"/>
                  <a:gd name="connsiteY3" fmla="*/ 420178 h 1198270"/>
                  <a:gd name="connsiteX4" fmla="*/ 30186 w 1198269"/>
                  <a:gd name="connsiteY4" fmla="*/ 1074634 h 1198270"/>
                  <a:gd name="connsiteX5" fmla="*/ 0 w 1198269"/>
                  <a:gd name="connsiteY5" fmla="*/ 1198270 h 1198270"/>
                  <a:gd name="connsiteX0" fmla="*/ 1198269 w 1198269"/>
                  <a:gd name="connsiteY0" fmla="*/ 0 h 1198270"/>
                  <a:gd name="connsiteX1" fmla="*/ 1074634 w 1198269"/>
                  <a:gd name="connsiteY1" fmla="*/ 30186 h 1198270"/>
                  <a:gd name="connsiteX2" fmla="*/ 420178 w 1198269"/>
                  <a:gd name="connsiteY2" fmla="*/ 420178 h 1198270"/>
                  <a:gd name="connsiteX3" fmla="*/ 30186 w 1198269"/>
                  <a:gd name="connsiteY3" fmla="*/ 1074634 h 1198270"/>
                  <a:gd name="connsiteX4" fmla="*/ 0 w 1198269"/>
                  <a:gd name="connsiteY4" fmla="*/ 1198270 h 1198270"/>
                  <a:gd name="connsiteX0" fmla="*/ 1074634 w 1074634"/>
                  <a:gd name="connsiteY0" fmla="*/ 0 h 1168084"/>
                  <a:gd name="connsiteX1" fmla="*/ 420178 w 1074634"/>
                  <a:gd name="connsiteY1" fmla="*/ 389992 h 1168084"/>
                  <a:gd name="connsiteX2" fmla="*/ 30186 w 1074634"/>
                  <a:gd name="connsiteY2" fmla="*/ 1044448 h 1168084"/>
                  <a:gd name="connsiteX3" fmla="*/ 0 w 1074634"/>
                  <a:gd name="connsiteY3" fmla="*/ 1168084 h 1168084"/>
                  <a:gd name="connsiteX0" fmla="*/ 1044448 w 1044448"/>
                  <a:gd name="connsiteY0" fmla="*/ 0 h 1044448"/>
                  <a:gd name="connsiteX1" fmla="*/ 389992 w 1044448"/>
                  <a:gd name="connsiteY1" fmla="*/ 389992 h 1044448"/>
                  <a:gd name="connsiteX2" fmla="*/ 0 w 1044448"/>
                  <a:gd name="connsiteY2" fmla="*/ 1044448 h 1044448"/>
                </a:gdLst>
                <a:ahLst/>
                <a:cxnLst>
                  <a:cxn ang="0">
                    <a:pos x="connsiteX0" y="connsiteY0"/>
                  </a:cxn>
                  <a:cxn ang="0">
                    <a:pos x="connsiteX1" y="connsiteY1"/>
                  </a:cxn>
                  <a:cxn ang="0">
                    <a:pos x="connsiteX2" y="connsiteY2"/>
                  </a:cxn>
                </a:cxnLst>
                <a:rect l="l" t="t" r="r" b="b"/>
                <a:pathLst>
                  <a:path w="1044448" h="1044448">
                    <a:moveTo>
                      <a:pt x="1044448" y="0"/>
                    </a:moveTo>
                    <a:cubicBezTo>
                      <a:pt x="804880" y="70908"/>
                      <a:pt x="579079" y="200905"/>
                      <a:pt x="389992" y="389992"/>
                    </a:cubicBezTo>
                    <a:cubicBezTo>
                      <a:pt x="200905" y="579079"/>
                      <a:pt x="70908" y="804879"/>
                      <a:pt x="0" y="1044448"/>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31"/>
              <p:cNvSpPr/>
              <p:nvPr/>
            </p:nvSpPr>
            <p:spPr>
              <a:xfrm rot="2700000" flipH="1">
                <a:off x="1437207" y="3227384"/>
                <a:ext cx="402187" cy="402187"/>
              </a:xfrm>
              <a:custGeom>
                <a:avLst/>
                <a:gdLst>
                  <a:gd name="connsiteX0" fmla="*/ 1198269 w 1198269"/>
                  <a:gd name="connsiteY0" fmla="*/ 0 h 1198269"/>
                  <a:gd name="connsiteX1" fmla="*/ 0 w 1198269"/>
                  <a:gd name="connsiteY1" fmla="*/ 0 h 1198269"/>
                  <a:gd name="connsiteX2" fmla="*/ 30186 w 1198269"/>
                  <a:gd name="connsiteY2" fmla="*/ 123635 h 1198269"/>
                  <a:gd name="connsiteX3" fmla="*/ 420178 w 1198269"/>
                  <a:gd name="connsiteY3" fmla="*/ 778091 h 1198269"/>
                  <a:gd name="connsiteX4" fmla="*/ 1074634 w 1198269"/>
                  <a:gd name="connsiteY4" fmla="*/ 1168083 h 1198269"/>
                  <a:gd name="connsiteX5" fmla="*/ 1198269 w 1198269"/>
                  <a:gd name="connsiteY5" fmla="*/ 1198269 h 1198269"/>
                  <a:gd name="connsiteX6" fmla="*/ 1198269 w 1198269"/>
                  <a:gd name="connsiteY6" fmla="*/ 0 h 1198269"/>
                  <a:gd name="connsiteX0" fmla="*/ 1198269 w 1289709"/>
                  <a:gd name="connsiteY0" fmla="*/ 0 h 1198269"/>
                  <a:gd name="connsiteX1" fmla="*/ 0 w 1289709"/>
                  <a:gd name="connsiteY1" fmla="*/ 0 h 1198269"/>
                  <a:gd name="connsiteX2" fmla="*/ 30186 w 1289709"/>
                  <a:gd name="connsiteY2" fmla="*/ 123635 h 1198269"/>
                  <a:gd name="connsiteX3" fmla="*/ 420178 w 1289709"/>
                  <a:gd name="connsiteY3" fmla="*/ 778091 h 1198269"/>
                  <a:gd name="connsiteX4" fmla="*/ 1074634 w 1289709"/>
                  <a:gd name="connsiteY4" fmla="*/ 1168083 h 1198269"/>
                  <a:gd name="connsiteX5" fmla="*/ 1198269 w 1289709"/>
                  <a:gd name="connsiteY5" fmla="*/ 1198269 h 1198269"/>
                  <a:gd name="connsiteX6" fmla="*/ 1289709 w 1289709"/>
                  <a:gd name="connsiteY6" fmla="*/ 91440 h 1198269"/>
                  <a:gd name="connsiteX0" fmla="*/ 0 w 1289709"/>
                  <a:gd name="connsiteY0" fmla="*/ 0 h 1198269"/>
                  <a:gd name="connsiteX1" fmla="*/ 30186 w 1289709"/>
                  <a:gd name="connsiteY1" fmla="*/ 123635 h 1198269"/>
                  <a:gd name="connsiteX2" fmla="*/ 420178 w 1289709"/>
                  <a:gd name="connsiteY2" fmla="*/ 778091 h 1198269"/>
                  <a:gd name="connsiteX3" fmla="*/ 1074634 w 1289709"/>
                  <a:gd name="connsiteY3" fmla="*/ 1168083 h 1198269"/>
                  <a:gd name="connsiteX4" fmla="*/ 1198269 w 1289709"/>
                  <a:gd name="connsiteY4" fmla="*/ 1198269 h 1198269"/>
                  <a:gd name="connsiteX5" fmla="*/ 1289709 w 1289709"/>
                  <a:gd name="connsiteY5" fmla="*/ 91440 h 1198269"/>
                  <a:gd name="connsiteX0" fmla="*/ 0 w 1198269"/>
                  <a:gd name="connsiteY0" fmla="*/ 0 h 1198269"/>
                  <a:gd name="connsiteX1" fmla="*/ 30186 w 1198269"/>
                  <a:gd name="connsiteY1" fmla="*/ 123635 h 1198269"/>
                  <a:gd name="connsiteX2" fmla="*/ 420178 w 1198269"/>
                  <a:gd name="connsiteY2" fmla="*/ 778091 h 1198269"/>
                  <a:gd name="connsiteX3" fmla="*/ 1074634 w 1198269"/>
                  <a:gd name="connsiteY3" fmla="*/ 1168083 h 1198269"/>
                  <a:gd name="connsiteX4" fmla="*/ 1198269 w 1198269"/>
                  <a:gd name="connsiteY4" fmla="*/ 1198269 h 1198269"/>
                  <a:gd name="connsiteX0" fmla="*/ 0 w 1074634"/>
                  <a:gd name="connsiteY0" fmla="*/ 0 h 1168083"/>
                  <a:gd name="connsiteX1" fmla="*/ 30186 w 1074634"/>
                  <a:gd name="connsiteY1" fmla="*/ 123635 h 1168083"/>
                  <a:gd name="connsiteX2" fmla="*/ 420178 w 1074634"/>
                  <a:gd name="connsiteY2" fmla="*/ 778091 h 1168083"/>
                  <a:gd name="connsiteX3" fmla="*/ 1074634 w 1074634"/>
                  <a:gd name="connsiteY3" fmla="*/ 1168083 h 1168083"/>
                  <a:gd name="connsiteX0" fmla="*/ 0 w 1044448"/>
                  <a:gd name="connsiteY0" fmla="*/ 0 h 1044448"/>
                  <a:gd name="connsiteX1" fmla="*/ 389992 w 1044448"/>
                  <a:gd name="connsiteY1" fmla="*/ 654456 h 1044448"/>
                  <a:gd name="connsiteX2" fmla="*/ 1044448 w 1044448"/>
                  <a:gd name="connsiteY2" fmla="*/ 1044448 h 1044448"/>
                </a:gdLst>
                <a:ahLst/>
                <a:cxnLst>
                  <a:cxn ang="0">
                    <a:pos x="connsiteX0" y="connsiteY0"/>
                  </a:cxn>
                  <a:cxn ang="0">
                    <a:pos x="connsiteX1" y="connsiteY1"/>
                  </a:cxn>
                  <a:cxn ang="0">
                    <a:pos x="connsiteX2" y="connsiteY2"/>
                  </a:cxn>
                </a:cxnLst>
                <a:rect l="l" t="t" r="r" b="b"/>
                <a:pathLst>
                  <a:path w="1044448" h="1044448">
                    <a:moveTo>
                      <a:pt x="0" y="0"/>
                    </a:moveTo>
                    <a:cubicBezTo>
                      <a:pt x="70908" y="239568"/>
                      <a:pt x="200905" y="465369"/>
                      <a:pt x="389992" y="654456"/>
                    </a:cubicBezTo>
                    <a:cubicBezTo>
                      <a:pt x="579079" y="843542"/>
                      <a:pt x="804879" y="973540"/>
                      <a:pt x="1044448" y="1044448"/>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0" name="组合 99"/>
          <p:cNvGrpSpPr/>
          <p:nvPr/>
        </p:nvGrpSpPr>
        <p:grpSpPr>
          <a:xfrm>
            <a:off x="3967827" y="1440063"/>
            <a:ext cx="5264150" cy="706450"/>
            <a:chOff x="3967827" y="1440063"/>
            <a:chExt cx="5264150" cy="706450"/>
          </a:xfrm>
        </p:grpSpPr>
        <p:grpSp>
          <p:nvGrpSpPr>
            <p:cNvPr id="19" name="组合 18"/>
            <p:cNvGrpSpPr/>
            <p:nvPr/>
          </p:nvGrpSpPr>
          <p:grpSpPr>
            <a:xfrm>
              <a:off x="3967827" y="1440063"/>
              <a:ext cx="5264150" cy="706450"/>
              <a:chOff x="1117600" y="1876651"/>
              <a:chExt cx="6870700" cy="922049"/>
            </a:xfrm>
          </p:grpSpPr>
          <p:sp>
            <p:nvSpPr>
              <p:cNvPr id="6" name="矩形 5"/>
              <p:cNvSpPr/>
              <p:nvPr/>
            </p:nvSpPr>
            <p:spPr>
              <a:xfrm>
                <a:off x="1154934" y="1913853"/>
                <a:ext cx="6795266" cy="829146"/>
              </a:xfrm>
              <a:prstGeom prst="rect">
                <a:avLst/>
              </a:prstGeom>
              <a:noFill/>
              <a:ln w="31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任意多边形 132"/>
              <p:cNvSpPr/>
              <p:nvPr/>
            </p:nvSpPr>
            <p:spPr>
              <a:xfrm>
                <a:off x="1117600" y="1876651"/>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133"/>
              <p:cNvSpPr/>
              <p:nvPr/>
            </p:nvSpPr>
            <p:spPr>
              <a:xfrm flipH="1">
                <a:off x="7532121" y="1876651"/>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134"/>
              <p:cNvSpPr/>
              <p:nvPr/>
            </p:nvSpPr>
            <p:spPr>
              <a:xfrm flipV="1">
                <a:off x="1117600" y="2349298"/>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135"/>
              <p:cNvSpPr/>
              <p:nvPr/>
            </p:nvSpPr>
            <p:spPr>
              <a:xfrm flipH="1" flipV="1">
                <a:off x="7532121" y="2349298"/>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TextBox 31"/>
            <p:cNvSpPr txBox="1"/>
            <p:nvPr/>
          </p:nvSpPr>
          <p:spPr>
            <a:xfrm flipH="1">
              <a:off x="4267815" y="1553550"/>
              <a:ext cx="4509258" cy="461665"/>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a:lnSpc>
                  <a:spcPct val="100000"/>
                </a:lnSpc>
                <a:defRPr/>
              </a:pPr>
              <a:r>
                <a:rPr lang="zh-CN" altLang="en-US" sz="2400" dirty="0">
                  <a:solidFill>
                    <a:srgbClr val="01E2BC"/>
                  </a:solidFill>
                  <a:effectLst>
                    <a:outerShdw blurRad="266700" algn="tl" rotWithShape="0">
                      <a:schemeClr val="tx2">
                        <a:lumMod val="40000"/>
                        <a:lumOff val="60000"/>
                        <a:alpha val="55000"/>
                      </a:schemeClr>
                    </a:outerShdw>
                  </a:effectLst>
                  <a:latin typeface="Arial Rounded MT Bold" pitchFamily="34" charset="0"/>
                  <a:cs typeface="Times New Roman" pitchFamily="18" charset="0"/>
                </a:rPr>
                <a:t>年度工作概述</a:t>
              </a:r>
            </a:p>
          </p:txBody>
        </p:sp>
      </p:grpSp>
      <p:grpSp>
        <p:nvGrpSpPr>
          <p:cNvPr id="101" name="组合 100"/>
          <p:cNvGrpSpPr/>
          <p:nvPr/>
        </p:nvGrpSpPr>
        <p:grpSpPr>
          <a:xfrm>
            <a:off x="3967827" y="2468763"/>
            <a:ext cx="5264150" cy="706450"/>
            <a:chOff x="3967827" y="2468763"/>
            <a:chExt cx="5264150" cy="706450"/>
          </a:xfrm>
        </p:grpSpPr>
        <p:grpSp>
          <p:nvGrpSpPr>
            <p:cNvPr id="20" name="组合 19"/>
            <p:cNvGrpSpPr/>
            <p:nvPr/>
          </p:nvGrpSpPr>
          <p:grpSpPr>
            <a:xfrm>
              <a:off x="3967827" y="2468763"/>
              <a:ext cx="5264150" cy="706450"/>
              <a:chOff x="1117600" y="1876651"/>
              <a:chExt cx="6870700" cy="922049"/>
            </a:xfrm>
          </p:grpSpPr>
          <p:sp>
            <p:nvSpPr>
              <p:cNvPr id="21" name="矩形 20"/>
              <p:cNvSpPr/>
              <p:nvPr/>
            </p:nvSpPr>
            <p:spPr>
              <a:xfrm>
                <a:off x="1154934" y="1913853"/>
                <a:ext cx="6795266" cy="829146"/>
              </a:xfrm>
              <a:prstGeom prst="rect">
                <a:avLst/>
              </a:prstGeom>
              <a:noFill/>
              <a:ln w="31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任意多边形 132"/>
              <p:cNvSpPr/>
              <p:nvPr/>
            </p:nvSpPr>
            <p:spPr>
              <a:xfrm>
                <a:off x="1117600" y="1876651"/>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133"/>
              <p:cNvSpPr/>
              <p:nvPr/>
            </p:nvSpPr>
            <p:spPr>
              <a:xfrm flipH="1">
                <a:off x="7532121" y="1876651"/>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134"/>
              <p:cNvSpPr/>
              <p:nvPr/>
            </p:nvSpPr>
            <p:spPr>
              <a:xfrm flipV="1">
                <a:off x="1117600" y="2349298"/>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135"/>
              <p:cNvSpPr/>
              <p:nvPr/>
            </p:nvSpPr>
            <p:spPr>
              <a:xfrm flipH="1" flipV="1">
                <a:off x="7532121" y="2349298"/>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TextBox 31"/>
            <p:cNvSpPr txBox="1"/>
            <p:nvPr/>
          </p:nvSpPr>
          <p:spPr>
            <a:xfrm flipH="1">
              <a:off x="4161144" y="2582249"/>
              <a:ext cx="4683389" cy="461665"/>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a:lnSpc>
                  <a:spcPct val="100000"/>
                </a:lnSpc>
                <a:defRPr/>
              </a:pPr>
              <a:r>
                <a:rPr lang="zh-CN" altLang="en-US" sz="2400" dirty="0">
                  <a:solidFill>
                    <a:srgbClr val="01E2BC"/>
                  </a:solidFill>
                  <a:effectLst>
                    <a:outerShdw blurRad="266700" algn="tl" rotWithShape="0">
                      <a:schemeClr val="tx2">
                        <a:lumMod val="40000"/>
                        <a:lumOff val="60000"/>
                        <a:alpha val="55000"/>
                      </a:schemeClr>
                    </a:outerShdw>
                  </a:effectLst>
                  <a:latin typeface="Arial Rounded MT Bold" pitchFamily="34" charset="0"/>
                  <a:cs typeface="Times New Roman" pitchFamily="18" charset="0"/>
                </a:rPr>
                <a:t>工作完成情况</a:t>
              </a:r>
            </a:p>
          </p:txBody>
        </p:sp>
      </p:grpSp>
      <p:grpSp>
        <p:nvGrpSpPr>
          <p:cNvPr id="102" name="组合 101"/>
          <p:cNvGrpSpPr/>
          <p:nvPr/>
        </p:nvGrpSpPr>
        <p:grpSpPr>
          <a:xfrm>
            <a:off x="3967827" y="3497463"/>
            <a:ext cx="5264150" cy="706450"/>
            <a:chOff x="3967827" y="3497463"/>
            <a:chExt cx="5264150" cy="706450"/>
          </a:xfrm>
        </p:grpSpPr>
        <p:grpSp>
          <p:nvGrpSpPr>
            <p:cNvPr id="26" name="组合 25"/>
            <p:cNvGrpSpPr/>
            <p:nvPr/>
          </p:nvGrpSpPr>
          <p:grpSpPr>
            <a:xfrm>
              <a:off x="3967827" y="3497463"/>
              <a:ext cx="5264150" cy="706450"/>
              <a:chOff x="1117600" y="1876651"/>
              <a:chExt cx="6870700" cy="922049"/>
            </a:xfrm>
          </p:grpSpPr>
          <p:sp>
            <p:nvSpPr>
              <p:cNvPr id="27" name="矩形 26"/>
              <p:cNvSpPr/>
              <p:nvPr/>
            </p:nvSpPr>
            <p:spPr>
              <a:xfrm>
                <a:off x="1154934" y="1913853"/>
                <a:ext cx="6795266" cy="829146"/>
              </a:xfrm>
              <a:prstGeom prst="rect">
                <a:avLst/>
              </a:prstGeom>
              <a:noFill/>
              <a:ln w="31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132"/>
              <p:cNvSpPr/>
              <p:nvPr/>
            </p:nvSpPr>
            <p:spPr>
              <a:xfrm>
                <a:off x="1117600" y="1876651"/>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133"/>
              <p:cNvSpPr/>
              <p:nvPr/>
            </p:nvSpPr>
            <p:spPr>
              <a:xfrm flipH="1">
                <a:off x="7532121" y="1876651"/>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134"/>
              <p:cNvSpPr/>
              <p:nvPr/>
            </p:nvSpPr>
            <p:spPr>
              <a:xfrm flipV="1">
                <a:off x="1117600" y="2349298"/>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135"/>
              <p:cNvSpPr/>
              <p:nvPr/>
            </p:nvSpPr>
            <p:spPr>
              <a:xfrm flipH="1" flipV="1">
                <a:off x="7532121" y="2349298"/>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3" name="TextBox 31"/>
            <p:cNvSpPr txBox="1"/>
            <p:nvPr/>
          </p:nvSpPr>
          <p:spPr>
            <a:xfrm flipH="1">
              <a:off x="4267815" y="3606658"/>
              <a:ext cx="4509258" cy="461665"/>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a:lnSpc>
                  <a:spcPct val="100000"/>
                </a:lnSpc>
                <a:defRPr/>
              </a:pPr>
              <a:r>
                <a:rPr lang="zh-CN" altLang="en-US" sz="2400" dirty="0">
                  <a:solidFill>
                    <a:srgbClr val="01E2BC"/>
                  </a:solidFill>
                  <a:effectLst>
                    <a:outerShdw blurRad="266700" algn="tl" rotWithShape="0">
                      <a:schemeClr val="tx2">
                        <a:lumMod val="40000"/>
                        <a:lumOff val="60000"/>
                        <a:alpha val="55000"/>
                      </a:schemeClr>
                    </a:outerShdw>
                  </a:effectLst>
                  <a:latin typeface="Arial Rounded MT Bold" pitchFamily="34" charset="0"/>
                  <a:cs typeface="Times New Roman" pitchFamily="18" charset="0"/>
                </a:rPr>
                <a:t>工作存在不足</a:t>
              </a:r>
            </a:p>
          </p:txBody>
        </p:sp>
      </p:grpSp>
      <p:grpSp>
        <p:nvGrpSpPr>
          <p:cNvPr id="103" name="组合 102"/>
          <p:cNvGrpSpPr/>
          <p:nvPr/>
        </p:nvGrpSpPr>
        <p:grpSpPr>
          <a:xfrm>
            <a:off x="3967827" y="4526163"/>
            <a:ext cx="5264150" cy="706450"/>
            <a:chOff x="3967827" y="4526163"/>
            <a:chExt cx="5264150" cy="706450"/>
          </a:xfrm>
        </p:grpSpPr>
        <p:grpSp>
          <p:nvGrpSpPr>
            <p:cNvPr id="32" name="组合 31"/>
            <p:cNvGrpSpPr/>
            <p:nvPr/>
          </p:nvGrpSpPr>
          <p:grpSpPr>
            <a:xfrm>
              <a:off x="3967827" y="4526163"/>
              <a:ext cx="5264150" cy="706450"/>
              <a:chOff x="1117600" y="1876651"/>
              <a:chExt cx="6870700" cy="922049"/>
            </a:xfrm>
          </p:grpSpPr>
          <p:sp>
            <p:nvSpPr>
              <p:cNvPr id="33" name="矩形 32"/>
              <p:cNvSpPr/>
              <p:nvPr/>
            </p:nvSpPr>
            <p:spPr>
              <a:xfrm>
                <a:off x="1154934" y="1913853"/>
                <a:ext cx="6795266" cy="829146"/>
              </a:xfrm>
              <a:prstGeom prst="rect">
                <a:avLst/>
              </a:prstGeom>
              <a:noFill/>
              <a:ln w="31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132"/>
              <p:cNvSpPr/>
              <p:nvPr/>
            </p:nvSpPr>
            <p:spPr>
              <a:xfrm>
                <a:off x="1117600" y="1876651"/>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133"/>
              <p:cNvSpPr/>
              <p:nvPr/>
            </p:nvSpPr>
            <p:spPr>
              <a:xfrm flipH="1">
                <a:off x="7532121" y="1876651"/>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134"/>
              <p:cNvSpPr/>
              <p:nvPr/>
            </p:nvSpPr>
            <p:spPr>
              <a:xfrm flipV="1">
                <a:off x="1117600" y="2349298"/>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135"/>
              <p:cNvSpPr/>
              <p:nvPr/>
            </p:nvSpPr>
            <p:spPr>
              <a:xfrm flipH="1" flipV="1">
                <a:off x="7532121" y="2349298"/>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TextBox 31"/>
            <p:cNvSpPr txBox="1"/>
            <p:nvPr/>
          </p:nvSpPr>
          <p:spPr>
            <a:xfrm flipH="1">
              <a:off x="4267815" y="4639649"/>
              <a:ext cx="4509258" cy="461665"/>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eaLnBrk="1" fontAlgn="auto" hangingPunct="1">
                <a:lnSpc>
                  <a:spcPct val="100000"/>
                </a:lnSpc>
                <a:spcBef>
                  <a:spcPts val="0"/>
                </a:spcBef>
                <a:spcAft>
                  <a:spcPts val="0"/>
                </a:spcAft>
                <a:defRPr/>
              </a:pPr>
              <a:r>
                <a:rPr lang="zh-CN" altLang="en-US" sz="2400" dirty="0">
                  <a:solidFill>
                    <a:srgbClr val="01E2BC"/>
                  </a:solidFill>
                  <a:effectLst>
                    <a:outerShdw blurRad="266700" algn="tl" rotWithShape="0">
                      <a:schemeClr val="tx2">
                        <a:lumMod val="40000"/>
                        <a:lumOff val="60000"/>
                        <a:alpha val="55000"/>
                      </a:schemeClr>
                    </a:outerShdw>
                  </a:effectLst>
                  <a:latin typeface="Arial Rounded MT Bold" pitchFamily="34" charset="0"/>
                  <a:cs typeface="Times New Roman" pitchFamily="18" charset="0"/>
                </a:rPr>
                <a:t>成功项目展示</a:t>
              </a:r>
            </a:p>
          </p:txBody>
        </p:sp>
      </p:grpSp>
      <p:sp>
        <p:nvSpPr>
          <p:cNvPr id="75" name="TextBox 31"/>
          <p:cNvSpPr txBox="1"/>
          <p:nvPr/>
        </p:nvSpPr>
        <p:spPr>
          <a:xfrm flipH="1">
            <a:off x="3141893" y="1582125"/>
            <a:ext cx="513241" cy="461665"/>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eaLnBrk="1" fontAlgn="auto" hangingPunct="1">
              <a:lnSpc>
                <a:spcPct val="100000"/>
              </a:lnSpc>
              <a:spcBef>
                <a:spcPts val="0"/>
              </a:spcBef>
              <a:spcAft>
                <a:spcPts val="0"/>
              </a:spcAft>
              <a:defRPr/>
            </a:pPr>
            <a:r>
              <a:rPr lang="en-US" altLang="zh-CN" sz="2400" dirty="0">
                <a:solidFill>
                  <a:srgbClr val="01E2BC"/>
                </a:solidFill>
                <a:effectLst>
                  <a:outerShdw blurRad="266700" algn="tl" rotWithShape="0">
                    <a:schemeClr val="tx2">
                      <a:lumMod val="40000"/>
                      <a:lumOff val="60000"/>
                      <a:alpha val="55000"/>
                    </a:schemeClr>
                  </a:outerShdw>
                </a:effectLst>
                <a:cs typeface="Times New Roman" pitchFamily="18" charset="0"/>
              </a:rPr>
              <a:t>01</a:t>
            </a:r>
            <a:endParaRPr lang="zh-CN" altLang="en-US" sz="2400" dirty="0">
              <a:solidFill>
                <a:srgbClr val="01E2BC"/>
              </a:solidFill>
              <a:effectLst>
                <a:outerShdw blurRad="266700" algn="tl" rotWithShape="0">
                  <a:schemeClr val="tx2">
                    <a:lumMod val="40000"/>
                    <a:lumOff val="60000"/>
                    <a:alpha val="55000"/>
                  </a:schemeClr>
                </a:outerShdw>
              </a:effectLst>
              <a:cs typeface="Times New Roman" pitchFamily="18" charset="0"/>
            </a:endParaRPr>
          </a:p>
        </p:txBody>
      </p:sp>
      <p:sp>
        <p:nvSpPr>
          <p:cNvPr id="76" name="TextBox 31"/>
          <p:cNvSpPr txBox="1"/>
          <p:nvPr/>
        </p:nvSpPr>
        <p:spPr>
          <a:xfrm flipH="1">
            <a:off x="3141893" y="2582541"/>
            <a:ext cx="513241" cy="461665"/>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eaLnBrk="1" fontAlgn="auto" hangingPunct="1">
              <a:lnSpc>
                <a:spcPct val="100000"/>
              </a:lnSpc>
              <a:spcBef>
                <a:spcPts val="0"/>
              </a:spcBef>
              <a:spcAft>
                <a:spcPts val="0"/>
              </a:spcAft>
              <a:defRPr/>
            </a:pPr>
            <a:r>
              <a:rPr lang="en-US" altLang="zh-CN" sz="2400" dirty="0">
                <a:solidFill>
                  <a:srgbClr val="01E2BC"/>
                </a:solidFill>
                <a:effectLst>
                  <a:outerShdw blurRad="266700" algn="tl" rotWithShape="0">
                    <a:schemeClr val="tx2">
                      <a:lumMod val="40000"/>
                      <a:lumOff val="60000"/>
                      <a:alpha val="55000"/>
                    </a:schemeClr>
                  </a:outerShdw>
                </a:effectLst>
                <a:cs typeface="Times New Roman" pitchFamily="18" charset="0"/>
              </a:rPr>
              <a:t>02</a:t>
            </a:r>
            <a:endParaRPr lang="zh-CN" altLang="en-US" sz="2400" dirty="0">
              <a:solidFill>
                <a:srgbClr val="01E2BC"/>
              </a:solidFill>
              <a:effectLst>
                <a:outerShdw blurRad="266700" algn="tl" rotWithShape="0">
                  <a:schemeClr val="tx2">
                    <a:lumMod val="40000"/>
                    <a:lumOff val="60000"/>
                    <a:alpha val="55000"/>
                  </a:schemeClr>
                </a:outerShdw>
              </a:effectLst>
              <a:cs typeface="Times New Roman" pitchFamily="18" charset="0"/>
            </a:endParaRPr>
          </a:p>
        </p:txBody>
      </p:sp>
      <p:sp>
        <p:nvSpPr>
          <p:cNvPr id="77" name="TextBox 31"/>
          <p:cNvSpPr txBox="1"/>
          <p:nvPr/>
        </p:nvSpPr>
        <p:spPr>
          <a:xfrm flipH="1">
            <a:off x="3141893" y="3611895"/>
            <a:ext cx="513241" cy="461665"/>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eaLnBrk="1" fontAlgn="auto" hangingPunct="1">
              <a:lnSpc>
                <a:spcPct val="100000"/>
              </a:lnSpc>
              <a:spcBef>
                <a:spcPts val="0"/>
              </a:spcBef>
              <a:spcAft>
                <a:spcPts val="0"/>
              </a:spcAft>
              <a:defRPr/>
            </a:pPr>
            <a:r>
              <a:rPr lang="en-US" altLang="zh-CN" sz="2400" dirty="0">
                <a:solidFill>
                  <a:srgbClr val="01E2BC"/>
                </a:solidFill>
                <a:effectLst>
                  <a:outerShdw blurRad="266700" algn="tl" rotWithShape="0">
                    <a:schemeClr val="tx2">
                      <a:lumMod val="40000"/>
                      <a:lumOff val="60000"/>
                      <a:alpha val="55000"/>
                    </a:schemeClr>
                  </a:outerShdw>
                </a:effectLst>
                <a:cs typeface="Times New Roman" pitchFamily="18" charset="0"/>
              </a:rPr>
              <a:t>03</a:t>
            </a:r>
            <a:endParaRPr lang="zh-CN" altLang="en-US" sz="2400" dirty="0">
              <a:solidFill>
                <a:srgbClr val="01E2BC"/>
              </a:solidFill>
              <a:effectLst>
                <a:outerShdw blurRad="266700" algn="tl" rotWithShape="0">
                  <a:schemeClr val="tx2">
                    <a:lumMod val="40000"/>
                    <a:lumOff val="60000"/>
                    <a:alpha val="55000"/>
                  </a:schemeClr>
                </a:outerShdw>
              </a:effectLst>
              <a:cs typeface="Times New Roman" pitchFamily="18" charset="0"/>
            </a:endParaRPr>
          </a:p>
        </p:txBody>
      </p:sp>
      <p:sp>
        <p:nvSpPr>
          <p:cNvPr id="78" name="TextBox 31"/>
          <p:cNvSpPr txBox="1"/>
          <p:nvPr/>
        </p:nvSpPr>
        <p:spPr>
          <a:xfrm flipH="1">
            <a:off x="3141893" y="4637224"/>
            <a:ext cx="513241" cy="461665"/>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eaLnBrk="1" fontAlgn="auto" hangingPunct="1">
              <a:lnSpc>
                <a:spcPct val="100000"/>
              </a:lnSpc>
              <a:spcBef>
                <a:spcPts val="0"/>
              </a:spcBef>
              <a:spcAft>
                <a:spcPts val="0"/>
              </a:spcAft>
              <a:defRPr/>
            </a:pPr>
            <a:r>
              <a:rPr lang="en-US" altLang="zh-CN" sz="2400" dirty="0">
                <a:solidFill>
                  <a:srgbClr val="01E2BC"/>
                </a:solidFill>
                <a:effectLst>
                  <a:outerShdw blurRad="266700" algn="tl" rotWithShape="0">
                    <a:schemeClr val="tx2">
                      <a:lumMod val="40000"/>
                      <a:lumOff val="60000"/>
                      <a:alpha val="55000"/>
                    </a:schemeClr>
                  </a:outerShdw>
                </a:effectLst>
                <a:cs typeface="Times New Roman" pitchFamily="18" charset="0"/>
              </a:rPr>
              <a:t>04</a:t>
            </a:r>
            <a:endParaRPr lang="zh-CN" altLang="en-US" sz="2400" dirty="0">
              <a:solidFill>
                <a:srgbClr val="01E2BC"/>
              </a:solidFill>
              <a:effectLst>
                <a:outerShdw blurRad="266700" algn="tl" rotWithShape="0">
                  <a:schemeClr val="tx2">
                    <a:lumMod val="40000"/>
                    <a:lumOff val="60000"/>
                    <a:alpha val="55000"/>
                  </a:schemeClr>
                </a:outerShdw>
              </a:effectLst>
              <a:cs typeface="Times New Roman" pitchFamily="18" charset="0"/>
            </a:endParaRPr>
          </a:p>
        </p:txBody>
      </p:sp>
      <p:grpSp>
        <p:nvGrpSpPr>
          <p:cNvPr id="85" name="组合 84"/>
          <p:cNvGrpSpPr/>
          <p:nvPr/>
        </p:nvGrpSpPr>
        <p:grpSpPr>
          <a:xfrm>
            <a:off x="2960022" y="5409464"/>
            <a:ext cx="865102" cy="865102"/>
            <a:chOff x="912586" y="2178144"/>
            <a:chExt cx="1451429" cy="1451427"/>
          </a:xfrm>
        </p:grpSpPr>
        <p:sp>
          <p:nvSpPr>
            <p:cNvPr id="86" name="椭圆 85"/>
            <p:cNvSpPr/>
            <p:nvPr/>
          </p:nvSpPr>
          <p:spPr>
            <a:xfrm>
              <a:off x="1040447" y="2306004"/>
              <a:ext cx="1195707" cy="1195706"/>
            </a:xfrm>
            <a:prstGeom prst="ellipse">
              <a:avLst/>
            </a:prstGeom>
            <a:noFill/>
            <a:ln>
              <a:solidFill>
                <a:srgbClr val="01E2BC">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1217725" y="2483282"/>
              <a:ext cx="841151" cy="841150"/>
            </a:xfrm>
            <a:prstGeom prst="ellipse">
              <a:avLst/>
            </a:prstGeom>
            <a:noFill/>
            <a:ln>
              <a:solidFill>
                <a:schemeClr val="bg1"/>
              </a:solidFill>
            </a:ln>
            <a:effectLst>
              <a:outerShdw blurRad="63500" sx="102000" sy="102000" algn="ctr"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8" name="组合 87"/>
            <p:cNvGrpSpPr/>
            <p:nvPr/>
          </p:nvGrpSpPr>
          <p:grpSpPr>
            <a:xfrm>
              <a:off x="912586" y="2178144"/>
              <a:ext cx="1451429" cy="1451427"/>
              <a:chOff x="912586" y="2178144"/>
              <a:chExt cx="1451429" cy="1451427"/>
            </a:xfrm>
          </p:grpSpPr>
          <p:sp>
            <p:nvSpPr>
              <p:cNvPr id="89" name="任意多边形 35"/>
              <p:cNvSpPr/>
              <p:nvPr/>
            </p:nvSpPr>
            <p:spPr>
              <a:xfrm rot="2700000" flipH="1">
                <a:off x="1437207" y="2178144"/>
                <a:ext cx="402187" cy="402187"/>
              </a:xfrm>
              <a:custGeom>
                <a:avLst/>
                <a:gdLst>
                  <a:gd name="connsiteX0" fmla="*/ 778092 w 1198270"/>
                  <a:gd name="connsiteY0" fmla="*/ 420179 h 1198271"/>
                  <a:gd name="connsiteX1" fmla="*/ 123636 w 1198270"/>
                  <a:gd name="connsiteY1" fmla="*/ 30187 h 1198271"/>
                  <a:gd name="connsiteX2" fmla="*/ 0 w 1198270"/>
                  <a:gd name="connsiteY2" fmla="*/ 0 h 1198271"/>
                  <a:gd name="connsiteX3" fmla="*/ 0 w 1198270"/>
                  <a:gd name="connsiteY3" fmla="*/ 1198270 h 1198271"/>
                  <a:gd name="connsiteX4" fmla="*/ 1198270 w 1198270"/>
                  <a:gd name="connsiteY4" fmla="*/ 1198271 h 1198271"/>
                  <a:gd name="connsiteX5" fmla="*/ 1168084 w 1198270"/>
                  <a:gd name="connsiteY5" fmla="*/ 1074635 h 1198271"/>
                  <a:gd name="connsiteX6" fmla="*/ 778092 w 1198270"/>
                  <a:gd name="connsiteY6" fmla="*/ 420179 h 1198271"/>
                  <a:gd name="connsiteX0" fmla="*/ 0 w 1198270"/>
                  <a:gd name="connsiteY0" fmla="*/ 1198270 h 1289710"/>
                  <a:gd name="connsiteX1" fmla="*/ 1198270 w 1198270"/>
                  <a:gd name="connsiteY1" fmla="*/ 1198271 h 1289710"/>
                  <a:gd name="connsiteX2" fmla="*/ 1168084 w 1198270"/>
                  <a:gd name="connsiteY2" fmla="*/ 1074635 h 1289710"/>
                  <a:gd name="connsiteX3" fmla="*/ 778092 w 1198270"/>
                  <a:gd name="connsiteY3" fmla="*/ 420179 h 1289710"/>
                  <a:gd name="connsiteX4" fmla="*/ 123636 w 1198270"/>
                  <a:gd name="connsiteY4" fmla="*/ 30187 h 1289710"/>
                  <a:gd name="connsiteX5" fmla="*/ 0 w 1198270"/>
                  <a:gd name="connsiteY5" fmla="*/ 0 h 1289710"/>
                  <a:gd name="connsiteX6" fmla="*/ 91440 w 1198270"/>
                  <a:gd name="connsiteY6" fmla="*/ 1289710 h 1289710"/>
                  <a:gd name="connsiteX0" fmla="*/ 1198270 w 1198270"/>
                  <a:gd name="connsiteY0" fmla="*/ 1198271 h 1289710"/>
                  <a:gd name="connsiteX1" fmla="*/ 1168084 w 1198270"/>
                  <a:gd name="connsiteY1" fmla="*/ 1074635 h 1289710"/>
                  <a:gd name="connsiteX2" fmla="*/ 778092 w 1198270"/>
                  <a:gd name="connsiteY2" fmla="*/ 420179 h 1289710"/>
                  <a:gd name="connsiteX3" fmla="*/ 123636 w 1198270"/>
                  <a:gd name="connsiteY3" fmla="*/ 30187 h 1289710"/>
                  <a:gd name="connsiteX4" fmla="*/ 0 w 1198270"/>
                  <a:gd name="connsiteY4" fmla="*/ 0 h 1289710"/>
                  <a:gd name="connsiteX5" fmla="*/ 91440 w 1198270"/>
                  <a:gd name="connsiteY5" fmla="*/ 1289710 h 1289710"/>
                  <a:gd name="connsiteX0" fmla="*/ 1198270 w 1198270"/>
                  <a:gd name="connsiteY0" fmla="*/ 1198271 h 1198271"/>
                  <a:gd name="connsiteX1" fmla="*/ 1168084 w 1198270"/>
                  <a:gd name="connsiteY1" fmla="*/ 1074635 h 1198271"/>
                  <a:gd name="connsiteX2" fmla="*/ 778092 w 1198270"/>
                  <a:gd name="connsiteY2" fmla="*/ 420179 h 1198271"/>
                  <a:gd name="connsiteX3" fmla="*/ 123636 w 1198270"/>
                  <a:gd name="connsiteY3" fmla="*/ 30187 h 1198271"/>
                  <a:gd name="connsiteX4" fmla="*/ 0 w 1198270"/>
                  <a:gd name="connsiteY4" fmla="*/ 0 h 1198271"/>
                  <a:gd name="connsiteX0" fmla="*/ 1168084 w 1168084"/>
                  <a:gd name="connsiteY0" fmla="*/ 1074635 h 1074635"/>
                  <a:gd name="connsiteX1" fmla="*/ 778092 w 1168084"/>
                  <a:gd name="connsiteY1" fmla="*/ 420179 h 1074635"/>
                  <a:gd name="connsiteX2" fmla="*/ 123636 w 1168084"/>
                  <a:gd name="connsiteY2" fmla="*/ 30187 h 1074635"/>
                  <a:gd name="connsiteX3" fmla="*/ 0 w 1168084"/>
                  <a:gd name="connsiteY3" fmla="*/ 0 h 1074635"/>
                  <a:gd name="connsiteX0" fmla="*/ 1044448 w 1044448"/>
                  <a:gd name="connsiteY0" fmla="*/ 1044448 h 1044448"/>
                  <a:gd name="connsiteX1" fmla="*/ 654456 w 1044448"/>
                  <a:gd name="connsiteY1" fmla="*/ 389992 h 1044448"/>
                  <a:gd name="connsiteX2" fmla="*/ 0 w 1044448"/>
                  <a:gd name="connsiteY2" fmla="*/ 0 h 1044448"/>
                </a:gdLst>
                <a:ahLst/>
                <a:cxnLst>
                  <a:cxn ang="0">
                    <a:pos x="connsiteX0" y="connsiteY0"/>
                  </a:cxn>
                  <a:cxn ang="0">
                    <a:pos x="connsiteX1" y="connsiteY1"/>
                  </a:cxn>
                  <a:cxn ang="0">
                    <a:pos x="connsiteX2" y="connsiteY2"/>
                  </a:cxn>
                </a:cxnLst>
                <a:rect l="l" t="t" r="r" b="b"/>
                <a:pathLst>
                  <a:path w="1044448" h="1044448">
                    <a:moveTo>
                      <a:pt x="1044448" y="1044448"/>
                    </a:moveTo>
                    <a:cubicBezTo>
                      <a:pt x="973540" y="804879"/>
                      <a:pt x="843542" y="579079"/>
                      <a:pt x="654456" y="389992"/>
                    </a:cubicBezTo>
                    <a:cubicBezTo>
                      <a:pt x="465369" y="200905"/>
                      <a:pt x="239568" y="70908"/>
                      <a:pt x="0" y="0"/>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任意多边形 34"/>
              <p:cNvSpPr/>
              <p:nvPr/>
            </p:nvSpPr>
            <p:spPr>
              <a:xfrm rot="2700000" flipH="1">
                <a:off x="912586" y="2702764"/>
                <a:ext cx="402187" cy="402187"/>
              </a:xfrm>
              <a:custGeom>
                <a:avLst/>
                <a:gdLst>
                  <a:gd name="connsiteX0" fmla="*/ 1198270 w 1198270"/>
                  <a:gd name="connsiteY0" fmla="*/ 0 h 1198270"/>
                  <a:gd name="connsiteX1" fmla="*/ 0 w 1198270"/>
                  <a:gd name="connsiteY1" fmla="*/ 1 h 1198270"/>
                  <a:gd name="connsiteX2" fmla="*/ 0 w 1198270"/>
                  <a:gd name="connsiteY2" fmla="*/ 1198270 h 1198270"/>
                  <a:gd name="connsiteX3" fmla="*/ 123636 w 1198270"/>
                  <a:gd name="connsiteY3" fmla="*/ 1168084 h 1198270"/>
                  <a:gd name="connsiteX4" fmla="*/ 778092 w 1198270"/>
                  <a:gd name="connsiteY4" fmla="*/ 778092 h 1198270"/>
                  <a:gd name="connsiteX5" fmla="*/ 1168084 w 1198270"/>
                  <a:gd name="connsiteY5" fmla="*/ 123636 h 1198270"/>
                  <a:gd name="connsiteX6" fmla="*/ 1198270 w 1198270"/>
                  <a:gd name="connsiteY6" fmla="*/ 0 h 1198270"/>
                  <a:gd name="connsiteX0" fmla="*/ 1198270 w 1198270"/>
                  <a:gd name="connsiteY0" fmla="*/ 0 h 1198270"/>
                  <a:gd name="connsiteX1" fmla="*/ 0 w 1198270"/>
                  <a:gd name="connsiteY1" fmla="*/ 1198270 h 1198270"/>
                  <a:gd name="connsiteX2" fmla="*/ 123636 w 1198270"/>
                  <a:gd name="connsiteY2" fmla="*/ 1168084 h 1198270"/>
                  <a:gd name="connsiteX3" fmla="*/ 778092 w 1198270"/>
                  <a:gd name="connsiteY3" fmla="*/ 778092 h 1198270"/>
                  <a:gd name="connsiteX4" fmla="*/ 1168084 w 1198270"/>
                  <a:gd name="connsiteY4" fmla="*/ 123636 h 1198270"/>
                  <a:gd name="connsiteX5" fmla="*/ 1198270 w 1198270"/>
                  <a:gd name="connsiteY5" fmla="*/ 0 h 1198270"/>
                  <a:gd name="connsiteX0" fmla="*/ 1074634 w 1074634"/>
                  <a:gd name="connsiteY0" fmla="*/ 0 h 1168084"/>
                  <a:gd name="connsiteX1" fmla="*/ 0 w 1074634"/>
                  <a:gd name="connsiteY1" fmla="*/ 1168084 h 1168084"/>
                  <a:gd name="connsiteX2" fmla="*/ 654456 w 1074634"/>
                  <a:gd name="connsiteY2" fmla="*/ 778092 h 1168084"/>
                  <a:gd name="connsiteX3" fmla="*/ 1044448 w 1074634"/>
                  <a:gd name="connsiteY3" fmla="*/ 123636 h 1168084"/>
                  <a:gd name="connsiteX4" fmla="*/ 1074634 w 1074634"/>
                  <a:gd name="connsiteY4" fmla="*/ 0 h 1168084"/>
                  <a:gd name="connsiteX0" fmla="*/ 1074634 w 1166074"/>
                  <a:gd name="connsiteY0" fmla="*/ 0 h 1168084"/>
                  <a:gd name="connsiteX1" fmla="*/ 0 w 1166074"/>
                  <a:gd name="connsiteY1" fmla="*/ 1168084 h 1168084"/>
                  <a:gd name="connsiteX2" fmla="*/ 654456 w 1166074"/>
                  <a:gd name="connsiteY2" fmla="*/ 778092 h 1168084"/>
                  <a:gd name="connsiteX3" fmla="*/ 1044448 w 1166074"/>
                  <a:gd name="connsiteY3" fmla="*/ 123636 h 1168084"/>
                  <a:gd name="connsiteX4" fmla="*/ 1166074 w 1166074"/>
                  <a:gd name="connsiteY4" fmla="*/ 91440 h 1168084"/>
                  <a:gd name="connsiteX0" fmla="*/ 0 w 1166074"/>
                  <a:gd name="connsiteY0" fmla="*/ 1077480 h 1077480"/>
                  <a:gd name="connsiteX1" fmla="*/ 654456 w 1166074"/>
                  <a:gd name="connsiteY1" fmla="*/ 687488 h 1077480"/>
                  <a:gd name="connsiteX2" fmla="*/ 1044448 w 1166074"/>
                  <a:gd name="connsiteY2" fmla="*/ 33032 h 1077480"/>
                  <a:gd name="connsiteX3" fmla="*/ 1166074 w 1166074"/>
                  <a:gd name="connsiteY3" fmla="*/ 836 h 1077480"/>
                  <a:gd name="connsiteX0" fmla="*/ 0 w 1044448"/>
                  <a:gd name="connsiteY0" fmla="*/ 1044448 h 1044448"/>
                  <a:gd name="connsiteX1" fmla="*/ 654456 w 1044448"/>
                  <a:gd name="connsiteY1" fmla="*/ 654456 h 1044448"/>
                  <a:gd name="connsiteX2" fmla="*/ 1044448 w 1044448"/>
                  <a:gd name="connsiteY2" fmla="*/ 0 h 1044448"/>
                </a:gdLst>
                <a:ahLst/>
                <a:cxnLst>
                  <a:cxn ang="0">
                    <a:pos x="connsiteX0" y="connsiteY0"/>
                  </a:cxn>
                  <a:cxn ang="0">
                    <a:pos x="connsiteX1" y="connsiteY1"/>
                  </a:cxn>
                  <a:cxn ang="0">
                    <a:pos x="connsiteX2" y="connsiteY2"/>
                  </a:cxn>
                </a:cxnLst>
                <a:rect l="l" t="t" r="r" b="b"/>
                <a:pathLst>
                  <a:path w="1044448" h="1044448">
                    <a:moveTo>
                      <a:pt x="0" y="1044448"/>
                    </a:moveTo>
                    <a:cubicBezTo>
                      <a:pt x="239568" y="973540"/>
                      <a:pt x="465369" y="843543"/>
                      <a:pt x="654456" y="654456"/>
                    </a:cubicBezTo>
                    <a:cubicBezTo>
                      <a:pt x="843543" y="465368"/>
                      <a:pt x="973540" y="239568"/>
                      <a:pt x="1044448" y="0"/>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任意多边形 33"/>
              <p:cNvSpPr/>
              <p:nvPr/>
            </p:nvSpPr>
            <p:spPr>
              <a:xfrm rot="2700000" flipH="1">
                <a:off x="1961828" y="2702764"/>
                <a:ext cx="402187" cy="402187"/>
              </a:xfrm>
              <a:custGeom>
                <a:avLst/>
                <a:gdLst>
                  <a:gd name="connsiteX0" fmla="*/ 1198269 w 1198269"/>
                  <a:gd name="connsiteY0" fmla="*/ 0 h 1198270"/>
                  <a:gd name="connsiteX1" fmla="*/ 1074634 w 1198269"/>
                  <a:gd name="connsiteY1" fmla="*/ 30186 h 1198270"/>
                  <a:gd name="connsiteX2" fmla="*/ 420178 w 1198269"/>
                  <a:gd name="connsiteY2" fmla="*/ 420178 h 1198270"/>
                  <a:gd name="connsiteX3" fmla="*/ 30186 w 1198269"/>
                  <a:gd name="connsiteY3" fmla="*/ 1074634 h 1198270"/>
                  <a:gd name="connsiteX4" fmla="*/ 0 w 1198269"/>
                  <a:gd name="connsiteY4" fmla="*/ 1198270 h 1198270"/>
                  <a:gd name="connsiteX5" fmla="*/ 1198269 w 1198269"/>
                  <a:gd name="connsiteY5" fmla="*/ 1198269 h 1198270"/>
                  <a:gd name="connsiteX6" fmla="*/ 1198269 w 1198269"/>
                  <a:gd name="connsiteY6" fmla="*/ 0 h 1198270"/>
                  <a:gd name="connsiteX0" fmla="*/ 1198269 w 1289709"/>
                  <a:gd name="connsiteY0" fmla="*/ 1198269 h 1289709"/>
                  <a:gd name="connsiteX1" fmla="*/ 1198269 w 1289709"/>
                  <a:gd name="connsiteY1" fmla="*/ 0 h 1289709"/>
                  <a:gd name="connsiteX2" fmla="*/ 1074634 w 1289709"/>
                  <a:gd name="connsiteY2" fmla="*/ 30186 h 1289709"/>
                  <a:gd name="connsiteX3" fmla="*/ 420178 w 1289709"/>
                  <a:gd name="connsiteY3" fmla="*/ 420178 h 1289709"/>
                  <a:gd name="connsiteX4" fmla="*/ 30186 w 1289709"/>
                  <a:gd name="connsiteY4" fmla="*/ 1074634 h 1289709"/>
                  <a:gd name="connsiteX5" fmla="*/ 0 w 1289709"/>
                  <a:gd name="connsiteY5" fmla="*/ 1198270 h 1289709"/>
                  <a:gd name="connsiteX6" fmla="*/ 1289709 w 1289709"/>
                  <a:gd name="connsiteY6" fmla="*/ 1289709 h 1289709"/>
                  <a:gd name="connsiteX0" fmla="*/ 1198269 w 1198269"/>
                  <a:gd name="connsiteY0" fmla="*/ 1198269 h 1198270"/>
                  <a:gd name="connsiteX1" fmla="*/ 1198269 w 1198269"/>
                  <a:gd name="connsiteY1" fmla="*/ 0 h 1198270"/>
                  <a:gd name="connsiteX2" fmla="*/ 1074634 w 1198269"/>
                  <a:gd name="connsiteY2" fmla="*/ 30186 h 1198270"/>
                  <a:gd name="connsiteX3" fmla="*/ 420178 w 1198269"/>
                  <a:gd name="connsiteY3" fmla="*/ 420178 h 1198270"/>
                  <a:gd name="connsiteX4" fmla="*/ 30186 w 1198269"/>
                  <a:gd name="connsiteY4" fmla="*/ 1074634 h 1198270"/>
                  <a:gd name="connsiteX5" fmla="*/ 0 w 1198269"/>
                  <a:gd name="connsiteY5" fmla="*/ 1198270 h 1198270"/>
                  <a:gd name="connsiteX0" fmla="*/ 1198269 w 1198269"/>
                  <a:gd name="connsiteY0" fmla="*/ 0 h 1198270"/>
                  <a:gd name="connsiteX1" fmla="*/ 1074634 w 1198269"/>
                  <a:gd name="connsiteY1" fmla="*/ 30186 h 1198270"/>
                  <a:gd name="connsiteX2" fmla="*/ 420178 w 1198269"/>
                  <a:gd name="connsiteY2" fmla="*/ 420178 h 1198270"/>
                  <a:gd name="connsiteX3" fmla="*/ 30186 w 1198269"/>
                  <a:gd name="connsiteY3" fmla="*/ 1074634 h 1198270"/>
                  <a:gd name="connsiteX4" fmla="*/ 0 w 1198269"/>
                  <a:gd name="connsiteY4" fmla="*/ 1198270 h 1198270"/>
                  <a:gd name="connsiteX0" fmla="*/ 1074634 w 1074634"/>
                  <a:gd name="connsiteY0" fmla="*/ 0 h 1168084"/>
                  <a:gd name="connsiteX1" fmla="*/ 420178 w 1074634"/>
                  <a:gd name="connsiteY1" fmla="*/ 389992 h 1168084"/>
                  <a:gd name="connsiteX2" fmla="*/ 30186 w 1074634"/>
                  <a:gd name="connsiteY2" fmla="*/ 1044448 h 1168084"/>
                  <a:gd name="connsiteX3" fmla="*/ 0 w 1074634"/>
                  <a:gd name="connsiteY3" fmla="*/ 1168084 h 1168084"/>
                  <a:gd name="connsiteX0" fmla="*/ 1044448 w 1044448"/>
                  <a:gd name="connsiteY0" fmla="*/ 0 h 1044448"/>
                  <a:gd name="connsiteX1" fmla="*/ 389992 w 1044448"/>
                  <a:gd name="connsiteY1" fmla="*/ 389992 h 1044448"/>
                  <a:gd name="connsiteX2" fmla="*/ 0 w 1044448"/>
                  <a:gd name="connsiteY2" fmla="*/ 1044448 h 1044448"/>
                </a:gdLst>
                <a:ahLst/>
                <a:cxnLst>
                  <a:cxn ang="0">
                    <a:pos x="connsiteX0" y="connsiteY0"/>
                  </a:cxn>
                  <a:cxn ang="0">
                    <a:pos x="connsiteX1" y="connsiteY1"/>
                  </a:cxn>
                  <a:cxn ang="0">
                    <a:pos x="connsiteX2" y="connsiteY2"/>
                  </a:cxn>
                </a:cxnLst>
                <a:rect l="l" t="t" r="r" b="b"/>
                <a:pathLst>
                  <a:path w="1044448" h="1044448">
                    <a:moveTo>
                      <a:pt x="1044448" y="0"/>
                    </a:moveTo>
                    <a:cubicBezTo>
                      <a:pt x="804880" y="70908"/>
                      <a:pt x="579079" y="200905"/>
                      <a:pt x="389992" y="389992"/>
                    </a:cubicBezTo>
                    <a:cubicBezTo>
                      <a:pt x="200905" y="579079"/>
                      <a:pt x="70908" y="804879"/>
                      <a:pt x="0" y="1044448"/>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31"/>
              <p:cNvSpPr/>
              <p:nvPr/>
            </p:nvSpPr>
            <p:spPr>
              <a:xfrm rot="2700000" flipH="1">
                <a:off x="1437207" y="3227384"/>
                <a:ext cx="402187" cy="402187"/>
              </a:xfrm>
              <a:custGeom>
                <a:avLst/>
                <a:gdLst>
                  <a:gd name="connsiteX0" fmla="*/ 1198269 w 1198269"/>
                  <a:gd name="connsiteY0" fmla="*/ 0 h 1198269"/>
                  <a:gd name="connsiteX1" fmla="*/ 0 w 1198269"/>
                  <a:gd name="connsiteY1" fmla="*/ 0 h 1198269"/>
                  <a:gd name="connsiteX2" fmla="*/ 30186 w 1198269"/>
                  <a:gd name="connsiteY2" fmla="*/ 123635 h 1198269"/>
                  <a:gd name="connsiteX3" fmla="*/ 420178 w 1198269"/>
                  <a:gd name="connsiteY3" fmla="*/ 778091 h 1198269"/>
                  <a:gd name="connsiteX4" fmla="*/ 1074634 w 1198269"/>
                  <a:gd name="connsiteY4" fmla="*/ 1168083 h 1198269"/>
                  <a:gd name="connsiteX5" fmla="*/ 1198269 w 1198269"/>
                  <a:gd name="connsiteY5" fmla="*/ 1198269 h 1198269"/>
                  <a:gd name="connsiteX6" fmla="*/ 1198269 w 1198269"/>
                  <a:gd name="connsiteY6" fmla="*/ 0 h 1198269"/>
                  <a:gd name="connsiteX0" fmla="*/ 1198269 w 1289709"/>
                  <a:gd name="connsiteY0" fmla="*/ 0 h 1198269"/>
                  <a:gd name="connsiteX1" fmla="*/ 0 w 1289709"/>
                  <a:gd name="connsiteY1" fmla="*/ 0 h 1198269"/>
                  <a:gd name="connsiteX2" fmla="*/ 30186 w 1289709"/>
                  <a:gd name="connsiteY2" fmla="*/ 123635 h 1198269"/>
                  <a:gd name="connsiteX3" fmla="*/ 420178 w 1289709"/>
                  <a:gd name="connsiteY3" fmla="*/ 778091 h 1198269"/>
                  <a:gd name="connsiteX4" fmla="*/ 1074634 w 1289709"/>
                  <a:gd name="connsiteY4" fmla="*/ 1168083 h 1198269"/>
                  <a:gd name="connsiteX5" fmla="*/ 1198269 w 1289709"/>
                  <a:gd name="connsiteY5" fmla="*/ 1198269 h 1198269"/>
                  <a:gd name="connsiteX6" fmla="*/ 1289709 w 1289709"/>
                  <a:gd name="connsiteY6" fmla="*/ 91440 h 1198269"/>
                  <a:gd name="connsiteX0" fmla="*/ 0 w 1289709"/>
                  <a:gd name="connsiteY0" fmla="*/ 0 h 1198269"/>
                  <a:gd name="connsiteX1" fmla="*/ 30186 w 1289709"/>
                  <a:gd name="connsiteY1" fmla="*/ 123635 h 1198269"/>
                  <a:gd name="connsiteX2" fmla="*/ 420178 w 1289709"/>
                  <a:gd name="connsiteY2" fmla="*/ 778091 h 1198269"/>
                  <a:gd name="connsiteX3" fmla="*/ 1074634 w 1289709"/>
                  <a:gd name="connsiteY3" fmla="*/ 1168083 h 1198269"/>
                  <a:gd name="connsiteX4" fmla="*/ 1198269 w 1289709"/>
                  <a:gd name="connsiteY4" fmla="*/ 1198269 h 1198269"/>
                  <a:gd name="connsiteX5" fmla="*/ 1289709 w 1289709"/>
                  <a:gd name="connsiteY5" fmla="*/ 91440 h 1198269"/>
                  <a:gd name="connsiteX0" fmla="*/ 0 w 1198269"/>
                  <a:gd name="connsiteY0" fmla="*/ 0 h 1198269"/>
                  <a:gd name="connsiteX1" fmla="*/ 30186 w 1198269"/>
                  <a:gd name="connsiteY1" fmla="*/ 123635 h 1198269"/>
                  <a:gd name="connsiteX2" fmla="*/ 420178 w 1198269"/>
                  <a:gd name="connsiteY2" fmla="*/ 778091 h 1198269"/>
                  <a:gd name="connsiteX3" fmla="*/ 1074634 w 1198269"/>
                  <a:gd name="connsiteY3" fmla="*/ 1168083 h 1198269"/>
                  <a:gd name="connsiteX4" fmla="*/ 1198269 w 1198269"/>
                  <a:gd name="connsiteY4" fmla="*/ 1198269 h 1198269"/>
                  <a:gd name="connsiteX0" fmla="*/ 0 w 1074634"/>
                  <a:gd name="connsiteY0" fmla="*/ 0 h 1168083"/>
                  <a:gd name="connsiteX1" fmla="*/ 30186 w 1074634"/>
                  <a:gd name="connsiteY1" fmla="*/ 123635 h 1168083"/>
                  <a:gd name="connsiteX2" fmla="*/ 420178 w 1074634"/>
                  <a:gd name="connsiteY2" fmla="*/ 778091 h 1168083"/>
                  <a:gd name="connsiteX3" fmla="*/ 1074634 w 1074634"/>
                  <a:gd name="connsiteY3" fmla="*/ 1168083 h 1168083"/>
                  <a:gd name="connsiteX0" fmla="*/ 0 w 1044448"/>
                  <a:gd name="connsiteY0" fmla="*/ 0 h 1044448"/>
                  <a:gd name="connsiteX1" fmla="*/ 389992 w 1044448"/>
                  <a:gd name="connsiteY1" fmla="*/ 654456 h 1044448"/>
                  <a:gd name="connsiteX2" fmla="*/ 1044448 w 1044448"/>
                  <a:gd name="connsiteY2" fmla="*/ 1044448 h 1044448"/>
                </a:gdLst>
                <a:ahLst/>
                <a:cxnLst>
                  <a:cxn ang="0">
                    <a:pos x="connsiteX0" y="connsiteY0"/>
                  </a:cxn>
                  <a:cxn ang="0">
                    <a:pos x="connsiteX1" y="connsiteY1"/>
                  </a:cxn>
                  <a:cxn ang="0">
                    <a:pos x="connsiteX2" y="connsiteY2"/>
                  </a:cxn>
                </a:cxnLst>
                <a:rect l="l" t="t" r="r" b="b"/>
                <a:pathLst>
                  <a:path w="1044448" h="1044448">
                    <a:moveTo>
                      <a:pt x="0" y="0"/>
                    </a:moveTo>
                    <a:cubicBezTo>
                      <a:pt x="70908" y="239568"/>
                      <a:pt x="200905" y="465369"/>
                      <a:pt x="389992" y="654456"/>
                    </a:cubicBezTo>
                    <a:cubicBezTo>
                      <a:pt x="579079" y="843542"/>
                      <a:pt x="804879" y="973540"/>
                      <a:pt x="1044448" y="1044448"/>
                    </a:cubicBezTo>
                  </a:path>
                </a:pathLst>
              </a:custGeom>
              <a:noFill/>
              <a:ln w="38100">
                <a:solidFill>
                  <a:srgbClr val="01E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4" name="组合 103"/>
          <p:cNvGrpSpPr/>
          <p:nvPr/>
        </p:nvGrpSpPr>
        <p:grpSpPr>
          <a:xfrm>
            <a:off x="3967827" y="5497695"/>
            <a:ext cx="5264150" cy="706450"/>
            <a:chOff x="3967827" y="5497695"/>
            <a:chExt cx="5264150" cy="706450"/>
          </a:xfrm>
        </p:grpSpPr>
        <p:grpSp>
          <p:nvGrpSpPr>
            <p:cNvPr id="79" name="组合 78"/>
            <p:cNvGrpSpPr/>
            <p:nvPr/>
          </p:nvGrpSpPr>
          <p:grpSpPr>
            <a:xfrm>
              <a:off x="3967827" y="5497695"/>
              <a:ext cx="5264150" cy="706450"/>
              <a:chOff x="1117600" y="1876651"/>
              <a:chExt cx="6870700" cy="922049"/>
            </a:xfrm>
          </p:grpSpPr>
          <p:sp>
            <p:nvSpPr>
              <p:cNvPr id="80" name="矩形 79"/>
              <p:cNvSpPr/>
              <p:nvPr/>
            </p:nvSpPr>
            <p:spPr>
              <a:xfrm>
                <a:off x="1154934" y="1913853"/>
                <a:ext cx="6795266" cy="829146"/>
              </a:xfrm>
              <a:prstGeom prst="rect">
                <a:avLst/>
              </a:prstGeom>
              <a:noFill/>
              <a:ln w="31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132"/>
              <p:cNvSpPr/>
              <p:nvPr/>
            </p:nvSpPr>
            <p:spPr>
              <a:xfrm>
                <a:off x="1117600" y="1876651"/>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133"/>
              <p:cNvSpPr/>
              <p:nvPr/>
            </p:nvSpPr>
            <p:spPr>
              <a:xfrm flipH="1">
                <a:off x="7532121" y="1876651"/>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任意多边形 134"/>
              <p:cNvSpPr/>
              <p:nvPr/>
            </p:nvSpPr>
            <p:spPr>
              <a:xfrm flipV="1">
                <a:off x="1117600" y="2349298"/>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135"/>
              <p:cNvSpPr/>
              <p:nvPr/>
            </p:nvSpPr>
            <p:spPr>
              <a:xfrm flipH="1" flipV="1">
                <a:off x="7532121" y="2349298"/>
                <a:ext cx="456179" cy="44940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rgbClr val="01E2BC"/>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3" name="TextBox 31"/>
            <p:cNvSpPr txBox="1"/>
            <p:nvPr/>
          </p:nvSpPr>
          <p:spPr>
            <a:xfrm flipH="1">
              <a:off x="4267815" y="5611181"/>
              <a:ext cx="4509258" cy="461665"/>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a:lnSpc>
                  <a:spcPct val="100000"/>
                </a:lnSpc>
                <a:defRPr/>
              </a:pPr>
              <a:r>
                <a:rPr lang="zh-CN" altLang="en-US" sz="2400" dirty="0">
                  <a:solidFill>
                    <a:srgbClr val="01E2BC"/>
                  </a:solidFill>
                  <a:effectLst>
                    <a:outerShdw blurRad="266700" algn="tl" rotWithShape="0">
                      <a:schemeClr val="tx2">
                        <a:lumMod val="40000"/>
                        <a:lumOff val="60000"/>
                        <a:alpha val="55000"/>
                      </a:schemeClr>
                    </a:outerShdw>
                  </a:effectLst>
                  <a:latin typeface="Arial Rounded MT Bold" pitchFamily="34" charset="0"/>
                  <a:cs typeface="Times New Roman" pitchFamily="18" charset="0"/>
                </a:rPr>
                <a:t>明年工作计划</a:t>
              </a:r>
            </a:p>
          </p:txBody>
        </p:sp>
      </p:grpSp>
      <p:sp>
        <p:nvSpPr>
          <p:cNvPr id="94" name="TextBox 31"/>
          <p:cNvSpPr txBox="1"/>
          <p:nvPr/>
        </p:nvSpPr>
        <p:spPr>
          <a:xfrm flipH="1">
            <a:off x="3141893" y="5608756"/>
            <a:ext cx="513241" cy="461665"/>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eaLnBrk="1" fontAlgn="auto" hangingPunct="1">
              <a:lnSpc>
                <a:spcPct val="100000"/>
              </a:lnSpc>
              <a:spcBef>
                <a:spcPts val="0"/>
              </a:spcBef>
              <a:spcAft>
                <a:spcPts val="0"/>
              </a:spcAft>
              <a:defRPr/>
            </a:pPr>
            <a:r>
              <a:rPr lang="en-US" altLang="zh-CN" sz="2400" dirty="0">
                <a:solidFill>
                  <a:srgbClr val="01E2BC"/>
                </a:solidFill>
                <a:effectLst>
                  <a:outerShdw blurRad="266700" algn="tl" rotWithShape="0">
                    <a:schemeClr val="tx2">
                      <a:lumMod val="40000"/>
                      <a:lumOff val="60000"/>
                      <a:alpha val="55000"/>
                    </a:schemeClr>
                  </a:outerShdw>
                </a:effectLst>
                <a:cs typeface="Times New Roman" pitchFamily="18" charset="0"/>
              </a:rPr>
              <a:t>05</a:t>
            </a:r>
            <a:endParaRPr lang="zh-CN" altLang="en-US" sz="2400" dirty="0">
              <a:solidFill>
                <a:srgbClr val="01E2BC"/>
              </a:solidFill>
              <a:effectLst>
                <a:outerShdw blurRad="266700" algn="tl" rotWithShape="0">
                  <a:schemeClr val="tx2">
                    <a:lumMod val="40000"/>
                    <a:lumOff val="60000"/>
                    <a:alpha val="55000"/>
                  </a:schemeClr>
                </a:outerShdw>
              </a:effectLst>
              <a:cs typeface="Times New Roman" pitchFamily="18" charset="0"/>
            </a:endParaRPr>
          </a:p>
        </p:txBody>
      </p:sp>
      <p:sp>
        <p:nvSpPr>
          <p:cNvPr id="95" name="TextBox 31"/>
          <p:cNvSpPr txBox="1"/>
          <p:nvPr/>
        </p:nvSpPr>
        <p:spPr>
          <a:xfrm flipH="1">
            <a:off x="1162180" y="159009"/>
            <a:ext cx="2586735" cy="769441"/>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defTabSz="685891" eaLnBrk="1" fontAlgn="auto" hangingPunct="1">
              <a:lnSpc>
                <a:spcPct val="100000"/>
              </a:lnSpc>
              <a:spcBef>
                <a:spcPts val="0"/>
              </a:spcBef>
              <a:spcAft>
                <a:spcPts val="0"/>
              </a:spcAft>
              <a:defRPr/>
            </a:pPr>
            <a:r>
              <a:rPr lang="en-US" altLang="zh-CN" dirty="0">
                <a:solidFill>
                  <a:schemeClr val="bg1"/>
                </a:solidFill>
                <a:effectLst>
                  <a:outerShdw blurRad="266700" algn="tl" rotWithShape="0">
                    <a:schemeClr val="tx2">
                      <a:lumMod val="40000"/>
                      <a:lumOff val="60000"/>
                      <a:alpha val="55000"/>
                    </a:schemeClr>
                  </a:outerShdw>
                </a:effectLst>
                <a:cs typeface="Times New Roman" pitchFamily="18" charset="0"/>
              </a:rPr>
              <a:t>CONTENTS</a:t>
            </a:r>
            <a:endParaRPr lang="zh-CN" altLang="en-US" dirty="0">
              <a:solidFill>
                <a:schemeClr val="bg1"/>
              </a:solidFill>
              <a:effectLst>
                <a:outerShdw blurRad="266700" algn="tl" rotWithShape="0">
                  <a:schemeClr val="tx2">
                    <a:lumMod val="40000"/>
                    <a:lumOff val="60000"/>
                    <a:alpha val="55000"/>
                  </a:schemeClr>
                </a:outerShdw>
              </a:effectLst>
              <a:cs typeface="Times New Roman" pitchFamily="18" charset="0"/>
            </a:endParaRPr>
          </a:p>
        </p:txBody>
      </p:sp>
      <p:grpSp>
        <p:nvGrpSpPr>
          <p:cNvPr id="96" name="组合 95"/>
          <p:cNvGrpSpPr/>
          <p:nvPr/>
        </p:nvGrpSpPr>
        <p:grpSpPr>
          <a:xfrm>
            <a:off x="271616" y="345438"/>
            <a:ext cx="842043" cy="391162"/>
            <a:chOff x="-29932" y="520698"/>
            <a:chExt cx="577569" cy="258806"/>
          </a:xfrm>
        </p:grpSpPr>
        <p:sp>
          <p:nvSpPr>
            <p:cNvPr id="97" name="箭头: V 形 96"/>
            <p:cNvSpPr/>
            <p:nvPr/>
          </p:nvSpPr>
          <p:spPr>
            <a:xfrm>
              <a:off x="-29932" y="520698"/>
              <a:ext cx="186431" cy="258804"/>
            </a:xfrm>
            <a:prstGeom prst="chevron">
              <a:avLst/>
            </a:prstGeom>
            <a:solidFill>
              <a:srgbClr val="01E2BC"/>
            </a:solid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98" name="箭头: V 形 97"/>
            <p:cNvSpPr/>
            <p:nvPr/>
          </p:nvSpPr>
          <p:spPr>
            <a:xfrm>
              <a:off x="165637" y="520699"/>
              <a:ext cx="186431" cy="258804"/>
            </a:xfrm>
            <a:prstGeom prst="chevron">
              <a:avLst/>
            </a:prstGeom>
            <a:solidFill>
              <a:srgbClr val="01E2BC"/>
            </a:solid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99" name="箭头: V 形 98"/>
            <p:cNvSpPr/>
            <p:nvPr/>
          </p:nvSpPr>
          <p:spPr>
            <a:xfrm>
              <a:off x="361206" y="520700"/>
              <a:ext cx="186431" cy="258804"/>
            </a:xfrm>
            <a:prstGeom prst="chevron">
              <a:avLst/>
            </a:prstGeom>
            <a:solidFill>
              <a:srgbClr val="01E2BC"/>
            </a:solid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3285497804"/>
      </p:ext>
    </p:extLst>
  </p:cSld>
  <p:clrMapOvr>
    <a:masterClrMapping/>
  </p:clrMapOvr>
  <mc:AlternateContent xmlns:mc="http://schemas.openxmlformats.org/markup-compatibility/2006" xmlns:p14="http://schemas.microsoft.com/office/powerpoint/2010/main">
    <mc:Choice Requires="p14">
      <p:transition spd="slow" p14:dur="1500" advClick="0" advTm="4000">
        <p14:vortex dir="r"/>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0-#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500"/>
                                        <p:tgtEl>
                                          <p:spTgt spid="95"/>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ppt_x"/>
                                          </p:val>
                                        </p:tav>
                                        <p:tav tm="100000">
                                          <p:val>
                                            <p:strVal val="#ppt_x"/>
                                          </p:val>
                                        </p:tav>
                                      </p:tavLst>
                                    </p:anim>
                                    <p:anim calcmode="lin" valueType="num">
                                      <p:cBhvr additive="base">
                                        <p:cTn id="17" dur="500" fill="hold"/>
                                        <p:tgtEl>
                                          <p:spTgt spid="38"/>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500" fill="hold"/>
                                        <p:tgtEl>
                                          <p:spTgt spid="46"/>
                                        </p:tgtEl>
                                        <p:attrNameLst>
                                          <p:attrName>ppt_x</p:attrName>
                                        </p:attrNameLst>
                                      </p:cBhvr>
                                      <p:tavLst>
                                        <p:tav tm="0">
                                          <p:val>
                                            <p:strVal val="#ppt_x"/>
                                          </p:val>
                                        </p:tav>
                                        <p:tav tm="100000">
                                          <p:val>
                                            <p:strVal val="#ppt_x"/>
                                          </p:val>
                                        </p:tav>
                                      </p:tavLst>
                                    </p:anim>
                                    <p:anim calcmode="lin" valueType="num">
                                      <p:cBhvr additive="base">
                                        <p:cTn id="21" dur="500" fill="hold"/>
                                        <p:tgtEl>
                                          <p:spTgt spid="46"/>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ppt_x"/>
                                          </p:val>
                                        </p:tav>
                                        <p:tav tm="100000">
                                          <p:val>
                                            <p:strVal val="#ppt_x"/>
                                          </p:val>
                                        </p:tav>
                                      </p:tavLst>
                                    </p:anim>
                                    <p:anim calcmode="lin" valueType="num">
                                      <p:cBhvr additive="base">
                                        <p:cTn id="25" dur="50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62"/>
                                        </p:tgtEl>
                                        <p:attrNameLst>
                                          <p:attrName>style.visibility</p:attrName>
                                        </p:attrNameLst>
                                      </p:cBhvr>
                                      <p:to>
                                        <p:strVal val="visible"/>
                                      </p:to>
                                    </p:set>
                                    <p:anim calcmode="lin" valueType="num">
                                      <p:cBhvr additive="base">
                                        <p:cTn id="28" dur="500" fill="hold"/>
                                        <p:tgtEl>
                                          <p:spTgt spid="62"/>
                                        </p:tgtEl>
                                        <p:attrNameLst>
                                          <p:attrName>ppt_x</p:attrName>
                                        </p:attrNameLst>
                                      </p:cBhvr>
                                      <p:tavLst>
                                        <p:tav tm="0">
                                          <p:val>
                                            <p:strVal val="#ppt_x"/>
                                          </p:val>
                                        </p:tav>
                                        <p:tav tm="100000">
                                          <p:val>
                                            <p:strVal val="#ppt_x"/>
                                          </p:val>
                                        </p:tav>
                                      </p:tavLst>
                                    </p:anim>
                                    <p:anim calcmode="lin" valueType="num">
                                      <p:cBhvr additive="base">
                                        <p:cTn id="29" dur="500" fill="hold"/>
                                        <p:tgtEl>
                                          <p:spTgt spid="6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75"/>
                                        </p:tgtEl>
                                        <p:attrNameLst>
                                          <p:attrName>style.visibility</p:attrName>
                                        </p:attrNameLst>
                                      </p:cBhvr>
                                      <p:to>
                                        <p:strVal val="visible"/>
                                      </p:to>
                                    </p:set>
                                    <p:anim calcmode="lin" valueType="num">
                                      <p:cBhvr additive="base">
                                        <p:cTn id="32" dur="500" fill="hold"/>
                                        <p:tgtEl>
                                          <p:spTgt spid="75"/>
                                        </p:tgtEl>
                                        <p:attrNameLst>
                                          <p:attrName>ppt_x</p:attrName>
                                        </p:attrNameLst>
                                      </p:cBhvr>
                                      <p:tavLst>
                                        <p:tav tm="0">
                                          <p:val>
                                            <p:strVal val="#ppt_x"/>
                                          </p:val>
                                        </p:tav>
                                        <p:tav tm="100000">
                                          <p:val>
                                            <p:strVal val="#ppt_x"/>
                                          </p:val>
                                        </p:tav>
                                      </p:tavLst>
                                    </p:anim>
                                    <p:anim calcmode="lin" valueType="num">
                                      <p:cBhvr additive="base">
                                        <p:cTn id="33" dur="500" fill="hold"/>
                                        <p:tgtEl>
                                          <p:spTgt spid="7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76"/>
                                        </p:tgtEl>
                                        <p:attrNameLst>
                                          <p:attrName>style.visibility</p:attrName>
                                        </p:attrNameLst>
                                      </p:cBhvr>
                                      <p:to>
                                        <p:strVal val="visible"/>
                                      </p:to>
                                    </p:set>
                                    <p:anim calcmode="lin" valueType="num">
                                      <p:cBhvr additive="base">
                                        <p:cTn id="36" dur="500" fill="hold"/>
                                        <p:tgtEl>
                                          <p:spTgt spid="76"/>
                                        </p:tgtEl>
                                        <p:attrNameLst>
                                          <p:attrName>ppt_x</p:attrName>
                                        </p:attrNameLst>
                                      </p:cBhvr>
                                      <p:tavLst>
                                        <p:tav tm="0">
                                          <p:val>
                                            <p:strVal val="#ppt_x"/>
                                          </p:val>
                                        </p:tav>
                                        <p:tav tm="100000">
                                          <p:val>
                                            <p:strVal val="#ppt_x"/>
                                          </p:val>
                                        </p:tav>
                                      </p:tavLst>
                                    </p:anim>
                                    <p:anim calcmode="lin" valueType="num">
                                      <p:cBhvr additive="base">
                                        <p:cTn id="37" dur="500" fill="hold"/>
                                        <p:tgtEl>
                                          <p:spTgt spid="7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 calcmode="lin" valueType="num">
                                      <p:cBhvr additive="base">
                                        <p:cTn id="40" dur="500" fill="hold"/>
                                        <p:tgtEl>
                                          <p:spTgt spid="77"/>
                                        </p:tgtEl>
                                        <p:attrNameLst>
                                          <p:attrName>ppt_x</p:attrName>
                                        </p:attrNameLst>
                                      </p:cBhvr>
                                      <p:tavLst>
                                        <p:tav tm="0">
                                          <p:val>
                                            <p:strVal val="#ppt_x"/>
                                          </p:val>
                                        </p:tav>
                                        <p:tav tm="100000">
                                          <p:val>
                                            <p:strVal val="#ppt_x"/>
                                          </p:val>
                                        </p:tav>
                                      </p:tavLst>
                                    </p:anim>
                                    <p:anim calcmode="lin" valueType="num">
                                      <p:cBhvr additive="base">
                                        <p:cTn id="41" dur="500" fill="hold"/>
                                        <p:tgtEl>
                                          <p:spTgt spid="7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78"/>
                                        </p:tgtEl>
                                        <p:attrNameLst>
                                          <p:attrName>style.visibility</p:attrName>
                                        </p:attrNameLst>
                                      </p:cBhvr>
                                      <p:to>
                                        <p:strVal val="visible"/>
                                      </p:to>
                                    </p:set>
                                    <p:anim calcmode="lin" valueType="num">
                                      <p:cBhvr additive="base">
                                        <p:cTn id="44" dur="500" fill="hold"/>
                                        <p:tgtEl>
                                          <p:spTgt spid="78"/>
                                        </p:tgtEl>
                                        <p:attrNameLst>
                                          <p:attrName>ppt_x</p:attrName>
                                        </p:attrNameLst>
                                      </p:cBhvr>
                                      <p:tavLst>
                                        <p:tav tm="0">
                                          <p:val>
                                            <p:strVal val="#ppt_x"/>
                                          </p:val>
                                        </p:tav>
                                        <p:tav tm="100000">
                                          <p:val>
                                            <p:strVal val="#ppt_x"/>
                                          </p:val>
                                        </p:tav>
                                      </p:tavLst>
                                    </p:anim>
                                    <p:anim calcmode="lin" valueType="num">
                                      <p:cBhvr additive="base">
                                        <p:cTn id="45" dur="500" fill="hold"/>
                                        <p:tgtEl>
                                          <p:spTgt spid="78"/>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85"/>
                                        </p:tgtEl>
                                        <p:attrNameLst>
                                          <p:attrName>style.visibility</p:attrName>
                                        </p:attrNameLst>
                                      </p:cBhvr>
                                      <p:to>
                                        <p:strVal val="visible"/>
                                      </p:to>
                                    </p:set>
                                    <p:anim calcmode="lin" valueType="num">
                                      <p:cBhvr additive="base">
                                        <p:cTn id="48" dur="500" fill="hold"/>
                                        <p:tgtEl>
                                          <p:spTgt spid="85"/>
                                        </p:tgtEl>
                                        <p:attrNameLst>
                                          <p:attrName>ppt_x</p:attrName>
                                        </p:attrNameLst>
                                      </p:cBhvr>
                                      <p:tavLst>
                                        <p:tav tm="0">
                                          <p:val>
                                            <p:strVal val="#ppt_x"/>
                                          </p:val>
                                        </p:tav>
                                        <p:tav tm="100000">
                                          <p:val>
                                            <p:strVal val="#ppt_x"/>
                                          </p:val>
                                        </p:tav>
                                      </p:tavLst>
                                    </p:anim>
                                    <p:anim calcmode="lin" valueType="num">
                                      <p:cBhvr additive="base">
                                        <p:cTn id="49" dur="500" fill="hold"/>
                                        <p:tgtEl>
                                          <p:spTgt spid="8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94"/>
                                        </p:tgtEl>
                                        <p:attrNameLst>
                                          <p:attrName>style.visibility</p:attrName>
                                        </p:attrNameLst>
                                      </p:cBhvr>
                                      <p:to>
                                        <p:strVal val="visible"/>
                                      </p:to>
                                    </p:set>
                                    <p:anim calcmode="lin" valueType="num">
                                      <p:cBhvr additive="base">
                                        <p:cTn id="52" dur="500" fill="hold"/>
                                        <p:tgtEl>
                                          <p:spTgt spid="94"/>
                                        </p:tgtEl>
                                        <p:attrNameLst>
                                          <p:attrName>ppt_x</p:attrName>
                                        </p:attrNameLst>
                                      </p:cBhvr>
                                      <p:tavLst>
                                        <p:tav tm="0">
                                          <p:val>
                                            <p:strVal val="#ppt_x"/>
                                          </p:val>
                                        </p:tav>
                                        <p:tav tm="100000">
                                          <p:val>
                                            <p:strVal val="#ppt_x"/>
                                          </p:val>
                                        </p:tav>
                                      </p:tavLst>
                                    </p:anim>
                                    <p:anim calcmode="lin" valueType="num">
                                      <p:cBhvr additive="base">
                                        <p:cTn id="53" dur="500" fill="hold"/>
                                        <p:tgtEl>
                                          <p:spTgt spid="94"/>
                                        </p:tgtEl>
                                        <p:attrNameLst>
                                          <p:attrName>ppt_y</p:attrName>
                                        </p:attrNameLst>
                                      </p:cBhvr>
                                      <p:tavLst>
                                        <p:tav tm="0">
                                          <p:val>
                                            <p:strVal val="1+#ppt_h/2"/>
                                          </p:val>
                                        </p:tav>
                                        <p:tav tm="100000">
                                          <p:val>
                                            <p:strVal val="#ppt_y"/>
                                          </p:val>
                                        </p:tav>
                                      </p:tavLst>
                                    </p:anim>
                                  </p:childTnLst>
                                </p:cTn>
                              </p:par>
                            </p:childTnLst>
                          </p:cTn>
                        </p:par>
                        <p:par>
                          <p:cTn id="54" fill="hold">
                            <p:stCondLst>
                              <p:cond delay="1500"/>
                            </p:stCondLst>
                            <p:childTnLst>
                              <p:par>
                                <p:cTn id="55" presetID="8" presetClass="emph" presetSubtype="0" fill="hold" nodeType="afterEffect">
                                  <p:stCondLst>
                                    <p:cond delay="0"/>
                                  </p:stCondLst>
                                  <p:childTnLst>
                                    <p:animRot by="21600000">
                                      <p:cBhvr>
                                        <p:cTn id="56" dur="2000" fill="hold"/>
                                        <p:tgtEl>
                                          <p:spTgt spid="38"/>
                                        </p:tgtEl>
                                        <p:attrNameLst>
                                          <p:attrName>r</p:attrName>
                                        </p:attrNameLst>
                                      </p:cBhvr>
                                    </p:animRot>
                                  </p:childTnLst>
                                </p:cTn>
                              </p:par>
                              <p:par>
                                <p:cTn id="57" presetID="8" presetClass="emph" presetSubtype="0" fill="hold" nodeType="withEffect">
                                  <p:stCondLst>
                                    <p:cond delay="0"/>
                                  </p:stCondLst>
                                  <p:childTnLst>
                                    <p:animRot by="21600000">
                                      <p:cBhvr>
                                        <p:cTn id="58" dur="2000" fill="hold"/>
                                        <p:tgtEl>
                                          <p:spTgt spid="46"/>
                                        </p:tgtEl>
                                        <p:attrNameLst>
                                          <p:attrName>r</p:attrName>
                                        </p:attrNameLst>
                                      </p:cBhvr>
                                    </p:animRot>
                                  </p:childTnLst>
                                </p:cTn>
                              </p:par>
                              <p:par>
                                <p:cTn id="59" presetID="8" presetClass="emph" presetSubtype="0" fill="hold" nodeType="withEffect">
                                  <p:stCondLst>
                                    <p:cond delay="0"/>
                                  </p:stCondLst>
                                  <p:childTnLst>
                                    <p:animRot by="21600000">
                                      <p:cBhvr>
                                        <p:cTn id="60" dur="2000" fill="hold"/>
                                        <p:tgtEl>
                                          <p:spTgt spid="54"/>
                                        </p:tgtEl>
                                        <p:attrNameLst>
                                          <p:attrName>r</p:attrName>
                                        </p:attrNameLst>
                                      </p:cBhvr>
                                    </p:animRot>
                                  </p:childTnLst>
                                </p:cTn>
                              </p:par>
                              <p:par>
                                <p:cTn id="61" presetID="8" presetClass="emph" presetSubtype="0" fill="hold" nodeType="withEffect">
                                  <p:stCondLst>
                                    <p:cond delay="0"/>
                                  </p:stCondLst>
                                  <p:childTnLst>
                                    <p:animRot by="21600000">
                                      <p:cBhvr>
                                        <p:cTn id="62" dur="2000" fill="hold"/>
                                        <p:tgtEl>
                                          <p:spTgt spid="62"/>
                                        </p:tgtEl>
                                        <p:attrNameLst>
                                          <p:attrName>r</p:attrName>
                                        </p:attrNameLst>
                                      </p:cBhvr>
                                    </p:animRot>
                                  </p:childTnLst>
                                </p:cTn>
                              </p:par>
                              <p:par>
                                <p:cTn id="63" presetID="8" presetClass="emph" presetSubtype="0" fill="hold" nodeType="withEffect">
                                  <p:stCondLst>
                                    <p:cond delay="0"/>
                                  </p:stCondLst>
                                  <p:childTnLst>
                                    <p:animRot by="21600000">
                                      <p:cBhvr>
                                        <p:cTn id="64" dur="2000" fill="hold"/>
                                        <p:tgtEl>
                                          <p:spTgt spid="85"/>
                                        </p:tgtEl>
                                        <p:attrNameLst>
                                          <p:attrName>r</p:attrName>
                                        </p:attrNameLst>
                                      </p:cBhvr>
                                    </p:animRot>
                                  </p:childTnLst>
                                </p:cTn>
                              </p:par>
                              <p:par>
                                <p:cTn id="65" presetID="12" presetClass="entr" presetSubtype="8" fill="hold" nodeType="withEffect">
                                  <p:stCondLst>
                                    <p:cond delay="0"/>
                                  </p:stCondLst>
                                  <p:childTnLst>
                                    <p:set>
                                      <p:cBhvr>
                                        <p:cTn id="66" dur="1" fill="hold">
                                          <p:stCondLst>
                                            <p:cond delay="0"/>
                                          </p:stCondLst>
                                        </p:cTn>
                                        <p:tgtEl>
                                          <p:spTgt spid="100"/>
                                        </p:tgtEl>
                                        <p:attrNameLst>
                                          <p:attrName>style.visibility</p:attrName>
                                        </p:attrNameLst>
                                      </p:cBhvr>
                                      <p:to>
                                        <p:strVal val="visible"/>
                                      </p:to>
                                    </p:set>
                                    <p:anim calcmode="lin" valueType="num">
                                      <p:cBhvr additive="base">
                                        <p:cTn id="67" dur="500"/>
                                        <p:tgtEl>
                                          <p:spTgt spid="100"/>
                                        </p:tgtEl>
                                        <p:attrNameLst>
                                          <p:attrName>ppt_x</p:attrName>
                                        </p:attrNameLst>
                                      </p:cBhvr>
                                      <p:tavLst>
                                        <p:tav tm="0">
                                          <p:val>
                                            <p:strVal val="#ppt_x-#ppt_w*1.125000"/>
                                          </p:val>
                                        </p:tav>
                                        <p:tav tm="100000">
                                          <p:val>
                                            <p:strVal val="#ppt_x"/>
                                          </p:val>
                                        </p:tav>
                                      </p:tavLst>
                                    </p:anim>
                                    <p:animEffect transition="in" filter="wipe(right)">
                                      <p:cBhvr>
                                        <p:cTn id="68" dur="500"/>
                                        <p:tgtEl>
                                          <p:spTgt spid="100"/>
                                        </p:tgtEl>
                                      </p:cBhvr>
                                    </p:animEffect>
                                  </p:childTnLst>
                                </p:cTn>
                              </p:par>
                              <p:par>
                                <p:cTn id="69" presetID="12" presetClass="entr" presetSubtype="8" fill="hold" nodeType="withEffect">
                                  <p:stCondLst>
                                    <p:cond delay="250"/>
                                  </p:stCondLst>
                                  <p:childTnLst>
                                    <p:set>
                                      <p:cBhvr>
                                        <p:cTn id="70" dur="1" fill="hold">
                                          <p:stCondLst>
                                            <p:cond delay="0"/>
                                          </p:stCondLst>
                                        </p:cTn>
                                        <p:tgtEl>
                                          <p:spTgt spid="101"/>
                                        </p:tgtEl>
                                        <p:attrNameLst>
                                          <p:attrName>style.visibility</p:attrName>
                                        </p:attrNameLst>
                                      </p:cBhvr>
                                      <p:to>
                                        <p:strVal val="visible"/>
                                      </p:to>
                                    </p:set>
                                    <p:anim calcmode="lin" valueType="num">
                                      <p:cBhvr additive="base">
                                        <p:cTn id="71" dur="500"/>
                                        <p:tgtEl>
                                          <p:spTgt spid="101"/>
                                        </p:tgtEl>
                                        <p:attrNameLst>
                                          <p:attrName>ppt_x</p:attrName>
                                        </p:attrNameLst>
                                      </p:cBhvr>
                                      <p:tavLst>
                                        <p:tav tm="0">
                                          <p:val>
                                            <p:strVal val="#ppt_x-#ppt_w*1.125000"/>
                                          </p:val>
                                        </p:tav>
                                        <p:tav tm="100000">
                                          <p:val>
                                            <p:strVal val="#ppt_x"/>
                                          </p:val>
                                        </p:tav>
                                      </p:tavLst>
                                    </p:anim>
                                    <p:animEffect transition="in" filter="wipe(right)">
                                      <p:cBhvr>
                                        <p:cTn id="72" dur="500"/>
                                        <p:tgtEl>
                                          <p:spTgt spid="101"/>
                                        </p:tgtEl>
                                      </p:cBhvr>
                                    </p:animEffect>
                                  </p:childTnLst>
                                </p:cTn>
                              </p:par>
                              <p:par>
                                <p:cTn id="73" presetID="12" presetClass="entr" presetSubtype="8" fill="hold" nodeType="withEffect">
                                  <p:stCondLst>
                                    <p:cond delay="500"/>
                                  </p:stCondLst>
                                  <p:childTnLst>
                                    <p:set>
                                      <p:cBhvr>
                                        <p:cTn id="74" dur="1" fill="hold">
                                          <p:stCondLst>
                                            <p:cond delay="0"/>
                                          </p:stCondLst>
                                        </p:cTn>
                                        <p:tgtEl>
                                          <p:spTgt spid="102"/>
                                        </p:tgtEl>
                                        <p:attrNameLst>
                                          <p:attrName>style.visibility</p:attrName>
                                        </p:attrNameLst>
                                      </p:cBhvr>
                                      <p:to>
                                        <p:strVal val="visible"/>
                                      </p:to>
                                    </p:set>
                                    <p:anim calcmode="lin" valueType="num">
                                      <p:cBhvr additive="base">
                                        <p:cTn id="75" dur="500"/>
                                        <p:tgtEl>
                                          <p:spTgt spid="102"/>
                                        </p:tgtEl>
                                        <p:attrNameLst>
                                          <p:attrName>ppt_x</p:attrName>
                                        </p:attrNameLst>
                                      </p:cBhvr>
                                      <p:tavLst>
                                        <p:tav tm="0">
                                          <p:val>
                                            <p:strVal val="#ppt_x-#ppt_w*1.125000"/>
                                          </p:val>
                                        </p:tav>
                                        <p:tav tm="100000">
                                          <p:val>
                                            <p:strVal val="#ppt_x"/>
                                          </p:val>
                                        </p:tav>
                                      </p:tavLst>
                                    </p:anim>
                                    <p:animEffect transition="in" filter="wipe(right)">
                                      <p:cBhvr>
                                        <p:cTn id="76" dur="500"/>
                                        <p:tgtEl>
                                          <p:spTgt spid="102"/>
                                        </p:tgtEl>
                                      </p:cBhvr>
                                    </p:animEffect>
                                  </p:childTnLst>
                                </p:cTn>
                              </p:par>
                              <p:par>
                                <p:cTn id="77" presetID="12" presetClass="entr" presetSubtype="8" fill="hold" nodeType="withEffect">
                                  <p:stCondLst>
                                    <p:cond delay="750"/>
                                  </p:stCondLst>
                                  <p:childTnLst>
                                    <p:set>
                                      <p:cBhvr>
                                        <p:cTn id="78" dur="1" fill="hold">
                                          <p:stCondLst>
                                            <p:cond delay="0"/>
                                          </p:stCondLst>
                                        </p:cTn>
                                        <p:tgtEl>
                                          <p:spTgt spid="103"/>
                                        </p:tgtEl>
                                        <p:attrNameLst>
                                          <p:attrName>style.visibility</p:attrName>
                                        </p:attrNameLst>
                                      </p:cBhvr>
                                      <p:to>
                                        <p:strVal val="visible"/>
                                      </p:to>
                                    </p:set>
                                    <p:anim calcmode="lin" valueType="num">
                                      <p:cBhvr additive="base">
                                        <p:cTn id="79" dur="500"/>
                                        <p:tgtEl>
                                          <p:spTgt spid="103"/>
                                        </p:tgtEl>
                                        <p:attrNameLst>
                                          <p:attrName>ppt_x</p:attrName>
                                        </p:attrNameLst>
                                      </p:cBhvr>
                                      <p:tavLst>
                                        <p:tav tm="0">
                                          <p:val>
                                            <p:strVal val="#ppt_x-#ppt_w*1.125000"/>
                                          </p:val>
                                        </p:tav>
                                        <p:tav tm="100000">
                                          <p:val>
                                            <p:strVal val="#ppt_x"/>
                                          </p:val>
                                        </p:tav>
                                      </p:tavLst>
                                    </p:anim>
                                    <p:animEffect transition="in" filter="wipe(right)">
                                      <p:cBhvr>
                                        <p:cTn id="80" dur="500"/>
                                        <p:tgtEl>
                                          <p:spTgt spid="103"/>
                                        </p:tgtEl>
                                      </p:cBhvr>
                                    </p:animEffect>
                                  </p:childTnLst>
                                </p:cTn>
                              </p:par>
                              <p:par>
                                <p:cTn id="81" presetID="12" presetClass="entr" presetSubtype="8" fill="hold" nodeType="withEffect">
                                  <p:stCondLst>
                                    <p:cond delay="1000"/>
                                  </p:stCondLst>
                                  <p:childTnLst>
                                    <p:set>
                                      <p:cBhvr>
                                        <p:cTn id="82" dur="1" fill="hold">
                                          <p:stCondLst>
                                            <p:cond delay="0"/>
                                          </p:stCondLst>
                                        </p:cTn>
                                        <p:tgtEl>
                                          <p:spTgt spid="104"/>
                                        </p:tgtEl>
                                        <p:attrNameLst>
                                          <p:attrName>style.visibility</p:attrName>
                                        </p:attrNameLst>
                                      </p:cBhvr>
                                      <p:to>
                                        <p:strVal val="visible"/>
                                      </p:to>
                                    </p:set>
                                    <p:anim calcmode="lin" valueType="num">
                                      <p:cBhvr additive="base">
                                        <p:cTn id="83" dur="500"/>
                                        <p:tgtEl>
                                          <p:spTgt spid="104"/>
                                        </p:tgtEl>
                                        <p:attrNameLst>
                                          <p:attrName>ppt_x</p:attrName>
                                        </p:attrNameLst>
                                      </p:cBhvr>
                                      <p:tavLst>
                                        <p:tav tm="0">
                                          <p:val>
                                            <p:strVal val="#ppt_x-#ppt_w*1.125000"/>
                                          </p:val>
                                        </p:tav>
                                        <p:tav tm="100000">
                                          <p:val>
                                            <p:strVal val="#ppt_x"/>
                                          </p:val>
                                        </p:tav>
                                      </p:tavLst>
                                    </p:anim>
                                    <p:animEffect transition="in" filter="wipe(right)">
                                      <p:cBhvr>
                                        <p:cTn id="84"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94" grpId="0"/>
      <p:bldP spid="9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47800" y="1970088"/>
            <a:ext cx="2844800" cy="2844800"/>
            <a:chOff x="1841500" y="1970088"/>
            <a:chExt cx="2844800" cy="2844800"/>
          </a:xfrm>
        </p:grpSpPr>
        <p:grpSp>
          <p:nvGrpSpPr>
            <p:cNvPr id="3" name="组合 2"/>
            <p:cNvGrpSpPr/>
            <p:nvPr/>
          </p:nvGrpSpPr>
          <p:grpSpPr>
            <a:xfrm>
              <a:off x="1997566" y="2126156"/>
              <a:ext cx="2532674" cy="2532664"/>
              <a:chOff x="4223654" y="2075543"/>
              <a:chExt cx="2786746" cy="2786743"/>
            </a:xfrm>
          </p:grpSpPr>
          <p:sp>
            <p:nvSpPr>
              <p:cNvPr id="5" name="弧形 4"/>
              <p:cNvSpPr/>
              <p:nvPr/>
            </p:nvSpPr>
            <p:spPr>
              <a:xfrm>
                <a:off x="4223657" y="2075543"/>
                <a:ext cx="2786743" cy="2786743"/>
              </a:xfrm>
              <a:prstGeom prst="arc">
                <a:avLst>
                  <a:gd name="adj1" fmla="val 16515091"/>
                  <a:gd name="adj2" fmla="val 8042095"/>
                </a:avLst>
              </a:prstGeom>
              <a:ln w="889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弧形 5"/>
              <p:cNvSpPr/>
              <p:nvPr/>
            </p:nvSpPr>
            <p:spPr>
              <a:xfrm flipH="1">
                <a:off x="4223657" y="2075543"/>
                <a:ext cx="2786743" cy="2786743"/>
              </a:xfrm>
              <a:prstGeom prst="arc">
                <a:avLst>
                  <a:gd name="adj1" fmla="val 16221398"/>
                  <a:gd name="adj2" fmla="val 17074317"/>
                </a:avLst>
              </a:prstGeom>
              <a:ln w="889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弧形 6"/>
              <p:cNvSpPr/>
              <p:nvPr/>
            </p:nvSpPr>
            <p:spPr>
              <a:xfrm flipH="1">
                <a:off x="4223654" y="2075543"/>
                <a:ext cx="2786743" cy="2786743"/>
              </a:xfrm>
              <a:prstGeom prst="arc">
                <a:avLst>
                  <a:gd name="adj1" fmla="val 19108016"/>
                  <a:gd name="adj2" fmla="val 947009"/>
                </a:avLst>
              </a:prstGeom>
              <a:ln w="889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弧形 7"/>
              <p:cNvSpPr/>
              <p:nvPr/>
            </p:nvSpPr>
            <p:spPr>
              <a:xfrm flipH="1">
                <a:off x="4223654" y="2075543"/>
                <a:ext cx="2786743" cy="2786743"/>
              </a:xfrm>
              <a:prstGeom prst="arc">
                <a:avLst>
                  <a:gd name="adj1" fmla="val 1732279"/>
                  <a:gd name="adj2" fmla="val 2508284"/>
                </a:avLst>
              </a:prstGeom>
              <a:ln w="889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 name="椭圆 3"/>
            <p:cNvSpPr/>
            <p:nvPr/>
          </p:nvSpPr>
          <p:spPr>
            <a:xfrm rot="16200000">
              <a:off x="1841500" y="1970088"/>
              <a:ext cx="2844800" cy="2844800"/>
            </a:xfrm>
            <a:prstGeom prst="ellipse">
              <a:avLst/>
            </a:prstGeom>
            <a:noFill/>
            <a:ln w="50800">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等腰三角形 9"/>
          <p:cNvSpPr/>
          <p:nvPr/>
        </p:nvSpPr>
        <p:spPr>
          <a:xfrm rot="5400000">
            <a:off x="4570079" y="2933700"/>
            <a:ext cx="265176" cy="228600"/>
          </a:xfrm>
          <a:prstGeom prst="triangle">
            <a:avLst/>
          </a:prstGeom>
          <a:solidFill>
            <a:srgbClr val="01E2BC"/>
          </a:solid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1" name="TextBox 31"/>
          <p:cNvSpPr txBox="1"/>
          <p:nvPr/>
        </p:nvSpPr>
        <p:spPr>
          <a:xfrm flipH="1">
            <a:off x="4905867" y="2791767"/>
            <a:ext cx="4509258" cy="523220"/>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a:lnSpc>
                <a:spcPct val="100000"/>
              </a:lnSpc>
              <a:defRPr/>
            </a:pPr>
            <a:r>
              <a:rPr lang="zh-CN" altLang="en-US" sz="2800" dirty="0">
                <a:solidFill>
                  <a:srgbClr val="01E2BC"/>
                </a:solidFill>
                <a:effectLst>
                  <a:outerShdw blurRad="266700" algn="tl" rotWithShape="0">
                    <a:schemeClr val="tx2">
                      <a:lumMod val="40000"/>
                      <a:lumOff val="60000"/>
                      <a:alpha val="55000"/>
                    </a:schemeClr>
                  </a:outerShdw>
                </a:effectLst>
                <a:latin typeface="Arial Rounded MT Bold" pitchFamily="34" charset="0"/>
                <a:cs typeface="Times New Roman" pitchFamily="18" charset="0"/>
              </a:rPr>
              <a:t>年度工作概述</a:t>
            </a:r>
          </a:p>
        </p:txBody>
      </p:sp>
      <p:sp>
        <p:nvSpPr>
          <p:cNvPr id="12" name="TextBox 32"/>
          <p:cNvSpPr txBox="1"/>
          <p:nvPr/>
        </p:nvSpPr>
        <p:spPr>
          <a:xfrm>
            <a:off x="4905867" y="3392487"/>
            <a:ext cx="5540226" cy="812530"/>
          </a:xfrm>
          <a:prstGeom prst="rect">
            <a:avLst/>
          </a:prstGeom>
          <a:noFill/>
        </p:spPr>
        <p:txBody>
          <a:bodyPr wrap="square">
            <a:spAutoFit/>
            <a:scene3d>
              <a:camera prst="orthographicFront"/>
              <a:lightRig rig="threePt" dir="t"/>
            </a:scene3d>
            <a:sp3d contourW="12700"/>
          </a:bodyPr>
          <a:lstStyle/>
          <a:p>
            <a:pPr>
              <a:lnSpc>
                <a:spcPct val="130000"/>
              </a:lnSpc>
              <a:defRPr/>
            </a:pPr>
            <a:r>
              <a:rPr lang="zh-CN" altLang="en-US" sz="12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sp>
        <p:nvSpPr>
          <p:cNvPr id="13" name="TextBox 31"/>
          <p:cNvSpPr txBox="1"/>
          <p:nvPr/>
        </p:nvSpPr>
        <p:spPr>
          <a:xfrm flipH="1">
            <a:off x="2032662" y="2607188"/>
            <a:ext cx="1675074" cy="1569660"/>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eaLnBrk="1" fontAlgn="auto" hangingPunct="1">
              <a:lnSpc>
                <a:spcPct val="100000"/>
              </a:lnSpc>
              <a:spcBef>
                <a:spcPts val="0"/>
              </a:spcBef>
              <a:spcAft>
                <a:spcPts val="0"/>
              </a:spcAft>
              <a:defRPr/>
            </a:pPr>
            <a:r>
              <a:rPr lang="en-US" altLang="zh-CN" sz="9600" dirty="0">
                <a:solidFill>
                  <a:schemeClr val="bg1"/>
                </a:solidFill>
                <a:effectLst>
                  <a:outerShdw blurRad="266700" algn="tl" rotWithShape="0">
                    <a:schemeClr val="tx2">
                      <a:lumMod val="40000"/>
                      <a:lumOff val="60000"/>
                      <a:alpha val="55000"/>
                    </a:schemeClr>
                  </a:outerShdw>
                </a:effectLst>
                <a:cs typeface="Times New Roman" pitchFamily="18" charset="0"/>
              </a:rPr>
              <a:t>01</a:t>
            </a:r>
            <a:endParaRPr lang="zh-CN" altLang="en-US" sz="9600" dirty="0">
              <a:solidFill>
                <a:schemeClr val="bg1"/>
              </a:solidFill>
              <a:effectLst>
                <a:outerShdw blurRad="266700" algn="tl" rotWithShape="0">
                  <a:schemeClr val="tx2">
                    <a:lumMod val="40000"/>
                    <a:lumOff val="60000"/>
                    <a:alpha val="55000"/>
                  </a:schemeClr>
                </a:outerShdw>
              </a:effectLst>
              <a:cs typeface="Times New Roman" pitchFamily="18" charset="0"/>
            </a:endParaRPr>
          </a:p>
        </p:txBody>
      </p:sp>
    </p:spTree>
    <p:extLst>
      <p:ext uri="{BB962C8B-B14F-4D97-AF65-F5344CB8AC3E}">
        <p14:creationId xmlns:p14="http://schemas.microsoft.com/office/powerpoint/2010/main" val="908454247"/>
      </p:ext>
    </p:extLst>
  </p:cSld>
  <p:clrMapOvr>
    <a:masterClrMapping/>
  </p:clrMapOvr>
  <mc:AlternateContent xmlns:mc="http://schemas.openxmlformats.org/markup-compatibility/2006" xmlns:p14="http://schemas.microsoft.com/office/powerpoint/2010/main">
    <mc:Choice Requires="p14">
      <p:transition spd="slow" p14:dur="1500" advClick="0" advTm="4000">
        <p14:vortex dir="r"/>
      </p:transition>
    </mc:Choice>
    <mc:Fallback xmlns="">
      <p:transition spd="slow" advClick="0" advTm="4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2"/>
          <p:cNvSpPr>
            <a:spLocks noChangeArrowheads="1"/>
          </p:cNvSpPr>
          <p:nvPr/>
        </p:nvSpPr>
        <p:spPr bwMode="auto">
          <a:xfrm>
            <a:off x="1943664" y="2511142"/>
            <a:ext cx="1299457" cy="1302153"/>
          </a:xfrm>
          <a:prstGeom prst="ellipse">
            <a:avLst/>
          </a:prstGeom>
          <a:solidFill>
            <a:schemeClr val="accent1"/>
          </a:solidFill>
          <a:ln>
            <a:noFill/>
          </a:ln>
          <a:extLst/>
        </p:spPr>
        <p:txBody>
          <a:bodyPr lIns="121907" tIns="60953" rIns="121907" bIns="60953"/>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5" name="Freeform 13"/>
          <p:cNvSpPr>
            <a:spLocks/>
          </p:cNvSpPr>
          <p:nvPr/>
        </p:nvSpPr>
        <p:spPr bwMode="auto">
          <a:xfrm>
            <a:off x="2593392" y="2235890"/>
            <a:ext cx="918509" cy="925269"/>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accent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lIns="121907" tIns="60953" rIns="121907" bIns="60953"/>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6" name="Oval 14"/>
          <p:cNvSpPr>
            <a:spLocks noChangeArrowheads="1"/>
          </p:cNvSpPr>
          <p:nvPr/>
        </p:nvSpPr>
        <p:spPr bwMode="auto">
          <a:xfrm>
            <a:off x="6680122" y="2511142"/>
            <a:ext cx="1295225" cy="1302153"/>
          </a:xfrm>
          <a:prstGeom prst="ellipse">
            <a:avLst/>
          </a:prstGeom>
          <a:solidFill>
            <a:srgbClr val="01E2BC"/>
          </a:solidFill>
          <a:ln>
            <a:noFill/>
          </a:ln>
          <a:extLst/>
        </p:spPr>
        <p:txBody>
          <a:bodyPr lIns="121907" tIns="60953" rIns="121907" bIns="60953"/>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7" name="Freeform 15"/>
          <p:cNvSpPr>
            <a:spLocks/>
          </p:cNvSpPr>
          <p:nvPr/>
        </p:nvSpPr>
        <p:spPr bwMode="auto">
          <a:xfrm>
            <a:off x="7331968" y="2235890"/>
            <a:ext cx="918509" cy="925269"/>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1" y="0"/>
                  <a:pt x="0" y="0"/>
                </a:cubicBezTo>
              </a:path>
            </a:pathLst>
          </a:custGeom>
          <a:noFill/>
          <a:ln w="6350" cap="flat" cmpd="sng">
            <a:solidFill>
              <a:schemeClr val="accent3"/>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lIns="121907" tIns="60953" rIns="121907" bIns="60953"/>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8" name="Oval 16"/>
          <p:cNvSpPr>
            <a:spLocks noChangeArrowheads="1"/>
          </p:cNvSpPr>
          <p:nvPr/>
        </p:nvSpPr>
        <p:spPr bwMode="auto">
          <a:xfrm>
            <a:off x="4229354" y="3887400"/>
            <a:ext cx="1299457" cy="1300035"/>
          </a:xfrm>
          <a:prstGeom prst="ellipse">
            <a:avLst/>
          </a:prstGeom>
          <a:solidFill>
            <a:srgbClr val="01E2BC"/>
          </a:solidFill>
          <a:ln>
            <a:noFill/>
          </a:ln>
          <a:extLst/>
        </p:spPr>
        <p:txBody>
          <a:bodyPr lIns="121907" tIns="60953" rIns="121907" bIns="60953"/>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9" name="Freeform 17"/>
          <p:cNvSpPr>
            <a:spLocks/>
          </p:cNvSpPr>
          <p:nvPr/>
        </p:nvSpPr>
        <p:spPr bwMode="auto">
          <a:xfrm>
            <a:off x="4879085" y="4537421"/>
            <a:ext cx="924857" cy="925268"/>
          </a:xfrm>
          <a:custGeom>
            <a:avLst/>
            <a:gdLst>
              <a:gd name="T0" fmla="*/ 0 w 185"/>
              <a:gd name="T1" fmla="*/ 185 h 185"/>
              <a:gd name="T2" fmla="*/ 185 w 185"/>
              <a:gd name="T3" fmla="*/ 0 h 185"/>
            </a:gdLst>
            <a:ahLst/>
            <a:cxnLst>
              <a:cxn ang="0">
                <a:pos x="T0" y="T1"/>
              </a:cxn>
              <a:cxn ang="0">
                <a:pos x="T2" y="T3"/>
              </a:cxn>
            </a:cxnLst>
            <a:rect l="0" t="0" r="r" b="b"/>
            <a:pathLst>
              <a:path w="185" h="185">
                <a:moveTo>
                  <a:pt x="0" y="185"/>
                </a:moveTo>
                <a:cubicBezTo>
                  <a:pt x="102" y="185"/>
                  <a:pt x="185" y="102"/>
                  <a:pt x="185" y="0"/>
                </a:cubicBezTo>
              </a:path>
            </a:pathLst>
          </a:custGeom>
          <a:noFill/>
          <a:ln w="6350" cap="flat" cmpd="sng">
            <a:solidFill>
              <a:schemeClr val="accent2"/>
            </a:solidFill>
            <a:prstDash val="solid"/>
            <a:round/>
            <a:headEnd/>
            <a:tailEnd type="triangle" w="med" len="med"/>
          </a:ln>
          <a:extLst>
            <a:ext uri="{909E8E84-426E-40DD-AFC4-6F175D3DCCD1}">
              <a14:hiddenFill xmlns:a14="http://schemas.microsoft.com/office/drawing/2010/main">
                <a:solidFill>
                  <a:srgbClr val="FFFFFF"/>
                </a:solidFill>
              </a14:hiddenFill>
            </a:ext>
          </a:extLst>
        </p:spPr>
        <p:txBody>
          <a:bodyPr lIns="121907" tIns="60953" rIns="121907" bIns="60953"/>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10" name="Oval 18"/>
          <p:cNvSpPr>
            <a:spLocks noChangeArrowheads="1"/>
          </p:cNvSpPr>
          <p:nvPr/>
        </p:nvSpPr>
        <p:spPr bwMode="auto">
          <a:xfrm>
            <a:off x="9037771" y="3887400"/>
            <a:ext cx="1301576" cy="1300035"/>
          </a:xfrm>
          <a:prstGeom prst="ellipse">
            <a:avLst/>
          </a:prstGeom>
          <a:solidFill>
            <a:schemeClr val="accent4"/>
          </a:solidFill>
          <a:ln>
            <a:noFill/>
          </a:ln>
          <a:extLst/>
        </p:spPr>
        <p:txBody>
          <a:bodyPr lIns="121907" tIns="60953" rIns="121907" bIns="60953"/>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11" name="Freeform 19"/>
          <p:cNvSpPr>
            <a:spLocks/>
          </p:cNvSpPr>
          <p:nvPr/>
        </p:nvSpPr>
        <p:spPr bwMode="auto">
          <a:xfrm>
            <a:off x="9687501" y="4537421"/>
            <a:ext cx="920625" cy="925268"/>
          </a:xfrm>
          <a:custGeom>
            <a:avLst/>
            <a:gdLst>
              <a:gd name="T0" fmla="*/ 0 w 184"/>
              <a:gd name="T1" fmla="*/ 185 h 185"/>
              <a:gd name="T2" fmla="*/ 184 w 184"/>
              <a:gd name="T3" fmla="*/ 0 h 185"/>
            </a:gdLst>
            <a:ahLst/>
            <a:cxnLst>
              <a:cxn ang="0">
                <a:pos x="T0" y="T1"/>
              </a:cxn>
              <a:cxn ang="0">
                <a:pos x="T2" y="T3"/>
              </a:cxn>
            </a:cxnLst>
            <a:rect l="0" t="0" r="r" b="b"/>
            <a:pathLst>
              <a:path w="184" h="185">
                <a:moveTo>
                  <a:pt x="0" y="185"/>
                </a:moveTo>
                <a:cubicBezTo>
                  <a:pt x="102" y="185"/>
                  <a:pt x="184" y="102"/>
                  <a:pt x="184" y="0"/>
                </a:cubicBezTo>
              </a:path>
            </a:pathLst>
          </a:custGeom>
          <a:noFill/>
          <a:ln w="6350" cap="flat" cmpd="sng">
            <a:solidFill>
              <a:schemeClr val="accent4"/>
            </a:solidFill>
            <a:prstDash val="solid"/>
            <a:round/>
            <a:headEnd/>
            <a:tailEnd type="triangle" w="med" len="med"/>
          </a:ln>
          <a:extLst>
            <a:ext uri="{909E8E84-426E-40DD-AFC4-6F175D3DCCD1}">
              <a14:hiddenFill xmlns:a14="http://schemas.microsoft.com/office/drawing/2010/main">
                <a:solidFill>
                  <a:srgbClr val="FFFFFF"/>
                </a:solidFill>
              </a14:hiddenFill>
            </a:ext>
          </a:extLst>
        </p:spPr>
        <p:txBody>
          <a:bodyPr lIns="121907" tIns="60953" rIns="121907" bIns="60953"/>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12" name="Freeform 20"/>
          <p:cNvSpPr>
            <a:spLocks noEditPoints="1"/>
          </p:cNvSpPr>
          <p:nvPr/>
        </p:nvSpPr>
        <p:spPr bwMode="auto">
          <a:xfrm>
            <a:off x="9437768" y="4287573"/>
            <a:ext cx="501581" cy="499688"/>
          </a:xfrm>
          <a:custGeom>
            <a:avLst/>
            <a:gdLst>
              <a:gd name="T0" fmla="*/ 100 w 100"/>
              <a:gd name="T1" fmla="*/ 56 h 100"/>
              <a:gd name="T2" fmla="*/ 44 w 100"/>
              <a:gd name="T3" fmla="*/ 0 h 100"/>
              <a:gd name="T4" fmla="*/ 40 w 100"/>
              <a:gd name="T5" fmla="*/ 0 h 100"/>
              <a:gd name="T6" fmla="*/ 40 w 100"/>
              <a:gd name="T7" fmla="*/ 11 h 100"/>
              <a:gd name="T8" fmla="*/ 0 w 100"/>
              <a:gd name="T9" fmla="*/ 56 h 100"/>
              <a:gd name="T10" fmla="*/ 44 w 100"/>
              <a:gd name="T11" fmla="*/ 100 h 100"/>
              <a:gd name="T12" fmla="*/ 69 w 100"/>
              <a:gd name="T13" fmla="*/ 93 h 100"/>
              <a:gd name="T14" fmla="*/ 89 w 100"/>
              <a:gd name="T15" fmla="*/ 60 h 100"/>
              <a:gd name="T16" fmla="*/ 100 w 100"/>
              <a:gd name="T17" fmla="*/ 60 h 100"/>
              <a:gd name="T18" fmla="*/ 100 w 100"/>
              <a:gd name="T19" fmla="*/ 56 h 100"/>
              <a:gd name="T20" fmla="*/ 64 w 100"/>
              <a:gd name="T21" fmla="*/ 86 h 100"/>
              <a:gd name="T22" fmla="*/ 44 w 100"/>
              <a:gd name="T23" fmla="*/ 92 h 100"/>
              <a:gd name="T24" fmla="*/ 8 w 100"/>
              <a:gd name="T25" fmla="*/ 56 h 100"/>
              <a:gd name="T26" fmla="*/ 40 w 100"/>
              <a:gd name="T27" fmla="*/ 20 h 100"/>
              <a:gd name="T28" fmla="*/ 40 w 100"/>
              <a:gd name="T29" fmla="*/ 60 h 100"/>
              <a:gd name="T30" fmla="*/ 80 w 100"/>
              <a:gd name="T31" fmla="*/ 60 h 100"/>
              <a:gd name="T32" fmla="*/ 64 w 100"/>
              <a:gd name="T33" fmla="*/ 86 h 100"/>
              <a:gd name="T34" fmla="*/ 49 w 100"/>
              <a:gd name="T35" fmla="*/ 52 h 100"/>
              <a:gd name="T36" fmla="*/ 49 w 100"/>
              <a:gd name="T37" fmla="*/ 9 h 100"/>
              <a:gd name="T38" fmla="*/ 91 w 100"/>
              <a:gd name="T39" fmla="*/ 52 h 100"/>
              <a:gd name="T40" fmla="*/ 49 w 100"/>
              <a:gd name="T41" fmla="*/ 5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100">
                <a:moveTo>
                  <a:pt x="100" y="56"/>
                </a:moveTo>
                <a:cubicBezTo>
                  <a:pt x="100" y="25"/>
                  <a:pt x="75" y="0"/>
                  <a:pt x="44" y="0"/>
                </a:cubicBezTo>
                <a:cubicBezTo>
                  <a:pt x="40" y="0"/>
                  <a:pt x="40" y="0"/>
                  <a:pt x="40" y="0"/>
                </a:cubicBezTo>
                <a:cubicBezTo>
                  <a:pt x="40" y="11"/>
                  <a:pt x="40" y="11"/>
                  <a:pt x="40" y="11"/>
                </a:cubicBezTo>
                <a:cubicBezTo>
                  <a:pt x="17" y="14"/>
                  <a:pt x="0" y="33"/>
                  <a:pt x="0" y="56"/>
                </a:cubicBezTo>
                <a:cubicBezTo>
                  <a:pt x="0" y="80"/>
                  <a:pt x="20" y="100"/>
                  <a:pt x="44" y="100"/>
                </a:cubicBezTo>
                <a:cubicBezTo>
                  <a:pt x="53" y="100"/>
                  <a:pt x="62" y="98"/>
                  <a:pt x="69" y="93"/>
                </a:cubicBezTo>
                <a:cubicBezTo>
                  <a:pt x="80" y="85"/>
                  <a:pt x="87" y="73"/>
                  <a:pt x="89" y="60"/>
                </a:cubicBezTo>
                <a:cubicBezTo>
                  <a:pt x="100" y="60"/>
                  <a:pt x="100" y="60"/>
                  <a:pt x="100" y="60"/>
                </a:cubicBezTo>
                <a:lnTo>
                  <a:pt x="100" y="56"/>
                </a:lnTo>
                <a:close/>
                <a:moveTo>
                  <a:pt x="64" y="86"/>
                </a:moveTo>
                <a:cubicBezTo>
                  <a:pt x="59" y="90"/>
                  <a:pt x="52" y="92"/>
                  <a:pt x="44" y="92"/>
                </a:cubicBezTo>
                <a:cubicBezTo>
                  <a:pt x="25" y="92"/>
                  <a:pt x="8" y="76"/>
                  <a:pt x="8" y="56"/>
                </a:cubicBezTo>
                <a:cubicBezTo>
                  <a:pt x="8" y="37"/>
                  <a:pt x="22" y="22"/>
                  <a:pt x="40" y="20"/>
                </a:cubicBezTo>
                <a:cubicBezTo>
                  <a:pt x="40" y="60"/>
                  <a:pt x="40" y="60"/>
                  <a:pt x="40" y="60"/>
                </a:cubicBezTo>
                <a:cubicBezTo>
                  <a:pt x="80" y="60"/>
                  <a:pt x="80" y="60"/>
                  <a:pt x="80" y="60"/>
                </a:cubicBezTo>
                <a:cubicBezTo>
                  <a:pt x="79" y="70"/>
                  <a:pt x="73" y="80"/>
                  <a:pt x="64" y="86"/>
                </a:cubicBezTo>
                <a:moveTo>
                  <a:pt x="49" y="52"/>
                </a:moveTo>
                <a:cubicBezTo>
                  <a:pt x="49" y="9"/>
                  <a:pt x="49" y="9"/>
                  <a:pt x="49" y="9"/>
                </a:cubicBezTo>
                <a:cubicBezTo>
                  <a:pt x="71" y="11"/>
                  <a:pt x="89" y="29"/>
                  <a:pt x="91" y="52"/>
                </a:cubicBezTo>
                <a:lnTo>
                  <a:pt x="49"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907" tIns="60953" rIns="121907" bIns="60953"/>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grpSp>
        <p:nvGrpSpPr>
          <p:cNvPr id="2" name="Group 21"/>
          <p:cNvGrpSpPr>
            <a:grpSpLocks/>
          </p:cNvGrpSpPr>
          <p:nvPr/>
        </p:nvGrpSpPr>
        <p:grpSpPr bwMode="auto">
          <a:xfrm>
            <a:off x="4629350" y="4317216"/>
            <a:ext cx="499465" cy="440403"/>
            <a:chOff x="0" y="0"/>
            <a:chExt cx="236" cy="208"/>
          </a:xfrm>
        </p:grpSpPr>
        <p:sp>
          <p:nvSpPr>
            <p:cNvPr id="14" name="Freeform 22"/>
            <p:cNvSpPr>
              <a:spLocks noEditPoints="1"/>
            </p:cNvSpPr>
            <p:nvPr/>
          </p:nvSpPr>
          <p:spPr bwMode="auto">
            <a:xfrm>
              <a:off x="0" y="45"/>
              <a:ext cx="193" cy="163"/>
            </a:xfrm>
            <a:custGeom>
              <a:avLst/>
              <a:gdLst>
                <a:gd name="T0" fmla="*/ 77 w 82"/>
                <a:gd name="T1" fmla="*/ 0 h 69"/>
                <a:gd name="T2" fmla="*/ 4 w 82"/>
                <a:gd name="T3" fmla="*/ 0 h 69"/>
                <a:gd name="T4" fmla="*/ 0 w 82"/>
                <a:gd name="T5" fmla="*/ 4 h 69"/>
                <a:gd name="T6" fmla="*/ 0 w 82"/>
                <a:gd name="T7" fmla="*/ 65 h 69"/>
                <a:gd name="T8" fmla="*/ 4 w 82"/>
                <a:gd name="T9" fmla="*/ 69 h 69"/>
                <a:gd name="T10" fmla="*/ 77 w 82"/>
                <a:gd name="T11" fmla="*/ 69 h 69"/>
                <a:gd name="T12" fmla="*/ 82 w 82"/>
                <a:gd name="T13" fmla="*/ 65 h 69"/>
                <a:gd name="T14" fmla="*/ 82 w 82"/>
                <a:gd name="T15" fmla="*/ 40 h 69"/>
                <a:gd name="T16" fmla="*/ 82 w 82"/>
                <a:gd name="T17" fmla="*/ 29 h 69"/>
                <a:gd name="T18" fmla="*/ 82 w 82"/>
                <a:gd name="T19" fmla="*/ 4 h 69"/>
                <a:gd name="T20" fmla="*/ 77 w 82"/>
                <a:gd name="T21" fmla="*/ 0 h 69"/>
                <a:gd name="T22" fmla="*/ 9 w 82"/>
                <a:gd name="T23" fmla="*/ 61 h 69"/>
                <a:gd name="T24" fmla="*/ 9 w 82"/>
                <a:gd name="T25" fmla="*/ 9 h 69"/>
                <a:gd name="T26" fmla="*/ 73 w 82"/>
                <a:gd name="T27" fmla="*/ 9 h 69"/>
                <a:gd name="T28" fmla="*/ 73 w 82"/>
                <a:gd name="T29" fmla="*/ 25 h 69"/>
                <a:gd name="T30" fmla="*/ 64 w 82"/>
                <a:gd name="T31" fmla="*/ 25 h 69"/>
                <a:gd name="T32" fmla="*/ 55 w 82"/>
                <a:gd name="T33" fmla="*/ 35 h 69"/>
                <a:gd name="T34" fmla="*/ 64 w 82"/>
                <a:gd name="T35" fmla="*/ 44 h 69"/>
                <a:gd name="T36" fmla="*/ 73 w 82"/>
                <a:gd name="T37" fmla="*/ 44 h 69"/>
                <a:gd name="T38" fmla="*/ 73 w 82"/>
                <a:gd name="T39" fmla="*/ 61 h 69"/>
                <a:gd name="T40" fmla="*/ 9 w 82"/>
                <a:gd name="T41" fmla="*/ 6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69">
                  <a:moveTo>
                    <a:pt x="77" y="0"/>
                  </a:moveTo>
                  <a:cubicBezTo>
                    <a:pt x="4" y="0"/>
                    <a:pt x="4" y="0"/>
                    <a:pt x="4" y="0"/>
                  </a:cubicBezTo>
                  <a:cubicBezTo>
                    <a:pt x="2" y="0"/>
                    <a:pt x="0" y="2"/>
                    <a:pt x="0" y="4"/>
                  </a:cubicBezTo>
                  <a:cubicBezTo>
                    <a:pt x="0" y="65"/>
                    <a:pt x="0" y="65"/>
                    <a:pt x="0" y="65"/>
                  </a:cubicBezTo>
                  <a:cubicBezTo>
                    <a:pt x="0" y="67"/>
                    <a:pt x="2" y="69"/>
                    <a:pt x="4" y="69"/>
                  </a:cubicBezTo>
                  <a:cubicBezTo>
                    <a:pt x="77" y="69"/>
                    <a:pt x="77" y="69"/>
                    <a:pt x="77" y="69"/>
                  </a:cubicBezTo>
                  <a:cubicBezTo>
                    <a:pt x="80" y="69"/>
                    <a:pt x="82" y="67"/>
                    <a:pt x="82" y="65"/>
                  </a:cubicBezTo>
                  <a:cubicBezTo>
                    <a:pt x="82" y="40"/>
                    <a:pt x="82" y="40"/>
                    <a:pt x="82" y="40"/>
                  </a:cubicBezTo>
                  <a:cubicBezTo>
                    <a:pt x="82" y="29"/>
                    <a:pt x="82" y="29"/>
                    <a:pt x="82" y="29"/>
                  </a:cubicBezTo>
                  <a:cubicBezTo>
                    <a:pt x="82" y="4"/>
                    <a:pt x="82" y="4"/>
                    <a:pt x="82" y="4"/>
                  </a:cubicBezTo>
                  <a:cubicBezTo>
                    <a:pt x="82" y="2"/>
                    <a:pt x="80" y="0"/>
                    <a:pt x="77" y="0"/>
                  </a:cubicBezTo>
                  <a:moveTo>
                    <a:pt x="9" y="61"/>
                  </a:moveTo>
                  <a:cubicBezTo>
                    <a:pt x="9" y="9"/>
                    <a:pt x="9" y="9"/>
                    <a:pt x="9" y="9"/>
                  </a:cubicBezTo>
                  <a:cubicBezTo>
                    <a:pt x="73" y="9"/>
                    <a:pt x="73" y="9"/>
                    <a:pt x="73" y="9"/>
                  </a:cubicBezTo>
                  <a:cubicBezTo>
                    <a:pt x="73" y="25"/>
                    <a:pt x="73" y="25"/>
                    <a:pt x="73" y="25"/>
                  </a:cubicBezTo>
                  <a:cubicBezTo>
                    <a:pt x="64" y="25"/>
                    <a:pt x="64" y="25"/>
                    <a:pt x="64" y="25"/>
                  </a:cubicBezTo>
                  <a:cubicBezTo>
                    <a:pt x="59" y="25"/>
                    <a:pt x="55" y="29"/>
                    <a:pt x="55" y="35"/>
                  </a:cubicBezTo>
                  <a:cubicBezTo>
                    <a:pt x="55" y="40"/>
                    <a:pt x="59" y="44"/>
                    <a:pt x="64" y="44"/>
                  </a:cubicBezTo>
                  <a:cubicBezTo>
                    <a:pt x="73" y="44"/>
                    <a:pt x="73" y="44"/>
                    <a:pt x="73" y="44"/>
                  </a:cubicBezTo>
                  <a:cubicBezTo>
                    <a:pt x="73" y="61"/>
                    <a:pt x="73" y="61"/>
                    <a:pt x="73" y="61"/>
                  </a:cubicBezTo>
                  <a:lnTo>
                    <a:pt x="9"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15" name="Freeform 23"/>
            <p:cNvSpPr>
              <a:spLocks/>
            </p:cNvSpPr>
            <p:nvPr/>
          </p:nvSpPr>
          <p:spPr bwMode="auto">
            <a:xfrm>
              <a:off x="44" y="0"/>
              <a:ext cx="192" cy="165"/>
            </a:xfrm>
            <a:custGeom>
              <a:avLst/>
              <a:gdLst>
                <a:gd name="T0" fmla="*/ 77 w 81"/>
                <a:gd name="T1" fmla="*/ 0 h 70"/>
                <a:gd name="T2" fmla="*/ 4 w 81"/>
                <a:gd name="T3" fmla="*/ 0 h 70"/>
                <a:gd name="T4" fmla="*/ 0 w 81"/>
                <a:gd name="T5" fmla="*/ 4 h 70"/>
                <a:gd name="T6" fmla="*/ 4 w 81"/>
                <a:gd name="T7" fmla="*/ 9 h 70"/>
                <a:gd name="T8" fmla="*/ 73 w 81"/>
                <a:gd name="T9" fmla="*/ 9 h 70"/>
                <a:gd name="T10" fmla="*/ 73 w 81"/>
                <a:gd name="T11" fmla="*/ 65 h 70"/>
                <a:gd name="T12" fmla="*/ 77 w 81"/>
                <a:gd name="T13" fmla="*/ 70 h 70"/>
                <a:gd name="T14" fmla="*/ 81 w 81"/>
                <a:gd name="T15" fmla="*/ 65 h 70"/>
                <a:gd name="T16" fmla="*/ 81 w 81"/>
                <a:gd name="T17" fmla="*/ 4 h 70"/>
                <a:gd name="T18" fmla="*/ 77 w 81"/>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70">
                  <a:moveTo>
                    <a:pt x="77" y="0"/>
                  </a:moveTo>
                  <a:cubicBezTo>
                    <a:pt x="4" y="0"/>
                    <a:pt x="4" y="0"/>
                    <a:pt x="4" y="0"/>
                  </a:cubicBezTo>
                  <a:cubicBezTo>
                    <a:pt x="2" y="0"/>
                    <a:pt x="0" y="2"/>
                    <a:pt x="0" y="4"/>
                  </a:cubicBezTo>
                  <a:cubicBezTo>
                    <a:pt x="0" y="7"/>
                    <a:pt x="2" y="9"/>
                    <a:pt x="4" y="9"/>
                  </a:cubicBezTo>
                  <a:cubicBezTo>
                    <a:pt x="73" y="9"/>
                    <a:pt x="73" y="9"/>
                    <a:pt x="73" y="9"/>
                  </a:cubicBezTo>
                  <a:cubicBezTo>
                    <a:pt x="73" y="65"/>
                    <a:pt x="73" y="65"/>
                    <a:pt x="73" y="65"/>
                  </a:cubicBezTo>
                  <a:cubicBezTo>
                    <a:pt x="73" y="68"/>
                    <a:pt x="75" y="70"/>
                    <a:pt x="77" y="70"/>
                  </a:cubicBezTo>
                  <a:cubicBezTo>
                    <a:pt x="79" y="70"/>
                    <a:pt x="81" y="68"/>
                    <a:pt x="81" y="65"/>
                  </a:cubicBezTo>
                  <a:cubicBezTo>
                    <a:pt x="81" y="4"/>
                    <a:pt x="81" y="4"/>
                    <a:pt x="81" y="4"/>
                  </a:cubicBezTo>
                  <a:cubicBezTo>
                    <a:pt x="81" y="2"/>
                    <a:pt x="79" y="0"/>
                    <a:pt x="7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13" name="Group 24"/>
          <p:cNvGrpSpPr>
            <a:grpSpLocks/>
          </p:cNvGrpSpPr>
          <p:nvPr/>
        </p:nvGrpSpPr>
        <p:grpSpPr bwMode="auto">
          <a:xfrm>
            <a:off x="7075886" y="2911318"/>
            <a:ext cx="505815" cy="501804"/>
            <a:chOff x="0" y="0"/>
            <a:chExt cx="239" cy="237"/>
          </a:xfrm>
        </p:grpSpPr>
        <p:sp>
          <p:nvSpPr>
            <p:cNvPr id="17" name="Freeform 25"/>
            <p:cNvSpPr>
              <a:spLocks/>
            </p:cNvSpPr>
            <p:nvPr/>
          </p:nvSpPr>
          <p:spPr bwMode="auto">
            <a:xfrm>
              <a:off x="0" y="22"/>
              <a:ext cx="217" cy="215"/>
            </a:xfrm>
            <a:custGeom>
              <a:avLst/>
              <a:gdLst>
                <a:gd name="T0" fmla="*/ 87 w 92"/>
                <a:gd name="T1" fmla="*/ 41 h 91"/>
                <a:gd name="T2" fmla="*/ 83 w 92"/>
                <a:gd name="T3" fmla="*/ 45 h 91"/>
                <a:gd name="T4" fmla="*/ 83 w 92"/>
                <a:gd name="T5" fmla="*/ 67 h 91"/>
                <a:gd name="T6" fmla="*/ 73 w 92"/>
                <a:gd name="T7" fmla="*/ 81 h 91"/>
                <a:gd name="T8" fmla="*/ 68 w 92"/>
                <a:gd name="T9" fmla="*/ 82 h 91"/>
                <a:gd name="T10" fmla="*/ 24 w 92"/>
                <a:gd name="T11" fmla="*/ 82 h 91"/>
                <a:gd name="T12" fmla="*/ 9 w 92"/>
                <a:gd name="T13" fmla="*/ 67 h 91"/>
                <a:gd name="T14" fmla="*/ 9 w 92"/>
                <a:gd name="T15" fmla="*/ 24 h 91"/>
                <a:gd name="T16" fmla="*/ 24 w 92"/>
                <a:gd name="T17" fmla="*/ 8 h 91"/>
                <a:gd name="T18" fmla="*/ 46 w 92"/>
                <a:gd name="T19" fmla="*/ 8 h 91"/>
                <a:gd name="T20" fmla="*/ 50 w 92"/>
                <a:gd name="T21" fmla="*/ 4 h 91"/>
                <a:gd name="T22" fmla="*/ 46 w 92"/>
                <a:gd name="T23" fmla="*/ 0 h 91"/>
                <a:gd name="T24" fmla="*/ 24 w 92"/>
                <a:gd name="T25" fmla="*/ 0 h 91"/>
                <a:gd name="T26" fmla="*/ 0 w 92"/>
                <a:gd name="T27" fmla="*/ 24 h 91"/>
                <a:gd name="T28" fmla="*/ 0 w 92"/>
                <a:gd name="T29" fmla="*/ 67 h 91"/>
                <a:gd name="T30" fmla="*/ 24 w 92"/>
                <a:gd name="T31" fmla="*/ 91 h 91"/>
                <a:gd name="T32" fmla="*/ 68 w 92"/>
                <a:gd name="T33" fmla="*/ 91 h 91"/>
                <a:gd name="T34" fmla="*/ 76 w 92"/>
                <a:gd name="T35" fmla="*/ 89 h 91"/>
                <a:gd name="T36" fmla="*/ 92 w 92"/>
                <a:gd name="T37" fmla="*/ 67 h 91"/>
                <a:gd name="T38" fmla="*/ 92 w 92"/>
                <a:gd name="T39" fmla="*/ 45 h 91"/>
                <a:gd name="T40" fmla="*/ 87 w 92"/>
                <a:gd name="T41" fmla="*/ 4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91">
                  <a:moveTo>
                    <a:pt x="87" y="41"/>
                  </a:moveTo>
                  <a:cubicBezTo>
                    <a:pt x="85" y="41"/>
                    <a:pt x="83" y="43"/>
                    <a:pt x="83" y="45"/>
                  </a:cubicBezTo>
                  <a:cubicBezTo>
                    <a:pt x="83" y="67"/>
                    <a:pt x="83" y="67"/>
                    <a:pt x="83" y="67"/>
                  </a:cubicBezTo>
                  <a:cubicBezTo>
                    <a:pt x="83" y="73"/>
                    <a:pt x="79" y="79"/>
                    <a:pt x="73" y="81"/>
                  </a:cubicBezTo>
                  <a:cubicBezTo>
                    <a:pt x="71" y="82"/>
                    <a:pt x="70" y="82"/>
                    <a:pt x="68" y="82"/>
                  </a:cubicBezTo>
                  <a:cubicBezTo>
                    <a:pt x="24" y="82"/>
                    <a:pt x="24" y="82"/>
                    <a:pt x="24" y="82"/>
                  </a:cubicBezTo>
                  <a:cubicBezTo>
                    <a:pt x="16" y="82"/>
                    <a:pt x="9" y="75"/>
                    <a:pt x="9" y="67"/>
                  </a:cubicBezTo>
                  <a:cubicBezTo>
                    <a:pt x="9" y="24"/>
                    <a:pt x="9" y="24"/>
                    <a:pt x="9" y="24"/>
                  </a:cubicBezTo>
                  <a:cubicBezTo>
                    <a:pt x="9" y="15"/>
                    <a:pt x="16" y="8"/>
                    <a:pt x="24" y="8"/>
                  </a:cubicBezTo>
                  <a:cubicBezTo>
                    <a:pt x="46" y="8"/>
                    <a:pt x="46" y="8"/>
                    <a:pt x="46" y="8"/>
                  </a:cubicBezTo>
                  <a:cubicBezTo>
                    <a:pt x="48" y="8"/>
                    <a:pt x="50" y="6"/>
                    <a:pt x="50" y="4"/>
                  </a:cubicBezTo>
                  <a:cubicBezTo>
                    <a:pt x="50" y="2"/>
                    <a:pt x="48" y="0"/>
                    <a:pt x="46" y="0"/>
                  </a:cubicBezTo>
                  <a:cubicBezTo>
                    <a:pt x="24" y="0"/>
                    <a:pt x="24" y="0"/>
                    <a:pt x="24" y="0"/>
                  </a:cubicBezTo>
                  <a:cubicBezTo>
                    <a:pt x="11" y="0"/>
                    <a:pt x="0" y="10"/>
                    <a:pt x="0" y="24"/>
                  </a:cubicBezTo>
                  <a:cubicBezTo>
                    <a:pt x="0" y="67"/>
                    <a:pt x="0" y="67"/>
                    <a:pt x="0" y="67"/>
                  </a:cubicBezTo>
                  <a:cubicBezTo>
                    <a:pt x="0" y="80"/>
                    <a:pt x="11" y="91"/>
                    <a:pt x="24" y="91"/>
                  </a:cubicBezTo>
                  <a:cubicBezTo>
                    <a:pt x="68" y="91"/>
                    <a:pt x="68" y="91"/>
                    <a:pt x="68" y="91"/>
                  </a:cubicBezTo>
                  <a:cubicBezTo>
                    <a:pt x="71" y="91"/>
                    <a:pt x="74" y="90"/>
                    <a:pt x="76" y="89"/>
                  </a:cubicBezTo>
                  <a:cubicBezTo>
                    <a:pt x="85" y="86"/>
                    <a:pt x="92" y="77"/>
                    <a:pt x="92" y="67"/>
                  </a:cubicBezTo>
                  <a:cubicBezTo>
                    <a:pt x="92" y="45"/>
                    <a:pt x="92" y="45"/>
                    <a:pt x="92" y="45"/>
                  </a:cubicBezTo>
                  <a:cubicBezTo>
                    <a:pt x="92" y="43"/>
                    <a:pt x="90" y="41"/>
                    <a:pt x="87" y="4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18" name="Freeform 26"/>
            <p:cNvSpPr>
              <a:spLocks noEditPoints="1"/>
            </p:cNvSpPr>
            <p:nvPr/>
          </p:nvSpPr>
          <p:spPr bwMode="auto">
            <a:xfrm>
              <a:off x="135" y="0"/>
              <a:ext cx="104" cy="104"/>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5 h 44"/>
                <a:gd name="T12" fmla="*/ 8 w 44"/>
                <a:gd name="T13" fmla="*/ 22 h 44"/>
                <a:gd name="T14" fmla="*/ 22 w 44"/>
                <a:gd name="T15" fmla="*/ 8 h 44"/>
                <a:gd name="T16" fmla="*/ 35 w 44"/>
                <a:gd name="T17" fmla="*/ 22 h 44"/>
                <a:gd name="T18" fmla="*/ 22 w 44"/>
                <a:gd name="T19"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9"/>
                    <a:pt x="0" y="22"/>
                  </a:cubicBezTo>
                  <a:cubicBezTo>
                    <a:pt x="0" y="34"/>
                    <a:pt x="10" y="44"/>
                    <a:pt x="22" y="44"/>
                  </a:cubicBezTo>
                  <a:cubicBezTo>
                    <a:pt x="34" y="44"/>
                    <a:pt x="44" y="34"/>
                    <a:pt x="44" y="22"/>
                  </a:cubicBezTo>
                  <a:cubicBezTo>
                    <a:pt x="44" y="9"/>
                    <a:pt x="34" y="0"/>
                    <a:pt x="22" y="0"/>
                  </a:cubicBezTo>
                  <a:moveTo>
                    <a:pt x="22" y="35"/>
                  </a:moveTo>
                  <a:cubicBezTo>
                    <a:pt x="14" y="35"/>
                    <a:pt x="8" y="29"/>
                    <a:pt x="8" y="22"/>
                  </a:cubicBezTo>
                  <a:cubicBezTo>
                    <a:pt x="8" y="14"/>
                    <a:pt x="14" y="8"/>
                    <a:pt x="22" y="8"/>
                  </a:cubicBezTo>
                  <a:cubicBezTo>
                    <a:pt x="29" y="8"/>
                    <a:pt x="35" y="14"/>
                    <a:pt x="35" y="22"/>
                  </a:cubicBezTo>
                  <a:cubicBezTo>
                    <a:pt x="35" y="29"/>
                    <a:pt x="29" y="35"/>
                    <a:pt x="22" y="3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19" name="Freeform 27"/>
            <p:cNvSpPr>
              <a:spLocks/>
            </p:cNvSpPr>
            <p:nvPr/>
          </p:nvSpPr>
          <p:spPr bwMode="auto">
            <a:xfrm>
              <a:off x="80" y="97"/>
              <a:ext cx="57" cy="21"/>
            </a:xfrm>
            <a:custGeom>
              <a:avLst/>
              <a:gdLst>
                <a:gd name="T0" fmla="*/ 0 w 24"/>
                <a:gd name="T1" fmla="*/ 4 h 9"/>
                <a:gd name="T2" fmla="*/ 5 w 24"/>
                <a:gd name="T3" fmla="*/ 9 h 9"/>
                <a:gd name="T4" fmla="*/ 20 w 24"/>
                <a:gd name="T5" fmla="*/ 9 h 9"/>
                <a:gd name="T6" fmla="*/ 24 w 24"/>
                <a:gd name="T7" fmla="*/ 4 h 9"/>
                <a:gd name="T8" fmla="*/ 20 w 24"/>
                <a:gd name="T9" fmla="*/ 0 h 9"/>
                <a:gd name="T10" fmla="*/ 5 w 24"/>
                <a:gd name="T11" fmla="*/ 0 h 9"/>
                <a:gd name="T12" fmla="*/ 0 w 2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0" y="4"/>
                  </a:moveTo>
                  <a:cubicBezTo>
                    <a:pt x="0" y="7"/>
                    <a:pt x="2" y="9"/>
                    <a:pt x="5" y="9"/>
                  </a:cubicBezTo>
                  <a:cubicBezTo>
                    <a:pt x="20" y="9"/>
                    <a:pt x="20" y="9"/>
                    <a:pt x="20" y="9"/>
                  </a:cubicBezTo>
                  <a:cubicBezTo>
                    <a:pt x="22" y="9"/>
                    <a:pt x="24" y="7"/>
                    <a:pt x="24" y="4"/>
                  </a:cubicBezTo>
                  <a:cubicBezTo>
                    <a:pt x="24" y="2"/>
                    <a:pt x="22" y="0"/>
                    <a:pt x="20" y="0"/>
                  </a:cubicBezTo>
                  <a:cubicBezTo>
                    <a:pt x="5" y="0"/>
                    <a:pt x="5" y="0"/>
                    <a:pt x="5" y="0"/>
                  </a:cubicBezTo>
                  <a:cubicBezTo>
                    <a:pt x="2" y="0"/>
                    <a:pt x="0" y="2"/>
                    <a:pt x="0"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20" name="Freeform 28"/>
            <p:cNvSpPr>
              <a:spLocks/>
            </p:cNvSpPr>
            <p:nvPr/>
          </p:nvSpPr>
          <p:spPr bwMode="auto">
            <a:xfrm>
              <a:off x="80" y="140"/>
              <a:ext cx="57" cy="21"/>
            </a:xfrm>
            <a:custGeom>
              <a:avLst/>
              <a:gdLst>
                <a:gd name="T0" fmla="*/ 20 w 24"/>
                <a:gd name="T1" fmla="*/ 0 h 9"/>
                <a:gd name="T2" fmla="*/ 5 w 24"/>
                <a:gd name="T3" fmla="*/ 0 h 9"/>
                <a:gd name="T4" fmla="*/ 0 w 24"/>
                <a:gd name="T5" fmla="*/ 4 h 9"/>
                <a:gd name="T6" fmla="*/ 5 w 24"/>
                <a:gd name="T7" fmla="*/ 9 h 9"/>
                <a:gd name="T8" fmla="*/ 20 w 24"/>
                <a:gd name="T9" fmla="*/ 9 h 9"/>
                <a:gd name="T10" fmla="*/ 24 w 24"/>
                <a:gd name="T11" fmla="*/ 4 h 9"/>
                <a:gd name="T12" fmla="*/ 20 w 2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20" y="0"/>
                  </a:moveTo>
                  <a:cubicBezTo>
                    <a:pt x="5" y="0"/>
                    <a:pt x="5" y="0"/>
                    <a:pt x="5" y="0"/>
                  </a:cubicBezTo>
                  <a:cubicBezTo>
                    <a:pt x="2" y="0"/>
                    <a:pt x="0" y="2"/>
                    <a:pt x="0" y="4"/>
                  </a:cubicBezTo>
                  <a:cubicBezTo>
                    <a:pt x="0" y="7"/>
                    <a:pt x="2" y="9"/>
                    <a:pt x="5" y="9"/>
                  </a:cubicBezTo>
                  <a:cubicBezTo>
                    <a:pt x="20" y="9"/>
                    <a:pt x="20" y="9"/>
                    <a:pt x="20" y="9"/>
                  </a:cubicBezTo>
                  <a:cubicBezTo>
                    <a:pt x="22" y="9"/>
                    <a:pt x="24" y="7"/>
                    <a:pt x="24" y="4"/>
                  </a:cubicBezTo>
                  <a:cubicBezTo>
                    <a:pt x="24" y="2"/>
                    <a:pt x="22" y="0"/>
                    <a:pt x="2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16" name="Group 29"/>
          <p:cNvGrpSpPr>
            <a:grpSpLocks/>
          </p:cNvGrpSpPr>
          <p:nvPr/>
        </p:nvGrpSpPr>
        <p:grpSpPr bwMode="auto">
          <a:xfrm>
            <a:off x="2343658" y="2926136"/>
            <a:ext cx="499465" cy="501805"/>
            <a:chOff x="0" y="0"/>
            <a:chExt cx="236" cy="237"/>
          </a:xfrm>
        </p:grpSpPr>
        <p:sp>
          <p:nvSpPr>
            <p:cNvPr id="22" name="Freeform 30"/>
            <p:cNvSpPr>
              <a:spLocks noEditPoints="1"/>
            </p:cNvSpPr>
            <p:nvPr/>
          </p:nvSpPr>
          <p:spPr bwMode="auto">
            <a:xfrm>
              <a:off x="63" y="64"/>
              <a:ext cx="109" cy="109"/>
            </a:xfrm>
            <a:custGeom>
              <a:avLst/>
              <a:gdLst>
                <a:gd name="T0" fmla="*/ 40 w 46"/>
                <a:gd name="T1" fmla="*/ 1 h 46"/>
                <a:gd name="T2" fmla="*/ 13 w 46"/>
                <a:gd name="T3" fmla="*/ 10 h 46"/>
                <a:gd name="T4" fmla="*/ 13 w 46"/>
                <a:gd name="T5" fmla="*/ 10 h 46"/>
                <a:gd name="T6" fmla="*/ 12 w 46"/>
                <a:gd name="T7" fmla="*/ 11 h 46"/>
                <a:gd name="T8" fmla="*/ 12 w 46"/>
                <a:gd name="T9" fmla="*/ 11 h 46"/>
                <a:gd name="T10" fmla="*/ 11 w 46"/>
                <a:gd name="T11" fmla="*/ 11 h 46"/>
                <a:gd name="T12" fmla="*/ 11 w 46"/>
                <a:gd name="T13" fmla="*/ 12 h 46"/>
                <a:gd name="T14" fmla="*/ 11 w 46"/>
                <a:gd name="T15" fmla="*/ 12 h 46"/>
                <a:gd name="T16" fmla="*/ 10 w 46"/>
                <a:gd name="T17" fmla="*/ 13 h 46"/>
                <a:gd name="T18" fmla="*/ 10 w 46"/>
                <a:gd name="T19" fmla="*/ 13 h 46"/>
                <a:gd name="T20" fmla="*/ 0 w 46"/>
                <a:gd name="T21" fmla="*/ 40 h 46"/>
                <a:gd name="T22" fmla="*/ 1 w 46"/>
                <a:gd name="T23" fmla="*/ 45 h 46"/>
                <a:gd name="T24" fmla="*/ 4 w 46"/>
                <a:gd name="T25" fmla="*/ 46 h 46"/>
                <a:gd name="T26" fmla="*/ 6 w 46"/>
                <a:gd name="T27" fmla="*/ 46 h 46"/>
                <a:gd name="T28" fmla="*/ 33 w 46"/>
                <a:gd name="T29" fmla="*/ 36 h 46"/>
                <a:gd name="T30" fmla="*/ 33 w 46"/>
                <a:gd name="T31" fmla="*/ 36 h 46"/>
                <a:gd name="T32" fmla="*/ 34 w 46"/>
                <a:gd name="T33" fmla="*/ 35 h 46"/>
                <a:gd name="T34" fmla="*/ 34 w 46"/>
                <a:gd name="T35" fmla="*/ 35 h 46"/>
                <a:gd name="T36" fmla="*/ 35 w 46"/>
                <a:gd name="T37" fmla="*/ 35 h 46"/>
                <a:gd name="T38" fmla="*/ 35 w 46"/>
                <a:gd name="T39" fmla="*/ 34 h 46"/>
                <a:gd name="T40" fmla="*/ 35 w 46"/>
                <a:gd name="T41" fmla="*/ 34 h 46"/>
                <a:gd name="T42" fmla="*/ 36 w 46"/>
                <a:gd name="T43" fmla="*/ 33 h 46"/>
                <a:gd name="T44" fmla="*/ 36 w 46"/>
                <a:gd name="T45" fmla="*/ 33 h 46"/>
                <a:gd name="T46" fmla="*/ 45 w 46"/>
                <a:gd name="T47" fmla="*/ 6 h 46"/>
                <a:gd name="T48" fmla="*/ 44 w 46"/>
                <a:gd name="T49" fmla="*/ 2 h 46"/>
                <a:gd name="T50" fmla="*/ 40 w 46"/>
                <a:gd name="T51" fmla="*/ 1 h 46"/>
                <a:gd name="T52" fmla="*/ 12 w 46"/>
                <a:gd name="T53" fmla="*/ 34 h 46"/>
                <a:gd name="T54" fmla="*/ 16 w 46"/>
                <a:gd name="T55" fmla="*/ 22 h 46"/>
                <a:gd name="T56" fmla="*/ 24 w 46"/>
                <a:gd name="T57" fmla="*/ 30 h 46"/>
                <a:gd name="T58" fmla="*/ 12 w 46"/>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40" y="1"/>
                  </a:moveTo>
                  <a:cubicBezTo>
                    <a:pt x="13" y="10"/>
                    <a:pt x="13" y="10"/>
                    <a:pt x="13" y="10"/>
                  </a:cubicBezTo>
                  <a:cubicBezTo>
                    <a:pt x="13" y="10"/>
                    <a:pt x="13" y="10"/>
                    <a:pt x="13" y="10"/>
                  </a:cubicBezTo>
                  <a:cubicBezTo>
                    <a:pt x="12" y="10"/>
                    <a:pt x="12" y="11"/>
                    <a:pt x="12" y="11"/>
                  </a:cubicBezTo>
                  <a:cubicBezTo>
                    <a:pt x="12" y="11"/>
                    <a:pt x="12" y="11"/>
                    <a:pt x="12" y="11"/>
                  </a:cubicBezTo>
                  <a:cubicBezTo>
                    <a:pt x="12" y="11"/>
                    <a:pt x="11" y="11"/>
                    <a:pt x="11" y="11"/>
                  </a:cubicBezTo>
                  <a:cubicBezTo>
                    <a:pt x="11" y="11"/>
                    <a:pt x="11" y="12"/>
                    <a:pt x="11" y="12"/>
                  </a:cubicBezTo>
                  <a:cubicBezTo>
                    <a:pt x="11" y="12"/>
                    <a:pt x="11" y="12"/>
                    <a:pt x="11" y="12"/>
                  </a:cubicBezTo>
                  <a:cubicBezTo>
                    <a:pt x="11" y="12"/>
                    <a:pt x="10" y="12"/>
                    <a:pt x="10" y="13"/>
                  </a:cubicBezTo>
                  <a:cubicBezTo>
                    <a:pt x="10" y="13"/>
                    <a:pt x="10" y="13"/>
                    <a:pt x="10" y="13"/>
                  </a:cubicBezTo>
                  <a:cubicBezTo>
                    <a:pt x="0" y="40"/>
                    <a:pt x="0" y="40"/>
                    <a:pt x="0" y="40"/>
                  </a:cubicBezTo>
                  <a:cubicBezTo>
                    <a:pt x="0" y="42"/>
                    <a:pt x="0" y="43"/>
                    <a:pt x="1" y="45"/>
                  </a:cubicBezTo>
                  <a:cubicBezTo>
                    <a:pt x="2" y="45"/>
                    <a:pt x="3" y="46"/>
                    <a:pt x="4" y="46"/>
                  </a:cubicBezTo>
                  <a:cubicBezTo>
                    <a:pt x="5" y="46"/>
                    <a:pt x="5" y="46"/>
                    <a:pt x="6" y="46"/>
                  </a:cubicBezTo>
                  <a:cubicBezTo>
                    <a:pt x="33" y="36"/>
                    <a:pt x="33" y="36"/>
                    <a:pt x="33" y="36"/>
                  </a:cubicBezTo>
                  <a:cubicBezTo>
                    <a:pt x="33" y="36"/>
                    <a:pt x="33" y="36"/>
                    <a:pt x="33" y="36"/>
                  </a:cubicBezTo>
                  <a:cubicBezTo>
                    <a:pt x="34" y="36"/>
                    <a:pt x="34" y="35"/>
                    <a:pt x="34" y="35"/>
                  </a:cubicBezTo>
                  <a:cubicBezTo>
                    <a:pt x="34" y="35"/>
                    <a:pt x="34" y="35"/>
                    <a:pt x="34" y="35"/>
                  </a:cubicBezTo>
                  <a:cubicBezTo>
                    <a:pt x="34" y="35"/>
                    <a:pt x="35" y="35"/>
                    <a:pt x="35" y="35"/>
                  </a:cubicBezTo>
                  <a:cubicBezTo>
                    <a:pt x="35" y="35"/>
                    <a:pt x="35" y="34"/>
                    <a:pt x="35" y="34"/>
                  </a:cubicBezTo>
                  <a:cubicBezTo>
                    <a:pt x="35" y="34"/>
                    <a:pt x="35" y="34"/>
                    <a:pt x="35" y="34"/>
                  </a:cubicBezTo>
                  <a:cubicBezTo>
                    <a:pt x="35" y="34"/>
                    <a:pt x="35" y="34"/>
                    <a:pt x="36" y="33"/>
                  </a:cubicBezTo>
                  <a:cubicBezTo>
                    <a:pt x="36" y="33"/>
                    <a:pt x="36" y="33"/>
                    <a:pt x="36" y="33"/>
                  </a:cubicBezTo>
                  <a:cubicBezTo>
                    <a:pt x="45" y="6"/>
                    <a:pt x="45" y="6"/>
                    <a:pt x="45" y="6"/>
                  </a:cubicBezTo>
                  <a:cubicBezTo>
                    <a:pt x="46" y="4"/>
                    <a:pt x="46" y="3"/>
                    <a:pt x="44" y="2"/>
                  </a:cubicBezTo>
                  <a:cubicBezTo>
                    <a:pt x="43" y="0"/>
                    <a:pt x="42" y="0"/>
                    <a:pt x="40" y="1"/>
                  </a:cubicBezTo>
                  <a:moveTo>
                    <a:pt x="12" y="34"/>
                  </a:moveTo>
                  <a:cubicBezTo>
                    <a:pt x="16" y="22"/>
                    <a:pt x="16" y="22"/>
                    <a:pt x="16" y="22"/>
                  </a:cubicBezTo>
                  <a:cubicBezTo>
                    <a:pt x="24" y="30"/>
                    <a:pt x="24" y="30"/>
                    <a:pt x="24" y="30"/>
                  </a:cubicBezTo>
                  <a:lnTo>
                    <a:pt x="12"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23" name="Freeform 31"/>
            <p:cNvSpPr>
              <a:spLocks noEditPoints="1"/>
            </p:cNvSpPr>
            <p:nvPr/>
          </p:nvSpPr>
          <p:spPr bwMode="auto">
            <a:xfrm>
              <a:off x="0" y="0"/>
              <a:ext cx="236" cy="237"/>
            </a:xfrm>
            <a:custGeom>
              <a:avLst/>
              <a:gdLst>
                <a:gd name="T0" fmla="*/ 81 w 100"/>
                <a:gd name="T1" fmla="*/ 0 h 100"/>
                <a:gd name="T2" fmla="*/ 18 w 100"/>
                <a:gd name="T3" fmla="*/ 0 h 100"/>
                <a:gd name="T4" fmla="*/ 0 w 100"/>
                <a:gd name="T5" fmla="*/ 18 h 100"/>
                <a:gd name="T6" fmla="*/ 0 w 100"/>
                <a:gd name="T7" fmla="*/ 82 h 100"/>
                <a:gd name="T8" fmla="*/ 18 w 100"/>
                <a:gd name="T9" fmla="*/ 100 h 100"/>
                <a:gd name="T10" fmla="*/ 81 w 100"/>
                <a:gd name="T11" fmla="*/ 100 h 100"/>
                <a:gd name="T12" fmla="*/ 85 w 100"/>
                <a:gd name="T13" fmla="*/ 100 h 100"/>
                <a:gd name="T14" fmla="*/ 100 w 100"/>
                <a:gd name="T15" fmla="*/ 82 h 100"/>
                <a:gd name="T16" fmla="*/ 100 w 100"/>
                <a:gd name="T17" fmla="*/ 18 h 100"/>
                <a:gd name="T18" fmla="*/ 81 w 100"/>
                <a:gd name="T19" fmla="*/ 0 h 100"/>
                <a:gd name="T20" fmla="*/ 92 w 100"/>
                <a:gd name="T21" fmla="*/ 82 h 100"/>
                <a:gd name="T22" fmla="*/ 84 w 100"/>
                <a:gd name="T23" fmla="*/ 91 h 100"/>
                <a:gd name="T24" fmla="*/ 81 w 100"/>
                <a:gd name="T25" fmla="*/ 92 h 100"/>
                <a:gd name="T26" fmla="*/ 18 w 100"/>
                <a:gd name="T27" fmla="*/ 92 h 100"/>
                <a:gd name="T28" fmla="*/ 8 w 100"/>
                <a:gd name="T29" fmla="*/ 82 h 100"/>
                <a:gd name="T30" fmla="*/ 8 w 100"/>
                <a:gd name="T31" fmla="*/ 18 h 100"/>
                <a:gd name="T32" fmla="*/ 18 w 100"/>
                <a:gd name="T33" fmla="*/ 8 h 100"/>
                <a:gd name="T34" fmla="*/ 81 w 100"/>
                <a:gd name="T35" fmla="*/ 8 h 100"/>
                <a:gd name="T36" fmla="*/ 92 w 100"/>
                <a:gd name="T37" fmla="*/ 18 h 100"/>
                <a:gd name="T38" fmla="*/ 92 w 100"/>
                <a:gd name="T39"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100">
                  <a:moveTo>
                    <a:pt x="81" y="0"/>
                  </a:moveTo>
                  <a:cubicBezTo>
                    <a:pt x="18" y="0"/>
                    <a:pt x="18" y="0"/>
                    <a:pt x="18" y="0"/>
                  </a:cubicBezTo>
                  <a:cubicBezTo>
                    <a:pt x="8" y="0"/>
                    <a:pt x="0" y="8"/>
                    <a:pt x="0" y="18"/>
                  </a:cubicBezTo>
                  <a:cubicBezTo>
                    <a:pt x="0" y="82"/>
                    <a:pt x="0" y="82"/>
                    <a:pt x="0" y="82"/>
                  </a:cubicBezTo>
                  <a:cubicBezTo>
                    <a:pt x="0" y="92"/>
                    <a:pt x="8" y="100"/>
                    <a:pt x="18" y="100"/>
                  </a:cubicBezTo>
                  <a:cubicBezTo>
                    <a:pt x="81" y="100"/>
                    <a:pt x="81" y="100"/>
                    <a:pt x="81" y="100"/>
                  </a:cubicBezTo>
                  <a:cubicBezTo>
                    <a:pt x="83" y="100"/>
                    <a:pt x="84" y="100"/>
                    <a:pt x="85" y="100"/>
                  </a:cubicBezTo>
                  <a:cubicBezTo>
                    <a:pt x="94" y="98"/>
                    <a:pt x="100" y="90"/>
                    <a:pt x="100" y="82"/>
                  </a:cubicBezTo>
                  <a:cubicBezTo>
                    <a:pt x="100" y="18"/>
                    <a:pt x="100" y="18"/>
                    <a:pt x="100" y="18"/>
                  </a:cubicBezTo>
                  <a:cubicBezTo>
                    <a:pt x="100" y="8"/>
                    <a:pt x="92" y="0"/>
                    <a:pt x="81" y="0"/>
                  </a:cubicBezTo>
                  <a:moveTo>
                    <a:pt x="92" y="82"/>
                  </a:moveTo>
                  <a:cubicBezTo>
                    <a:pt x="92" y="86"/>
                    <a:pt x="88" y="90"/>
                    <a:pt x="84" y="91"/>
                  </a:cubicBezTo>
                  <a:cubicBezTo>
                    <a:pt x="83" y="92"/>
                    <a:pt x="82" y="92"/>
                    <a:pt x="81" y="92"/>
                  </a:cubicBezTo>
                  <a:cubicBezTo>
                    <a:pt x="18" y="92"/>
                    <a:pt x="18" y="92"/>
                    <a:pt x="18" y="92"/>
                  </a:cubicBezTo>
                  <a:cubicBezTo>
                    <a:pt x="13" y="92"/>
                    <a:pt x="8" y="87"/>
                    <a:pt x="8" y="82"/>
                  </a:cubicBezTo>
                  <a:cubicBezTo>
                    <a:pt x="8" y="18"/>
                    <a:pt x="8" y="18"/>
                    <a:pt x="8" y="18"/>
                  </a:cubicBezTo>
                  <a:cubicBezTo>
                    <a:pt x="8" y="13"/>
                    <a:pt x="13" y="8"/>
                    <a:pt x="18" y="8"/>
                  </a:cubicBezTo>
                  <a:cubicBezTo>
                    <a:pt x="81" y="8"/>
                    <a:pt x="81" y="8"/>
                    <a:pt x="81" y="8"/>
                  </a:cubicBezTo>
                  <a:cubicBezTo>
                    <a:pt x="87" y="8"/>
                    <a:pt x="92" y="13"/>
                    <a:pt x="92" y="18"/>
                  </a:cubicBezTo>
                  <a:lnTo>
                    <a:pt x="92"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solidFill>
                  <a:schemeClr val="bg1">
                    <a:lumMod val="85000"/>
                  </a:schemeClr>
                </a:solidFill>
                <a:latin typeface="微软雅黑" panose="020B0503020204020204" pitchFamily="34" charset="-122"/>
                <a:ea typeface="微软雅黑" panose="020B0503020204020204" pitchFamily="34" charset="-122"/>
              </a:endParaRPr>
            </a:p>
          </p:txBody>
        </p:sp>
      </p:grpSp>
      <p:sp>
        <p:nvSpPr>
          <p:cNvPr id="24" name="TextBox 13"/>
          <p:cNvSpPr txBox="1"/>
          <p:nvPr/>
        </p:nvSpPr>
        <p:spPr>
          <a:xfrm>
            <a:off x="1769064" y="4088550"/>
            <a:ext cx="1952361" cy="246221"/>
          </a:xfrm>
          <a:prstGeom prst="rect">
            <a:avLst/>
          </a:prstGeom>
          <a:noFill/>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pPr>
            <a:r>
              <a:rPr lang="zh-CN" altLang="en-US" sz="1600" b="1" dirty="0">
                <a:solidFill>
                  <a:schemeClr val="bg1">
                    <a:lumMod val="85000"/>
                  </a:schemeClr>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600" b="1" dirty="0">
              <a:solidFill>
                <a:schemeClr val="bg1">
                  <a:lumMod val="85000"/>
                </a:schemeClr>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25" name="TextBox 13"/>
          <p:cNvSpPr txBox="1"/>
          <p:nvPr/>
        </p:nvSpPr>
        <p:spPr>
          <a:xfrm>
            <a:off x="1772237" y="4375888"/>
            <a:ext cx="2057121" cy="615361"/>
          </a:xfrm>
          <a:prstGeom prst="rect">
            <a:avLst/>
          </a:prstGeom>
          <a:noFill/>
        </p:spPr>
        <p:txBody>
          <a:bodyPr wrap="square" lIns="0" tIns="0" rIns="0" bIns="0">
            <a:spAutoFit/>
          </a:bodyPr>
          <a:lstStyle/>
          <a:p>
            <a:pPr defTabSz="1216666">
              <a:spcBef>
                <a:spcPct val="20000"/>
              </a:spcBef>
              <a:defRPr/>
            </a:pPr>
            <a:r>
              <a:rPr lang="zh-CN" altLang="en-US"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TextBox 13"/>
          <p:cNvSpPr txBox="1"/>
          <p:nvPr/>
        </p:nvSpPr>
        <p:spPr>
          <a:xfrm>
            <a:off x="4178034" y="2511142"/>
            <a:ext cx="1952361" cy="246221"/>
          </a:xfrm>
          <a:prstGeom prst="rect">
            <a:avLst/>
          </a:prstGeom>
          <a:noFill/>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pPr>
            <a:r>
              <a:rPr lang="zh-CN" altLang="en-US" sz="1600" b="1" dirty="0">
                <a:solidFill>
                  <a:schemeClr val="bg1">
                    <a:lumMod val="85000"/>
                  </a:schemeClr>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600" b="1" dirty="0">
              <a:solidFill>
                <a:schemeClr val="bg1">
                  <a:lumMod val="85000"/>
                </a:schemeClr>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27" name="TextBox 13"/>
          <p:cNvSpPr txBox="1"/>
          <p:nvPr/>
        </p:nvSpPr>
        <p:spPr>
          <a:xfrm>
            <a:off x="4181208" y="2798481"/>
            <a:ext cx="2057121" cy="615361"/>
          </a:xfrm>
          <a:prstGeom prst="rect">
            <a:avLst/>
          </a:prstGeom>
          <a:noFill/>
        </p:spPr>
        <p:txBody>
          <a:bodyPr wrap="square" lIns="0" tIns="0" rIns="0" bIns="0">
            <a:spAutoFit/>
          </a:bodyPr>
          <a:lstStyle/>
          <a:p>
            <a:pPr defTabSz="1216666">
              <a:spcBef>
                <a:spcPct val="20000"/>
              </a:spcBef>
              <a:defRPr/>
            </a:pPr>
            <a:r>
              <a:rPr lang="zh-CN" altLang="en-US"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TextBox 13"/>
          <p:cNvSpPr txBox="1"/>
          <p:nvPr/>
        </p:nvSpPr>
        <p:spPr>
          <a:xfrm>
            <a:off x="6468176" y="4090358"/>
            <a:ext cx="1952361" cy="246221"/>
          </a:xfrm>
          <a:prstGeom prst="rect">
            <a:avLst/>
          </a:prstGeom>
          <a:noFill/>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pPr>
            <a:r>
              <a:rPr lang="zh-CN" altLang="en-US" sz="1600" b="1" dirty="0">
                <a:solidFill>
                  <a:schemeClr val="bg1">
                    <a:lumMod val="85000"/>
                  </a:schemeClr>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600" b="1" dirty="0">
              <a:solidFill>
                <a:schemeClr val="bg1">
                  <a:lumMod val="85000"/>
                </a:schemeClr>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29" name="TextBox 13"/>
          <p:cNvSpPr txBox="1"/>
          <p:nvPr/>
        </p:nvSpPr>
        <p:spPr>
          <a:xfrm>
            <a:off x="6471350" y="4377697"/>
            <a:ext cx="2057121" cy="615361"/>
          </a:xfrm>
          <a:prstGeom prst="rect">
            <a:avLst/>
          </a:prstGeom>
          <a:noFill/>
        </p:spPr>
        <p:txBody>
          <a:bodyPr wrap="square" lIns="0" tIns="0" rIns="0" bIns="0">
            <a:spAutoFit/>
          </a:bodyPr>
          <a:lstStyle/>
          <a:p>
            <a:pPr defTabSz="1216666">
              <a:spcBef>
                <a:spcPct val="20000"/>
              </a:spcBef>
              <a:defRPr/>
            </a:pPr>
            <a:r>
              <a:rPr lang="zh-CN" altLang="en-US"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TextBox 13"/>
          <p:cNvSpPr txBox="1"/>
          <p:nvPr/>
        </p:nvSpPr>
        <p:spPr>
          <a:xfrm>
            <a:off x="8974280" y="2552259"/>
            <a:ext cx="1952361" cy="246221"/>
          </a:xfrm>
          <a:prstGeom prst="rect">
            <a:avLst/>
          </a:prstGeom>
          <a:noFill/>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pPr>
            <a:r>
              <a:rPr lang="zh-CN" altLang="en-US" sz="1600" b="1" dirty="0">
                <a:solidFill>
                  <a:schemeClr val="bg1">
                    <a:lumMod val="85000"/>
                  </a:schemeClr>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600" b="1" dirty="0">
              <a:solidFill>
                <a:schemeClr val="bg1">
                  <a:lumMod val="85000"/>
                </a:schemeClr>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31" name="TextBox 13"/>
          <p:cNvSpPr txBox="1"/>
          <p:nvPr/>
        </p:nvSpPr>
        <p:spPr>
          <a:xfrm>
            <a:off x="8977453" y="2839598"/>
            <a:ext cx="2057121" cy="615361"/>
          </a:xfrm>
          <a:prstGeom prst="rect">
            <a:avLst/>
          </a:prstGeom>
          <a:noFill/>
        </p:spPr>
        <p:txBody>
          <a:bodyPr wrap="square" lIns="0" tIns="0" rIns="0" bIns="0">
            <a:spAutoFit/>
          </a:bodyPr>
          <a:lstStyle/>
          <a:p>
            <a:pPr defTabSz="1216666">
              <a:spcBef>
                <a:spcPct val="20000"/>
              </a:spcBef>
              <a:defRPr/>
            </a:pPr>
            <a:r>
              <a:rPr lang="zh-CN" altLang="en-US"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32" name="组合 31">
            <a:extLst>
              <a:ext uri="{FF2B5EF4-FFF2-40B4-BE49-F238E27FC236}">
                <a16:creationId xmlns:a16="http://schemas.microsoft.com/office/drawing/2014/main" id="{020EE1A6-2092-4716-92D9-468616CD33F0}"/>
              </a:ext>
            </a:extLst>
          </p:cNvPr>
          <p:cNvGrpSpPr/>
          <p:nvPr/>
        </p:nvGrpSpPr>
        <p:grpSpPr>
          <a:xfrm>
            <a:off x="158392" y="198952"/>
            <a:ext cx="528636" cy="528636"/>
            <a:chOff x="590549" y="247651"/>
            <a:chExt cx="666750" cy="666750"/>
          </a:xfrm>
        </p:grpSpPr>
        <p:sp>
          <p:nvSpPr>
            <p:cNvPr id="33" name="任意多边形 7">
              <a:extLst>
                <a:ext uri="{FF2B5EF4-FFF2-40B4-BE49-F238E27FC236}">
                  <a16:creationId xmlns:a16="http://schemas.microsoft.com/office/drawing/2014/main" id="{DE3CE224-DF1E-413D-9A3F-DD2A5E1D6BEF}"/>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34" name="任意多边形 14">
              <a:extLst>
                <a:ext uri="{FF2B5EF4-FFF2-40B4-BE49-F238E27FC236}">
                  <a16:creationId xmlns:a16="http://schemas.microsoft.com/office/drawing/2014/main" id="{6B882729-E527-40A9-A160-880BBDA7F3DA}"/>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35" name="Rectangle 13">
            <a:extLst>
              <a:ext uri="{FF2B5EF4-FFF2-40B4-BE49-F238E27FC236}">
                <a16:creationId xmlns:a16="http://schemas.microsoft.com/office/drawing/2014/main" id="{4B05307B-3C43-4E8F-B4C4-9DBBCA7C15D8}"/>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年度工作概述</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2666516088"/>
      </p:ext>
    </p:extLst>
  </p:cSld>
  <p:clrMapOvr>
    <a:masterClrMapping/>
  </p:clrMapOvr>
  <mc:AlternateContent xmlns:mc="http://schemas.openxmlformats.org/markup-compatibility/2006" xmlns:p14="http://schemas.microsoft.com/office/powerpoint/2010/main">
    <mc:Choice Requires="p14">
      <p:transition spd="slow" p14:dur="1500" advClick="0" advTm="4000">
        <p14:vortex dir="r"/>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nvSpPr>
        <p:spPr>
          <a:xfrm rot="21600000">
            <a:off x="5956611" y="1910381"/>
            <a:ext cx="925408" cy="925532"/>
          </a:xfrm>
          <a:custGeom>
            <a:avLst/>
            <a:gdLst>
              <a:gd name="connsiteX0" fmla="*/ 465960 w 925532"/>
              <a:gd name="connsiteY0" fmla="*/ 182093 h 925532"/>
              <a:gd name="connsiteX1" fmla="*/ 830144 w 925532"/>
              <a:gd name="connsiteY1" fmla="*/ 182133 h 925532"/>
              <a:gd name="connsiteX2" fmla="*/ 875777 w 925532"/>
              <a:gd name="connsiteY2" fmla="*/ 253776 h 925532"/>
              <a:gd name="connsiteX3" fmla="*/ 869008 w 925532"/>
              <a:gd name="connsiteY3" fmla="*/ 684569 h 925532"/>
              <a:gd name="connsiteX4" fmla="*/ 839619 w 925532"/>
              <a:gd name="connsiteY4" fmla="*/ 727326 h 925532"/>
              <a:gd name="connsiteX5" fmla="*/ 465897 w 925532"/>
              <a:gd name="connsiteY5" fmla="*/ 727284 h 925532"/>
              <a:gd name="connsiteX6" fmla="*/ 273152 w 925532"/>
              <a:gd name="connsiteY6" fmla="*/ 647422 h 925532"/>
              <a:gd name="connsiteX7" fmla="*/ 193333 w 925532"/>
              <a:gd name="connsiteY7" fmla="*/ 454656 h 925532"/>
              <a:gd name="connsiteX8" fmla="*/ 465960 w 925532"/>
              <a:gd name="connsiteY8" fmla="*/ 182093 h 925532"/>
              <a:gd name="connsiteX9" fmla="*/ 424515 w 925532"/>
              <a:gd name="connsiteY9" fmla="*/ 1594 h 925532"/>
              <a:gd name="connsiteX10" fmla="*/ 761817 w 925532"/>
              <a:gd name="connsiteY10" fmla="*/ 109621 h 925532"/>
              <a:gd name="connsiteX11" fmla="*/ 813561 w 925532"/>
              <a:gd name="connsiteY11" fmla="*/ 163229 h 925532"/>
              <a:gd name="connsiteX12" fmla="*/ 461530 w 925532"/>
              <a:gd name="connsiteY12" fmla="*/ 163189 h 925532"/>
              <a:gd name="connsiteX13" fmla="*/ 170000 w 925532"/>
              <a:gd name="connsiteY13" fmla="*/ 454653 h 925532"/>
              <a:gd name="connsiteX14" fmla="*/ 169998 w 925532"/>
              <a:gd name="connsiteY14" fmla="*/ 454653 h 925532"/>
              <a:gd name="connsiteX15" fmla="*/ 461463 w 925532"/>
              <a:gd name="connsiteY15" fmla="*/ 746184 h 925532"/>
              <a:gd name="connsiteX16" fmla="*/ 826629 w 925532"/>
              <a:gd name="connsiteY16" fmla="*/ 746226 h 925532"/>
              <a:gd name="connsiteX17" fmla="*/ 815913 w 925532"/>
              <a:gd name="connsiteY17" fmla="*/ 761817 h 925532"/>
              <a:gd name="connsiteX18" fmla="*/ 163717 w 925532"/>
              <a:gd name="connsiteY18" fmla="*/ 815913 h 925532"/>
              <a:gd name="connsiteX19" fmla="*/ 109620 w 925532"/>
              <a:gd name="connsiteY19" fmla="*/ 163717 h 925532"/>
              <a:gd name="connsiteX20" fmla="*/ 424515 w 925532"/>
              <a:gd name="connsiteY20" fmla="*/ 1594 h 92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5532" h="925532">
                <a:moveTo>
                  <a:pt x="465960" y="182093"/>
                </a:moveTo>
                <a:lnTo>
                  <a:pt x="830144" y="182133"/>
                </a:lnTo>
                <a:lnTo>
                  <a:pt x="875777" y="253776"/>
                </a:lnTo>
                <a:cubicBezTo>
                  <a:pt x="943569" y="387894"/>
                  <a:pt x="942824" y="549707"/>
                  <a:pt x="869008" y="684569"/>
                </a:cubicBezTo>
                <a:lnTo>
                  <a:pt x="839619" y="727326"/>
                </a:lnTo>
                <a:lnTo>
                  <a:pt x="465897" y="727284"/>
                </a:lnTo>
                <a:cubicBezTo>
                  <a:pt x="390622" y="727276"/>
                  <a:pt x="322477" y="696757"/>
                  <a:pt x="273152" y="647422"/>
                </a:cubicBezTo>
                <a:cubicBezTo>
                  <a:pt x="223827" y="598085"/>
                  <a:pt x="193324" y="529933"/>
                  <a:pt x="193333" y="454656"/>
                </a:cubicBezTo>
                <a:cubicBezTo>
                  <a:pt x="193349" y="304105"/>
                  <a:pt x="315409" y="182074"/>
                  <a:pt x="465960" y="182093"/>
                </a:cubicBezTo>
                <a:close/>
                <a:moveTo>
                  <a:pt x="424515" y="1594"/>
                </a:moveTo>
                <a:cubicBezTo>
                  <a:pt x="542539" y="-8195"/>
                  <a:pt x="664298" y="27040"/>
                  <a:pt x="761817" y="109621"/>
                </a:cubicBezTo>
                <a:lnTo>
                  <a:pt x="813561" y="163229"/>
                </a:lnTo>
                <a:lnTo>
                  <a:pt x="461530" y="163189"/>
                </a:lnTo>
                <a:cubicBezTo>
                  <a:pt x="300541" y="163170"/>
                  <a:pt x="170017" y="293663"/>
                  <a:pt x="170000" y="454653"/>
                </a:cubicBezTo>
                <a:lnTo>
                  <a:pt x="169998" y="454653"/>
                </a:lnTo>
                <a:cubicBezTo>
                  <a:pt x="169980" y="615642"/>
                  <a:pt x="300473" y="746166"/>
                  <a:pt x="461463" y="746184"/>
                </a:cubicBezTo>
                <a:lnTo>
                  <a:pt x="826629" y="746226"/>
                </a:lnTo>
                <a:lnTo>
                  <a:pt x="815913" y="761817"/>
                </a:lnTo>
                <a:cubicBezTo>
                  <a:pt x="650752" y="956855"/>
                  <a:pt x="358754" y="981074"/>
                  <a:pt x="163717" y="815913"/>
                </a:cubicBezTo>
                <a:cubicBezTo>
                  <a:pt x="-31321" y="650751"/>
                  <a:pt x="-55542" y="358754"/>
                  <a:pt x="109620" y="163717"/>
                </a:cubicBezTo>
                <a:cubicBezTo>
                  <a:pt x="192199" y="66197"/>
                  <a:pt x="306491" y="11383"/>
                  <a:pt x="424515" y="159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07" tIns="60953" rIns="121907" bIns="60953" anchor="ctr">
            <a:noAutofit/>
          </a:bodyPr>
          <a:lstStyle/>
          <a:p>
            <a:pPr algn="ctr"/>
            <a:r>
              <a:rPr lang="en-US" altLang="zh-CN" sz="3199" dirty="0">
                <a:solidFill>
                  <a:schemeClr val="bg1"/>
                </a:solidFill>
                <a:latin typeface="微软雅黑" panose="020B0503020204020204" pitchFamily="34" charset="-122"/>
                <a:ea typeface="微软雅黑" panose="020B0503020204020204" pitchFamily="34" charset="-122"/>
              </a:rPr>
              <a:t>A</a:t>
            </a:r>
            <a:endParaRPr lang="zh-CN" altLang="en-US" sz="3199" dirty="0">
              <a:solidFill>
                <a:schemeClr val="bg1"/>
              </a:solidFill>
              <a:latin typeface="微软雅黑" panose="020B0503020204020204" pitchFamily="34" charset="-122"/>
              <a:ea typeface="微软雅黑" panose="020B0503020204020204" pitchFamily="34" charset="-122"/>
            </a:endParaRPr>
          </a:p>
        </p:txBody>
      </p:sp>
      <p:sp>
        <p:nvSpPr>
          <p:cNvPr id="5" name="MH_SubTitle_1"/>
          <p:cNvSpPr/>
          <p:nvPr/>
        </p:nvSpPr>
        <p:spPr>
          <a:xfrm rot="21600000">
            <a:off x="6770189" y="1315554"/>
            <a:ext cx="1984856" cy="781519"/>
          </a:xfrm>
          <a:custGeom>
            <a:avLst/>
            <a:gdLst>
              <a:gd name="connsiteX0" fmla="*/ 1595507 w 1985123"/>
              <a:gd name="connsiteY0" fmla="*/ 2 h 781519"/>
              <a:gd name="connsiteX1" fmla="*/ 1977044 w 1985123"/>
              <a:gd name="connsiteY1" fmla="*/ 309683 h 781519"/>
              <a:gd name="connsiteX2" fmla="*/ 1985123 w 1985123"/>
              <a:gd name="connsiteY2" fmla="*/ 388052 h 781519"/>
              <a:gd name="connsiteX3" fmla="*/ 1977407 w 1985123"/>
              <a:gd name="connsiteY3" fmla="*/ 466453 h 781519"/>
              <a:gd name="connsiteX4" fmla="*/ 1597281 w 1985123"/>
              <a:gd name="connsiteY4" fmla="*/ 777875 h 781519"/>
              <a:gd name="connsiteX5" fmla="*/ 1475 w 1985123"/>
              <a:gd name="connsiteY5" fmla="*/ 781519 h 781519"/>
              <a:gd name="connsiteX6" fmla="*/ 0 w 1985123"/>
              <a:gd name="connsiteY6" fmla="*/ 756307 h 781519"/>
              <a:gd name="connsiteX7" fmla="*/ 1591310 w 1985123"/>
              <a:gd name="connsiteY7" fmla="*/ 752673 h 781519"/>
              <a:gd name="connsiteX8" fmla="*/ 1954009 w 1985123"/>
              <a:gd name="connsiteY8" fmla="*/ 388121 h 781519"/>
              <a:gd name="connsiteX9" fmla="*/ 1589653 w 1985123"/>
              <a:gd name="connsiteY9" fmla="*/ 25233 h 781519"/>
              <a:gd name="connsiteX10" fmla="*/ 436077 w 1985123"/>
              <a:gd name="connsiteY10" fmla="*/ 27871 h 781519"/>
              <a:gd name="connsiteX11" fmla="*/ 419937 w 1985123"/>
              <a:gd name="connsiteY11" fmla="*/ 2688 h 78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19">
                <a:moveTo>
                  <a:pt x="1595507" y="2"/>
                </a:moveTo>
                <a:cubicBezTo>
                  <a:pt x="1783358" y="-425"/>
                  <a:pt x="1940394" y="132536"/>
                  <a:pt x="1977044" y="309683"/>
                </a:cubicBezTo>
                <a:lnTo>
                  <a:pt x="1985123" y="388052"/>
                </a:lnTo>
                <a:lnTo>
                  <a:pt x="1977407" y="466453"/>
                </a:lnTo>
                <a:cubicBezTo>
                  <a:pt x="1941567" y="643770"/>
                  <a:pt x="1785137" y="777446"/>
                  <a:pt x="1597281" y="777875"/>
                </a:cubicBezTo>
                <a:lnTo>
                  <a:pt x="1475" y="781519"/>
                </a:lnTo>
                <a:lnTo>
                  <a:pt x="0" y="756307"/>
                </a:lnTo>
                <a:lnTo>
                  <a:pt x="1591310" y="752673"/>
                </a:lnTo>
                <a:cubicBezTo>
                  <a:pt x="1792084" y="752214"/>
                  <a:pt x="1954466" y="588998"/>
                  <a:pt x="1954009" y="388121"/>
                </a:cubicBezTo>
                <a:cubicBezTo>
                  <a:pt x="1953549" y="187245"/>
                  <a:pt x="1790419" y="24779"/>
                  <a:pt x="1589653" y="25233"/>
                </a:cubicBezTo>
                <a:lnTo>
                  <a:pt x="436077" y="27871"/>
                </a:lnTo>
                <a:lnTo>
                  <a:pt x="419937" y="2688"/>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21907" tIns="60953" rIns="121907" bIns="60953" anchor="ctr">
            <a:noAutofit/>
          </a:bodyPr>
          <a:lstStyle/>
          <a:p>
            <a:pPr algn="ctr"/>
            <a:r>
              <a:rPr lang="zh-CN" altLang="en-US" sz="1600" b="1" dirty="0">
                <a:solidFill>
                  <a:schemeClr val="bg1">
                    <a:lumMod val="85000"/>
                  </a:schemeClr>
                </a:solidFill>
                <a:latin typeface="微软雅黑" panose="020B0503020204020204" pitchFamily="34" charset="-122"/>
                <a:ea typeface="微软雅黑" panose="020B0503020204020204" pitchFamily="34" charset="-122"/>
              </a:rPr>
              <a:t>单击编辑标题</a:t>
            </a:r>
          </a:p>
        </p:txBody>
      </p:sp>
      <p:sp>
        <p:nvSpPr>
          <p:cNvPr id="6" name="MH_Other_2"/>
          <p:cNvSpPr/>
          <p:nvPr/>
        </p:nvSpPr>
        <p:spPr>
          <a:xfrm rot="21600000">
            <a:off x="5305783" y="2902762"/>
            <a:ext cx="939364" cy="939212"/>
          </a:xfrm>
          <a:custGeom>
            <a:avLst/>
            <a:gdLst>
              <a:gd name="connsiteX0" fmla="*/ 465381 w 939490"/>
              <a:gd name="connsiteY0" fmla="*/ 184805 h 939212"/>
              <a:gd name="connsiteX1" fmla="*/ 743208 w 939490"/>
              <a:gd name="connsiteY1" fmla="*/ 459787 h 939212"/>
              <a:gd name="connsiteX2" fmla="*/ 662956 w 939490"/>
              <a:gd name="connsiteY2" fmla="*/ 655865 h 939212"/>
              <a:gd name="connsiteX3" fmla="*/ 467626 w 939490"/>
              <a:gd name="connsiteY3" fmla="*/ 738049 h 939212"/>
              <a:gd name="connsiteX4" fmla="*/ 88269 w 939490"/>
              <a:gd name="connsiteY4" fmla="*/ 740294 h 939212"/>
              <a:gd name="connsiteX5" fmla="*/ 58269 w 939490"/>
              <a:gd name="connsiteY5" fmla="*/ 697082 h 939212"/>
              <a:gd name="connsiteX6" fmla="*/ 49670 w 939490"/>
              <a:gd name="connsiteY6" fmla="*/ 259967 h 939212"/>
              <a:gd name="connsiteX7" fmla="*/ 95706 w 939490"/>
              <a:gd name="connsiteY7" fmla="*/ 186994 h 939212"/>
              <a:gd name="connsiteX8" fmla="*/ 506729 w 939490"/>
              <a:gd name="connsiteY8" fmla="*/ 1398 h 939212"/>
              <a:gd name="connsiteX9" fmla="*/ 827022 w 939490"/>
              <a:gd name="connsiteY9" fmla="*/ 164053 h 939212"/>
              <a:gd name="connsiteX10" fmla="*/ 774717 w 939490"/>
              <a:gd name="connsiteY10" fmla="*/ 826202 h 939212"/>
              <a:gd name="connsiteX11" fmla="*/ 112472 w 939490"/>
              <a:gd name="connsiteY11" fmla="*/ 775154 h 939212"/>
              <a:gd name="connsiteX12" fmla="*/ 101532 w 939490"/>
              <a:gd name="connsiteY12" fmla="*/ 759396 h 939212"/>
              <a:gd name="connsiteX13" fmla="*/ 472204 w 939490"/>
              <a:gd name="connsiteY13" fmla="*/ 757201 h 939212"/>
              <a:gd name="connsiteX14" fmla="*/ 766895 w 939490"/>
              <a:gd name="connsiteY14" fmla="*/ 459645 h 939212"/>
              <a:gd name="connsiteX15" fmla="*/ 766890 w 939490"/>
              <a:gd name="connsiteY15" fmla="*/ 459645 h 939212"/>
              <a:gd name="connsiteX16" fmla="*/ 469801 w 939490"/>
              <a:gd name="connsiteY16" fmla="*/ 165595 h 939212"/>
              <a:gd name="connsiteX17" fmla="*/ 112464 w 939490"/>
              <a:gd name="connsiteY17" fmla="*/ 167716 h 939212"/>
              <a:gd name="connsiteX18" fmla="*/ 164777 w 939490"/>
              <a:gd name="connsiteY18" fmla="*/ 113007 h 939212"/>
              <a:gd name="connsiteX19" fmla="*/ 506729 w 939490"/>
              <a:gd name="connsiteY19" fmla="*/ 1398 h 93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0" h="939212">
                <a:moveTo>
                  <a:pt x="465381" y="184805"/>
                </a:moveTo>
                <a:cubicBezTo>
                  <a:pt x="618201" y="183897"/>
                  <a:pt x="742589" y="307012"/>
                  <a:pt x="743208" y="459787"/>
                </a:cubicBezTo>
                <a:cubicBezTo>
                  <a:pt x="743517" y="536173"/>
                  <a:pt x="712828" y="605512"/>
                  <a:pt x="662956" y="655865"/>
                </a:cubicBezTo>
                <a:cubicBezTo>
                  <a:pt x="613089" y="706219"/>
                  <a:pt x="544034" y="737596"/>
                  <a:pt x="467626" y="738049"/>
                </a:cubicBezTo>
                <a:lnTo>
                  <a:pt x="88269" y="740294"/>
                </a:lnTo>
                <a:lnTo>
                  <a:pt x="58269" y="697082"/>
                </a:lnTo>
                <a:cubicBezTo>
                  <a:pt x="-17200" y="560663"/>
                  <a:pt x="-18605" y="396466"/>
                  <a:pt x="49670" y="259967"/>
                </a:cubicBezTo>
                <a:lnTo>
                  <a:pt x="95706" y="186994"/>
                </a:lnTo>
                <a:close/>
                <a:moveTo>
                  <a:pt x="506729" y="1398"/>
                </a:moveTo>
                <a:cubicBezTo>
                  <a:pt x="626572" y="10630"/>
                  <a:pt x="742804" y="65583"/>
                  <a:pt x="827022" y="164053"/>
                </a:cubicBezTo>
                <a:cubicBezTo>
                  <a:pt x="995450" y="360996"/>
                  <a:pt x="972033" y="657448"/>
                  <a:pt x="774717" y="826202"/>
                </a:cubicBezTo>
                <a:cubicBezTo>
                  <a:pt x="577401" y="994954"/>
                  <a:pt x="280902" y="972100"/>
                  <a:pt x="112472" y="775154"/>
                </a:cubicBezTo>
                <a:lnTo>
                  <a:pt x="101532" y="759396"/>
                </a:lnTo>
                <a:lnTo>
                  <a:pt x="472204" y="757201"/>
                </a:lnTo>
                <a:cubicBezTo>
                  <a:pt x="635618" y="756233"/>
                  <a:pt x="767559" y="623010"/>
                  <a:pt x="766895" y="459645"/>
                </a:cubicBezTo>
                <a:lnTo>
                  <a:pt x="766890" y="459645"/>
                </a:lnTo>
                <a:cubicBezTo>
                  <a:pt x="766232" y="296278"/>
                  <a:pt x="633221" y="164629"/>
                  <a:pt x="469801" y="165595"/>
                </a:cubicBezTo>
                <a:lnTo>
                  <a:pt x="112464" y="167716"/>
                </a:lnTo>
                <a:lnTo>
                  <a:pt x="164777" y="113007"/>
                </a:lnTo>
                <a:cubicBezTo>
                  <a:pt x="263432" y="28632"/>
                  <a:pt x="386884" y="-7840"/>
                  <a:pt x="506729" y="1398"/>
                </a:cubicBezTo>
                <a:close/>
              </a:path>
            </a:pathLst>
          </a:custGeom>
          <a:solidFill>
            <a:srgbClr val="01E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07" tIns="60953" rIns="121907" bIns="60953" anchor="ctr">
            <a:noAutofit/>
          </a:bodyPr>
          <a:lstStyle/>
          <a:p>
            <a:pPr algn="ctr"/>
            <a:r>
              <a:rPr lang="en-US" altLang="zh-CN" sz="3199" dirty="0">
                <a:solidFill>
                  <a:schemeClr val="bg1"/>
                </a:solidFill>
                <a:latin typeface="微软雅黑" panose="020B0503020204020204" pitchFamily="34" charset="-122"/>
                <a:ea typeface="微软雅黑" panose="020B0503020204020204" pitchFamily="34" charset="-122"/>
              </a:rPr>
              <a:t>B</a:t>
            </a:r>
            <a:endParaRPr lang="zh-CN" altLang="en-US" sz="3199" dirty="0">
              <a:solidFill>
                <a:schemeClr val="bg1"/>
              </a:solidFill>
              <a:latin typeface="微软雅黑" panose="020B0503020204020204" pitchFamily="34" charset="-122"/>
              <a:ea typeface="微软雅黑" panose="020B0503020204020204" pitchFamily="34" charset="-122"/>
            </a:endParaRPr>
          </a:p>
        </p:txBody>
      </p:sp>
      <p:sp>
        <p:nvSpPr>
          <p:cNvPr id="7" name="MH_SubTitle_2"/>
          <p:cNvSpPr/>
          <p:nvPr/>
        </p:nvSpPr>
        <p:spPr>
          <a:xfrm rot="21600000">
            <a:off x="3401046" y="2307293"/>
            <a:ext cx="2018215" cy="791835"/>
          </a:xfrm>
          <a:custGeom>
            <a:avLst/>
            <a:gdLst>
              <a:gd name="connsiteX0" fmla="*/ 1588141 w 2018486"/>
              <a:gd name="connsiteY0" fmla="*/ 0 h 791835"/>
              <a:gd name="connsiteX1" fmla="*/ 1571877 w 2018486"/>
              <a:gd name="connsiteY1" fmla="*/ 25609 h 791835"/>
              <a:gd name="connsiteX2" fmla="*/ 399963 w 2018486"/>
              <a:gd name="connsiteY2" fmla="*/ 28650 h 791835"/>
              <a:gd name="connsiteX3" fmla="*/ 31615 w 2018486"/>
              <a:gd name="connsiteY3" fmla="*/ 398407 h 791835"/>
              <a:gd name="connsiteX4" fmla="*/ 401876 w 2018486"/>
              <a:gd name="connsiteY4" fmla="*/ 766249 h 791835"/>
              <a:gd name="connsiteX5" fmla="*/ 2018486 w 2018486"/>
              <a:gd name="connsiteY5" fmla="*/ 762051 h 791835"/>
              <a:gd name="connsiteX6" fmla="*/ 2017111 w 2018486"/>
              <a:gd name="connsiteY6" fmla="*/ 787629 h 791835"/>
              <a:gd name="connsiteX7" fmla="*/ 395935 w 2018486"/>
              <a:gd name="connsiteY7" fmla="*/ 791834 h 791835"/>
              <a:gd name="connsiteX8" fmla="*/ 2 w 2018486"/>
              <a:gd name="connsiteY8" fmla="*/ 398485 h 791835"/>
              <a:gd name="connsiteX9" fmla="*/ 393892 w 2018486"/>
              <a:gd name="connsiteY9" fmla="*/ 3093 h 79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6" h="791835">
                <a:moveTo>
                  <a:pt x="1588141" y="0"/>
                </a:moveTo>
                <a:lnTo>
                  <a:pt x="1571877" y="25609"/>
                </a:lnTo>
                <a:lnTo>
                  <a:pt x="399963" y="28650"/>
                </a:lnTo>
                <a:cubicBezTo>
                  <a:pt x="196003" y="29178"/>
                  <a:pt x="31089" y="194721"/>
                  <a:pt x="31615" y="398407"/>
                </a:cubicBezTo>
                <a:cubicBezTo>
                  <a:pt x="32144" y="602086"/>
                  <a:pt x="197915" y="766778"/>
                  <a:pt x="401876" y="766249"/>
                </a:cubicBezTo>
                <a:lnTo>
                  <a:pt x="2018486" y="762051"/>
                </a:lnTo>
                <a:lnTo>
                  <a:pt x="2017111" y="787629"/>
                </a:lnTo>
                <a:lnTo>
                  <a:pt x="395935" y="791834"/>
                </a:lnTo>
                <a:cubicBezTo>
                  <a:pt x="177835" y="792399"/>
                  <a:pt x="566" y="616292"/>
                  <a:pt x="2" y="398485"/>
                </a:cubicBezTo>
                <a:cubicBezTo>
                  <a:pt x="-563" y="180681"/>
                  <a:pt x="175787" y="3659"/>
                  <a:pt x="393892" y="3093"/>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lIns="121907" tIns="60953" rIns="121907" bIns="60953" anchor="ctr">
            <a:noAutofit/>
          </a:bodyPr>
          <a:lstStyle/>
          <a:p>
            <a:pPr algn="ctr"/>
            <a:r>
              <a:rPr lang="zh-CN" altLang="en-US" sz="1600" b="1" dirty="0">
                <a:solidFill>
                  <a:schemeClr val="bg1">
                    <a:lumMod val="85000"/>
                  </a:schemeClr>
                </a:solidFill>
                <a:latin typeface="微软雅黑" panose="020B0503020204020204" pitchFamily="34" charset="-122"/>
                <a:ea typeface="微软雅黑" panose="020B0503020204020204" pitchFamily="34" charset="-122"/>
              </a:rPr>
              <a:t>单击编辑标题</a:t>
            </a:r>
          </a:p>
        </p:txBody>
      </p:sp>
      <p:sp>
        <p:nvSpPr>
          <p:cNvPr id="8" name="MH_Other_1"/>
          <p:cNvSpPr/>
          <p:nvPr/>
        </p:nvSpPr>
        <p:spPr>
          <a:xfrm rot="21600000">
            <a:off x="5956622" y="3920154"/>
            <a:ext cx="925407" cy="925535"/>
          </a:xfrm>
          <a:custGeom>
            <a:avLst/>
            <a:gdLst>
              <a:gd name="connsiteX0" fmla="*/ 465963 w 925531"/>
              <a:gd name="connsiteY0" fmla="*/ 182094 h 925534"/>
              <a:gd name="connsiteX1" fmla="*/ 830139 w 925531"/>
              <a:gd name="connsiteY1" fmla="*/ 182133 h 925534"/>
              <a:gd name="connsiteX2" fmla="*/ 875778 w 925531"/>
              <a:gd name="connsiteY2" fmla="*/ 253776 h 925534"/>
              <a:gd name="connsiteX3" fmla="*/ 869005 w 925531"/>
              <a:gd name="connsiteY3" fmla="*/ 684570 h 925534"/>
              <a:gd name="connsiteX4" fmla="*/ 839616 w 925531"/>
              <a:gd name="connsiteY4" fmla="*/ 727327 h 925534"/>
              <a:gd name="connsiteX5" fmla="*/ 465895 w 925531"/>
              <a:gd name="connsiteY5" fmla="*/ 727286 h 925534"/>
              <a:gd name="connsiteX6" fmla="*/ 273154 w 925531"/>
              <a:gd name="connsiteY6" fmla="*/ 647424 h 925534"/>
              <a:gd name="connsiteX7" fmla="*/ 193337 w 925531"/>
              <a:gd name="connsiteY7" fmla="*/ 454658 h 925534"/>
              <a:gd name="connsiteX8" fmla="*/ 465963 w 925531"/>
              <a:gd name="connsiteY8" fmla="*/ 182094 h 925534"/>
              <a:gd name="connsiteX9" fmla="*/ 424518 w 925531"/>
              <a:gd name="connsiteY9" fmla="*/ 1594 h 925534"/>
              <a:gd name="connsiteX10" fmla="*/ 761817 w 925531"/>
              <a:gd name="connsiteY10" fmla="*/ 109623 h 925534"/>
              <a:gd name="connsiteX11" fmla="*/ 813559 w 925531"/>
              <a:gd name="connsiteY11" fmla="*/ 163236 h 925534"/>
              <a:gd name="connsiteX12" fmla="*/ 461529 w 925531"/>
              <a:gd name="connsiteY12" fmla="*/ 163190 h 925534"/>
              <a:gd name="connsiteX13" fmla="*/ 175930 w 925531"/>
              <a:gd name="connsiteY13" fmla="*/ 395908 h 925534"/>
              <a:gd name="connsiteX14" fmla="*/ 169999 w 925531"/>
              <a:gd name="connsiteY14" fmla="*/ 454657 h 925534"/>
              <a:gd name="connsiteX15" fmla="*/ 175915 w 925531"/>
              <a:gd name="connsiteY15" fmla="*/ 513405 h 925534"/>
              <a:gd name="connsiteX16" fmla="*/ 461462 w 925531"/>
              <a:gd name="connsiteY16" fmla="*/ 746186 h 925534"/>
              <a:gd name="connsiteX17" fmla="*/ 826631 w 925531"/>
              <a:gd name="connsiteY17" fmla="*/ 746228 h 925534"/>
              <a:gd name="connsiteX18" fmla="*/ 815914 w 925531"/>
              <a:gd name="connsiteY18" fmla="*/ 761820 h 925534"/>
              <a:gd name="connsiteX19" fmla="*/ 163716 w 925531"/>
              <a:gd name="connsiteY19" fmla="*/ 815914 h 925534"/>
              <a:gd name="connsiteX20" fmla="*/ 109622 w 925531"/>
              <a:gd name="connsiteY20" fmla="*/ 163718 h 925534"/>
              <a:gd name="connsiteX21" fmla="*/ 424518 w 925531"/>
              <a:gd name="connsiteY21" fmla="*/ 1594 h 92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25531" h="925534">
                <a:moveTo>
                  <a:pt x="465963" y="182094"/>
                </a:moveTo>
                <a:lnTo>
                  <a:pt x="830139" y="182133"/>
                </a:lnTo>
                <a:lnTo>
                  <a:pt x="875778" y="253776"/>
                </a:lnTo>
                <a:cubicBezTo>
                  <a:pt x="943567" y="387894"/>
                  <a:pt x="942824" y="549710"/>
                  <a:pt x="869005" y="684570"/>
                </a:cubicBezTo>
                <a:lnTo>
                  <a:pt x="839616" y="727327"/>
                </a:lnTo>
                <a:lnTo>
                  <a:pt x="465895" y="727286"/>
                </a:lnTo>
                <a:cubicBezTo>
                  <a:pt x="390625" y="727274"/>
                  <a:pt x="322477" y="696761"/>
                  <a:pt x="273154" y="647424"/>
                </a:cubicBezTo>
                <a:cubicBezTo>
                  <a:pt x="223826" y="598089"/>
                  <a:pt x="193330" y="529935"/>
                  <a:pt x="193337" y="454658"/>
                </a:cubicBezTo>
                <a:cubicBezTo>
                  <a:pt x="193351" y="304107"/>
                  <a:pt x="315408" y="182074"/>
                  <a:pt x="465963" y="182094"/>
                </a:cubicBezTo>
                <a:close/>
                <a:moveTo>
                  <a:pt x="424518" y="1594"/>
                </a:moveTo>
                <a:cubicBezTo>
                  <a:pt x="542537" y="-8195"/>
                  <a:pt x="664302" y="27044"/>
                  <a:pt x="761817" y="109623"/>
                </a:cubicBezTo>
                <a:lnTo>
                  <a:pt x="813559" y="163236"/>
                </a:lnTo>
                <a:lnTo>
                  <a:pt x="461529" y="163190"/>
                </a:lnTo>
                <a:cubicBezTo>
                  <a:pt x="320663" y="163174"/>
                  <a:pt x="203120" y="263079"/>
                  <a:pt x="175930" y="395908"/>
                </a:cubicBezTo>
                <a:lnTo>
                  <a:pt x="169999" y="454657"/>
                </a:lnTo>
                <a:lnTo>
                  <a:pt x="175915" y="513405"/>
                </a:lnTo>
                <a:cubicBezTo>
                  <a:pt x="203079" y="646238"/>
                  <a:pt x="320594" y="746169"/>
                  <a:pt x="461462" y="746186"/>
                </a:cubicBezTo>
                <a:lnTo>
                  <a:pt x="826631" y="746228"/>
                </a:lnTo>
                <a:lnTo>
                  <a:pt x="815914" y="761820"/>
                </a:lnTo>
                <a:cubicBezTo>
                  <a:pt x="650754" y="956858"/>
                  <a:pt x="358752" y="981075"/>
                  <a:pt x="163716" y="815914"/>
                </a:cubicBezTo>
                <a:cubicBezTo>
                  <a:pt x="-31321" y="650753"/>
                  <a:pt x="-55541" y="358757"/>
                  <a:pt x="109622" y="163718"/>
                </a:cubicBezTo>
                <a:cubicBezTo>
                  <a:pt x="192200" y="66201"/>
                  <a:pt x="306492" y="11384"/>
                  <a:pt x="424518" y="1594"/>
                </a:cubicBezTo>
                <a:close/>
              </a:path>
            </a:pathLst>
          </a:custGeom>
          <a:solidFill>
            <a:srgbClr val="01E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07" tIns="60953" rIns="121907" bIns="60953" anchor="ctr">
            <a:noAutofit/>
          </a:bodyPr>
          <a:lstStyle/>
          <a:p>
            <a:pPr algn="ctr"/>
            <a:r>
              <a:rPr lang="en-US" altLang="zh-CN" sz="3199" dirty="0">
                <a:solidFill>
                  <a:schemeClr val="bg1"/>
                </a:solidFill>
                <a:latin typeface="微软雅黑" panose="020B0503020204020204" pitchFamily="34" charset="-122"/>
                <a:ea typeface="微软雅黑" panose="020B0503020204020204" pitchFamily="34" charset="-122"/>
              </a:rPr>
              <a:t>C</a:t>
            </a:r>
            <a:endParaRPr lang="zh-CN" altLang="en-US" sz="3199" dirty="0">
              <a:solidFill>
                <a:schemeClr val="bg1"/>
              </a:solidFill>
              <a:latin typeface="微软雅黑" panose="020B0503020204020204" pitchFamily="34" charset="-122"/>
              <a:ea typeface="微软雅黑" panose="020B0503020204020204" pitchFamily="34" charset="-122"/>
            </a:endParaRPr>
          </a:p>
        </p:txBody>
      </p:sp>
      <p:sp>
        <p:nvSpPr>
          <p:cNvPr id="9" name="MH_SubTitle_1"/>
          <p:cNvSpPr/>
          <p:nvPr/>
        </p:nvSpPr>
        <p:spPr>
          <a:xfrm rot="21600000">
            <a:off x="6770195" y="3325335"/>
            <a:ext cx="1984856" cy="781524"/>
          </a:xfrm>
          <a:custGeom>
            <a:avLst/>
            <a:gdLst>
              <a:gd name="connsiteX0" fmla="*/ 1595504 w 1985123"/>
              <a:gd name="connsiteY0" fmla="*/ 2 h 781524"/>
              <a:gd name="connsiteX1" fmla="*/ 1977046 w 1985123"/>
              <a:gd name="connsiteY1" fmla="*/ 309685 h 781524"/>
              <a:gd name="connsiteX2" fmla="*/ 1985123 w 1985123"/>
              <a:gd name="connsiteY2" fmla="*/ 388052 h 781524"/>
              <a:gd name="connsiteX3" fmla="*/ 1977406 w 1985123"/>
              <a:gd name="connsiteY3" fmla="*/ 466450 h 781524"/>
              <a:gd name="connsiteX4" fmla="*/ 1597279 w 1985123"/>
              <a:gd name="connsiteY4" fmla="*/ 777880 h 781524"/>
              <a:gd name="connsiteX5" fmla="*/ 1472 w 1985123"/>
              <a:gd name="connsiteY5" fmla="*/ 781524 h 781524"/>
              <a:gd name="connsiteX6" fmla="*/ 0 w 1985123"/>
              <a:gd name="connsiteY6" fmla="*/ 756303 h 781524"/>
              <a:gd name="connsiteX7" fmla="*/ 1591309 w 1985123"/>
              <a:gd name="connsiteY7" fmla="*/ 752675 h 781524"/>
              <a:gd name="connsiteX8" fmla="*/ 1954004 w 1985123"/>
              <a:gd name="connsiteY8" fmla="*/ 388124 h 781524"/>
              <a:gd name="connsiteX9" fmla="*/ 1589647 w 1985123"/>
              <a:gd name="connsiteY9" fmla="*/ 25236 h 781524"/>
              <a:gd name="connsiteX10" fmla="*/ 436072 w 1985123"/>
              <a:gd name="connsiteY10" fmla="*/ 27875 h 781524"/>
              <a:gd name="connsiteX11" fmla="*/ 419935 w 1985123"/>
              <a:gd name="connsiteY11" fmla="*/ 2689 h 78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24">
                <a:moveTo>
                  <a:pt x="1595504" y="2"/>
                </a:moveTo>
                <a:cubicBezTo>
                  <a:pt x="1783354" y="-425"/>
                  <a:pt x="1940392" y="132538"/>
                  <a:pt x="1977046" y="309685"/>
                </a:cubicBezTo>
                <a:lnTo>
                  <a:pt x="1985123" y="388052"/>
                </a:lnTo>
                <a:lnTo>
                  <a:pt x="1977406" y="466450"/>
                </a:lnTo>
                <a:cubicBezTo>
                  <a:pt x="1941563" y="643769"/>
                  <a:pt x="1785133" y="777446"/>
                  <a:pt x="1597279" y="777880"/>
                </a:cubicBezTo>
                <a:lnTo>
                  <a:pt x="1472" y="781524"/>
                </a:lnTo>
                <a:lnTo>
                  <a:pt x="0" y="756303"/>
                </a:lnTo>
                <a:lnTo>
                  <a:pt x="1591309" y="752675"/>
                </a:lnTo>
                <a:cubicBezTo>
                  <a:pt x="1792080" y="752212"/>
                  <a:pt x="1954467" y="589003"/>
                  <a:pt x="1954004" y="388124"/>
                </a:cubicBezTo>
                <a:cubicBezTo>
                  <a:pt x="1953543" y="187250"/>
                  <a:pt x="1790421" y="24778"/>
                  <a:pt x="1589647" y="25236"/>
                </a:cubicBezTo>
                <a:lnTo>
                  <a:pt x="436072" y="27875"/>
                </a:lnTo>
                <a:lnTo>
                  <a:pt x="419935" y="2689"/>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lIns="121907" tIns="60953" rIns="121907" bIns="60953" anchor="ctr">
            <a:noAutofit/>
          </a:bodyPr>
          <a:lstStyle/>
          <a:p>
            <a:pPr algn="ctr"/>
            <a:r>
              <a:rPr lang="zh-CN" altLang="en-US" sz="1600" b="1" dirty="0">
                <a:solidFill>
                  <a:schemeClr val="bg1">
                    <a:lumMod val="85000"/>
                  </a:schemeClr>
                </a:solidFill>
                <a:latin typeface="微软雅黑" panose="020B0503020204020204" pitchFamily="34" charset="-122"/>
                <a:ea typeface="微软雅黑" panose="020B0503020204020204" pitchFamily="34" charset="-122"/>
              </a:rPr>
              <a:t>单击编辑标题</a:t>
            </a:r>
          </a:p>
        </p:txBody>
      </p:sp>
      <p:sp>
        <p:nvSpPr>
          <p:cNvPr id="10" name="MH_Other_2"/>
          <p:cNvSpPr/>
          <p:nvPr/>
        </p:nvSpPr>
        <p:spPr>
          <a:xfrm rot="21600000">
            <a:off x="5305782" y="4912534"/>
            <a:ext cx="939369" cy="939215"/>
          </a:xfrm>
          <a:custGeom>
            <a:avLst/>
            <a:gdLst>
              <a:gd name="connsiteX0" fmla="*/ 465386 w 939496"/>
              <a:gd name="connsiteY0" fmla="*/ 184807 h 939215"/>
              <a:gd name="connsiteX1" fmla="*/ 743210 w 939496"/>
              <a:gd name="connsiteY1" fmla="*/ 459788 h 939215"/>
              <a:gd name="connsiteX2" fmla="*/ 662960 w 939496"/>
              <a:gd name="connsiteY2" fmla="*/ 655870 h 939215"/>
              <a:gd name="connsiteX3" fmla="*/ 467630 w 939496"/>
              <a:gd name="connsiteY3" fmla="*/ 738051 h 939215"/>
              <a:gd name="connsiteX4" fmla="*/ 88271 w 939496"/>
              <a:gd name="connsiteY4" fmla="*/ 740296 h 939215"/>
              <a:gd name="connsiteX5" fmla="*/ 58270 w 939496"/>
              <a:gd name="connsiteY5" fmla="*/ 697083 h 939215"/>
              <a:gd name="connsiteX6" fmla="*/ 49675 w 939496"/>
              <a:gd name="connsiteY6" fmla="*/ 259967 h 939215"/>
              <a:gd name="connsiteX7" fmla="*/ 95713 w 939496"/>
              <a:gd name="connsiteY7" fmla="*/ 186998 h 939215"/>
              <a:gd name="connsiteX8" fmla="*/ 506736 w 939496"/>
              <a:gd name="connsiteY8" fmla="*/ 1398 h 939215"/>
              <a:gd name="connsiteX9" fmla="*/ 827024 w 939496"/>
              <a:gd name="connsiteY9" fmla="*/ 164059 h 939215"/>
              <a:gd name="connsiteX10" fmla="*/ 774722 w 939496"/>
              <a:gd name="connsiteY10" fmla="*/ 826205 h 939215"/>
              <a:gd name="connsiteX11" fmla="*/ 112475 w 939496"/>
              <a:gd name="connsiteY11" fmla="*/ 775156 h 939215"/>
              <a:gd name="connsiteX12" fmla="*/ 101534 w 939496"/>
              <a:gd name="connsiteY12" fmla="*/ 759400 h 939215"/>
              <a:gd name="connsiteX13" fmla="*/ 472208 w 939496"/>
              <a:gd name="connsiteY13" fmla="*/ 757206 h 939215"/>
              <a:gd name="connsiteX14" fmla="*/ 766903 w 939496"/>
              <a:gd name="connsiteY14" fmla="*/ 459644 h 939215"/>
              <a:gd name="connsiteX15" fmla="*/ 766898 w 939496"/>
              <a:gd name="connsiteY15" fmla="*/ 459643 h 939215"/>
              <a:gd name="connsiteX16" fmla="*/ 469810 w 939496"/>
              <a:gd name="connsiteY16" fmla="*/ 165598 h 939215"/>
              <a:gd name="connsiteX17" fmla="*/ 112471 w 939496"/>
              <a:gd name="connsiteY17" fmla="*/ 167717 h 939215"/>
              <a:gd name="connsiteX18" fmla="*/ 164780 w 939496"/>
              <a:gd name="connsiteY18" fmla="*/ 113010 h 939215"/>
              <a:gd name="connsiteX19" fmla="*/ 506736 w 939496"/>
              <a:gd name="connsiteY19" fmla="*/ 1398 h 939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6" h="939215">
                <a:moveTo>
                  <a:pt x="465386" y="184807"/>
                </a:moveTo>
                <a:cubicBezTo>
                  <a:pt x="618208" y="183901"/>
                  <a:pt x="742595" y="307012"/>
                  <a:pt x="743210" y="459788"/>
                </a:cubicBezTo>
                <a:cubicBezTo>
                  <a:pt x="743522" y="536171"/>
                  <a:pt x="712832" y="605514"/>
                  <a:pt x="662960" y="655870"/>
                </a:cubicBezTo>
                <a:cubicBezTo>
                  <a:pt x="613088" y="706223"/>
                  <a:pt x="544042" y="737600"/>
                  <a:pt x="467630" y="738051"/>
                </a:cubicBezTo>
                <a:lnTo>
                  <a:pt x="88271" y="740296"/>
                </a:lnTo>
                <a:lnTo>
                  <a:pt x="58270" y="697083"/>
                </a:lnTo>
                <a:cubicBezTo>
                  <a:pt x="-17201" y="560661"/>
                  <a:pt x="-18605" y="396466"/>
                  <a:pt x="49675" y="259967"/>
                </a:cubicBezTo>
                <a:lnTo>
                  <a:pt x="95713" y="186998"/>
                </a:lnTo>
                <a:close/>
                <a:moveTo>
                  <a:pt x="506736" y="1398"/>
                </a:moveTo>
                <a:cubicBezTo>
                  <a:pt x="626576" y="10637"/>
                  <a:pt x="742808" y="65584"/>
                  <a:pt x="827024" y="164059"/>
                </a:cubicBezTo>
                <a:cubicBezTo>
                  <a:pt x="995457" y="361002"/>
                  <a:pt x="972038" y="657454"/>
                  <a:pt x="774722" y="826205"/>
                </a:cubicBezTo>
                <a:cubicBezTo>
                  <a:pt x="577405" y="994959"/>
                  <a:pt x="280906" y="972100"/>
                  <a:pt x="112475" y="775156"/>
                </a:cubicBezTo>
                <a:lnTo>
                  <a:pt x="101534" y="759400"/>
                </a:lnTo>
                <a:lnTo>
                  <a:pt x="472208" y="757206"/>
                </a:lnTo>
                <a:cubicBezTo>
                  <a:pt x="635622" y="756234"/>
                  <a:pt x="767563" y="623012"/>
                  <a:pt x="766903" y="459644"/>
                </a:cubicBezTo>
                <a:lnTo>
                  <a:pt x="766898" y="459643"/>
                </a:lnTo>
                <a:cubicBezTo>
                  <a:pt x="766232" y="296277"/>
                  <a:pt x="633225" y="164629"/>
                  <a:pt x="469810" y="165598"/>
                </a:cubicBezTo>
                <a:lnTo>
                  <a:pt x="112471" y="167717"/>
                </a:lnTo>
                <a:lnTo>
                  <a:pt x="164780" y="113010"/>
                </a:lnTo>
                <a:cubicBezTo>
                  <a:pt x="263436" y="28636"/>
                  <a:pt x="386888" y="-7838"/>
                  <a:pt x="506736" y="139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07" tIns="60953" rIns="121907" bIns="60953" anchor="ctr">
            <a:noAutofit/>
          </a:bodyPr>
          <a:lstStyle/>
          <a:p>
            <a:pPr algn="ctr"/>
            <a:r>
              <a:rPr lang="en-US" altLang="zh-CN" sz="3199" dirty="0">
                <a:solidFill>
                  <a:schemeClr val="bg1"/>
                </a:solidFill>
                <a:latin typeface="微软雅黑" panose="020B0503020204020204" pitchFamily="34" charset="-122"/>
                <a:ea typeface="微软雅黑" panose="020B0503020204020204" pitchFamily="34" charset="-122"/>
              </a:rPr>
              <a:t>D</a:t>
            </a:r>
            <a:endParaRPr lang="zh-CN" altLang="en-US" sz="3199" dirty="0">
              <a:solidFill>
                <a:schemeClr val="bg1"/>
              </a:solidFill>
              <a:latin typeface="微软雅黑" panose="020B0503020204020204" pitchFamily="34" charset="-122"/>
              <a:ea typeface="微软雅黑" panose="020B0503020204020204" pitchFamily="34" charset="-122"/>
            </a:endParaRPr>
          </a:p>
        </p:txBody>
      </p:sp>
      <p:sp>
        <p:nvSpPr>
          <p:cNvPr id="11" name="MH_SubTitle_2"/>
          <p:cNvSpPr/>
          <p:nvPr/>
        </p:nvSpPr>
        <p:spPr>
          <a:xfrm rot="21600000">
            <a:off x="3401049" y="4317064"/>
            <a:ext cx="2018211" cy="791843"/>
          </a:xfrm>
          <a:custGeom>
            <a:avLst/>
            <a:gdLst>
              <a:gd name="connsiteX0" fmla="*/ 1588140 w 2018482"/>
              <a:gd name="connsiteY0" fmla="*/ 0 h 791843"/>
              <a:gd name="connsiteX1" fmla="*/ 1571873 w 2018482"/>
              <a:gd name="connsiteY1" fmla="*/ 25617 h 791843"/>
              <a:gd name="connsiteX2" fmla="*/ 399959 w 2018482"/>
              <a:gd name="connsiteY2" fmla="*/ 28657 h 791843"/>
              <a:gd name="connsiteX3" fmla="*/ 31611 w 2018482"/>
              <a:gd name="connsiteY3" fmla="*/ 398411 h 791843"/>
              <a:gd name="connsiteX4" fmla="*/ 401875 w 2018482"/>
              <a:gd name="connsiteY4" fmla="*/ 766253 h 791843"/>
              <a:gd name="connsiteX5" fmla="*/ 2018482 w 2018482"/>
              <a:gd name="connsiteY5" fmla="*/ 762062 h 791843"/>
              <a:gd name="connsiteX6" fmla="*/ 2017109 w 2018482"/>
              <a:gd name="connsiteY6" fmla="*/ 787637 h 791843"/>
              <a:gd name="connsiteX7" fmla="*/ 395937 w 2018482"/>
              <a:gd name="connsiteY7" fmla="*/ 791842 h 791843"/>
              <a:gd name="connsiteX8" fmla="*/ 2 w 2018482"/>
              <a:gd name="connsiteY8" fmla="*/ 398492 h 791843"/>
              <a:gd name="connsiteX9" fmla="*/ 393889 w 2018482"/>
              <a:gd name="connsiteY9" fmla="*/ 3100 h 79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2" h="791843">
                <a:moveTo>
                  <a:pt x="1588140" y="0"/>
                </a:moveTo>
                <a:lnTo>
                  <a:pt x="1571873" y="25617"/>
                </a:lnTo>
                <a:lnTo>
                  <a:pt x="399959" y="28657"/>
                </a:lnTo>
                <a:cubicBezTo>
                  <a:pt x="196003" y="29186"/>
                  <a:pt x="31083" y="194729"/>
                  <a:pt x="31611" y="398411"/>
                </a:cubicBezTo>
                <a:cubicBezTo>
                  <a:pt x="32139" y="602091"/>
                  <a:pt x="197916" y="766783"/>
                  <a:pt x="401875" y="766253"/>
                </a:cubicBezTo>
                <a:lnTo>
                  <a:pt x="2018482" y="762062"/>
                </a:lnTo>
                <a:lnTo>
                  <a:pt x="2017109" y="787637"/>
                </a:lnTo>
                <a:lnTo>
                  <a:pt x="395937" y="791842"/>
                </a:lnTo>
                <a:cubicBezTo>
                  <a:pt x="177827" y="792404"/>
                  <a:pt x="563" y="616299"/>
                  <a:pt x="2" y="398492"/>
                </a:cubicBezTo>
                <a:cubicBezTo>
                  <a:pt x="-562" y="180691"/>
                  <a:pt x="175784" y="3666"/>
                  <a:pt x="393889" y="310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lIns="121907" tIns="60953" rIns="121907" bIns="60953" anchor="ctr">
            <a:noAutofit/>
          </a:bodyPr>
          <a:lstStyle/>
          <a:p>
            <a:pPr algn="ctr"/>
            <a:r>
              <a:rPr lang="zh-CN" altLang="en-US" sz="1600" b="1" dirty="0">
                <a:solidFill>
                  <a:schemeClr val="bg1">
                    <a:lumMod val="85000"/>
                  </a:schemeClr>
                </a:solidFill>
                <a:latin typeface="微软雅黑" panose="020B0503020204020204" pitchFamily="34" charset="-122"/>
                <a:ea typeface="微软雅黑" panose="020B0503020204020204" pitchFamily="34" charset="-122"/>
              </a:rPr>
              <a:t>单击编辑标题</a:t>
            </a:r>
          </a:p>
        </p:txBody>
      </p:sp>
      <p:sp>
        <p:nvSpPr>
          <p:cNvPr id="12" name="文本框 11"/>
          <p:cNvSpPr txBox="1"/>
          <p:nvPr/>
        </p:nvSpPr>
        <p:spPr>
          <a:xfrm>
            <a:off x="7280653" y="2163759"/>
            <a:ext cx="3315344" cy="533337"/>
          </a:xfrm>
          <a:prstGeom prst="rect">
            <a:avLst/>
          </a:prstGeom>
          <a:noFill/>
        </p:spPr>
        <p:txBody>
          <a:bodyPr wrap="square" lIns="121907" tIns="60953" rIns="121907" bIns="60953" rtlCol="0">
            <a:spAutoFit/>
          </a:bodyPr>
          <a:lstStyle/>
          <a:p>
            <a:pPr defTabSz="1216666">
              <a:spcBef>
                <a:spcPct val="20000"/>
              </a:spcBef>
              <a:defRPr/>
            </a:pPr>
            <a:r>
              <a:rPr lang="zh-CN" altLang="en-US"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文本框 12"/>
          <p:cNvSpPr txBox="1"/>
          <p:nvPr/>
        </p:nvSpPr>
        <p:spPr>
          <a:xfrm>
            <a:off x="7280653" y="4165603"/>
            <a:ext cx="3315344" cy="533337"/>
          </a:xfrm>
          <a:prstGeom prst="rect">
            <a:avLst/>
          </a:prstGeom>
          <a:noFill/>
        </p:spPr>
        <p:txBody>
          <a:bodyPr wrap="square" lIns="121907" tIns="60953" rIns="121907" bIns="60953" rtlCol="0">
            <a:spAutoFit/>
          </a:bodyPr>
          <a:lstStyle/>
          <a:p>
            <a:pPr defTabSz="1216666">
              <a:spcBef>
                <a:spcPct val="20000"/>
              </a:spcBef>
              <a:defRPr/>
            </a:pPr>
            <a:r>
              <a:rPr lang="zh-CN" altLang="en-US"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文本框 13"/>
          <p:cNvSpPr txBox="1"/>
          <p:nvPr/>
        </p:nvSpPr>
        <p:spPr>
          <a:xfrm>
            <a:off x="1786716" y="3195642"/>
            <a:ext cx="3315344" cy="533337"/>
          </a:xfrm>
          <a:prstGeom prst="rect">
            <a:avLst/>
          </a:prstGeom>
          <a:noFill/>
        </p:spPr>
        <p:txBody>
          <a:bodyPr wrap="square" lIns="121907" tIns="60953" rIns="121907" bIns="60953" rtlCol="0">
            <a:spAutoFit/>
          </a:bodyPr>
          <a:lstStyle/>
          <a:p>
            <a:pPr defTabSz="1216666">
              <a:spcBef>
                <a:spcPct val="20000"/>
              </a:spcBef>
              <a:defRPr/>
            </a:pPr>
            <a:r>
              <a:rPr lang="zh-CN" altLang="en-US"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文本框 14"/>
          <p:cNvSpPr txBox="1"/>
          <p:nvPr/>
        </p:nvSpPr>
        <p:spPr>
          <a:xfrm>
            <a:off x="1786716" y="5197486"/>
            <a:ext cx="3315344" cy="533337"/>
          </a:xfrm>
          <a:prstGeom prst="rect">
            <a:avLst/>
          </a:prstGeom>
          <a:noFill/>
        </p:spPr>
        <p:txBody>
          <a:bodyPr wrap="square" lIns="121907" tIns="60953" rIns="121907" bIns="60953" rtlCol="0">
            <a:spAutoFit/>
          </a:bodyPr>
          <a:lstStyle/>
          <a:p>
            <a:pPr defTabSz="1216666">
              <a:spcBef>
                <a:spcPct val="20000"/>
              </a:spcBef>
              <a:defRPr/>
            </a:pPr>
            <a:r>
              <a:rPr lang="zh-CN" altLang="en-US"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9" name="组合 18">
            <a:extLst>
              <a:ext uri="{FF2B5EF4-FFF2-40B4-BE49-F238E27FC236}">
                <a16:creationId xmlns:a16="http://schemas.microsoft.com/office/drawing/2014/main" id="{0C924501-A48C-468E-A5EE-02BD90DC7459}"/>
              </a:ext>
            </a:extLst>
          </p:cNvPr>
          <p:cNvGrpSpPr/>
          <p:nvPr/>
        </p:nvGrpSpPr>
        <p:grpSpPr>
          <a:xfrm>
            <a:off x="158392" y="198952"/>
            <a:ext cx="528636" cy="528636"/>
            <a:chOff x="590549" y="247651"/>
            <a:chExt cx="666750" cy="666750"/>
          </a:xfrm>
        </p:grpSpPr>
        <p:sp>
          <p:nvSpPr>
            <p:cNvPr id="20" name="任意多边形 7">
              <a:extLst>
                <a:ext uri="{FF2B5EF4-FFF2-40B4-BE49-F238E27FC236}">
                  <a16:creationId xmlns:a16="http://schemas.microsoft.com/office/drawing/2014/main" id="{243794DE-4001-4B07-A98C-FE4A2542EA75}"/>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21" name="任意多边形 14">
              <a:extLst>
                <a:ext uri="{FF2B5EF4-FFF2-40B4-BE49-F238E27FC236}">
                  <a16:creationId xmlns:a16="http://schemas.microsoft.com/office/drawing/2014/main" id="{8CDBDE26-004F-4FC2-B453-A9020BD2D14E}"/>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22" name="Rectangle 13">
            <a:extLst>
              <a:ext uri="{FF2B5EF4-FFF2-40B4-BE49-F238E27FC236}">
                <a16:creationId xmlns:a16="http://schemas.microsoft.com/office/drawing/2014/main" id="{1232BE82-0D6C-400B-A821-0DFC4331A46E}"/>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年度工作概述</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3136528786"/>
      </p:ext>
    </p:extLst>
  </p:cSld>
  <p:clrMapOvr>
    <a:masterClrMapping/>
  </p:clrMapOvr>
  <mc:AlternateContent xmlns:mc="http://schemas.openxmlformats.org/markup-compatibility/2006" xmlns:p14="http://schemas.microsoft.com/office/powerpoint/2010/main">
    <mc:Choice Requires="p14">
      <p:transition spd="slow" p14:dur="1500" advClick="0" advTm="6000">
        <p14:vortex dir="r"/>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par>
                          <p:cTn id="12" fill="hold">
                            <p:stCondLst>
                              <p:cond delay="1500"/>
                            </p:stCondLst>
                            <p:childTnLst>
                              <p:par>
                                <p:cTn id="13" presetID="2" presetClass="entr" presetSubtype="2" repeatDur="0" restart="never"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14" presetClass="entr" presetSubtype="10" repeatDur="0" restart="never"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750"/>
                                        <p:tgtEl>
                                          <p:spTgt spid="6"/>
                                        </p:tgtEl>
                                      </p:cBhvr>
                                    </p:animEffect>
                                  </p:childTnLst>
                                </p:cTn>
                              </p:par>
                            </p:childTnLst>
                          </p:cTn>
                        </p:par>
                        <p:par>
                          <p:cTn id="21" fill="hold">
                            <p:stCondLst>
                              <p:cond delay="2750"/>
                            </p:stCondLst>
                            <p:childTnLst>
                              <p:par>
                                <p:cTn id="22" presetID="22" presetClass="entr" presetSubtype="2" repeatDur="0" restart="never"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750"/>
                                        <p:tgtEl>
                                          <p:spTgt spid="7"/>
                                        </p:tgtEl>
                                      </p:cBhvr>
                                    </p:animEffect>
                                  </p:childTnLst>
                                </p:cTn>
                              </p:par>
                            </p:childTnLst>
                          </p:cTn>
                        </p:par>
                        <p:par>
                          <p:cTn id="25" fill="hold">
                            <p:stCondLst>
                              <p:cond delay="3500"/>
                            </p:stCondLst>
                            <p:childTnLst>
                              <p:par>
                                <p:cTn id="26" presetID="2" presetClass="entr" presetSubtype="8" repeatDur="0" restart="never"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0-#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14" presetClass="entr" presetSubtype="10" repeatDur="0" restart="never"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750"/>
                                        <p:tgtEl>
                                          <p:spTgt spid="8"/>
                                        </p:tgtEl>
                                      </p:cBhvr>
                                    </p:animEffect>
                                  </p:childTnLst>
                                </p:cTn>
                              </p:par>
                            </p:childTnLst>
                          </p:cTn>
                        </p:par>
                        <p:par>
                          <p:cTn id="34" fill="hold">
                            <p:stCondLst>
                              <p:cond delay="4750"/>
                            </p:stCondLst>
                            <p:childTnLst>
                              <p:par>
                                <p:cTn id="35" presetID="22" presetClass="entr" presetSubtype="8" repeatDur="0" restart="never"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750"/>
                                        <p:tgtEl>
                                          <p:spTgt spid="9"/>
                                        </p:tgtEl>
                                      </p:cBhvr>
                                    </p:animEffect>
                                  </p:childTnLst>
                                </p:cTn>
                              </p:par>
                            </p:childTnLst>
                          </p:cTn>
                        </p:par>
                        <p:par>
                          <p:cTn id="38" fill="hold">
                            <p:stCondLst>
                              <p:cond delay="5500"/>
                            </p:stCondLst>
                            <p:childTnLst>
                              <p:par>
                                <p:cTn id="39" presetID="2" presetClass="entr" presetSubtype="2" repeatDur="0" restart="never"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1+#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6000"/>
                            </p:stCondLst>
                            <p:childTnLst>
                              <p:par>
                                <p:cTn id="44" presetID="14" presetClass="entr" presetSubtype="10" repeatDur="0" restart="never"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randombar(horizontal)">
                                      <p:cBhvr>
                                        <p:cTn id="46" dur="750"/>
                                        <p:tgtEl>
                                          <p:spTgt spid="10"/>
                                        </p:tgtEl>
                                      </p:cBhvr>
                                    </p:animEffect>
                                  </p:childTnLst>
                                </p:cTn>
                              </p:par>
                            </p:childTnLst>
                          </p:cTn>
                        </p:par>
                        <p:par>
                          <p:cTn id="47" fill="hold">
                            <p:stCondLst>
                              <p:cond delay="6750"/>
                            </p:stCondLst>
                            <p:childTnLst>
                              <p:par>
                                <p:cTn id="48" presetID="22" presetClass="entr" presetSubtype="2" repeatDur="0" restart="never"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750"/>
                                        <p:tgtEl>
                                          <p:spTgt spid="11"/>
                                        </p:tgtEl>
                                      </p:cBhvr>
                                    </p:animEffect>
                                  </p:childTnLst>
                                </p:cTn>
                              </p:par>
                            </p:childTnLst>
                          </p:cTn>
                        </p:par>
                        <p:par>
                          <p:cTn id="51" fill="hold">
                            <p:stCondLst>
                              <p:cond delay="7500"/>
                            </p:stCondLst>
                            <p:childTnLst>
                              <p:par>
                                <p:cTn id="52" presetID="2" presetClass="entr" presetSubtype="8" repeatDur="0" restart="never"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0-#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par>
                          <p:cTn id="56" fill="hold">
                            <p:stCondLst>
                              <p:cond delay="8000"/>
                            </p:stCondLst>
                            <p:childTnLst>
                              <p:par>
                                <p:cTn id="57" presetID="2" presetClass="entr" presetSubtype="2"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1+#ppt_w/2"/>
                                          </p:val>
                                        </p:tav>
                                        <p:tav tm="100000">
                                          <p:val>
                                            <p:strVal val="#ppt_x"/>
                                          </p:val>
                                        </p:tav>
                                      </p:tavLst>
                                    </p:anim>
                                    <p:anim calcmode="lin" valueType="num">
                                      <p:cBhvr additive="base">
                                        <p:cTn id="60"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5">
            <a:extLst>
              <a:ext uri="{FF2B5EF4-FFF2-40B4-BE49-F238E27FC236}">
                <a16:creationId xmlns:a16="http://schemas.microsoft.com/office/drawing/2014/main" id="{1632E12B-E246-4E04-8C1D-B591C3E22399}"/>
              </a:ext>
            </a:extLst>
          </p:cNvPr>
          <p:cNvSpPr>
            <a:spLocks noChangeArrowheads="1"/>
          </p:cNvSpPr>
          <p:nvPr/>
        </p:nvSpPr>
        <p:spPr bwMode="auto">
          <a:xfrm>
            <a:off x="2212181" y="2438504"/>
            <a:ext cx="141199"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33" name="Rectangle 6">
            <a:extLst>
              <a:ext uri="{FF2B5EF4-FFF2-40B4-BE49-F238E27FC236}">
                <a16:creationId xmlns:a16="http://schemas.microsoft.com/office/drawing/2014/main" id="{00253682-CD4D-4797-A9DE-B064D02B4AC0}"/>
              </a:ext>
            </a:extLst>
          </p:cNvPr>
          <p:cNvSpPr>
            <a:spLocks noChangeArrowheads="1"/>
          </p:cNvSpPr>
          <p:nvPr/>
        </p:nvSpPr>
        <p:spPr bwMode="auto">
          <a:xfrm>
            <a:off x="2447514" y="2438504"/>
            <a:ext cx="141199"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34" name="Rectangle 7">
            <a:extLst>
              <a:ext uri="{FF2B5EF4-FFF2-40B4-BE49-F238E27FC236}">
                <a16:creationId xmlns:a16="http://schemas.microsoft.com/office/drawing/2014/main" id="{F6AE8479-7A1B-4508-95FA-66E2BD55EF6C}"/>
              </a:ext>
            </a:extLst>
          </p:cNvPr>
          <p:cNvSpPr>
            <a:spLocks noChangeArrowheads="1"/>
          </p:cNvSpPr>
          <p:nvPr/>
        </p:nvSpPr>
        <p:spPr bwMode="auto">
          <a:xfrm>
            <a:off x="2681225" y="2438504"/>
            <a:ext cx="141199"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35" name="Rectangle 8">
            <a:extLst>
              <a:ext uri="{FF2B5EF4-FFF2-40B4-BE49-F238E27FC236}">
                <a16:creationId xmlns:a16="http://schemas.microsoft.com/office/drawing/2014/main" id="{DDC89502-E42C-4780-91EF-4C76AEEF0744}"/>
              </a:ext>
            </a:extLst>
          </p:cNvPr>
          <p:cNvSpPr>
            <a:spLocks noChangeArrowheads="1"/>
          </p:cNvSpPr>
          <p:nvPr/>
        </p:nvSpPr>
        <p:spPr bwMode="auto">
          <a:xfrm>
            <a:off x="2914933" y="2438504"/>
            <a:ext cx="145907"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36" name="Rectangle 9">
            <a:extLst>
              <a:ext uri="{FF2B5EF4-FFF2-40B4-BE49-F238E27FC236}">
                <a16:creationId xmlns:a16="http://schemas.microsoft.com/office/drawing/2014/main" id="{3640D21B-E928-412E-B9A8-ABFB47E72D0A}"/>
              </a:ext>
            </a:extLst>
          </p:cNvPr>
          <p:cNvSpPr>
            <a:spLocks noChangeArrowheads="1"/>
          </p:cNvSpPr>
          <p:nvPr/>
        </p:nvSpPr>
        <p:spPr bwMode="auto">
          <a:xfrm>
            <a:off x="3150268" y="2438504"/>
            <a:ext cx="144337"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37" name="Rectangle 10">
            <a:extLst>
              <a:ext uri="{FF2B5EF4-FFF2-40B4-BE49-F238E27FC236}">
                <a16:creationId xmlns:a16="http://schemas.microsoft.com/office/drawing/2014/main" id="{3A2C237C-C161-4A9F-A1EC-D77B45F18661}"/>
              </a:ext>
            </a:extLst>
          </p:cNvPr>
          <p:cNvSpPr>
            <a:spLocks noChangeArrowheads="1"/>
          </p:cNvSpPr>
          <p:nvPr/>
        </p:nvSpPr>
        <p:spPr bwMode="auto">
          <a:xfrm>
            <a:off x="2212181" y="2607202"/>
            <a:ext cx="141199" cy="1100289"/>
          </a:xfrm>
          <a:prstGeom prst="rect">
            <a:avLst/>
          </a:prstGeom>
          <a:solidFill>
            <a:schemeClr val="accent1"/>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38" name="Rectangle 11">
            <a:extLst>
              <a:ext uri="{FF2B5EF4-FFF2-40B4-BE49-F238E27FC236}">
                <a16:creationId xmlns:a16="http://schemas.microsoft.com/office/drawing/2014/main" id="{5839F27B-F090-4000-A26D-FBE450366B56}"/>
              </a:ext>
            </a:extLst>
          </p:cNvPr>
          <p:cNvSpPr>
            <a:spLocks noChangeArrowheads="1"/>
          </p:cNvSpPr>
          <p:nvPr/>
        </p:nvSpPr>
        <p:spPr bwMode="auto">
          <a:xfrm>
            <a:off x="2447514" y="2793089"/>
            <a:ext cx="141199" cy="914401"/>
          </a:xfrm>
          <a:prstGeom prst="rect">
            <a:avLst/>
          </a:prstGeom>
          <a:solidFill>
            <a:schemeClr val="accent1"/>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39" name="Rectangle 12">
            <a:extLst>
              <a:ext uri="{FF2B5EF4-FFF2-40B4-BE49-F238E27FC236}">
                <a16:creationId xmlns:a16="http://schemas.microsoft.com/office/drawing/2014/main" id="{6D71A11B-6B4E-45AC-B38A-0D024B2C6EB4}"/>
              </a:ext>
            </a:extLst>
          </p:cNvPr>
          <p:cNvSpPr>
            <a:spLocks noChangeArrowheads="1"/>
          </p:cNvSpPr>
          <p:nvPr/>
        </p:nvSpPr>
        <p:spPr bwMode="auto">
          <a:xfrm>
            <a:off x="2681225" y="2889797"/>
            <a:ext cx="141199" cy="817695"/>
          </a:xfrm>
          <a:prstGeom prst="rect">
            <a:avLst/>
          </a:prstGeom>
          <a:solidFill>
            <a:schemeClr val="accent1"/>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40" name="Rectangle 13">
            <a:extLst>
              <a:ext uri="{FF2B5EF4-FFF2-40B4-BE49-F238E27FC236}">
                <a16:creationId xmlns:a16="http://schemas.microsoft.com/office/drawing/2014/main" id="{63D93B34-EBF7-4E4D-891F-F319F142C996}"/>
              </a:ext>
            </a:extLst>
          </p:cNvPr>
          <p:cNvSpPr>
            <a:spLocks noChangeArrowheads="1"/>
          </p:cNvSpPr>
          <p:nvPr/>
        </p:nvSpPr>
        <p:spPr bwMode="auto">
          <a:xfrm>
            <a:off x="2914933" y="2846815"/>
            <a:ext cx="145907" cy="860676"/>
          </a:xfrm>
          <a:prstGeom prst="rect">
            <a:avLst/>
          </a:prstGeom>
          <a:solidFill>
            <a:schemeClr val="accent1"/>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41" name="Rectangle 14">
            <a:extLst>
              <a:ext uri="{FF2B5EF4-FFF2-40B4-BE49-F238E27FC236}">
                <a16:creationId xmlns:a16="http://schemas.microsoft.com/office/drawing/2014/main" id="{91E9B3FC-186B-44B1-A08A-2827C4DE3F51}"/>
              </a:ext>
            </a:extLst>
          </p:cNvPr>
          <p:cNvSpPr>
            <a:spLocks noChangeArrowheads="1"/>
          </p:cNvSpPr>
          <p:nvPr/>
        </p:nvSpPr>
        <p:spPr bwMode="auto">
          <a:xfrm>
            <a:off x="3150268" y="3049895"/>
            <a:ext cx="144337" cy="657595"/>
          </a:xfrm>
          <a:prstGeom prst="rect">
            <a:avLst/>
          </a:prstGeom>
          <a:solidFill>
            <a:schemeClr val="accent1"/>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42" name="Rectangle 15">
            <a:extLst>
              <a:ext uri="{FF2B5EF4-FFF2-40B4-BE49-F238E27FC236}">
                <a16:creationId xmlns:a16="http://schemas.microsoft.com/office/drawing/2014/main" id="{F10F5D95-775D-4809-9A95-974E5EADECD7}"/>
              </a:ext>
            </a:extLst>
          </p:cNvPr>
          <p:cNvSpPr>
            <a:spLocks noChangeArrowheads="1"/>
          </p:cNvSpPr>
          <p:nvPr/>
        </p:nvSpPr>
        <p:spPr bwMode="auto">
          <a:xfrm>
            <a:off x="3380732" y="2438504"/>
            <a:ext cx="144337"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43" name="Rectangle 16">
            <a:extLst>
              <a:ext uri="{FF2B5EF4-FFF2-40B4-BE49-F238E27FC236}">
                <a16:creationId xmlns:a16="http://schemas.microsoft.com/office/drawing/2014/main" id="{3129FCEC-A143-4DFB-BC0B-844E76B6AC40}"/>
              </a:ext>
            </a:extLst>
          </p:cNvPr>
          <p:cNvSpPr>
            <a:spLocks noChangeArrowheads="1"/>
          </p:cNvSpPr>
          <p:nvPr/>
        </p:nvSpPr>
        <p:spPr bwMode="auto">
          <a:xfrm>
            <a:off x="3619311" y="2438504"/>
            <a:ext cx="141199"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44" name="Rectangle 17">
            <a:extLst>
              <a:ext uri="{FF2B5EF4-FFF2-40B4-BE49-F238E27FC236}">
                <a16:creationId xmlns:a16="http://schemas.microsoft.com/office/drawing/2014/main" id="{392A6DAD-437C-4B7B-8F59-EDEC880F7B30}"/>
              </a:ext>
            </a:extLst>
          </p:cNvPr>
          <p:cNvSpPr>
            <a:spLocks noChangeArrowheads="1"/>
          </p:cNvSpPr>
          <p:nvPr/>
        </p:nvSpPr>
        <p:spPr bwMode="auto">
          <a:xfrm>
            <a:off x="3380732" y="3133707"/>
            <a:ext cx="144337" cy="573784"/>
          </a:xfrm>
          <a:prstGeom prst="rect">
            <a:avLst/>
          </a:prstGeom>
          <a:solidFill>
            <a:schemeClr val="accent1"/>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45" name="Rectangle 18">
            <a:extLst>
              <a:ext uri="{FF2B5EF4-FFF2-40B4-BE49-F238E27FC236}">
                <a16:creationId xmlns:a16="http://schemas.microsoft.com/office/drawing/2014/main" id="{841D64A9-0079-44D8-B0B1-A5AF6B12D0DC}"/>
              </a:ext>
            </a:extLst>
          </p:cNvPr>
          <p:cNvSpPr>
            <a:spLocks noChangeArrowheads="1"/>
          </p:cNvSpPr>
          <p:nvPr/>
        </p:nvSpPr>
        <p:spPr bwMode="auto">
          <a:xfrm>
            <a:off x="3619311" y="3215370"/>
            <a:ext cx="141199" cy="492121"/>
          </a:xfrm>
          <a:prstGeom prst="rect">
            <a:avLst/>
          </a:prstGeom>
          <a:solidFill>
            <a:schemeClr val="accent1"/>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47" name="Oval 20">
            <a:extLst>
              <a:ext uri="{FF2B5EF4-FFF2-40B4-BE49-F238E27FC236}">
                <a16:creationId xmlns:a16="http://schemas.microsoft.com/office/drawing/2014/main" id="{FDB5DD71-8B4A-4609-9ADB-FD8D7934452D}"/>
              </a:ext>
            </a:extLst>
          </p:cNvPr>
          <p:cNvSpPr>
            <a:spLocks noChangeArrowheads="1"/>
          </p:cNvSpPr>
          <p:nvPr/>
        </p:nvSpPr>
        <p:spPr bwMode="auto">
          <a:xfrm>
            <a:off x="2931164" y="3917912"/>
            <a:ext cx="111987" cy="111971"/>
          </a:xfrm>
          <a:prstGeom prst="ellipse">
            <a:avLst/>
          </a:prstGeom>
          <a:solidFill>
            <a:schemeClr val="accent1"/>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48" name="Oval 21">
            <a:extLst>
              <a:ext uri="{FF2B5EF4-FFF2-40B4-BE49-F238E27FC236}">
                <a16:creationId xmlns:a16="http://schemas.microsoft.com/office/drawing/2014/main" id="{DE3606BE-74E6-469A-9D80-E62EE17984BC}"/>
              </a:ext>
            </a:extLst>
          </p:cNvPr>
          <p:cNvSpPr>
            <a:spLocks noChangeArrowheads="1"/>
          </p:cNvSpPr>
          <p:nvPr/>
        </p:nvSpPr>
        <p:spPr bwMode="auto">
          <a:xfrm>
            <a:off x="2931164" y="4140228"/>
            <a:ext cx="111987" cy="111971"/>
          </a:xfrm>
          <a:prstGeom prst="ellipse">
            <a:avLst/>
          </a:prstGeom>
          <a:solidFill>
            <a:schemeClr val="accent1"/>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grpSp>
        <p:nvGrpSpPr>
          <p:cNvPr id="2" name="组合 1">
            <a:extLst>
              <a:ext uri="{FF2B5EF4-FFF2-40B4-BE49-F238E27FC236}">
                <a16:creationId xmlns:a16="http://schemas.microsoft.com/office/drawing/2014/main" id="{F2951DE3-40BF-4F4F-A0F8-598191683260}"/>
              </a:ext>
            </a:extLst>
          </p:cNvPr>
          <p:cNvGrpSpPr/>
          <p:nvPr/>
        </p:nvGrpSpPr>
        <p:grpSpPr>
          <a:xfrm>
            <a:off x="2588812" y="4386889"/>
            <a:ext cx="898973" cy="738350"/>
            <a:chOff x="2588812" y="4386886"/>
            <a:chExt cx="898973" cy="738349"/>
          </a:xfrm>
        </p:grpSpPr>
        <p:sp>
          <p:nvSpPr>
            <p:cNvPr id="49" name="Oval 22">
              <a:extLst>
                <a:ext uri="{FF2B5EF4-FFF2-40B4-BE49-F238E27FC236}">
                  <a16:creationId xmlns:a16="http://schemas.microsoft.com/office/drawing/2014/main" id="{4E5C782C-E1E4-4A15-84F6-96C7E64A23BC}"/>
                </a:ext>
              </a:extLst>
            </p:cNvPr>
            <p:cNvSpPr>
              <a:spLocks noChangeArrowheads="1"/>
            </p:cNvSpPr>
            <p:nvPr/>
          </p:nvSpPr>
          <p:spPr bwMode="auto">
            <a:xfrm>
              <a:off x="2619549" y="4386886"/>
              <a:ext cx="738460" cy="738349"/>
            </a:xfrm>
            <a:prstGeom prst="ellipse">
              <a:avLst/>
            </a:prstGeom>
            <a:solidFill>
              <a:schemeClr val="accent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29" name="文本框 60">
              <a:extLst>
                <a:ext uri="{FF2B5EF4-FFF2-40B4-BE49-F238E27FC236}">
                  <a16:creationId xmlns:a16="http://schemas.microsoft.com/office/drawing/2014/main" id="{5D5C41E0-16A7-4608-A5B3-EBFDA82A5065}"/>
                </a:ext>
              </a:extLst>
            </p:cNvPr>
            <p:cNvSpPr txBox="1">
              <a:spLocks noChangeArrowheads="1"/>
            </p:cNvSpPr>
            <p:nvPr/>
          </p:nvSpPr>
          <p:spPr bwMode="auto">
            <a:xfrm>
              <a:off x="2588812" y="4525233"/>
              <a:ext cx="8989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400" b="1" dirty="0">
                  <a:solidFill>
                    <a:schemeClr val="bg1"/>
                  </a:solidFill>
                </a:rPr>
                <a:t>2019</a:t>
              </a:r>
              <a:endParaRPr lang="zh-CN" altLang="en-US" sz="2400" b="1" dirty="0">
                <a:solidFill>
                  <a:schemeClr val="bg1"/>
                </a:solidFill>
              </a:endParaRPr>
            </a:p>
          </p:txBody>
        </p:sp>
      </p:grpSp>
      <p:sp>
        <p:nvSpPr>
          <p:cNvPr id="50" name="Rectangle 23">
            <a:extLst>
              <a:ext uri="{FF2B5EF4-FFF2-40B4-BE49-F238E27FC236}">
                <a16:creationId xmlns:a16="http://schemas.microsoft.com/office/drawing/2014/main" id="{CF3BEF71-609C-4FB2-BFF6-7167D5DEA75A}"/>
              </a:ext>
            </a:extLst>
          </p:cNvPr>
          <p:cNvSpPr>
            <a:spLocks noChangeArrowheads="1"/>
          </p:cNvSpPr>
          <p:nvPr/>
        </p:nvSpPr>
        <p:spPr bwMode="auto">
          <a:xfrm>
            <a:off x="5318591" y="2438504"/>
            <a:ext cx="140400"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51" name="Rectangle 24">
            <a:extLst>
              <a:ext uri="{FF2B5EF4-FFF2-40B4-BE49-F238E27FC236}">
                <a16:creationId xmlns:a16="http://schemas.microsoft.com/office/drawing/2014/main" id="{F42FFE2B-7170-46FC-9014-5747AB5BD5B8}"/>
              </a:ext>
            </a:extLst>
          </p:cNvPr>
          <p:cNvSpPr>
            <a:spLocks noChangeArrowheads="1"/>
          </p:cNvSpPr>
          <p:nvPr/>
        </p:nvSpPr>
        <p:spPr bwMode="auto">
          <a:xfrm>
            <a:off x="5552299" y="2438504"/>
            <a:ext cx="140400"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52" name="Rectangle 25">
            <a:extLst>
              <a:ext uri="{FF2B5EF4-FFF2-40B4-BE49-F238E27FC236}">
                <a16:creationId xmlns:a16="http://schemas.microsoft.com/office/drawing/2014/main" id="{7CA68277-DE1C-4B7C-BBC1-5BA432FF00DE}"/>
              </a:ext>
            </a:extLst>
          </p:cNvPr>
          <p:cNvSpPr>
            <a:spLocks noChangeArrowheads="1"/>
          </p:cNvSpPr>
          <p:nvPr/>
        </p:nvSpPr>
        <p:spPr bwMode="auto">
          <a:xfrm>
            <a:off x="5787633" y="2438504"/>
            <a:ext cx="140400"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53" name="Rectangle 26">
            <a:extLst>
              <a:ext uri="{FF2B5EF4-FFF2-40B4-BE49-F238E27FC236}">
                <a16:creationId xmlns:a16="http://schemas.microsoft.com/office/drawing/2014/main" id="{59B5DF9B-79AE-45F8-9526-283E17178F61}"/>
              </a:ext>
            </a:extLst>
          </p:cNvPr>
          <p:cNvSpPr>
            <a:spLocks noChangeArrowheads="1"/>
          </p:cNvSpPr>
          <p:nvPr/>
        </p:nvSpPr>
        <p:spPr bwMode="auto">
          <a:xfrm>
            <a:off x="6024591" y="2438504"/>
            <a:ext cx="140400"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54" name="Rectangle 27">
            <a:extLst>
              <a:ext uri="{FF2B5EF4-FFF2-40B4-BE49-F238E27FC236}">
                <a16:creationId xmlns:a16="http://schemas.microsoft.com/office/drawing/2014/main" id="{40E2FF60-51C0-417D-85CD-87EB4DC497EB}"/>
              </a:ext>
            </a:extLst>
          </p:cNvPr>
          <p:cNvSpPr>
            <a:spLocks noChangeArrowheads="1"/>
          </p:cNvSpPr>
          <p:nvPr/>
        </p:nvSpPr>
        <p:spPr bwMode="auto">
          <a:xfrm>
            <a:off x="6259923" y="2438504"/>
            <a:ext cx="140400"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55" name="Rectangle 28">
            <a:extLst>
              <a:ext uri="{FF2B5EF4-FFF2-40B4-BE49-F238E27FC236}">
                <a16:creationId xmlns:a16="http://schemas.microsoft.com/office/drawing/2014/main" id="{1130526F-868D-467D-985A-A310C002F081}"/>
              </a:ext>
            </a:extLst>
          </p:cNvPr>
          <p:cNvSpPr>
            <a:spLocks noChangeArrowheads="1"/>
          </p:cNvSpPr>
          <p:nvPr/>
        </p:nvSpPr>
        <p:spPr bwMode="auto">
          <a:xfrm>
            <a:off x="5318591" y="2867231"/>
            <a:ext cx="140400" cy="840260"/>
          </a:xfrm>
          <a:prstGeom prst="rect">
            <a:avLst/>
          </a:prstGeom>
          <a:solidFill>
            <a:srgbClr val="01E2BC"/>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56" name="Rectangle 29">
            <a:extLst>
              <a:ext uri="{FF2B5EF4-FFF2-40B4-BE49-F238E27FC236}">
                <a16:creationId xmlns:a16="http://schemas.microsoft.com/office/drawing/2014/main" id="{BF4FB52D-4CCB-412C-BF01-6EB6BF22D62B}"/>
              </a:ext>
            </a:extLst>
          </p:cNvPr>
          <p:cNvSpPr>
            <a:spLocks noChangeArrowheads="1"/>
          </p:cNvSpPr>
          <p:nvPr/>
        </p:nvSpPr>
        <p:spPr bwMode="auto">
          <a:xfrm>
            <a:off x="5552299" y="3025183"/>
            <a:ext cx="140400" cy="682308"/>
          </a:xfrm>
          <a:prstGeom prst="rect">
            <a:avLst/>
          </a:prstGeom>
          <a:solidFill>
            <a:srgbClr val="01E2BC"/>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57" name="Rectangle 30">
            <a:extLst>
              <a:ext uri="{FF2B5EF4-FFF2-40B4-BE49-F238E27FC236}">
                <a16:creationId xmlns:a16="http://schemas.microsoft.com/office/drawing/2014/main" id="{22458E42-14A6-480A-9CF4-4A1705DF8342}"/>
              </a:ext>
            </a:extLst>
          </p:cNvPr>
          <p:cNvSpPr>
            <a:spLocks noChangeArrowheads="1"/>
          </p:cNvSpPr>
          <p:nvPr/>
        </p:nvSpPr>
        <p:spPr bwMode="auto">
          <a:xfrm>
            <a:off x="5787633" y="2938149"/>
            <a:ext cx="140400" cy="769343"/>
          </a:xfrm>
          <a:prstGeom prst="rect">
            <a:avLst/>
          </a:prstGeom>
          <a:solidFill>
            <a:srgbClr val="01E2BC"/>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58" name="Rectangle 31">
            <a:extLst>
              <a:ext uri="{FF2B5EF4-FFF2-40B4-BE49-F238E27FC236}">
                <a16:creationId xmlns:a16="http://schemas.microsoft.com/office/drawing/2014/main" id="{FD5451D2-9583-41E1-8DCA-2B25A59DCC05}"/>
              </a:ext>
            </a:extLst>
          </p:cNvPr>
          <p:cNvSpPr>
            <a:spLocks noChangeArrowheads="1"/>
          </p:cNvSpPr>
          <p:nvPr/>
        </p:nvSpPr>
        <p:spPr bwMode="auto">
          <a:xfrm>
            <a:off x="6024591" y="2958563"/>
            <a:ext cx="140400" cy="748928"/>
          </a:xfrm>
          <a:prstGeom prst="rect">
            <a:avLst/>
          </a:prstGeom>
          <a:solidFill>
            <a:srgbClr val="01E2BC"/>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59" name="Rectangle 32">
            <a:extLst>
              <a:ext uri="{FF2B5EF4-FFF2-40B4-BE49-F238E27FC236}">
                <a16:creationId xmlns:a16="http://schemas.microsoft.com/office/drawing/2014/main" id="{29D4927E-8592-4098-8679-D7F1B7CBEB22}"/>
              </a:ext>
            </a:extLst>
          </p:cNvPr>
          <p:cNvSpPr>
            <a:spLocks noChangeArrowheads="1"/>
          </p:cNvSpPr>
          <p:nvPr/>
        </p:nvSpPr>
        <p:spPr bwMode="auto">
          <a:xfrm>
            <a:off x="6259923" y="3029480"/>
            <a:ext cx="140400" cy="678011"/>
          </a:xfrm>
          <a:prstGeom prst="rect">
            <a:avLst/>
          </a:prstGeom>
          <a:solidFill>
            <a:srgbClr val="01E2BC"/>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60" name="Rectangle 33">
            <a:extLst>
              <a:ext uri="{FF2B5EF4-FFF2-40B4-BE49-F238E27FC236}">
                <a16:creationId xmlns:a16="http://schemas.microsoft.com/office/drawing/2014/main" id="{ED569E73-68A6-403D-B6F2-529075AD54C8}"/>
              </a:ext>
            </a:extLst>
          </p:cNvPr>
          <p:cNvSpPr>
            <a:spLocks noChangeArrowheads="1"/>
          </p:cNvSpPr>
          <p:nvPr/>
        </p:nvSpPr>
        <p:spPr bwMode="auto">
          <a:xfrm>
            <a:off x="6490387" y="2438504"/>
            <a:ext cx="140400"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61" name="Rectangle 34">
            <a:extLst>
              <a:ext uri="{FF2B5EF4-FFF2-40B4-BE49-F238E27FC236}">
                <a16:creationId xmlns:a16="http://schemas.microsoft.com/office/drawing/2014/main" id="{49A1D00E-E144-418B-B3CB-95F45D7CB884}"/>
              </a:ext>
            </a:extLst>
          </p:cNvPr>
          <p:cNvSpPr>
            <a:spLocks noChangeArrowheads="1"/>
          </p:cNvSpPr>
          <p:nvPr/>
        </p:nvSpPr>
        <p:spPr bwMode="auto">
          <a:xfrm>
            <a:off x="6724097" y="2438504"/>
            <a:ext cx="140400"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62" name="Rectangle 35">
            <a:extLst>
              <a:ext uri="{FF2B5EF4-FFF2-40B4-BE49-F238E27FC236}">
                <a16:creationId xmlns:a16="http://schemas.microsoft.com/office/drawing/2014/main" id="{972E9003-E2A5-40C0-96C4-053F9124767E}"/>
              </a:ext>
            </a:extLst>
          </p:cNvPr>
          <p:cNvSpPr>
            <a:spLocks noChangeArrowheads="1"/>
          </p:cNvSpPr>
          <p:nvPr/>
        </p:nvSpPr>
        <p:spPr bwMode="auto">
          <a:xfrm>
            <a:off x="6490387" y="3190655"/>
            <a:ext cx="140400" cy="516836"/>
          </a:xfrm>
          <a:prstGeom prst="rect">
            <a:avLst/>
          </a:prstGeom>
          <a:solidFill>
            <a:srgbClr val="01E2BC"/>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63" name="Rectangle 36">
            <a:extLst>
              <a:ext uri="{FF2B5EF4-FFF2-40B4-BE49-F238E27FC236}">
                <a16:creationId xmlns:a16="http://schemas.microsoft.com/office/drawing/2014/main" id="{9C61BC2E-A325-4175-A69B-7135ADF11686}"/>
              </a:ext>
            </a:extLst>
          </p:cNvPr>
          <p:cNvSpPr>
            <a:spLocks noChangeArrowheads="1"/>
          </p:cNvSpPr>
          <p:nvPr/>
        </p:nvSpPr>
        <p:spPr bwMode="auto">
          <a:xfrm>
            <a:off x="6724097" y="3103621"/>
            <a:ext cx="140400" cy="603871"/>
          </a:xfrm>
          <a:prstGeom prst="rect">
            <a:avLst/>
          </a:prstGeom>
          <a:solidFill>
            <a:srgbClr val="01E2BC"/>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65" name="Oval 38">
            <a:extLst>
              <a:ext uri="{FF2B5EF4-FFF2-40B4-BE49-F238E27FC236}">
                <a16:creationId xmlns:a16="http://schemas.microsoft.com/office/drawing/2014/main" id="{E863AF53-AD9B-4ECC-BD02-80CB7C43DA61}"/>
              </a:ext>
            </a:extLst>
          </p:cNvPr>
          <p:cNvSpPr>
            <a:spLocks noChangeArrowheads="1"/>
          </p:cNvSpPr>
          <p:nvPr/>
        </p:nvSpPr>
        <p:spPr bwMode="auto">
          <a:xfrm>
            <a:off x="6040820" y="3917912"/>
            <a:ext cx="110363" cy="111971"/>
          </a:xfrm>
          <a:prstGeom prst="ellipse">
            <a:avLst/>
          </a:prstGeom>
          <a:solidFill>
            <a:schemeClr val="accent2"/>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66" name="Oval 39">
            <a:extLst>
              <a:ext uri="{FF2B5EF4-FFF2-40B4-BE49-F238E27FC236}">
                <a16:creationId xmlns:a16="http://schemas.microsoft.com/office/drawing/2014/main" id="{C710FEB2-3987-41BB-B3D0-15D7762D3AB6}"/>
              </a:ext>
            </a:extLst>
          </p:cNvPr>
          <p:cNvSpPr>
            <a:spLocks noChangeArrowheads="1"/>
          </p:cNvSpPr>
          <p:nvPr/>
        </p:nvSpPr>
        <p:spPr bwMode="auto">
          <a:xfrm>
            <a:off x="6040820" y="4140228"/>
            <a:ext cx="110363" cy="111971"/>
          </a:xfrm>
          <a:prstGeom prst="ellipse">
            <a:avLst/>
          </a:prstGeom>
          <a:solidFill>
            <a:schemeClr val="accent2"/>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grpSp>
        <p:nvGrpSpPr>
          <p:cNvPr id="3" name="组合 2">
            <a:extLst>
              <a:ext uri="{FF2B5EF4-FFF2-40B4-BE49-F238E27FC236}">
                <a16:creationId xmlns:a16="http://schemas.microsoft.com/office/drawing/2014/main" id="{655C7BC6-7EBA-4C82-9882-596D74A98340}"/>
              </a:ext>
            </a:extLst>
          </p:cNvPr>
          <p:cNvGrpSpPr/>
          <p:nvPr/>
        </p:nvGrpSpPr>
        <p:grpSpPr>
          <a:xfrm>
            <a:off x="5688963" y="4386891"/>
            <a:ext cx="898973" cy="738350"/>
            <a:chOff x="5688962" y="4386886"/>
            <a:chExt cx="898973" cy="738349"/>
          </a:xfrm>
        </p:grpSpPr>
        <p:sp>
          <p:nvSpPr>
            <p:cNvPr id="67" name="Oval 40">
              <a:extLst>
                <a:ext uri="{FF2B5EF4-FFF2-40B4-BE49-F238E27FC236}">
                  <a16:creationId xmlns:a16="http://schemas.microsoft.com/office/drawing/2014/main" id="{49AFD6F6-750A-462F-A27A-F908E7EA5994}"/>
                </a:ext>
              </a:extLst>
            </p:cNvPr>
            <p:cNvSpPr>
              <a:spLocks noChangeArrowheads="1"/>
            </p:cNvSpPr>
            <p:nvPr/>
          </p:nvSpPr>
          <p:spPr bwMode="auto">
            <a:xfrm>
              <a:off x="5729205" y="4386886"/>
              <a:ext cx="736836" cy="738349"/>
            </a:xfrm>
            <a:prstGeom prst="ellipse">
              <a:avLst/>
            </a:prstGeom>
            <a:solidFill>
              <a:srgbClr val="01E2BC"/>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30" name="文本框 61">
              <a:extLst>
                <a:ext uri="{FF2B5EF4-FFF2-40B4-BE49-F238E27FC236}">
                  <a16:creationId xmlns:a16="http://schemas.microsoft.com/office/drawing/2014/main" id="{B8D7A407-CFE3-4369-8521-71BA1BC778EB}"/>
                </a:ext>
              </a:extLst>
            </p:cNvPr>
            <p:cNvSpPr txBox="1">
              <a:spLocks noChangeArrowheads="1"/>
            </p:cNvSpPr>
            <p:nvPr/>
          </p:nvSpPr>
          <p:spPr bwMode="auto">
            <a:xfrm>
              <a:off x="5688962" y="4516382"/>
              <a:ext cx="8989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400" b="1" dirty="0">
                  <a:solidFill>
                    <a:schemeClr val="bg1"/>
                  </a:solidFill>
                </a:rPr>
                <a:t>2018</a:t>
              </a:r>
              <a:endParaRPr lang="zh-CN" altLang="en-US" sz="2400" b="1" dirty="0">
                <a:solidFill>
                  <a:schemeClr val="bg1"/>
                </a:solidFill>
              </a:endParaRPr>
            </a:p>
          </p:txBody>
        </p:sp>
      </p:grpSp>
      <p:sp>
        <p:nvSpPr>
          <p:cNvPr id="68" name="Rectangle 41">
            <a:extLst>
              <a:ext uri="{FF2B5EF4-FFF2-40B4-BE49-F238E27FC236}">
                <a16:creationId xmlns:a16="http://schemas.microsoft.com/office/drawing/2014/main" id="{E6CC4ADC-D23A-4E42-9CC5-1747E1F2460B}"/>
              </a:ext>
            </a:extLst>
          </p:cNvPr>
          <p:cNvSpPr>
            <a:spLocks noChangeArrowheads="1"/>
          </p:cNvSpPr>
          <p:nvPr/>
        </p:nvSpPr>
        <p:spPr bwMode="auto">
          <a:xfrm>
            <a:off x="8370185" y="2438504"/>
            <a:ext cx="140400"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69" name="Rectangle 42">
            <a:extLst>
              <a:ext uri="{FF2B5EF4-FFF2-40B4-BE49-F238E27FC236}">
                <a16:creationId xmlns:a16="http://schemas.microsoft.com/office/drawing/2014/main" id="{FE58BBC6-3EF2-47FC-A1DE-0F4BA42119B8}"/>
              </a:ext>
            </a:extLst>
          </p:cNvPr>
          <p:cNvSpPr>
            <a:spLocks noChangeArrowheads="1"/>
          </p:cNvSpPr>
          <p:nvPr/>
        </p:nvSpPr>
        <p:spPr bwMode="auto">
          <a:xfrm>
            <a:off x="8603895" y="2438504"/>
            <a:ext cx="140400"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70" name="Rectangle 43">
            <a:extLst>
              <a:ext uri="{FF2B5EF4-FFF2-40B4-BE49-F238E27FC236}">
                <a16:creationId xmlns:a16="http://schemas.microsoft.com/office/drawing/2014/main" id="{305BBF1E-A368-42A3-B760-587017C77C27}"/>
              </a:ext>
            </a:extLst>
          </p:cNvPr>
          <p:cNvSpPr>
            <a:spLocks noChangeArrowheads="1"/>
          </p:cNvSpPr>
          <p:nvPr/>
        </p:nvSpPr>
        <p:spPr bwMode="auto">
          <a:xfrm>
            <a:off x="8837605" y="2438504"/>
            <a:ext cx="140400"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71" name="Rectangle 44">
            <a:extLst>
              <a:ext uri="{FF2B5EF4-FFF2-40B4-BE49-F238E27FC236}">
                <a16:creationId xmlns:a16="http://schemas.microsoft.com/office/drawing/2014/main" id="{B528F342-6FB4-45B4-BAE0-01946F2D7120}"/>
              </a:ext>
            </a:extLst>
          </p:cNvPr>
          <p:cNvSpPr>
            <a:spLocks noChangeArrowheads="1"/>
          </p:cNvSpPr>
          <p:nvPr/>
        </p:nvSpPr>
        <p:spPr bwMode="auto">
          <a:xfrm>
            <a:off x="9072939" y="2438504"/>
            <a:ext cx="140400"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72" name="Rectangle 45">
            <a:extLst>
              <a:ext uri="{FF2B5EF4-FFF2-40B4-BE49-F238E27FC236}">
                <a16:creationId xmlns:a16="http://schemas.microsoft.com/office/drawing/2014/main" id="{C9F4C822-EE58-48EA-B2F0-ED9D46DC1FC9}"/>
              </a:ext>
            </a:extLst>
          </p:cNvPr>
          <p:cNvSpPr>
            <a:spLocks noChangeArrowheads="1"/>
          </p:cNvSpPr>
          <p:nvPr/>
        </p:nvSpPr>
        <p:spPr bwMode="auto">
          <a:xfrm>
            <a:off x="9306649" y="2438504"/>
            <a:ext cx="140400"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73" name="Rectangle 46">
            <a:extLst>
              <a:ext uri="{FF2B5EF4-FFF2-40B4-BE49-F238E27FC236}">
                <a16:creationId xmlns:a16="http://schemas.microsoft.com/office/drawing/2014/main" id="{351A33EC-F585-47AD-9A36-5BFAF204E635}"/>
              </a:ext>
            </a:extLst>
          </p:cNvPr>
          <p:cNvSpPr>
            <a:spLocks noChangeArrowheads="1"/>
          </p:cNvSpPr>
          <p:nvPr/>
        </p:nvSpPr>
        <p:spPr bwMode="auto">
          <a:xfrm>
            <a:off x="8370185" y="3612935"/>
            <a:ext cx="140400" cy="94556"/>
          </a:xfrm>
          <a:prstGeom prst="rect">
            <a:avLst/>
          </a:prstGeom>
          <a:solidFill>
            <a:schemeClr val="accent4"/>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74" name="Rectangle 47">
            <a:extLst>
              <a:ext uri="{FF2B5EF4-FFF2-40B4-BE49-F238E27FC236}">
                <a16:creationId xmlns:a16="http://schemas.microsoft.com/office/drawing/2014/main" id="{D225A6CC-973E-4BDC-83E4-FA6CD68AE964}"/>
              </a:ext>
            </a:extLst>
          </p:cNvPr>
          <p:cNvSpPr>
            <a:spLocks noChangeArrowheads="1"/>
          </p:cNvSpPr>
          <p:nvPr/>
        </p:nvSpPr>
        <p:spPr bwMode="auto">
          <a:xfrm>
            <a:off x="8603895" y="3531272"/>
            <a:ext cx="140400" cy="176219"/>
          </a:xfrm>
          <a:prstGeom prst="rect">
            <a:avLst/>
          </a:prstGeom>
          <a:solidFill>
            <a:schemeClr val="accent4"/>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75" name="Rectangle 48">
            <a:extLst>
              <a:ext uri="{FF2B5EF4-FFF2-40B4-BE49-F238E27FC236}">
                <a16:creationId xmlns:a16="http://schemas.microsoft.com/office/drawing/2014/main" id="{B45F7127-609F-4A84-82E7-86C6D8D87066}"/>
              </a:ext>
            </a:extLst>
          </p:cNvPr>
          <p:cNvSpPr>
            <a:spLocks noChangeArrowheads="1"/>
          </p:cNvSpPr>
          <p:nvPr/>
        </p:nvSpPr>
        <p:spPr bwMode="auto">
          <a:xfrm>
            <a:off x="8837605" y="3085353"/>
            <a:ext cx="140400" cy="622137"/>
          </a:xfrm>
          <a:prstGeom prst="rect">
            <a:avLst/>
          </a:prstGeom>
          <a:solidFill>
            <a:schemeClr val="accent4"/>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76" name="Rectangle 49">
            <a:extLst>
              <a:ext uri="{FF2B5EF4-FFF2-40B4-BE49-F238E27FC236}">
                <a16:creationId xmlns:a16="http://schemas.microsoft.com/office/drawing/2014/main" id="{6CAE5E98-DF77-4B59-B02A-628F4D54E427}"/>
              </a:ext>
            </a:extLst>
          </p:cNvPr>
          <p:cNvSpPr>
            <a:spLocks noChangeArrowheads="1"/>
          </p:cNvSpPr>
          <p:nvPr/>
        </p:nvSpPr>
        <p:spPr bwMode="auto">
          <a:xfrm>
            <a:off x="9072939" y="3162719"/>
            <a:ext cx="140400" cy="544772"/>
          </a:xfrm>
          <a:prstGeom prst="rect">
            <a:avLst/>
          </a:prstGeom>
          <a:solidFill>
            <a:schemeClr val="accent4"/>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77" name="Rectangle 50">
            <a:extLst>
              <a:ext uri="{FF2B5EF4-FFF2-40B4-BE49-F238E27FC236}">
                <a16:creationId xmlns:a16="http://schemas.microsoft.com/office/drawing/2014/main" id="{5CB3540B-B034-4D46-84CC-C0B1CE65E59E}"/>
              </a:ext>
            </a:extLst>
          </p:cNvPr>
          <p:cNvSpPr>
            <a:spLocks noChangeArrowheads="1"/>
          </p:cNvSpPr>
          <p:nvPr/>
        </p:nvSpPr>
        <p:spPr bwMode="auto">
          <a:xfrm>
            <a:off x="9306649" y="2966085"/>
            <a:ext cx="140400" cy="741407"/>
          </a:xfrm>
          <a:prstGeom prst="rect">
            <a:avLst/>
          </a:prstGeom>
          <a:solidFill>
            <a:schemeClr val="accent4"/>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78" name="Rectangle 51">
            <a:extLst>
              <a:ext uri="{FF2B5EF4-FFF2-40B4-BE49-F238E27FC236}">
                <a16:creationId xmlns:a16="http://schemas.microsoft.com/office/drawing/2014/main" id="{6CADCB2F-12E6-4641-ACBD-D3E6BF95F8EB}"/>
              </a:ext>
            </a:extLst>
          </p:cNvPr>
          <p:cNvSpPr>
            <a:spLocks noChangeArrowheads="1"/>
          </p:cNvSpPr>
          <p:nvPr/>
        </p:nvSpPr>
        <p:spPr bwMode="auto">
          <a:xfrm>
            <a:off x="9537113" y="2438504"/>
            <a:ext cx="140400"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79" name="Rectangle 52">
            <a:extLst>
              <a:ext uri="{FF2B5EF4-FFF2-40B4-BE49-F238E27FC236}">
                <a16:creationId xmlns:a16="http://schemas.microsoft.com/office/drawing/2014/main" id="{9B781A00-3F14-48E2-90DB-FBF188659B7E}"/>
              </a:ext>
            </a:extLst>
          </p:cNvPr>
          <p:cNvSpPr>
            <a:spLocks noChangeArrowheads="1"/>
          </p:cNvSpPr>
          <p:nvPr/>
        </p:nvSpPr>
        <p:spPr bwMode="auto">
          <a:xfrm>
            <a:off x="9775692" y="2438504"/>
            <a:ext cx="140400" cy="1268987"/>
          </a:xfrm>
          <a:prstGeom prst="rect">
            <a:avLst/>
          </a:prstGeom>
          <a:solidFill>
            <a:srgbClr val="F0EE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80" name="Rectangle 53">
            <a:extLst>
              <a:ext uri="{FF2B5EF4-FFF2-40B4-BE49-F238E27FC236}">
                <a16:creationId xmlns:a16="http://schemas.microsoft.com/office/drawing/2014/main" id="{89A5F2FF-7B46-4077-A937-BD3291FC1972}"/>
              </a:ext>
            </a:extLst>
          </p:cNvPr>
          <p:cNvSpPr>
            <a:spLocks noChangeArrowheads="1"/>
          </p:cNvSpPr>
          <p:nvPr/>
        </p:nvSpPr>
        <p:spPr bwMode="auto">
          <a:xfrm>
            <a:off x="9537113" y="2867231"/>
            <a:ext cx="140400" cy="840260"/>
          </a:xfrm>
          <a:prstGeom prst="rect">
            <a:avLst/>
          </a:prstGeom>
          <a:solidFill>
            <a:schemeClr val="accent4"/>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81" name="Rectangle 54">
            <a:extLst>
              <a:ext uri="{FF2B5EF4-FFF2-40B4-BE49-F238E27FC236}">
                <a16:creationId xmlns:a16="http://schemas.microsoft.com/office/drawing/2014/main" id="{B21D08AA-1378-4498-BEB2-7978B219D7B9}"/>
              </a:ext>
            </a:extLst>
          </p:cNvPr>
          <p:cNvSpPr>
            <a:spLocks noChangeArrowheads="1"/>
          </p:cNvSpPr>
          <p:nvPr/>
        </p:nvSpPr>
        <p:spPr bwMode="auto">
          <a:xfrm>
            <a:off x="9775692" y="2700683"/>
            <a:ext cx="140400" cy="1006808"/>
          </a:xfrm>
          <a:prstGeom prst="rect">
            <a:avLst/>
          </a:prstGeom>
          <a:solidFill>
            <a:schemeClr val="accent4"/>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83" name="Oval 56">
            <a:extLst>
              <a:ext uri="{FF2B5EF4-FFF2-40B4-BE49-F238E27FC236}">
                <a16:creationId xmlns:a16="http://schemas.microsoft.com/office/drawing/2014/main" id="{72A190B5-0F81-4E76-B12B-43E469B2B191}"/>
              </a:ext>
            </a:extLst>
          </p:cNvPr>
          <p:cNvSpPr>
            <a:spLocks noChangeArrowheads="1"/>
          </p:cNvSpPr>
          <p:nvPr/>
        </p:nvSpPr>
        <p:spPr bwMode="auto">
          <a:xfrm>
            <a:off x="9092416" y="3917912"/>
            <a:ext cx="110363" cy="111971"/>
          </a:xfrm>
          <a:prstGeom prst="ellipse">
            <a:avLst/>
          </a:prstGeom>
          <a:solidFill>
            <a:schemeClr val="accent4"/>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84" name="Oval 57">
            <a:extLst>
              <a:ext uri="{FF2B5EF4-FFF2-40B4-BE49-F238E27FC236}">
                <a16:creationId xmlns:a16="http://schemas.microsoft.com/office/drawing/2014/main" id="{0468C8C3-367F-43CD-9739-2F94CEE69BB9}"/>
              </a:ext>
            </a:extLst>
          </p:cNvPr>
          <p:cNvSpPr>
            <a:spLocks noChangeArrowheads="1"/>
          </p:cNvSpPr>
          <p:nvPr/>
        </p:nvSpPr>
        <p:spPr bwMode="auto">
          <a:xfrm>
            <a:off x="9092416" y="4140228"/>
            <a:ext cx="110363" cy="111971"/>
          </a:xfrm>
          <a:prstGeom prst="ellipse">
            <a:avLst/>
          </a:prstGeom>
          <a:solidFill>
            <a:schemeClr val="accent4"/>
          </a:solidFill>
          <a:ln>
            <a:noFill/>
          </a:ln>
          <a:extLst/>
        </p:spPr>
        <p:txBody>
          <a:bodyPr lIns="91440" tIns="45720" rIns="91440" bIns="4572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grpSp>
        <p:nvGrpSpPr>
          <p:cNvPr id="4" name="组合 3">
            <a:extLst>
              <a:ext uri="{FF2B5EF4-FFF2-40B4-BE49-F238E27FC236}">
                <a16:creationId xmlns:a16="http://schemas.microsoft.com/office/drawing/2014/main" id="{A2F4FB75-BACC-42F9-97F5-4820338A92D6}"/>
              </a:ext>
            </a:extLst>
          </p:cNvPr>
          <p:cNvGrpSpPr/>
          <p:nvPr/>
        </p:nvGrpSpPr>
        <p:grpSpPr>
          <a:xfrm>
            <a:off x="8755302" y="4386891"/>
            <a:ext cx="898973" cy="738350"/>
            <a:chOff x="8755301" y="4386886"/>
            <a:chExt cx="898973" cy="738349"/>
          </a:xfrm>
        </p:grpSpPr>
        <p:sp>
          <p:nvSpPr>
            <p:cNvPr id="85" name="Oval 58">
              <a:extLst>
                <a:ext uri="{FF2B5EF4-FFF2-40B4-BE49-F238E27FC236}">
                  <a16:creationId xmlns:a16="http://schemas.microsoft.com/office/drawing/2014/main" id="{978DD289-CEB7-4BF6-88D4-654D692EB49F}"/>
                </a:ext>
              </a:extLst>
            </p:cNvPr>
            <p:cNvSpPr>
              <a:spLocks noChangeArrowheads="1"/>
            </p:cNvSpPr>
            <p:nvPr/>
          </p:nvSpPr>
          <p:spPr bwMode="auto">
            <a:xfrm>
              <a:off x="8777555" y="4386886"/>
              <a:ext cx="736836" cy="738349"/>
            </a:xfrm>
            <a:prstGeom prst="ellipse">
              <a:avLst/>
            </a:prstGeom>
            <a:solidFill>
              <a:schemeClr val="accent4"/>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2400"/>
            </a:p>
          </p:txBody>
        </p:sp>
        <p:sp>
          <p:nvSpPr>
            <p:cNvPr id="31" name="文本框 62">
              <a:extLst>
                <a:ext uri="{FF2B5EF4-FFF2-40B4-BE49-F238E27FC236}">
                  <a16:creationId xmlns:a16="http://schemas.microsoft.com/office/drawing/2014/main" id="{2A063A89-A932-4198-B406-5C63555BE061}"/>
                </a:ext>
              </a:extLst>
            </p:cNvPr>
            <p:cNvSpPr txBox="1">
              <a:spLocks noChangeArrowheads="1"/>
            </p:cNvSpPr>
            <p:nvPr/>
          </p:nvSpPr>
          <p:spPr bwMode="auto">
            <a:xfrm>
              <a:off x="8755301" y="4516382"/>
              <a:ext cx="8989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400" b="1" dirty="0">
                  <a:solidFill>
                    <a:schemeClr val="bg1"/>
                  </a:solidFill>
                </a:rPr>
                <a:t>2017</a:t>
              </a:r>
              <a:endParaRPr lang="zh-CN" altLang="en-US" sz="2400" b="1" dirty="0">
                <a:solidFill>
                  <a:schemeClr val="bg1"/>
                </a:solidFill>
              </a:endParaRPr>
            </a:p>
          </p:txBody>
        </p:sp>
      </p:grpSp>
      <p:sp>
        <p:nvSpPr>
          <p:cNvPr id="86" name="文本框 48">
            <a:extLst>
              <a:ext uri="{FF2B5EF4-FFF2-40B4-BE49-F238E27FC236}">
                <a16:creationId xmlns:a16="http://schemas.microsoft.com/office/drawing/2014/main" id="{27357BD9-977B-4496-81FB-BA20F87E15F0}"/>
              </a:ext>
            </a:extLst>
          </p:cNvPr>
          <p:cNvSpPr txBox="1">
            <a:spLocks noChangeArrowheads="1"/>
          </p:cNvSpPr>
          <p:nvPr/>
        </p:nvSpPr>
        <p:spPr bwMode="auto">
          <a:xfrm>
            <a:off x="2270806" y="5526874"/>
            <a:ext cx="7650391" cy="543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467" dirty="0">
                <a:solidFill>
                  <a:schemeClr val="bg1">
                    <a:lumMod val="85000"/>
                  </a:schemeClr>
                </a:solidFill>
                <a:latin typeface="微软雅黑" panose="020B0503020204020204" pitchFamily="34" charset="-122"/>
                <a:ea typeface="微软雅黑" panose="020B0503020204020204" pitchFamily="34" charset="-122"/>
              </a:rPr>
              <a:t>点击输入详细内容，添加你的论文内容。比如，确定主要的目标消费群体，并对其进行消费者分析。点击输入详细内容，论文的主要文本内容。</a:t>
            </a:r>
          </a:p>
        </p:txBody>
      </p:sp>
      <p:grpSp>
        <p:nvGrpSpPr>
          <p:cNvPr id="64" name="组合 63">
            <a:extLst>
              <a:ext uri="{FF2B5EF4-FFF2-40B4-BE49-F238E27FC236}">
                <a16:creationId xmlns:a16="http://schemas.microsoft.com/office/drawing/2014/main" id="{865CE73E-EE40-4DB8-8AC7-9995A97BEE73}"/>
              </a:ext>
            </a:extLst>
          </p:cNvPr>
          <p:cNvGrpSpPr/>
          <p:nvPr/>
        </p:nvGrpSpPr>
        <p:grpSpPr>
          <a:xfrm>
            <a:off x="158392" y="198952"/>
            <a:ext cx="528636" cy="528636"/>
            <a:chOff x="590549" y="247651"/>
            <a:chExt cx="666750" cy="666750"/>
          </a:xfrm>
        </p:grpSpPr>
        <p:sp>
          <p:nvSpPr>
            <p:cNvPr id="82" name="任意多边形 7">
              <a:extLst>
                <a:ext uri="{FF2B5EF4-FFF2-40B4-BE49-F238E27FC236}">
                  <a16:creationId xmlns:a16="http://schemas.microsoft.com/office/drawing/2014/main" id="{733A4C40-C4A5-4DE3-B54E-5CADC3433110}"/>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87" name="任意多边形 14">
              <a:extLst>
                <a:ext uri="{FF2B5EF4-FFF2-40B4-BE49-F238E27FC236}">
                  <a16:creationId xmlns:a16="http://schemas.microsoft.com/office/drawing/2014/main" id="{7DCEE020-66A8-4EBA-9C7E-81CFDB100373}"/>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88" name="Rectangle 13">
            <a:extLst>
              <a:ext uri="{FF2B5EF4-FFF2-40B4-BE49-F238E27FC236}">
                <a16:creationId xmlns:a16="http://schemas.microsoft.com/office/drawing/2014/main" id="{D75A5AF6-55FD-4248-A041-E7C8C6174EB9}"/>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年度工作概述</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3558488264"/>
      </p:ext>
    </p:extLst>
  </p:cSld>
  <p:clrMapOvr>
    <a:masterClrMapping/>
  </p:clrMapOvr>
  <mc:AlternateContent xmlns:mc="http://schemas.openxmlformats.org/markup-compatibility/2006" xmlns:p14="http://schemas.microsoft.com/office/powerpoint/2010/main">
    <mc:Choice Requires="p14">
      <p:transition spd="slow" p14:dur="1500" advClick="0" advTm="3500">
        <p14:vortex dir="r"/>
      </p:transition>
    </mc:Choice>
    <mc:Fallback xmlns="">
      <p:transition spd="slow" advClick="0" advTm="3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up)">
                                      <p:cBhvr>
                                        <p:cTn id="7" dur="500"/>
                                        <p:tgtEl>
                                          <p:spTgt spid="4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up)">
                                      <p:cBhvr>
                                        <p:cTn id="10" dur="500"/>
                                        <p:tgtEl>
                                          <p:spTgt spid="4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up)">
                                      <p:cBhvr>
                                        <p:cTn id="13" dur="500"/>
                                        <p:tgtEl>
                                          <p:spTgt spid="36"/>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up)">
                                      <p:cBhvr>
                                        <p:cTn id="16" dur="500"/>
                                        <p:tgtEl>
                                          <p:spTgt spid="35"/>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up)">
                                      <p:cBhvr>
                                        <p:cTn id="19" dur="500"/>
                                        <p:tgtEl>
                                          <p:spTgt spid="34"/>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up)">
                                      <p:cBhvr>
                                        <p:cTn id="22" dur="500"/>
                                        <p:tgtEl>
                                          <p:spTgt spid="33"/>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up)">
                                      <p:cBhvr>
                                        <p:cTn id="25" dur="500"/>
                                        <p:tgtEl>
                                          <p:spTgt spid="32"/>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up)">
                                      <p:cBhvr>
                                        <p:cTn id="28" dur="500"/>
                                        <p:tgtEl>
                                          <p:spTgt spid="61"/>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wipe(up)">
                                      <p:cBhvr>
                                        <p:cTn id="31" dur="500"/>
                                        <p:tgtEl>
                                          <p:spTgt spid="60"/>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up)">
                                      <p:cBhvr>
                                        <p:cTn id="34" dur="500"/>
                                        <p:tgtEl>
                                          <p:spTgt spid="54"/>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wipe(up)">
                                      <p:cBhvr>
                                        <p:cTn id="37" dur="500"/>
                                        <p:tgtEl>
                                          <p:spTgt spid="53"/>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wipe(up)">
                                      <p:cBhvr>
                                        <p:cTn id="40" dur="500"/>
                                        <p:tgtEl>
                                          <p:spTgt spid="52"/>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up)">
                                      <p:cBhvr>
                                        <p:cTn id="43" dur="500"/>
                                        <p:tgtEl>
                                          <p:spTgt spid="51"/>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up)">
                                      <p:cBhvr>
                                        <p:cTn id="46" dur="500"/>
                                        <p:tgtEl>
                                          <p:spTgt spid="5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wipe(up)">
                                      <p:cBhvr>
                                        <p:cTn id="49" dur="500"/>
                                        <p:tgtEl>
                                          <p:spTgt spid="68"/>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wipe(up)">
                                      <p:cBhvr>
                                        <p:cTn id="52" dur="500"/>
                                        <p:tgtEl>
                                          <p:spTgt spid="69"/>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wipe(up)">
                                      <p:cBhvr>
                                        <p:cTn id="55" dur="500"/>
                                        <p:tgtEl>
                                          <p:spTgt spid="70"/>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wipe(up)">
                                      <p:cBhvr>
                                        <p:cTn id="58" dur="500"/>
                                        <p:tgtEl>
                                          <p:spTgt spid="71"/>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wipe(up)">
                                      <p:cBhvr>
                                        <p:cTn id="61" dur="500"/>
                                        <p:tgtEl>
                                          <p:spTgt spid="72"/>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wipe(up)">
                                      <p:cBhvr>
                                        <p:cTn id="64" dur="500"/>
                                        <p:tgtEl>
                                          <p:spTgt spid="79"/>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wipe(up)">
                                      <p:cBhvr>
                                        <p:cTn id="67" dur="500"/>
                                        <p:tgtEl>
                                          <p:spTgt spid="78"/>
                                        </p:tgtEl>
                                      </p:cBhvr>
                                    </p:animEffect>
                                  </p:childTnLst>
                                </p:cTn>
                              </p:par>
                            </p:childTnLst>
                          </p:cTn>
                        </p:par>
                        <p:par>
                          <p:cTn id="68" fill="hold">
                            <p:stCondLst>
                              <p:cond delay="500"/>
                            </p:stCondLst>
                            <p:childTnLst>
                              <p:par>
                                <p:cTn id="69" presetID="22" presetClass="entr" presetSubtype="4"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wipe(down)">
                                      <p:cBhvr>
                                        <p:cTn id="71" dur="500"/>
                                        <p:tgtEl>
                                          <p:spTgt spid="38"/>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wipe(down)">
                                      <p:cBhvr>
                                        <p:cTn id="74" dur="500"/>
                                        <p:tgtEl>
                                          <p:spTgt spid="39"/>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wipe(down)">
                                      <p:cBhvr>
                                        <p:cTn id="77" dur="500"/>
                                        <p:tgtEl>
                                          <p:spTgt spid="40"/>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wipe(down)">
                                      <p:cBhvr>
                                        <p:cTn id="80" dur="500"/>
                                        <p:tgtEl>
                                          <p:spTgt spid="41"/>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wipe(down)">
                                      <p:cBhvr>
                                        <p:cTn id="83" dur="500"/>
                                        <p:tgtEl>
                                          <p:spTgt spid="44"/>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45"/>
                                        </p:tgtEl>
                                        <p:attrNameLst>
                                          <p:attrName>style.visibility</p:attrName>
                                        </p:attrNameLst>
                                      </p:cBhvr>
                                      <p:to>
                                        <p:strVal val="visible"/>
                                      </p:to>
                                    </p:set>
                                    <p:animEffect transition="in" filter="wipe(down)">
                                      <p:cBhvr>
                                        <p:cTn id="86" dur="500"/>
                                        <p:tgtEl>
                                          <p:spTgt spid="45"/>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wipe(down)">
                                      <p:cBhvr>
                                        <p:cTn id="89" dur="500"/>
                                        <p:tgtEl>
                                          <p:spTgt spid="55"/>
                                        </p:tgtEl>
                                      </p:cBhvr>
                                    </p:animEffect>
                                  </p:childTnLst>
                                </p:cTn>
                              </p:par>
                              <p:par>
                                <p:cTn id="90" presetID="22" presetClass="entr" presetSubtype="4" fill="hold" grpId="0" nodeType="withEffect">
                                  <p:stCondLst>
                                    <p:cond delay="0"/>
                                  </p:stCondLst>
                                  <p:childTnLst>
                                    <p:set>
                                      <p:cBhvr>
                                        <p:cTn id="91" dur="1" fill="hold">
                                          <p:stCondLst>
                                            <p:cond delay="0"/>
                                          </p:stCondLst>
                                        </p:cTn>
                                        <p:tgtEl>
                                          <p:spTgt spid="56"/>
                                        </p:tgtEl>
                                        <p:attrNameLst>
                                          <p:attrName>style.visibility</p:attrName>
                                        </p:attrNameLst>
                                      </p:cBhvr>
                                      <p:to>
                                        <p:strVal val="visible"/>
                                      </p:to>
                                    </p:set>
                                    <p:animEffect transition="in" filter="wipe(down)">
                                      <p:cBhvr>
                                        <p:cTn id="92" dur="500"/>
                                        <p:tgtEl>
                                          <p:spTgt spid="56"/>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wipe(down)">
                                      <p:cBhvr>
                                        <p:cTn id="95" dur="500"/>
                                        <p:tgtEl>
                                          <p:spTgt spid="57"/>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58"/>
                                        </p:tgtEl>
                                        <p:attrNameLst>
                                          <p:attrName>style.visibility</p:attrName>
                                        </p:attrNameLst>
                                      </p:cBhvr>
                                      <p:to>
                                        <p:strVal val="visible"/>
                                      </p:to>
                                    </p:set>
                                    <p:animEffect transition="in" filter="wipe(down)">
                                      <p:cBhvr>
                                        <p:cTn id="98" dur="500"/>
                                        <p:tgtEl>
                                          <p:spTgt spid="58"/>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59"/>
                                        </p:tgtEl>
                                        <p:attrNameLst>
                                          <p:attrName>style.visibility</p:attrName>
                                        </p:attrNameLst>
                                      </p:cBhvr>
                                      <p:to>
                                        <p:strVal val="visible"/>
                                      </p:to>
                                    </p:set>
                                    <p:animEffect transition="in" filter="wipe(down)">
                                      <p:cBhvr>
                                        <p:cTn id="101" dur="500"/>
                                        <p:tgtEl>
                                          <p:spTgt spid="59"/>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62"/>
                                        </p:tgtEl>
                                        <p:attrNameLst>
                                          <p:attrName>style.visibility</p:attrName>
                                        </p:attrNameLst>
                                      </p:cBhvr>
                                      <p:to>
                                        <p:strVal val="visible"/>
                                      </p:to>
                                    </p:set>
                                    <p:animEffect transition="in" filter="wipe(down)">
                                      <p:cBhvr>
                                        <p:cTn id="104" dur="500"/>
                                        <p:tgtEl>
                                          <p:spTgt spid="62"/>
                                        </p:tgtEl>
                                      </p:cBhvr>
                                    </p:animEffect>
                                  </p:childTnLst>
                                </p:cTn>
                              </p:par>
                              <p:par>
                                <p:cTn id="105" presetID="22" presetClass="entr" presetSubtype="4" fill="hold" grpId="0" nodeType="withEffect">
                                  <p:stCondLst>
                                    <p:cond delay="0"/>
                                  </p:stCondLst>
                                  <p:childTnLst>
                                    <p:set>
                                      <p:cBhvr>
                                        <p:cTn id="106" dur="1" fill="hold">
                                          <p:stCondLst>
                                            <p:cond delay="0"/>
                                          </p:stCondLst>
                                        </p:cTn>
                                        <p:tgtEl>
                                          <p:spTgt spid="63"/>
                                        </p:tgtEl>
                                        <p:attrNameLst>
                                          <p:attrName>style.visibility</p:attrName>
                                        </p:attrNameLst>
                                      </p:cBhvr>
                                      <p:to>
                                        <p:strVal val="visible"/>
                                      </p:to>
                                    </p:set>
                                    <p:animEffect transition="in" filter="wipe(down)">
                                      <p:cBhvr>
                                        <p:cTn id="107" dur="500"/>
                                        <p:tgtEl>
                                          <p:spTgt spid="63"/>
                                        </p:tgtEl>
                                      </p:cBhvr>
                                    </p:animEffect>
                                  </p:childTnLst>
                                </p:cTn>
                              </p:par>
                              <p:par>
                                <p:cTn id="108" presetID="22" presetClass="entr" presetSubtype="4" fill="hold" grpId="0" nodeType="withEffect">
                                  <p:stCondLst>
                                    <p:cond delay="0"/>
                                  </p:stCondLst>
                                  <p:childTnLst>
                                    <p:set>
                                      <p:cBhvr>
                                        <p:cTn id="109" dur="1" fill="hold">
                                          <p:stCondLst>
                                            <p:cond delay="0"/>
                                          </p:stCondLst>
                                        </p:cTn>
                                        <p:tgtEl>
                                          <p:spTgt spid="73"/>
                                        </p:tgtEl>
                                        <p:attrNameLst>
                                          <p:attrName>style.visibility</p:attrName>
                                        </p:attrNameLst>
                                      </p:cBhvr>
                                      <p:to>
                                        <p:strVal val="visible"/>
                                      </p:to>
                                    </p:set>
                                    <p:animEffect transition="in" filter="wipe(down)">
                                      <p:cBhvr>
                                        <p:cTn id="110" dur="500"/>
                                        <p:tgtEl>
                                          <p:spTgt spid="73"/>
                                        </p:tgtEl>
                                      </p:cBhvr>
                                    </p:animEffect>
                                  </p:childTnLst>
                                </p:cTn>
                              </p:par>
                              <p:par>
                                <p:cTn id="111" presetID="22" presetClass="entr" presetSubtype="4" fill="hold" grpId="0" nodeType="with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wipe(down)">
                                      <p:cBhvr>
                                        <p:cTn id="113" dur="500"/>
                                        <p:tgtEl>
                                          <p:spTgt spid="74"/>
                                        </p:tgtEl>
                                      </p:cBhvr>
                                    </p:animEffect>
                                  </p:childTnLst>
                                </p:cTn>
                              </p:par>
                              <p:par>
                                <p:cTn id="114" presetID="22" presetClass="entr" presetSubtype="4" fill="hold" grpId="0" nodeType="withEffect">
                                  <p:stCondLst>
                                    <p:cond delay="0"/>
                                  </p:stCondLst>
                                  <p:childTnLst>
                                    <p:set>
                                      <p:cBhvr>
                                        <p:cTn id="115" dur="1" fill="hold">
                                          <p:stCondLst>
                                            <p:cond delay="0"/>
                                          </p:stCondLst>
                                        </p:cTn>
                                        <p:tgtEl>
                                          <p:spTgt spid="75"/>
                                        </p:tgtEl>
                                        <p:attrNameLst>
                                          <p:attrName>style.visibility</p:attrName>
                                        </p:attrNameLst>
                                      </p:cBhvr>
                                      <p:to>
                                        <p:strVal val="visible"/>
                                      </p:to>
                                    </p:set>
                                    <p:animEffect transition="in" filter="wipe(down)">
                                      <p:cBhvr>
                                        <p:cTn id="116" dur="500"/>
                                        <p:tgtEl>
                                          <p:spTgt spid="75"/>
                                        </p:tgtEl>
                                      </p:cBhvr>
                                    </p:animEffect>
                                  </p:childTnLst>
                                </p:cTn>
                              </p:par>
                              <p:par>
                                <p:cTn id="117" presetID="22" presetClass="entr" presetSubtype="4" fill="hold" grpId="0" nodeType="withEffect">
                                  <p:stCondLst>
                                    <p:cond delay="0"/>
                                  </p:stCondLst>
                                  <p:childTnLst>
                                    <p:set>
                                      <p:cBhvr>
                                        <p:cTn id="118" dur="1" fill="hold">
                                          <p:stCondLst>
                                            <p:cond delay="0"/>
                                          </p:stCondLst>
                                        </p:cTn>
                                        <p:tgtEl>
                                          <p:spTgt spid="76"/>
                                        </p:tgtEl>
                                        <p:attrNameLst>
                                          <p:attrName>style.visibility</p:attrName>
                                        </p:attrNameLst>
                                      </p:cBhvr>
                                      <p:to>
                                        <p:strVal val="visible"/>
                                      </p:to>
                                    </p:set>
                                    <p:animEffect transition="in" filter="wipe(down)">
                                      <p:cBhvr>
                                        <p:cTn id="119" dur="500"/>
                                        <p:tgtEl>
                                          <p:spTgt spid="76"/>
                                        </p:tgtEl>
                                      </p:cBhvr>
                                    </p:animEffect>
                                  </p:childTnLst>
                                </p:cTn>
                              </p:par>
                              <p:par>
                                <p:cTn id="120" presetID="22" presetClass="entr" presetSubtype="4" fill="hold" grpId="0" nodeType="withEffect">
                                  <p:stCondLst>
                                    <p:cond delay="0"/>
                                  </p:stCondLst>
                                  <p:childTnLst>
                                    <p:set>
                                      <p:cBhvr>
                                        <p:cTn id="121" dur="1" fill="hold">
                                          <p:stCondLst>
                                            <p:cond delay="0"/>
                                          </p:stCondLst>
                                        </p:cTn>
                                        <p:tgtEl>
                                          <p:spTgt spid="77"/>
                                        </p:tgtEl>
                                        <p:attrNameLst>
                                          <p:attrName>style.visibility</p:attrName>
                                        </p:attrNameLst>
                                      </p:cBhvr>
                                      <p:to>
                                        <p:strVal val="visible"/>
                                      </p:to>
                                    </p:set>
                                    <p:animEffect transition="in" filter="wipe(down)">
                                      <p:cBhvr>
                                        <p:cTn id="122" dur="500"/>
                                        <p:tgtEl>
                                          <p:spTgt spid="77"/>
                                        </p:tgtEl>
                                      </p:cBhvr>
                                    </p:animEffect>
                                  </p:childTnLst>
                                </p:cTn>
                              </p:par>
                              <p:par>
                                <p:cTn id="123" presetID="22" presetClass="entr" presetSubtype="4" fill="hold" grpId="0" nodeType="withEffect">
                                  <p:stCondLst>
                                    <p:cond delay="0"/>
                                  </p:stCondLst>
                                  <p:childTnLst>
                                    <p:set>
                                      <p:cBhvr>
                                        <p:cTn id="124" dur="1" fill="hold">
                                          <p:stCondLst>
                                            <p:cond delay="0"/>
                                          </p:stCondLst>
                                        </p:cTn>
                                        <p:tgtEl>
                                          <p:spTgt spid="80"/>
                                        </p:tgtEl>
                                        <p:attrNameLst>
                                          <p:attrName>style.visibility</p:attrName>
                                        </p:attrNameLst>
                                      </p:cBhvr>
                                      <p:to>
                                        <p:strVal val="visible"/>
                                      </p:to>
                                    </p:set>
                                    <p:animEffect transition="in" filter="wipe(down)">
                                      <p:cBhvr>
                                        <p:cTn id="125" dur="500"/>
                                        <p:tgtEl>
                                          <p:spTgt spid="80"/>
                                        </p:tgtEl>
                                      </p:cBhvr>
                                    </p:animEffect>
                                  </p:childTnLst>
                                </p:cTn>
                              </p:par>
                              <p:par>
                                <p:cTn id="126" presetID="22" presetClass="entr" presetSubtype="4" fill="hold" grpId="0" nodeType="withEffect">
                                  <p:stCondLst>
                                    <p:cond delay="0"/>
                                  </p:stCondLst>
                                  <p:childTnLst>
                                    <p:set>
                                      <p:cBhvr>
                                        <p:cTn id="127" dur="1" fill="hold">
                                          <p:stCondLst>
                                            <p:cond delay="0"/>
                                          </p:stCondLst>
                                        </p:cTn>
                                        <p:tgtEl>
                                          <p:spTgt spid="81"/>
                                        </p:tgtEl>
                                        <p:attrNameLst>
                                          <p:attrName>style.visibility</p:attrName>
                                        </p:attrNameLst>
                                      </p:cBhvr>
                                      <p:to>
                                        <p:strVal val="visible"/>
                                      </p:to>
                                    </p:set>
                                    <p:animEffect transition="in" filter="wipe(down)">
                                      <p:cBhvr>
                                        <p:cTn id="128" dur="500"/>
                                        <p:tgtEl>
                                          <p:spTgt spid="81"/>
                                        </p:tgtEl>
                                      </p:cBhvr>
                                    </p:animEffect>
                                  </p:childTnLst>
                                </p:cTn>
                              </p:par>
                              <p:par>
                                <p:cTn id="129" presetID="22" presetClass="entr" presetSubtype="4" fill="hold" grpId="0" nodeType="withEffect">
                                  <p:stCondLst>
                                    <p:cond delay="0"/>
                                  </p:stCondLst>
                                  <p:childTnLst>
                                    <p:set>
                                      <p:cBhvr>
                                        <p:cTn id="130" dur="1" fill="hold">
                                          <p:stCondLst>
                                            <p:cond delay="0"/>
                                          </p:stCondLst>
                                        </p:cTn>
                                        <p:tgtEl>
                                          <p:spTgt spid="37"/>
                                        </p:tgtEl>
                                        <p:attrNameLst>
                                          <p:attrName>style.visibility</p:attrName>
                                        </p:attrNameLst>
                                      </p:cBhvr>
                                      <p:to>
                                        <p:strVal val="visible"/>
                                      </p:to>
                                    </p:set>
                                    <p:animEffect transition="in" filter="wipe(down)">
                                      <p:cBhvr>
                                        <p:cTn id="131" dur="500"/>
                                        <p:tgtEl>
                                          <p:spTgt spid="37"/>
                                        </p:tgtEl>
                                      </p:cBhvr>
                                    </p:animEffect>
                                  </p:childTnLst>
                                </p:cTn>
                              </p:par>
                            </p:childTnLst>
                          </p:cTn>
                        </p:par>
                        <p:par>
                          <p:cTn id="132" fill="hold">
                            <p:stCondLst>
                              <p:cond delay="1000"/>
                            </p:stCondLst>
                            <p:childTnLst>
                              <p:par>
                                <p:cTn id="133" presetID="47" presetClass="entr" presetSubtype="0" fill="hold" grpId="0" nodeType="afterEffect">
                                  <p:stCondLst>
                                    <p:cond delay="0"/>
                                  </p:stCondLst>
                                  <p:childTnLst>
                                    <p:set>
                                      <p:cBhvr>
                                        <p:cTn id="134" dur="1" fill="hold">
                                          <p:stCondLst>
                                            <p:cond delay="0"/>
                                          </p:stCondLst>
                                        </p:cTn>
                                        <p:tgtEl>
                                          <p:spTgt spid="83"/>
                                        </p:tgtEl>
                                        <p:attrNameLst>
                                          <p:attrName>style.visibility</p:attrName>
                                        </p:attrNameLst>
                                      </p:cBhvr>
                                      <p:to>
                                        <p:strVal val="visible"/>
                                      </p:to>
                                    </p:set>
                                    <p:animEffect transition="in" filter="fade">
                                      <p:cBhvr>
                                        <p:cTn id="135" dur="500"/>
                                        <p:tgtEl>
                                          <p:spTgt spid="83"/>
                                        </p:tgtEl>
                                      </p:cBhvr>
                                    </p:animEffect>
                                    <p:anim calcmode="lin" valueType="num">
                                      <p:cBhvr>
                                        <p:cTn id="136" dur="500" fill="hold"/>
                                        <p:tgtEl>
                                          <p:spTgt spid="83"/>
                                        </p:tgtEl>
                                        <p:attrNameLst>
                                          <p:attrName>ppt_x</p:attrName>
                                        </p:attrNameLst>
                                      </p:cBhvr>
                                      <p:tavLst>
                                        <p:tav tm="0">
                                          <p:val>
                                            <p:strVal val="#ppt_x"/>
                                          </p:val>
                                        </p:tav>
                                        <p:tav tm="100000">
                                          <p:val>
                                            <p:strVal val="#ppt_x"/>
                                          </p:val>
                                        </p:tav>
                                      </p:tavLst>
                                    </p:anim>
                                    <p:anim calcmode="lin" valueType="num">
                                      <p:cBhvr>
                                        <p:cTn id="137" dur="500" fill="hold"/>
                                        <p:tgtEl>
                                          <p:spTgt spid="83"/>
                                        </p:tgtEl>
                                        <p:attrNameLst>
                                          <p:attrName>ppt_y</p:attrName>
                                        </p:attrNameLst>
                                      </p:cBhvr>
                                      <p:tavLst>
                                        <p:tav tm="0">
                                          <p:val>
                                            <p:strVal val="#ppt_y-.1"/>
                                          </p:val>
                                        </p:tav>
                                        <p:tav tm="100000">
                                          <p:val>
                                            <p:strVal val="#ppt_y"/>
                                          </p:val>
                                        </p:tav>
                                      </p:tavLst>
                                    </p:anim>
                                  </p:childTnLst>
                                </p:cTn>
                              </p:par>
                              <p:par>
                                <p:cTn id="138" presetID="47" presetClass="entr" presetSubtype="0" fill="hold" grpId="0" nodeType="withEffect">
                                  <p:stCondLst>
                                    <p:cond delay="0"/>
                                  </p:stCondLst>
                                  <p:childTnLst>
                                    <p:set>
                                      <p:cBhvr>
                                        <p:cTn id="139" dur="1" fill="hold">
                                          <p:stCondLst>
                                            <p:cond delay="0"/>
                                          </p:stCondLst>
                                        </p:cTn>
                                        <p:tgtEl>
                                          <p:spTgt spid="84"/>
                                        </p:tgtEl>
                                        <p:attrNameLst>
                                          <p:attrName>style.visibility</p:attrName>
                                        </p:attrNameLst>
                                      </p:cBhvr>
                                      <p:to>
                                        <p:strVal val="visible"/>
                                      </p:to>
                                    </p:set>
                                    <p:animEffect transition="in" filter="fade">
                                      <p:cBhvr>
                                        <p:cTn id="140" dur="500"/>
                                        <p:tgtEl>
                                          <p:spTgt spid="84"/>
                                        </p:tgtEl>
                                      </p:cBhvr>
                                    </p:animEffect>
                                    <p:anim calcmode="lin" valueType="num">
                                      <p:cBhvr>
                                        <p:cTn id="141" dur="500" fill="hold"/>
                                        <p:tgtEl>
                                          <p:spTgt spid="84"/>
                                        </p:tgtEl>
                                        <p:attrNameLst>
                                          <p:attrName>ppt_x</p:attrName>
                                        </p:attrNameLst>
                                      </p:cBhvr>
                                      <p:tavLst>
                                        <p:tav tm="0">
                                          <p:val>
                                            <p:strVal val="#ppt_x"/>
                                          </p:val>
                                        </p:tav>
                                        <p:tav tm="100000">
                                          <p:val>
                                            <p:strVal val="#ppt_x"/>
                                          </p:val>
                                        </p:tav>
                                      </p:tavLst>
                                    </p:anim>
                                    <p:anim calcmode="lin" valueType="num">
                                      <p:cBhvr>
                                        <p:cTn id="142" dur="500" fill="hold"/>
                                        <p:tgtEl>
                                          <p:spTgt spid="84"/>
                                        </p:tgtEl>
                                        <p:attrNameLst>
                                          <p:attrName>ppt_y</p:attrName>
                                        </p:attrNameLst>
                                      </p:cBhvr>
                                      <p:tavLst>
                                        <p:tav tm="0">
                                          <p:val>
                                            <p:strVal val="#ppt_y-.1"/>
                                          </p:val>
                                        </p:tav>
                                        <p:tav tm="100000">
                                          <p:val>
                                            <p:strVal val="#ppt_y"/>
                                          </p:val>
                                        </p:tav>
                                      </p:tavLst>
                                    </p:anim>
                                  </p:childTnLst>
                                </p:cTn>
                              </p:par>
                              <p:par>
                                <p:cTn id="143" presetID="47" presetClass="entr" presetSubtype="0" fill="hold" grpId="0" nodeType="withEffect">
                                  <p:stCondLst>
                                    <p:cond delay="0"/>
                                  </p:stCondLst>
                                  <p:childTnLst>
                                    <p:set>
                                      <p:cBhvr>
                                        <p:cTn id="144" dur="1" fill="hold">
                                          <p:stCondLst>
                                            <p:cond delay="0"/>
                                          </p:stCondLst>
                                        </p:cTn>
                                        <p:tgtEl>
                                          <p:spTgt spid="65"/>
                                        </p:tgtEl>
                                        <p:attrNameLst>
                                          <p:attrName>style.visibility</p:attrName>
                                        </p:attrNameLst>
                                      </p:cBhvr>
                                      <p:to>
                                        <p:strVal val="visible"/>
                                      </p:to>
                                    </p:set>
                                    <p:animEffect transition="in" filter="fade">
                                      <p:cBhvr>
                                        <p:cTn id="145" dur="500"/>
                                        <p:tgtEl>
                                          <p:spTgt spid="65"/>
                                        </p:tgtEl>
                                      </p:cBhvr>
                                    </p:animEffect>
                                    <p:anim calcmode="lin" valueType="num">
                                      <p:cBhvr>
                                        <p:cTn id="146" dur="500" fill="hold"/>
                                        <p:tgtEl>
                                          <p:spTgt spid="65"/>
                                        </p:tgtEl>
                                        <p:attrNameLst>
                                          <p:attrName>ppt_x</p:attrName>
                                        </p:attrNameLst>
                                      </p:cBhvr>
                                      <p:tavLst>
                                        <p:tav tm="0">
                                          <p:val>
                                            <p:strVal val="#ppt_x"/>
                                          </p:val>
                                        </p:tav>
                                        <p:tav tm="100000">
                                          <p:val>
                                            <p:strVal val="#ppt_x"/>
                                          </p:val>
                                        </p:tav>
                                      </p:tavLst>
                                    </p:anim>
                                    <p:anim calcmode="lin" valueType="num">
                                      <p:cBhvr>
                                        <p:cTn id="147" dur="500" fill="hold"/>
                                        <p:tgtEl>
                                          <p:spTgt spid="65"/>
                                        </p:tgtEl>
                                        <p:attrNameLst>
                                          <p:attrName>ppt_y</p:attrName>
                                        </p:attrNameLst>
                                      </p:cBhvr>
                                      <p:tavLst>
                                        <p:tav tm="0">
                                          <p:val>
                                            <p:strVal val="#ppt_y-.1"/>
                                          </p:val>
                                        </p:tav>
                                        <p:tav tm="100000">
                                          <p:val>
                                            <p:strVal val="#ppt_y"/>
                                          </p:val>
                                        </p:tav>
                                      </p:tavLst>
                                    </p:anim>
                                  </p:childTnLst>
                                </p:cTn>
                              </p:par>
                              <p:par>
                                <p:cTn id="148" presetID="47" presetClass="entr" presetSubtype="0" fill="hold" grpId="0" nodeType="withEffect">
                                  <p:stCondLst>
                                    <p:cond delay="0"/>
                                  </p:stCondLst>
                                  <p:childTnLst>
                                    <p:set>
                                      <p:cBhvr>
                                        <p:cTn id="149" dur="1" fill="hold">
                                          <p:stCondLst>
                                            <p:cond delay="0"/>
                                          </p:stCondLst>
                                        </p:cTn>
                                        <p:tgtEl>
                                          <p:spTgt spid="66"/>
                                        </p:tgtEl>
                                        <p:attrNameLst>
                                          <p:attrName>style.visibility</p:attrName>
                                        </p:attrNameLst>
                                      </p:cBhvr>
                                      <p:to>
                                        <p:strVal val="visible"/>
                                      </p:to>
                                    </p:set>
                                    <p:animEffect transition="in" filter="fade">
                                      <p:cBhvr>
                                        <p:cTn id="150" dur="500"/>
                                        <p:tgtEl>
                                          <p:spTgt spid="66"/>
                                        </p:tgtEl>
                                      </p:cBhvr>
                                    </p:animEffect>
                                    <p:anim calcmode="lin" valueType="num">
                                      <p:cBhvr>
                                        <p:cTn id="151" dur="500" fill="hold"/>
                                        <p:tgtEl>
                                          <p:spTgt spid="66"/>
                                        </p:tgtEl>
                                        <p:attrNameLst>
                                          <p:attrName>ppt_x</p:attrName>
                                        </p:attrNameLst>
                                      </p:cBhvr>
                                      <p:tavLst>
                                        <p:tav tm="0">
                                          <p:val>
                                            <p:strVal val="#ppt_x"/>
                                          </p:val>
                                        </p:tav>
                                        <p:tav tm="100000">
                                          <p:val>
                                            <p:strVal val="#ppt_x"/>
                                          </p:val>
                                        </p:tav>
                                      </p:tavLst>
                                    </p:anim>
                                    <p:anim calcmode="lin" valueType="num">
                                      <p:cBhvr>
                                        <p:cTn id="152" dur="500" fill="hold"/>
                                        <p:tgtEl>
                                          <p:spTgt spid="66"/>
                                        </p:tgtEl>
                                        <p:attrNameLst>
                                          <p:attrName>ppt_y</p:attrName>
                                        </p:attrNameLst>
                                      </p:cBhvr>
                                      <p:tavLst>
                                        <p:tav tm="0">
                                          <p:val>
                                            <p:strVal val="#ppt_y-.1"/>
                                          </p:val>
                                        </p:tav>
                                        <p:tav tm="100000">
                                          <p:val>
                                            <p:strVal val="#ppt_y"/>
                                          </p:val>
                                        </p:tav>
                                      </p:tavLst>
                                    </p:anim>
                                  </p:childTnLst>
                                </p:cTn>
                              </p:par>
                              <p:par>
                                <p:cTn id="153" presetID="47" presetClass="entr" presetSubtype="0" fill="hold" grpId="0" nodeType="withEffect">
                                  <p:stCondLst>
                                    <p:cond delay="0"/>
                                  </p:stCondLst>
                                  <p:childTnLst>
                                    <p:set>
                                      <p:cBhvr>
                                        <p:cTn id="154" dur="1" fill="hold">
                                          <p:stCondLst>
                                            <p:cond delay="0"/>
                                          </p:stCondLst>
                                        </p:cTn>
                                        <p:tgtEl>
                                          <p:spTgt spid="47"/>
                                        </p:tgtEl>
                                        <p:attrNameLst>
                                          <p:attrName>style.visibility</p:attrName>
                                        </p:attrNameLst>
                                      </p:cBhvr>
                                      <p:to>
                                        <p:strVal val="visible"/>
                                      </p:to>
                                    </p:set>
                                    <p:animEffect transition="in" filter="fade">
                                      <p:cBhvr>
                                        <p:cTn id="155" dur="500"/>
                                        <p:tgtEl>
                                          <p:spTgt spid="47"/>
                                        </p:tgtEl>
                                      </p:cBhvr>
                                    </p:animEffect>
                                    <p:anim calcmode="lin" valueType="num">
                                      <p:cBhvr>
                                        <p:cTn id="156" dur="500" fill="hold"/>
                                        <p:tgtEl>
                                          <p:spTgt spid="47"/>
                                        </p:tgtEl>
                                        <p:attrNameLst>
                                          <p:attrName>ppt_x</p:attrName>
                                        </p:attrNameLst>
                                      </p:cBhvr>
                                      <p:tavLst>
                                        <p:tav tm="0">
                                          <p:val>
                                            <p:strVal val="#ppt_x"/>
                                          </p:val>
                                        </p:tav>
                                        <p:tav tm="100000">
                                          <p:val>
                                            <p:strVal val="#ppt_x"/>
                                          </p:val>
                                        </p:tav>
                                      </p:tavLst>
                                    </p:anim>
                                    <p:anim calcmode="lin" valueType="num">
                                      <p:cBhvr>
                                        <p:cTn id="157" dur="500" fill="hold"/>
                                        <p:tgtEl>
                                          <p:spTgt spid="47"/>
                                        </p:tgtEl>
                                        <p:attrNameLst>
                                          <p:attrName>ppt_y</p:attrName>
                                        </p:attrNameLst>
                                      </p:cBhvr>
                                      <p:tavLst>
                                        <p:tav tm="0">
                                          <p:val>
                                            <p:strVal val="#ppt_y-.1"/>
                                          </p:val>
                                        </p:tav>
                                        <p:tav tm="100000">
                                          <p:val>
                                            <p:strVal val="#ppt_y"/>
                                          </p:val>
                                        </p:tav>
                                      </p:tavLst>
                                    </p:anim>
                                  </p:childTnLst>
                                </p:cTn>
                              </p:par>
                              <p:par>
                                <p:cTn id="158" presetID="47" presetClass="entr" presetSubtype="0" fill="hold" grpId="0" nodeType="withEffect">
                                  <p:stCondLst>
                                    <p:cond delay="0"/>
                                  </p:stCondLst>
                                  <p:childTnLst>
                                    <p:set>
                                      <p:cBhvr>
                                        <p:cTn id="159" dur="1" fill="hold">
                                          <p:stCondLst>
                                            <p:cond delay="0"/>
                                          </p:stCondLst>
                                        </p:cTn>
                                        <p:tgtEl>
                                          <p:spTgt spid="48"/>
                                        </p:tgtEl>
                                        <p:attrNameLst>
                                          <p:attrName>style.visibility</p:attrName>
                                        </p:attrNameLst>
                                      </p:cBhvr>
                                      <p:to>
                                        <p:strVal val="visible"/>
                                      </p:to>
                                    </p:set>
                                    <p:animEffect transition="in" filter="fade">
                                      <p:cBhvr>
                                        <p:cTn id="160" dur="500"/>
                                        <p:tgtEl>
                                          <p:spTgt spid="48"/>
                                        </p:tgtEl>
                                      </p:cBhvr>
                                    </p:animEffect>
                                    <p:anim calcmode="lin" valueType="num">
                                      <p:cBhvr>
                                        <p:cTn id="161" dur="500" fill="hold"/>
                                        <p:tgtEl>
                                          <p:spTgt spid="48"/>
                                        </p:tgtEl>
                                        <p:attrNameLst>
                                          <p:attrName>ppt_x</p:attrName>
                                        </p:attrNameLst>
                                      </p:cBhvr>
                                      <p:tavLst>
                                        <p:tav tm="0">
                                          <p:val>
                                            <p:strVal val="#ppt_x"/>
                                          </p:val>
                                        </p:tav>
                                        <p:tav tm="100000">
                                          <p:val>
                                            <p:strVal val="#ppt_x"/>
                                          </p:val>
                                        </p:tav>
                                      </p:tavLst>
                                    </p:anim>
                                    <p:anim calcmode="lin" valueType="num">
                                      <p:cBhvr>
                                        <p:cTn id="162" dur="500" fill="hold"/>
                                        <p:tgtEl>
                                          <p:spTgt spid="48"/>
                                        </p:tgtEl>
                                        <p:attrNameLst>
                                          <p:attrName>ppt_y</p:attrName>
                                        </p:attrNameLst>
                                      </p:cBhvr>
                                      <p:tavLst>
                                        <p:tav tm="0">
                                          <p:val>
                                            <p:strVal val="#ppt_y-.1"/>
                                          </p:val>
                                        </p:tav>
                                        <p:tav tm="100000">
                                          <p:val>
                                            <p:strVal val="#ppt_y"/>
                                          </p:val>
                                        </p:tav>
                                      </p:tavLst>
                                    </p:anim>
                                  </p:childTnLst>
                                </p:cTn>
                              </p:par>
                            </p:childTnLst>
                          </p:cTn>
                        </p:par>
                        <p:par>
                          <p:cTn id="163" fill="hold">
                            <p:stCondLst>
                              <p:cond delay="1500"/>
                            </p:stCondLst>
                            <p:childTnLst>
                              <p:par>
                                <p:cTn id="164" presetID="49" presetClass="entr" presetSubtype="0" decel="100000" fill="hold" nodeType="afterEffect">
                                  <p:stCondLst>
                                    <p:cond delay="0"/>
                                  </p:stCondLst>
                                  <p:childTnLst>
                                    <p:set>
                                      <p:cBhvr>
                                        <p:cTn id="165" dur="1" fill="hold">
                                          <p:stCondLst>
                                            <p:cond delay="0"/>
                                          </p:stCondLst>
                                        </p:cTn>
                                        <p:tgtEl>
                                          <p:spTgt spid="2"/>
                                        </p:tgtEl>
                                        <p:attrNameLst>
                                          <p:attrName>style.visibility</p:attrName>
                                        </p:attrNameLst>
                                      </p:cBhvr>
                                      <p:to>
                                        <p:strVal val="visible"/>
                                      </p:to>
                                    </p:set>
                                    <p:anim calcmode="lin" valueType="num">
                                      <p:cBhvr>
                                        <p:cTn id="166" dur="500" fill="hold"/>
                                        <p:tgtEl>
                                          <p:spTgt spid="2"/>
                                        </p:tgtEl>
                                        <p:attrNameLst>
                                          <p:attrName>ppt_w</p:attrName>
                                        </p:attrNameLst>
                                      </p:cBhvr>
                                      <p:tavLst>
                                        <p:tav tm="0">
                                          <p:val>
                                            <p:fltVal val="0"/>
                                          </p:val>
                                        </p:tav>
                                        <p:tav tm="100000">
                                          <p:val>
                                            <p:strVal val="#ppt_w"/>
                                          </p:val>
                                        </p:tav>
                                      </p:tavLst>
                                    </p:anim>
                                    <p:anim calcmode="lin" valueType="num">
                                      <p:cBhvr>
                                        <p:cTn id="167" dur="500" fill="hold"/>
                                        <p:tgtEl>
                                          <p:spTgt spid="2"/>
                                        </p:tgtEl>
                                        <p:attrNameLst>
                                          <p:attrName>ppt_h</p:attrName>
                                        </p:attrNameLst>
                                      </p:cBhvr>
                                      <p:tavLst>
                                        <p:tav tm="0">
                                          <p:val>
                                            <p:fltVal val="0"/>
                                          </p:val>
                                        </p:tav>
                                        <p:tav tm="100000">
                                          <p:val>
                                            <p:strVal val="#ppt_h"/>
                                          </p:val>
                                        </p:tav>
                                      </p:tavLst>
                                    </p:anim>
                                    <p:anim calcmode="lin" valueType="num">
                                      <p:cBhvr>
                                        <p:cTn id="168" dur="500" fill="hold"/>
                                        <p:tgtEl>
                                          <p:spTgt spid="2"/>
                                        </p:tgtEl>
                                        <p:attrNameLst>
                                          <p:attrName>style.rotation</p:attrName>
                                        </p:attrNameLst>
                                      </p:cBhvr>
                                      <p:tavLst>
                                        <p:tav tm="0">
                                          <p:val>
                                            <p:fltVal val="360"/>
                                          </p:val>
                                        </p:tav>
                                        <p:tav tm="100000">
                                          <p:val>
                                            <p:fltVal val="0"/>
                                          </p:val>
                                        </p:tav>
                                      </p:tavLst>
                                    </p:anim>
                                    <p:animEffect transition="in" filter="fade">
                                      <p:cBhvr>
                                        <p:cTn id="169" dur="500"/>
                                        <p:tgtEl>
                                          <p:spTgt spid="2"/>
                                        </p:tgtEl>
                                      </p:cBhvr>
                                    </p:animEffect>
                                  </p:childTnLst>
                                </p:cTn>
                              </p:par>
                              <p:par>
                                <p:cTn id="170" presetID="49" presetClass="entr" presetSubtype="0" decel="100000" fill="hold" nodeType="withEffect">
                                  <p:stCondLst>
                                    <p:cond delay="0"/>
                                  </p:stCondLst>
                                  <p:childTnLst>
                                    <p:set>
                                      <p:cBhvr>
                                        <p:cTn id="171" dur="1" fill="hold">
                                          <p:stCondLst>
                                            <p:cond delay="0"/>
                                          </p:stCondLst>
                                        </p:cTn>
                                        <p:tgtEl>
                                          <p:spTgt spid="3"/>
                                        </p:tgtEl>
                                        <p:attrNameLst>
                                          <p:attrName>style.visibility</p:attrName>
                                        </p:attrNameLst>
                                      </p:cBhvr>
                                      <p:to>
                                        <p:strVal val="visible"/>
                                      </p:to>
                                    </p:set>
                                    <p:anim calcmode="lin" valueType="num">
                                      <p:cBhvr>
                                        <p:cTn id="172" dur="500" fill="hold"/>
                                        <p:tgtEl>
                                          <p:spTgt spid="3"/>
                                        </p:tgtEl>
                                        <p:attrNameLst>
                                          <p:attrName>ppt_w</p:attrName>
                                        </p:attrNameLst>
                                      </p:cBhvr>
                                      <p:tavLst>
                                        <p:tav tm="0">
                                          <p:val>
                                            <p:fltVal val="0"/>
                                          </p:val>
                                        </p:tav>
                                        <p:tav tm="100000">
                                          <p:val>
                                            <p:strVal val="#ppt_w"/>
                                          </p:val>
                                        </p:tav>
                                      </p:tavLst>
                                    </p:anim>
                                    <p:anim calcmode="lin" valueType="num">
                                      <p:cBhvr>
                                        <p:cTn id="173" dur="500" fill="hold"/>
                                        <p:tgtEl>
                                          <p:spTgt spid="3"/>
                                        </p:tgtEl>
                                        <p:attrNameLst>
                                          <p:attrName>ppt_h</p:attrName>
                                        </p:attrNameLst>
                                      </p:cBhvr>
                                      <p:tavLst>
                                        <p:tav tm="0">
                                          <p:val>
                                            <p:fltVal val="0"/>
                                          </p:val>
                                        </p:tav>
                                        <p:tav tm="100000">
                                          <p:val>
                                            <p:strVal val="#ppt_h"/>
                                          </p:val>
                                        </p:tav>
                                      </p:tavLst>
                                    </p:anim>
                                    <p:anim calcmode="lin" valueType="num">
                                      <p:cBhvr>
                                        <p:cTn id="174" dur="500" fill="hold"/>
                                        <p:tgtEl>
                                          <p:spTgt spid="3"/>
                                        </p:tgtEl>
                                        <p:attrNameLst>
                                          <p:attrName>style.rotation</p:attrName>
                                        </p:attrNameLst>
                                      </p:cBhvr>
                                      <p:tavLst>
                                        <p:tav tm="0">
                                          <p:val>
                                            <p:fltVal val="360"/>
                                          </p:val>
                                        </p:tav>
                                        <p:tav tm="100000">
                                          <p:val>
                                            <p:fltVal val="0"/>
                                          </p:val>
                                        </p:tav>
                                      </p:tavLst>
                                    </p:anim>
                                    <p:animEffect transition="in" filter="fade">
                                      <p:cBhvr>
                                        <p:cTn id="175" dur="500"/>
                                        <p:tgtEl>
                                          <p:spTgt spid="3"/>
                                        </p:tgtEl>
                                      </p:cBhvr>
                                    </p:animEffect>
                                  </p:childTnLst>
                                </p:cTn>
                              </p:par>
                              <p:par>
                                <p:cTn id="176" presetID="49" presetClass="entr" presetSubtype="0" decel="100000" fill="hold" nodeType="withEffect">
                                  <p:stCondLst>
                                    <p:cond delay="0"/>
                                  </p:stCondLst>
                                  <p:childTnLst>
                                    <p:set>
                                      <p:cBhvr>
                                        <p:cTn id="177" dur="1" fill="hold">
                                          <p:stCondLst>
                                            <p:cond delay="0"/>
                                          </p:stCondLst>
                                        </p:cTn>
                                        <p:tgtEl>
                                          <p:spTgt spid="4"/>
                                        </p:tgtEl>
                                        <p:attrNameLst>
                                          <p:attrName>style.visibility</p:attrName>
                                        </p:attrNameLst>
                                      </p:cBhvr>
                                      <p:to>
                                        <p:strVal val="visible"/>
                                      </p:to>
                                    </p:set>
                                    <p:anim calcmode="lin" valueType="num">
                                      <p:cBhvr>
                                        <p:cTn id="178" dur="500" fill="hold"/>
                                        <p:tgtEl>
                                          <p:spTgt spid="4"/>
                                        </p:tgtEl>
                                        <p:attrNameLst>
                                          <p:attrName>ppt_w</p:attrName>
                                        </p:attrNameLst>
                                      </p:cBhvr>
                                      <p:tavLst>
                                        <p:tav tm="0">
                                          <p:val>
                                            <p:fltVal val="0"/>
                                          </p:val>
                                        </p:tav>
                                        <p:tav tm="100000">
                                          <p:val>
                                            <p:strVal val="#ppt_w"/>
                                          </p:val>
                                        </p:tav>
                                      </p:tavLst>
                                    </p:anim>
                                    <p:anim calcmode="lin" valueType="num">
                                      <p:cBhvr>
                                        <p:cTn id="179" dur="500" fill="hold"/>
                                        <p:tgtEl>
                                          <p:spTgt spid="4"/>
                                        </p:tgtEl>
                                        <p:attrNameLst>
                                          <p:attrName>ppt_h</p:attrName>
                                        </p:attrNameLst>
                                      </p:cBhvr>
                                      <p:tavLst>
                                        <p:tav tm="0">
                                          <p:val>
                                            <p:fltVal val="0"/>
                                          </p:val>
                                        </p:tav>
                                        <p:tav tm="100000">
                                          <p:val>
                                            <p:strVal val="#ppt_h"/>
                                          </p:val>
                                        </p:tav>
                                      </p:tavLst>
                                    </p:anim>
                                    <p:anim calcmode="lin" valueType="num">
                                      <p:cBhvr>
                                        <p:cTn id="180" dur="500" fill="hold"/>
                                        <p:tgtEl>
                                          <p:spTgt spid="4"/>
                                        </p:tgtEl>
                                        <p:attrNameLst>
                                          <p:attrName>style.rotation</p:attrName>
                                        </p:attrNameLst>
                                      </p:cBhvr>
                                      <p:tavLst>
                                        <p:tav tm="0">
                                          <p:val>
                                            <p:fltVal val="360"/>
                                          </p:val>
                                        </p:tav>
                                        <p:tav tm="100000">
                                          <p:val>
                                            <p:fltVal val="0"/>
                                          </p:val>
                                        </p:tav>
                                      </p:tavLst>
                                    </p:anim>
                                    <p:animEffect transition="in" filter="fade">
                                      <p:cBhvr>
                                        <p:cTn id="181" dur="500"/>
                                        <p:tgtEl>
                                          <p:spTgt spid="4"/>
                                        </p:tgtEl>
                                      </p:cBhvr>
                                    </p:animEffect>
                                  </p:childTnLst>
                                </p:cTn>
                              </p:par>
                            </p:childTnLst>
                          </p:cTn>
                        </p:par>
                        <p:par>
                          <p:cTn id="182" fill="hold">
                            <p:stCondLst>
                              <p:cond delay="2000"/>
                            </p:stCondLst>
                            <p:childTnLst>
                              <p:par>
                                <p:cTn id="183" presetID="2" presetClass="entr" presetSubtype="4" fill="hold" grpId="0" nodeType="afterEffect">
                                  <p:stCondLst>
                                    <p:cond delay="0"/>
                                  </p:stCondLst>
                                  <p:childTnLst>
                                    <p:set>
                                      <p:cBhvr>
                                        <p:cTn id="184" dur="1" fill="hold">
                                          <p:stCondLst>
                                            <p:cond delay="0"/>
                                          </p:stCondLst>
                                        </p:cTn>
                                        <p:tgtEl>
                                          <p:spTgt spid="86"/>
                                        </p:tgtEl>
                                        <p:attrNameLst>
                                          <p:attrName>style.visibility</p:attrName>
                                        </p:attrNameLst>
                                      </p:cBhvr>
                                      <p:to>
                                        <p:strVal val="visible"/>
                                      </p:to>
                                    </p:set>
                                    <p:anim calcmode="lin" valueType="num">
                                      <p:cBhvr additive="base">
                                        <p:cTn id="185" dur="500" fill="hold"/>
                                        <p:tgtEl>
                                          <p:spTgt spid="86"/>
                                        </p:tgtEl>
                                        <p:attrNameLst>
                                          <p:attrName>ppt_x</p:attrName>
                                        </p:attrNameLst>
                                      </p:cBhvr>
                                      <p:tavLst>
                                        <p:tav tm="0">
                                          <p:val>
                                            <p:strVal val="#ppt_x"/>
                                          </p:val>
                                        </p:tav>
                                        <p:tav tm="100000">
                                          <p:val>
                                            <p:strVal val="#ppt_x"/>
                                          </p:val>
                                        </p:tav>
                                      </p:tavLst>
                                    </p:anim>
                                    <p:anim calcmode="lin" valueType="num">
                                      <p:cBhvr additive="base">
                                        <p:cTn id="186" dur="500" fill="hold"/>
                                        <p:tgtEl>
                                          <p:spTgt spid="86"/>
                                        </p:tgtEl>
                                        <p:attrNameLst>
                                          <p:attrName>ppt_y</p:attrName>
                                        </p:attrNameLst>
                                      </p:cBhvr>
                                      <p:tavLst>
                                        <p:tav tm="0">
                                          <p:val>
                                            <p:strVal val="1+#ppt_h/2"/>
                                          </p:val>
                                        </p:tav>
                                        <p:tav tm="100000">
                                          <p:val>
                                            <p:strVal val="#ppt_y"/>
                                          </p:val>
                                        </p:tav>
                                      </p:tavLst>
                                    </p:anim>
                                  </p:childTnLst>
                                </p:cTn>
                              </p:par>
                            </p:childTnLst>
                          </p:cTn>
                        </p:par>
                        <p:par>
                          <p:cTn id="187" fill="hold">
                            <p:stCondLst>
                              <p:cond delay="2500"/>
                            </p:stCondLst>
                            <p:childTnLst>
                              <p:par>
                                <p:cTn id="188" presetID="2" presetClass="entr" presetSubtype="2" fill="hold" grpId="0" nodeType="afterEffect">
                                  <p:stCondLst>
                                    <p:cond delay="0"/>
                                  </p:stCondLst>
                                  <p:childTnLst>
                                    <p:set>
                                      <p:cBhvr>
                                        <p:cTn id="189" dur="1" fill="hold">
                                          <p:stCondLst>
                                            <p:cond delay="0"/>
                                          </p:stCondLst>
                                        </p:cTn>
                                        <p:tgtEl>
                                          <p:spTgt spid="88"/>
                                        </p:tgtEl>
                                        <p:attrNameLst>
                                          <p:attrName>style.visibility</p:attrName>
                                        </p:attrNameLst>
                                      </p:cBhvr>
                                      <p:to>
                                        <p:strVal val="visible"/>
                                      </p:to>
                                    </p:set>
                                    <p:anim calcmode="lin" valueType="num">
                                      <p:cBhvr additive="base">
                                        <p:cTn id="190" dur="500" fill="hold"/>
                                        <p:tgtEl>
                                          <p:spTgt spid="88"/>
                                        </p:tgtEl>
                                        <p:attrNameLst>
                                          <p:attrName>ppt_x</p:attrName>
                                        </p:attrNameLst>
                                      </p:cBhvr>
                                      <p:tavLst>
                                        <p:tav tm="0">
                                          <p:val>
                                            <p:strVal val="1+#ppt_w/2"/>
                                          </p:val>
                                        </p:tav>
                                        <p:tav tm="100000">
                                          <p:val>
                                            <p:strVal val="#ppt_x"/>
                                          </p:val>
                                        </p:tav>
                                      </p:tavLst>
                                    </p:anim>
                                    <p:anim calcmode="lin" valueType="num">
                                      <p:cBhvr additive="base">
                                        <p:cTn id="191"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7" grpId="0" animBg="1"/>
      <p:bldP spid="48"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5" grpId="0" animBg="1"/>
      <p:bldP spid="66"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3" grpId="0" animBg="1"/>
      <p:bldP spid="84" grpId="0" animBg="1"/>
      <p:bldP spid="86" grpId="0"/>
      <p:bldP spid="8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47800" y="1970088"/>
            <a:ext cx="2844800" cy="2844800"/>
            <a:chOff x="1841500" y="1970088"/>
            <a:chExt cx="2844800" cy="2844800"/>
          </a:xfrm>
        </p:grpSpPr>
        <p:grpSp>
          <p:nvGrpSpPr>
            <p:cNvPr id="3" name="组合 2"/>
            <p:cNvGrpSpPr/>
            <p:nvPr/>
          </p:nvGrpSpPr>
          <p:grpSpPr>
            <a:xfrm>
              <a:off x="1997566" y="2126156"/>
              <a:ext cx="2532674" cy="2532664"/>
              <a:chOff x="4223654" y="2075543"/>
              <a:chExt cx="2786746" cy="2786743"/>
            </a:xfrm>
          </p:grpSpPr>
          <p:sp>
            <p:nvSpPr>
              <p:cNvPr id="5" name="弧形 4"/>
              <p:cNvSpPr/>
              <p:nvPr/>
            </p:nvSpPr>
            <p:spPr>
              <a:xfrm>
                <a:off x="4223657" y="2075543"/>
                <a:ext cx="2786743" cy="2786743"/>
              </a:xfrm>
              <a:prstGeom prst="arc">
                <a:avLst>
                  <a:gd name="adj1" fmla="val 16515091"/>
                  <a:gd name="adj2" fmla="val 8042095"/>
                </a:avLst>
              </a:prstGeom>
              <a:ln w="889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 name="弧形 5"/>
              <p:cNvSpPr/>
              <p:nvPr/>
            </p:nvSpPr>
            <p:spPr>
              <a:xfrm flipH="1">
                <a:off x="4223657" y="2075543"/>
                <a:ext cx="2786743" cy="2786743"/>
              </a:xfrm>
              <a:prstGeom prst="arc">
                <a:avLst>
                  <a:gd name="adj1" fmla="val 16221398"/>
                  <a:gd name="adj2" fmla="val 17074317"/>
                </a:avLst>
              </a:prstGeom>
              <a:ln w="889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7" name="弧形 6"/>
              <p:cNvSpPr/>
              <p:nvPr/>
            </p:nvSpPr>
            <p:spPr>
              <a:xfrm flipH="1">
                <a:off x="4223654" y="2075543"/>
                <a:ext cx="2786743" cy="2786743"/>
              </a:xfrm>
              <a:prstGeom prst="arc">
                <a:avLst>
                  <a:gd name="adj1" fmla="val 19108016"/>
                  <a:gd name="adj2" fmla="val 947009"/>
                </a:avLst>
              </a:prstGeom>
              <a:ln w="889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8" name="弧形 7"/>
              <p:cNvSpPr/>
              <p:nvPr/>
            </p:nvSpPr>
            <p:spPr>
              <a:xfrm flipH="1">
                <a:off x="4223654" y="2075543"/>
                <a:ext cx="2786743" cy="2786743"/>
              </a:xfrm>
              <a:prstGeom prst="arc">
                <a:avLst>
                  <a:gd name="adj1" fmla="val 1732279"/>
                  <a:gd name="adj2" fmla="val 2508284"/>
                </a:avLst>
              </a:prstGeom>
              <a:ln w="889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4" name="椭圆 3"/>
            <p:cNvSpPr/>
            <p:nvPr/>
          </p:nvSpPr>
          <p:spPr>
            <a:xfrm rot="16200000">
              <a:off x="1841500" y="1970088"/>
              <a:ext cx="2844800" cy="2844800"/>
            </a:xfrm>
            <a:prstGeom prst="ellipse">
              <a:avLst/>
            </a:prstGeom>
            <a:noFill/>
            <a:ln w="50800">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10" name="等腰三角形 9"/>
          <p:cNvSpPr/>
          <p:nvPr/>
        </p:nvSpPr>
        <p:spPr>
          <a:xfrm rot="5400000">
            <a:off x="4570079" y="2933700"/>
            <a:ext cx="265176" cy="228600"/>
          </a:xfrm>
          <a:prstGeom prst="triangle">
            <a:avLst/>
          </a:prstGeom>
          <a:solidFill>
            <a:srgbClr val="01E2BC"/>
          </a:solid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1" name="TextBox 31"/>
          <p:cNvSpPr txBox="1"/>
          <p:nvPr/>
        </p:nvSpPr>
        <p:spPr>
          <a:xfrm flipH="1">
            <a:off x="4905867" y="2791767"/>
            <a:ext cx="4509258" cy="523220"/>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a:lnSpc>
                <a:spcPct val="100000"/>
              </a:lnSpc>
              <a:defRPr/>
            </a:pPr>
            <a:r>
              <a:rPr lang="zh-CN" altLang="en-US" sz="2800" dirty="0">
                <a:solidFill>
                  <a:srgbClr val="01E2BC"/>
                </a:solidFill>
                <a:effectLst>
                  <a:outerShdw blurRad="266700" algn="tl" rotWithShape="0">
                    <a:schemeClr val="tx2">
                      <a:lumMod val="40000"/>
                      <a:lumOff val="60000"/>
                      <a:alpha val="55000"/>
                    </a:schemeClr>
                  </a:outerShdw>
                </a:effectLst>
                <a:latin typeface="Arial Rounded MT Bold" pitchFamily="34" charset="0"/>
                <a:cs typeface="Times New Roman" pitchFamily="18" charset="0"/>
              </a:rPr>
              <a:t>工作完成情况</a:t>
            </a:r>
          </a:p>
        </p:txBody>
      </p:sp>
      <p:sp>
        <p:nvSpPr>
          <p:cNvPr id="12" name="TextBox 32"/>
          <p:cNvSpPr txBox="1"/>
          <p:nvPr/>
        </p:nvSpPr>
        <p:spPr>
          <a:xfrm>
            <a:off x="4905867" y="3392487"/>
            <a:ext cx="5540226" cy="812530"/>
          </a:xfrm>
          <a:prstGeom prst="rect">
            <a:avLst/>
          </a:prstGeom>
          <a:noFill/>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sp>
        <p:nvSpPr>
          <p:cNvPr id="13" name="TextBox 31"/>
          <p:cNvSpPr txBox="1"/>
          <p:nvPr/>
        </p:nvSpPr>
        <p:spPr>
          <a:xfrm flipH="1">
            <a:off x="2032662" y="2607188"/>
            <a:ext cx="1675074" cy="1569660"/>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685891" rtl="0" eaLnBrk="1" fontAlgn="auto" latinLnBrk="0" hangingPunct="1">
              <a:lnSpc>
                <a:spcPct val="100000"/>
              </a:lnSpc>
              <a:spcBef>
                <a:spcPts val="0"/>
              </a:spcBef>
              <a:spcAft>
                <a:spcPts val="0"/>
              </a:spcAft>
              <a:buClrTx/>
              <a:buSzTx/>
              <a:buFontTx/>
              <a:buNone/>
              <a:tabLst/>
              <a:defRPr/>
            </a:pPr>
            <a:r>
              <a:rPr kumimoji="0" lang="en-US" altLang="zh-CN" sz="9600" b="1" i="0" u="none" strike="noStrike" kern="0" cap="none" spc="0" normalizeH="0" baseline="0" noProof="0" dirty="0">
                <a:ln w="18415" cmpd="sng">
                  <a:noFill/>
                  <a:prstDash val="solid"/>
                </a:ln>
                <a:solidFill>
                  <a:prstClr val="white"/>
                </a:solidFill>
                <a:effectLst>
                  <a:outerShdw blurRad="266700" algn="tl" rotWithShape="0">
                    <a:srgbClr val="44546A">
                      <a:lumMod val="40000"/>
                      <a:lumOff val="60000"/>
                      <a:alpha val="55000"/>
                    </a:srgbClr>
                  </a:outerShdw>
                </a:effectLst>
                <a:uLnTx/>
                <a:uFillTx/>
                <a:latin typeface="Agency FB" pitchFamily="34" charset="0"/>
                <a:ea typeface="微软雅黑" pitchFamily="34" charset="-122"/>
                <a:cs typeface="Times New Roman" pitchFamily="18" charset="0"/>
              </a:rPr>
              <a:t>02</a:t>
            </a:r>
            <a:endParaRPr kumimoji="0" lang="zh-CN" altLang="en-US" sz="9600" b="1" i="0" u="none" strike="noStrike" kern="0" cap="none" spc="0" normalizeH="0" baseline="0" noProof="0" dirty="0">
              <a:ln w="18415" cmpd="sng">
                <a:noFill/>
                <a:prstDash val="solid"/>
              </a:ln>
              <a:solidFill>
                <a:prstClr val="white"/>
              </a:solidFill>
              <a:effectLst>
                <a:outerShdw blurRad="266700" algn="tl" rotWithShape="0">
                  <a:srgbClr val="44546A">
                    <a:lumMod val="40000"/>
                    <a:lumOff val="60000"/>
                    <a:alpha val="55000"/>
                  </a:srgbClr>
                </a:outerShdw>
              </a:effectLst>
              <a:uLnTx/>
              <a:uFillTx/>
              <a:latin typeface="Agency FB" pitchFamily="34" charset="0"/>
              <a:ea typeface="微软雅黑" pitchFamily="34" charset="-122"/>
              <a:cs typeface="Times New Roman" pitchFamily="18" charset="0"/>
            </a:endParaRPr>
          </a:p>
        </p:txBody>
      </p:sp>
    </p:spTree>
    <p:extLst>
      <p:ext uri="{BB962C8B-B14F-4D97-AF65-F5344CB8AC3E}">
        <p14:creationId xmlns:p14="http://schemas.microsoft.com/office/powerpoint/2010/main" val="1298627075"/>
      </p:ext>
    </p:extLst>
  </p:cSld>
  <p:clrMapOvr>
    <a:masterClrMapping/>
  </p:clrMapOvr>
  <mc:AlternateContent xmlns:mc="http://schemas.openxmlformats.org/markup-compatibility/2006" xmlns:p14="http://schemas.microsoft.com/office/powerpoint/2010/main">
    <mc:Choice Requires="p14">
      <p:transition spd="slow" p14:dur="1500" advClick="0" advTm="4000">
        <p14:vortex dir="r"/>
      </p:transition>
    </mc:Choice>
    <mc:Fallback xmlns="">
      <p:transition spd="slow" advClick="0" advTm="4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26012" y="1380661"/>
            <a:ext cx="4832989" cy="491507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ctr">
              <a:lnSpc>
                <a:spcPct val="150000"/>
              </a:lnSpc>
            </a:pPr>
            <a:endParaRPr lang="en-GB" sz="2400">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5"/>
          <p:cNvSpPr>
            <a:spLocks noEditPoints="1"/>
          </p:cNvSpPr>
          <p:nvPr/>
        </p:nvSpPr>
        <p:spPr bwMode="auto">
          <a:xfrm>
            <a:off x="6096002" y="1639628"/>
            <a:ext cx="754857" cy="490873"/>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accent1"/>
          </a:solidFill>
          <a:ln>
            <a:noFill/>
          </a:ln>
          <a:extLst/>
        </p:spPr>
        <p:txBody>
          <a:bodyPr vert="horz" wrap="square" lIns="91433" tIns="45717" rIns="91433" bIns="4571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733" dirty="0">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noEditPoints="1"/>
          </p:cNvSpPr>
          <p:nvPr/>
        </p:nvSpPr>
        <p:spPr bwMode="auto">
          <a:xfrm>
            <a:off x="6096002" y="3153160"/>
            <a:ext cx="673052" cy="769779"/>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rgbClr val="01E2BC"/>
          </a:solidFill>
          <a:ln>
            <a:noFill/>
          </a:ln>
          <a:extLst/>
        </p:spPr>
        <p:txBody>
          <a:bodyPr vert="horz" wrap="square" lIns="91433" tIns="45717" rIns="91433" bIns="4571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733" dirty="0">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7"/>
          <p:cNvSpPr txBox="1"/>
          <p:nvPr/>
        </p:nvSpPr>
        <p:spPr>
          <a:xfrm>
            <a:off x="6975080" y="1751477"/>
            <a:ext cx="2154436" cy="369332"/>
          </a:xfrm>
          <a:prstGeom prst="rect">
            <a:avLst/>
          </a:prstGeom>
          <a:noFill/>
        </p:spPr>
        <p:txBody>
          <a:bodyPr wrap="none" lIns="0" tIns="0" rIns="0" bIns="0" rtlCol="0">
            <a:spAutoFit/>
          </a:bodyPr>
          <a:lstStyle/>
          <a:p>
            <a:r>
              <a:rPr lang="zh-CN" altLang="en-US" sz="2400" b="1" dirty="0">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2400" b="1" dirty="0">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6096002" y="2213143"/>
            <a:ext cx="5002599" cy="532069"/>
          </a:xfrm>
          <a:prstGeom prst="rect">
            <a:avLst/>
          </a:prstGeom>
        </p:spPr>
        <p:txBody>
          <a:bodyPr wrap="square" lIns="0" tIns="0" rIns="0" bIns="0">
            <a:spAutoFit/>
          </a:bodyPr>
          <a:lstStyle/>
          <a:p>
            <a:pPr>
              <a:lnSpc>
                <a:spcPct val="150000"/>
              </a:lnSpc>
            </a:pPr>
            <a:r>
              <a:rPr lang="zh-CN" altLang="en-US" sz="800" dirty="0">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800" dirty="0">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9"/>
          <p:cNvSpPr txBox="1"/>
          <p:nvPr/>
        </p:nvSpPr>
        <p:spPr>
          <a:xfrm>
            <a:off x="6975080" y="3488495"/>
            <a:ext cx="2154436" cy="369332"/>
          </a:xfrm>
          <a:prstGeom prst="rect">
            <a:avLst/>
          </a:prstGeom>
          <a:noFill/>
        </p:spPr>
        <p:txBody>
          <a:bodyPr wrap="none" lIns="0" tIns="0" rIns="0" bIns="0" rtlCol="0">
            <a:spAutoFit/>
          </a:bodyPr>
          <a:lstStyle/>
          <a:p>
            <a:r>
              <a:rPr lang="zh-CN" altLang="en-US" sz="2400" b="1" dirty="0">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2400" b="1" dirty="0">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a:spLocks/>
          </p:cNvSpPr>
          <p:nvPr/>
        </p:nvSpPr>
        <p:spPr bwMode="auto">
          <a:xfrm>
            <a:off x="6096002" y="4775723"/>
            <a:ext cx="680489" cy="624747"/>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rgbClr val="01E2BC"/>
          </a:solidFill>
          <a:ln>
            <a:solidFill>
              <a:schemeClr val="accent1"/>
            </a:solidFill>
          </a:ln>
        </p:spPr>
        <p:txBody>
          <a:bodyPr vert="horz" wrap="square" lIns="91433" tIns="45717" rIns="91433" bIns="4571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733" dirty="0">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1"/>
          <p:cNvSpPr/>
          <p:nvPr/>
        </p:nvSpPr>
        <p:spPr>
          <a:xfrm>
            <a:off x="6187637" y="3932726"/>
            <a:ext cx="5002599" cy="532069"/>
          </a:xfrm>
          <a:prstGeom prst="rect">
            <a:avLst/>
          </a:prstGeom>
        </p:spPr>
        <p:txBody>
          <a:bodyPr wrap="square" lIns="0" tIns="0" rIns="0" bIns="0">
            <a:spAutoFit/>
          </a:bodyPr>
          <a:lstStyle/>
          <a:p>
            <a:pPr>
              <a:lnSpc>
                <a:spcPct val="150000"/>
              </a:lnSpc>
            </a:pPr>
            <a:r>
              <a:rPr lang="zh-CN" altLang="en-US" sz="800" dirty="0">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800" dirty="0">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6975080" y="5088096"/>
            <a:ext cx="2154436" cy="369332"/>
          </a:xfrm>
          <a:prstGeom prst="rect">
            <a:avLst/>
          </a:prstGeom>
          <a:noFill/>
        </p:spPr>
        <p:txBody>
          <a:bodyPr wrap="none" lIns="0" tIns="0" rIns="0" bIns="0" rtlCol="0">
            <a:spAutoFit/>
          </a:bodyPr>
          <a:lstStyle/>
          <a:p>
            <a:r>
              <a:rPr lang="zh-CN" altLang="en-US" sz="2400" b="1" dirty="0">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2400" b="1" dirty="0">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13"/>
          <p:cNvSpPr/>
          <p:nvPr/>
        </p:nvSpPr>
        <p:spPr>
          <a:xfrm>
            <a:off x="6187637" y="5467759"/>
            <a:ext cx="5002599" cy="532069"/>
          </a:xfrm>
          <a:prstGeom prst="rect">
            <a:avLst/>
          </a:prstGeom>
        </p:spPr>
        <p:txBody>
          <a:bodyPr wrap="square" lIns="0" tIns="0" rIns="0" bIns="0">
            <a:spAutoFit/>
          </a:bodyPr>
          <a:lstStyle/>
          <a:p>
            <a:pPr>
              <a:lnSpc>
                <a:spcPct val="150000"/>
              </a:lnSpc>
            </a:pPr>
            <a:r>
              <a:rPr lang="zh-CN" altLang="en-US" sz="800" dirty="0">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800" dirty="0">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a:extLst>
              <a:ext uri="{FF2B5EF4-FFF2-40B4-BE49-F238E27FC236}">
                <a16:creationId xmlns:a16="http://schemas.microsoft.com/office/drawing/2014/main" id="{5EABDE6E-1C81-4193-9DAD-EA4EE8DD0FAF}"/>
              </a:ext>
            </a:extLst>
          </p:cNvPr>
          <p:cNvGrpSpPr/>
          <p:nvPr/>
        </p:nvGrpSpPr>
        <p:grpSpPr>
          <a:xfrm>
            <a:off x="158392" y="198952"/>
            <a:ext cx="528636" cy="528636"/>
            <a:chOff x="590549" y="247651"/>
            <a:chExt cx="666750" cy="666750"/>
          </a:xfrm>
        </p:grpSpPr>
        <p:sp>
          <p:nvSpPr>
            <p:cNvPr id="16" name="任意多边形 7">
              <a:extLst>
                <a:ext uri="{FF2B5EF4-FFF2-40B4-BE49-F238E27FC236}">
                  <a16:creationId xmlns:a16="http://schemas.microsoft.com/office/drawing/2014/main" id="{F1C7D65A-3116-49B9-8FE4-A5150CBD2209}"/>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17" name="任意多边形 14">
              <a:extLst>
                <a:ext uri="{FF2B5EF4-FFF2-40B4-BE49-F238E27FC236}">
                  <a16:creationId xmlns:a16="http://schemas.microsoft.com/office/drawing/2014/main" id="{B381718C-4DF3-42F3-98F1-835C6831CFFB}"/>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18" name="Rectangle 13">
            <a:extLst>
              <a:ext uri="{FF2B5EF4-FFF2-40B4-BE49-F238E27FC236}">
                <a16:creationId xmlns:a16="http://schemas.microsoft.com/office/drawing/2014/main" id="{B7F3B352-DE14-4C7B-93E2-5B767948C365}"/>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工作完成情况</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1771079752"/>
      </p:ext>
    </p:extLst>
  </p:cSld>
  <p:clrMapOvr>
    <a:masterClrMapping/>
  </p:clrMapOvr>
  <mc:AlternateContent xmlns:mc="http://schemas.openxmlformats.org/markup-compatibility/2006" xmlns:p14="http://schemas.microsoft.com/office/powerpoint/2010/main">
    <mc:Choice Requires="p14">
      <p:transition spd="slow" p14:dur="15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par>
                          <p:cTn id="31" fill="hold">
                            <p:stCondLst>
                              <p:cond delay="2500"/>
                            </p:stCondLst>
                            <p:childTnLst>
                              <p:par>
                                <p:cTn id="32" presetID="2" presetClass="entr" presetSubtype="8"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0-#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par>
                          <p:cTn id="47" fill="hold">
                            <p:stCondLst>
                              <p:cond delay="4000"/>
                            </p:stCondLst>
                            <p:childTnLst>
                              <p:par>
                                <p:cTn id="48" presetID="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0-#ppt_w/2"/>
                                          </p:val>
                                        </p:tav>
                                        <p:tav tm="100000">
                                          <p:val>
                                            <p:strVal val="#ppt_x"/>
                                          </p:val>
                                        </p:tav>
                                      </p:tavLst>
                                    </p:anim>
                                    <p:anim calcmode="lin" valueType="num">
                                      <p:cBhvr additive="base">
                                        <p:cTn id="51" dur="500" fill="hold"/>
                                        <p:tgtEl>
                                          <p:spTgt spid="13"/>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0-#ppt_w/2"/>
                                          </p:val>
                                        </p:tav>
                                        <p:tav tm="100000">
                                          <p:val>
                                            <p:strVal val="#ppt_x"/>
                                          </p:val>
                                        </p:tav>
                                      </p:tavLst>
                                    </p:anim>
                                    <p:anim calcmode="lin" valueType="num">
                                      <p:cBhvr additive="base">
                                        <p:cTn id="56" dur="500" fill="hold"/>
                                        <p:tgtEl>
                                          <p:spTgt spid="14"/>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2" presetClass="entr" presetSubtype="2"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additive="base">
                                        <p:cTn id="60" dur="500" fill="hold"/>
                                        <p:tgtEl>
                                          <p:spTgt spid="18"/>
                                        </p:tgtEl>
                                        <p:attrNameLst>
                                          <p:attrName>ppt_x</p:attrName>
                                        </p:attrNameLst>
                                      </p:cBhvr>
                                      <p:tavLst>
                                        <p:tav tm="0">
                                          <p:val>
                                            <p:strVal val="1+#ppt_w/2"/>
                                          </p:val>
                                        </p:tav>
                                        <p:tav tm="100000">
                                          <p:val>
                                            <p:strVal val="#ppt_x"/>
                                          </p:val>
                                        </p:tav>
                                      </p:tavLst>
                                    </p:anim>
                                    <p:anim calcmode="lin" valueType="num">
                                      <p:cBhvr additive="base">
                                        <p:cTn id="61"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11" grpId="0" animBg="1"/>
      <p:bldP spid="12" grpId="0"/>
      <p:bldP spid="13" grpId="0"/>
      <p:bldP spid="14"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13">
            <a:extLst>
              <a:ext uri="{FF2B5EF4-FFF2-40B4-BE49-F238E27FC236}">
                <a16:creationId xmlns:a16="http://schemas.microsoft.com/office/drawing/2014/main" id="{00A9D1F3-C5A7-4734-8722-066BB8F09B9D}"/>
              </a:ext>
            </a:extLst>
          </p:cNvPr>
          <p:cNvCxnSpPr>
            <a:cxnSpLocks noChangeShapeType="1"/>
            <a:stCxn id="22" idx="7"/>
            <a:endCxn id="20" idx="3"/>
          </p:cNvCxnSpPr>
          <p:nvPr/>
        </p:nvCxnSpPr>
        <p:spPr bwMode="auto">
          <a:xfrm flipV="1">
            <a:off x="3039207" y="3934312"/>
            <a:ext cx="429424" cy="348643"/>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sp>
        <p:nvSpPr>
          <p:cNvPr id="8" name="直接连接符 17">
            <a:extLst>
              <a:ext uri="{FF2B5EF4-FFF2-40B4-BE49-F238E27FC236}">
                <a16:creationId xmlns:a16="http://schemas.microsoft.com/office/drawing/2014/main" id="{EF4A9506-BBFC-4FE6-9143-0C9CB7E68A52}"/>
              </a:ext>
            </a:extLst>
          </p:cNvPr>
          <p:cNvSpPr>
            <a:spLocks noChangeShapeType="1"/>
          </p:cNvSpPr>
          <p:nvPr/>
        </p:nvSpPr>
        <p:spPr bwMode="auto">
          <a:xfrm>
            <a:off x="4693130" y="3737316"/>
            <a:ext cx="810663" cy="583904"/>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lIns="91440" tIns="45720" rIns="91440" bIns="45720"/>
          <a:lstStyle/>
          <a:p>
            <a:pPr fontAlgn="base">
              <a:spcBef>
                <a:spcPct val="0"/>
              </a:spcBef>
              <a:spcAft>
                <a:spcPct val="0"/>
              </a:spcAft>
              <a:buFont typeface="Arial" panose="020B0604020202020204" pitchFamily="34" charset="0"/>
              <a:buNone/>
            </a:pPr>
            <a:endParaRPr lang="zh-CN" altLang="en-US" sz="1200" dirty="0">
              <a:solidFill>
                <a:prstClr val="black"/>
              </a:solidFill>
              <a:latin typeface="+mn-ea"/>
            </a:endParaRPr>
          </a:p>
        </p:txBody>
      </p:sp>
      <p:cxnSp>
        <p:nvCxnSpPr>
          <p:cNvPr id="9" name="直接连接符 20">
            <a:extLst>
              <a:ext uri="{FF2B5EF4-FFF2-40B4-BE49-F238E27FC236}">
                <a16:creationId xmlns:a16="http://schemas.microsoft.com/office/drawing/2014/main" id="{A5B55B3D-0E76-4679-BB2D-647212002BE5}"/>
              </a:ext>
            </a:extLst>
          </p:cNvPr>
          <p:cNvCxnSpPr>
            <a:cxnSpLocks noChangeShapeType="1"/>
            <a:stCxn id="18" idx="7"/>
            <a:endCxn id="16" idx="3"/>
          </p:cNvCxnSpPr>
          <p:nvPr/>
        </p:nvCxnSpPr>
        <p:spPr bwMode="auto">
          <a:xfrm flipV="1">
            <a:off x="6487357" y="3669288"/>
            <a:ext cx="742635" cy="653349"/>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10" name="直接连接符 23">
            <a:extLst>
              <a:ext uri="{FF2B5EF4-FFF2-40B4-BE49-F238E27FC236}">
                <a16:creationId xmlns:a16="http://schemas.microsoft.com/office/drawing/2014/main" id="{B7542721-E3FA-4173-BAA7-34A173834970}"/>
              </a:ext>
            </a:extLst>
          </p:cNvPr>
          <p:cNvCxnSpPr>
            <a:cxnSpLocks noChangeShapeType="1"/>
            <a:stCxn id="13" idx="5"/>
            <a:endCxn id="22" idx="1"/>
          </p:cNvCxnSpPr>
          <p:nvPr/>
        </p:nvCxnSpPr>
        <p:spPr bwMode="auto">
          <a:xfrm>
            <a:off x="1881319" y="4029269"/>
            <a:ext cx="355728" cy="253687"/>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11" name="直接连接符 43">
            <a:extLst>
              <a:ext uri="{FF2B5EF4-FFF2-40B4-BE49-F238E27FC236}">
                <a16:creationId xmlns:a16="http://schemas.microsoft.com/office/drawing/2014/main" id="{F8849A8C-4069-49EA-8AE6-4FC7516DD15B}"/>
              </a:ext>
            </a:extLst>
          </p:cNvPr>
          <p:cNvCxnSpPr>
            <a:cxnSpLocks noChangeShapeType="1"/>
            <a:stCxn id="14" idx="7"/>
            <a:endCxn id="18" idx="3"/>
          </p:cNvCxnSpPr>
          <p:nvPr/>
        </p:nvCxnSpPr>
        <p:spPr bwMode="auto">
          <a:xfrm flipV="1">
            <a:off x="5145229" y="5306204"/>
            <a:ext cx="358563" cy="331635"/>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12" name="直接连接符 72">
            <a:extLst>
              <a:ext uri="{FF2B5EF4-FFF2-40B4-BE49-F238E27FC236}">
                <a16:creationId xmlns:a16="http://schemas.microsoft.com/office/drawing/2014/main" id="{EAF41050-0538-40B9-ABF5-D2B397473230}"/>
              </a:ext>
            </a:extLst>
          </p:cNvPr>
          <p:cNvCxnSpPr>
            <a:cxnSpLocks noChangeShapeType="1"/>
            <a:stCxn id="16" idx="6"/>
            <a:endCxn id="15" idx="1"/>
          </p:cNvCxnSpPr>
          <p:nvPr/>
        </p:nvCxnSpPr>
        <p:spPr bwMode="auto">
          <a:xfrm>
            <a:off x="8973202" y="2947912"/>
            <a:ext cx="497453" cy="334469"/>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sp>
        <p:nvSpPr>
          <p:cNvPr id="13" name="椭圆 56">
            <a:extLst>
              <a:ext uri="{FF2B5EF4-FFF2-40B4-BE49-F238E27FC236}">
                <a16:creationId xmlns:a16="http://schemas.microsoft.com/office/drawing/2014/main" id="{731E4B3B-FC17-449C-BF3A-D51715E1FA90}"/>
              </a:ext>
            </a:extLst>
          </p:cNvPr>
          <p:cNvSpPr>
            <a:spLocks noChangeArrowheads="1"/>
          </p:cNvSpPr>
          <p:nvPr/>
        </p:nvSpPr>
        <p:spPr bwMode="auto">
          <a:xfrm rot="21019160">
            <a:off x="1466068" y="3669288"/>
            <a:ext cx="457769" cy="456352"/>
          </a:xfrm>
          <a:prstGeom prst="ellipse">
            <a:avLst/>
          </a:prstGeom>
          <a:solidFill>
            <a:schemeClr val="accent1"/>
          </a:solidFill>
          <a:ln>
            <a:noFill/>
          </a:ln>
          <a:extLst/>
        </p:spPr>
        <p:txBody>
          <a:bodyPr lIns="107527" tIns="53764" rIns="107527" bIns="53764"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rgbClr val="FFFFFF"/>
              </a:solidFill>
              <a:latin typeface="+mn-ea"/>
              <a:ea typeface="+mn-ea"/>
              <a:sym typeface="方正兰亭黑_GBK" panose="02000000000000000000" pitchFamily="2" charset="-122"/>
            </a:endParaRPr>
          </a:p>
        </p:txBody>
      </p:sp>
      <p:sp>
        <p:nvSpPr>
          <p:cNvPr id="14" name="椭圆 58">
            <a:extLst>
              <a:ext uri="{FF2B5EF4-FFF2-40B4-BE49-F238E27FC236}">
                <a16:creationId xmlns:a16="http://schemas.microsoft.com/office/drawing/2014/main" id="{8F44A915-9714-48AC-A8C6-FB166F753EE5}"/>
              </a:ext>
            </a:extLst>
          </p:cNvPr>
          <p:cNvSpPr>
            <a:spLocks noChangeArrowheads="1"/>
          </p:cNvSpPr>
          <p:nvPr/>
        </p:nvSpPr>
        <p:spPr bwMode="auto">
          <a:xfrm>
            <a:off x="4643525" y="5551388"/>
            <a:ext cx="586739" cy="588155"/>
          </a:xfrm>
          <a:prstGeom prst="ellipse">
            <a:avLst/>
          </a:prstGeom>
          <a:solidFill>
            <a:srgbClr val="01E2BC"/>
          </a:solidFill>
          <a:ln>
            <a:noFill/>
          </a:ln>
          <a:extLst/>
        </p:spPr>
        <p:txBody>
          <a:bodyPr lIns="107527" tIns="53764" rIns="107527" bIns="53764"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rgbClr val="FFFFFF"/>
              </a:solidFill>
              <a:latin typeface="+mn-ea"/>
              <a:ea typeface="+mn-ea"/>
              <a:sym typeface="方正兰亭黑_GBK" panose="02000000000000000000" pitchFamily="2" charset="-122"/>
            </a:endParaRPr>
          </a:p>
        </p:txBody>
      </p:sp>
      <p:sp>
        <p:nvSpPr>
          <p:cNvPr id="15" name="椭圆 70">
            <a:extLst>
              <a:ext uri="{FF2B5EF4-FFF2-40B4-BE49-F238E27FC236}">
                <a16:creationId xmlns:a16="http://schemas.microsoft.com/office/drawing/2014/main" id="{95B95264-63FD-444C-9246-F7BE3D5B4F6E}"/>
              </a:ext>
            </a:extLst>
          </p:cNvPr>
          <p:cNvSpPr>
            <a:spLocks noChangeArrowheads="1"/>
          </p:cNvSpPr>
          <p:nvPr/>
        </p:nvSpPr>
        <p:spPr bwMode="auto">
          <a:xfrm>
            <a:off x="9371448" y="3183174"/>
            <a:ext cx="678859" cy="678860"/>
          </a:xfrm>
          <a:prstGeom prst="ellipse">
            <a:avLst/>
          </a:prstGeom>
          <a:solidFill>
            <a:schemeClr val="accent4"/>
          </a:solidFill>
          <a:ln>
            <a:noFill/>
          </a:ln>
          <a:extLst/>
        </p:spPr>
        <p:txBody>
          <a:bodyPr lIns="107527" tIns="53764" rIns="107527" bIns="53764"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rgbClr val="FFFFFF"/>
              </a:solidFill>
              <a:latin typeface="+mn-ea"/>
              <a:ea typeface="+mn-ea"/>
              <a:sym typeface="方正兰亭黑_GBK" panose="02000000000000000000" pitchFamily="2" charset="-122"/>
            </a:endParaRPr>
          </a:p>
        </p:txBody>
      </p:sp>
      <p:grpSp>
        <p:nvGrpSpPr>
          <p:cNvPr id="2" name="组合 23">
            <a:extLst>
              <a:ext uri="{FF2B5EF4-FFF2-40B4-BE49-F238E27FC236}">
                <a16:creationId xmlns:a16="http://schemas.microsoft.com/office/drawing/2014/main" id="{F69A9127-5FFA-4ED5-9B45-45A78DD05840}"/>
              </a:ext>
            </a:extLst>
          </p:cNvPr>
          <p:cNvGrpSpPr/>
          <p:nvPr/>
        </p:nvGrpSpPr>
        <p:grpSpPr>
          <a:xfrm>
            <a:off x="7067107" y="4392360"/>
            <a:ext cx="4036324" cy="1213502"/>
            <a:chOff x="7440093" y="3942239"/>
            <a:chExt cx="4521218" cy="1359284"/>
          </a:xfrm>
        </p:grpSpPr>
        <p:sp>
          <p:nvSpPr>
            <p:cNvPr id="25" name="Freeform 5">
              <a:extLst>
                <a:ext uri="{FF2B5EF4-FFF2-40B4-BE49-F238E27FC236}">
                  <a16:creationId xmlns:a16="http://schemas.microsoft.com/office/drawing/2014/main" id="{7EDD2FBB-5523-4F9E-B166-07C07A9D7CF5}"/>
                </a:ext>
              </a:extLst>
            </p:cNvPr>
            <p:cNvSpPr>
              <a:spLocks/>
            </p:cNvSpPr>
            <p:nvPr/>
          </p:nvSpPr>
          <p:spPr bwMode="auto">
            <a:xfrm>
              <a:off x="7452465" y="3942239"/>
              <a:ext cx="2525342" cy="550615"/>
            </a:xfrm>
            <a:custGeom>
              <a:avLst/>
              <a:gdLst>
                <a:gd name="T0" fmla="*/ 0 w 4466"/>
                <a:gd name="T1" fmla="*/ 0 h 1312"/>
                <a:gd name="T2" fmla="*/ 4466 w 4466"/>
                <a:gd name="T3" fmla="*/ 0 h 1312"/>
                <a:gd name="T4" fmla="*/ 4185 w 4466"/>
                <a:gd name="T5" fmla="*/ 656 h 1312"/>
                <a:gd name="T6" fmla="*/ 4466 w 4466"/>
                <a:gd name="T7" fmla="*/ 1312 h 1312"/>
                <a:gd name="T8" fmla="*/ 0 w 4466"/>
                <a:gd name="T9" fmla="*/ 1312 h 1312"/>
                <a:gd name="T10" fmla="*/ 282 w 4466"/>
                <a:gd name="T11" fmla="*/ 656 h 1312"/>
                <a:gd name="T12" fmla="*/ 0 w 4466"/>
                <a:gd name="T13" fmla="*/ 0 h 1312"/>
              </a:gdLst>
              <a:ahLst/>
              <a:cxnLst>
                <a:cxn ang="0">
                  <a:pos x="T0" y="T1"/>
                </a:cxn>
                <a:cxn ang="0">
                  <a:pos x="T2" y="T3"/>
                </a:cxn>
                <a:cxn ang="0">
                  <a:pos x="T4" y="T5"/>
                </a:cxn>
                <a:cxn ang="0">
                  <a:pos x="T6" y="T7"/>
                </a:cxn>
                <a:cxn ang="0">
                  <a:pos x="T8" y="T9"/>
                </a:cxn>
                <a:cxn ang="0">
                  <a:pos x="T10" y="T11"/>
                </a:cxn>
                <a:cxn ang="0">
                  <a:pos x="T12" y="T13"/>
                </a:cxn>
              </a:cxnLst>
              <a:rect l="0" t="0" r="r" b="b"/>
              <a:pathLst>
                <a:path w="4466" h="1312">
                  <a:moveTo>
                    <a:pt x="0" y="0"/>
                  </a:moveTo>
                  <a:lnTo>
                    <a:pt x="4466" y="0"/>
                  </a:lnTo>
                  <a:lnTo>
                    <a:pt x="4185" y="656"/>
                  </a:lnTo>
                  <a:lnTo>
                    <a:pt x="4466" y="1312"/>
                  </a:lnTo>
                  <a:lnTo>
                    <a:pt x="0" y="1312"/>
                  </a:lnTo>
                  <a:lnTo>
                    <a:pt x="282" y="65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200" dirty="0">
                <a:latin typeface="+mn-ea"/>
              </a:endParaRPr>
            </a:p>
          </p:txBody>
        </p:sp>
        <p:sp>
          <p:nvSpPr>
            <p:cNvPr id="26" name="矩形 19">
              <a:extLst>
                <a:ext uri="{FF2B5EF4-FFF2-40B4-BE49-F238E27FC236}">
                  <a16:creationId xmlns:a16="http://schemas.microsoft.com/office/drawing/2014/main" id="{421434E5-672B-4532-BCD7-0C1781CD442D}"/>
                </a:ext>
              </a:extLst>
            </p:cNvPr>
            <p:cNvSpPr>
              <a:spLocks noChangeArrowheads="1"/>
            </p:cNvSpPr>
            <p:nvPr/>
          </p:nvSpPr>
          <p:spPr bwMode="auto">
            <a:xfrm>
              <a:off x="7888547" y="3970021"/>
              <a:ext cx="1585852" cy="413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zh-CN" altLang="en-US" sz="1200" dirty="0">
                  <a:solidFill>
                    <a:schemeClr val="bg1"/>
                  </a:solidFill>
                  <a:latin typeface="+mn-ea"/>
                  <a:sym typeface="微软雅黑" panose="020B0503020204020204" pitchFamily="34" charset="-122"/>
                </a:rPr>
                <a:t>单击此处添加标题</a:t>
              </a:r>
              <a:endParaRPr lang="zh-CN" altLang="en-US" sz="2400" dirty="0">
                <a:solidFill>
                  <a:schemeClr val="bg1"/>
                </a:solidFill>
                <a:latin typeface="+mn-ea"/>
              </a:endParaRPr>
            </a:p>
          </p:txBody>
        </p:sp>
        <p:sp>
          <p:nvSpPr>
            <p:cNvPr id="27" name="文本框 18">
              <a:extLst>
                <a:ext uri="{FF2B5EF4-FFF2-40B4-BE49-F238E27FC236}">
                  <a16:creationId xmlns:a16="http://schemas.microsoft.com/office/drawing/2014/main" id="{913BC03E-5087-4FD3-AA21-652B7AC84024}"/>
                </a:ext>
              </a:extLst>
            </p:cNvPr>
            <p:cNvSpPr txBox="1">
              <a:spLocks noChangeArrowheads="1"/>
            </p:cNvSpPr>
            <p:nvPr/>
          </p:nvSpPr>
          <p:spPr bwMode="auto">
            <a:xfrm>
              <a:off x="7440093" y="4646281"/>
              <a:ext cx="4521218" cy="65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067" dirty="0">
                  <a:solidFill>
                    <a:schemeClr val="bg1">
                      <a:lumMod val="85000"/>
                    </a:schemeClr>
                  </a:solidFill>
                  <a:latin typeface="+mn-ea"/>
                  <a:ea typeface="+mn-ea"/>
                </a:rPr>
                <a:t>点击输入详细内容，添加你的具体内容。点击输入详细内容，添加你的具体内容。点击输入详细内容，添加你的具体内容。点击输入详细内容，添加你的具体内容。</a:t>
              </a:r>
            </a:p>
          </p:txBody>
        </p:sp>
      </p:grpSp>
      <p:grpSp>
        <p:nvGrpSpPr>
          <p:cNvPr id="3" name="组合 35">
            <a:extLst>
              <a:ext uri="{FF2B5EF4-FFF2-40B4-BE49-F238E27FC236}">
                <a16:creationId xmlns:a16="http://schemas.microsoft.com/office/drawing/2014/main" id="{31B5A0FE-0B04-48FC-9C95-D9E5DCA34524}"/>
              </a:ext>
            </a:extLst>
          </p:cNvPr>
          <p:cNvGrpSpPr/>
          <p:nvPr/>
        </p:nvGrpSpPr>
        <p:grpSpPr>
          <a:xfrm>
            <a:off x="6930957" y="1927497"/>
            <a:ext cx="2042247" cy="2040831"/>
            <a:chOff x="6930955" y="1927496"/>
            <a:chExt cx="2042247" cy="2040830"/>
          </a:xfrm>
          <a:solidFill>
            <a:schemeClr val="accent4"/>
          </a:solidFill>
        </p:grpSpPr>
        <p:grpSp>
          <p:nvGrpSpPr>
            <p:cNvPr id="4" name="Group 21">
              <a:extLst>
                <a:ext uri="{FF2B5EF4-FFF2-40B4-BE49-F238E27FC236}">
                  <a16:creationId xmlns:a16="http://schemas.microsoft.com/office/drawing/2014/main" id="{D08D1D68-1626-4C7D-884F-07E07EDFCFFE}"/>
                </a:ext>
              </a:extLst>
            </p:cNvPr>
            <p:cNvGrpSpPr>
              <a:grpSpLocks/>
            </p:cNvGrpSpPr>
            <p:nvPr/>
          </p:nvGrpSpPr>
          <p:grpSpPr bwMode="auto">
            <a:xfrm>
              <a:off x="6930955" y="1927496"/>
              <a:ext cx="2042247" cy="2040830"/>
              <a:chOff x="0" y="0"/>
              <a:chExt cx="1080120" cy="1080120"/>
            </a:xfrm>
            <a:grpFill/>
          </p:grpSpPr>
          <p:sp>
            <p:nvSpPr>
              <p:cNvPr id="16" name="椭圆 38">
                <a:extLst>
                  <a:ext uri="{FF2B5EF4-FFF2-40B4-BE49-F238E27FC236}">
                    <a16:creationId xmlns:a16="http://schemas.microsoft.com/office/drawing/2014/main" id="{F8F44E80-8973-4C8C-B3F3-610143C091E3}"/>
                  </a:ext>
                </a:extLst>
              </p:cNvPr>
              <p:cNvSpPr>
                <a:spLocks noChangeArrowheads="1"/>
              </p:cNvSpPr>
              <p:nvPr/>
            </p:nvSpPr>
            <p:spPr bwMode="auto">
              <a:xfrm>
                <a:off x="0" y="0"/>
                <a:ext cx="1080120" cy="1080120"/>
              </a:xfrm>
              <a:prstGeom prst="ellipse">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rgbClr val="FFFFFF"/>
                  </a:solidFill>
                  <a:latin typeface="+mn-ea"/>
                  <a:ea typeface="+mn-ea"/>
                  <a:sym typeface="方正兰亭黑_GBK" panose="02000000000000000000" pitchFamily="2" charset="-122"/>
                </a:endParaRPr>
              </a:p>
            </p:txBody>
          </p:sp>
          <p:sp>
            <p:nvSpPr>
              <p:cNvPr id="17" name="椭圆 39">
                <a:extLst>
                  <a:ext uri="{FF2B5EF4-FFF2-40B4-BE49-F238E27FC236}">
                    <a16:creationId xmlns:a16="http://schemas.microsoft.com/office/drawing/2014/main" id="{B19FE7AD-B7C5-4AEA-AE0D-BF7FE344D1C4}"/>
                  </a:ext>
                </a:extLst>
              </p:cNvPr>
              <p:cNvSpPr>
                <a:spLocks noChangeArrowheads="1"/>
              </p:cNvSpPr>
              <p:nvPr/>
            </p:nvSpPr>
            <p:spPr bwMode="auto">
              <a:xfrm>
                <a:off x="72008" y="72008"/>
                <a:ext cx="936104" cy="936104"/>
              </a:xfrm>
              <a:prstGeom prst="ellipse">
                <a:avLst/>
              </a:prstGeom>
              <a:grpFill/>
              <a:ln w="19050">
                <a:noFill/>
                <a:round/>
                <a:headEnd/>
                <a:tailE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rgbClr val="FFFFFF"/>
                  </a:solidFill>
                  <a:latin typeface="+mn-ea"/>
                  <a:ea typeface="+mn-ea"/>
                  <a:sym typeface="方正兰亭黑_GBK" panose="02000000000000000000" pitchFamily="2" charset="-122"/>
                </a:endParaRPr>
              </a:p>
            </p:txBody>
          </p:sp>
        </p:grpSp>
        <p:sp>
          <p:nvSpPr>
            <p:cNvPr id="28" name="矩形 19">
              <a:extLst>
                <a:ext uri="{FF2B5EF4-FFF2-40B4-BE49-F238E27FC236}">
                  <a16:creationId xmlns:a16="http://schemas.microsoft.com/office/drawing/2014/main" id="{F170AE4A-77C4-4951-9406-4EEDF0B34902}"/>
                </a:ext>
              </a:extLst>
            </p:cNvPr>
            <p:cNvSpPr>
              <a:spLocks noChangeArrowheads="1"/>
            </p:cNvSpPr>
            <p:nvPr/>
          </p:nvSpPr>
          <p:spPr bwMode="auto">
            <a:xfrm>
              <a:off x="7236593" y="2685521"/>
              <a:ext cx="1415772" cy="6463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zh-CN" altLang="en-US" sz="2400" dirty="0">
                  <a:solidFill>
                    <a:schemeClr val="bg1"/>
                  </a:solidFill>
                  <a:latin typeface="+mn-ea"/>
                  <a:sym typeface="微软雅黑" panose="020B0503020204020204" pitchFamily="34" charset="-122"/>
                </a:rPr>
                <a:t>添加标题</a:t>
              </a:r>
              <a:endParaRPr lang="zh-CN" altLang="en-US" sz="2800" dirty="0">
                <a:solidFill>
                  <a:schemeClr val="bg1"/>
                </a:solidFill>
                <a:latin typeface="+mn-ea"/>
              </a:endParaRPr>
            </a:p>
          </p:txBody>
        </p:sp>
      </p:grpSp>
      <p:grpSp>
        <p:nvGrpSpPr>
          <p:cNvPr id="5" name="组合 34">
            <a:extLst>
              <a:ext uri="{FF2B5EF4-FFF2-40B4-BE49-F238E27FC236}">
                <a16:creationId xmlns:a16="http://schemas.microsoft.com/office/drawing/2014/main" id="{BAC6665C-C3AF-438E-A5A8-EF91A2D4584E}"/>
              </a:ext>
            </a:extLst>
          </p:cNvPr>
          <p:cNvGrpSpPr/>
          <p:nvPr/>
        </p:nvGrpSpPr>
        <p:grpSpPr>
          <a:xfrm>
            <a:off x="5299709" y="4117138"/>
            <a:ext cx="1393151" cy="1393149"/>
            <a:chOff x="5299708" y="4117137"/>
            <a:chExt cx="1393150" cy="1393149"/>
          </a:xfrm>
          <a:solidFill>
            <a:srgbClr val="01E2BC"/>
          </a:solidFill>
        </p:grpSpPr>
        <p:grpSp>
          <p:nvGrpSpPr>
            <p:cNvPr id="6" name="Group 16">
              <a:extLst>
                <a:ext uri="{FF2B5EF4-FFF2-40B4-BE49-F238E27FC236}">
                  <a16:creationId xmlns:a16="http://schemas.microsoft.com/office/drawing/2014/main" id="{46F4B36E-9F9A-417E-AA67-D5964404B295}"/>
                </a:ext>
              </a:extLst>
            </p:cNvPr>
            <p:cNvGrpSpPr>
              <a:grpSpLocks/>
            </p:cNvGrpSpPr>
            <p:nvPr/>
          </p:nvGrpSpPr>
          <p:grpSpPr bwMode="auto">
            <a:xfrm>
              <a:off x="5299708" y="4117137"/>
              <a:ext cx="1393150" cy="1393149"/>
              <a:chOff x="0" y="0"/>
              <a:chExt cx="1080120" cy="1080120"/>
            </a:xfrm>
            <a:grpFill/>
          </p:grpSpPr>
          <p:sp>
            <p:nvSpPr>
              <p:cNvPr id="18" name="椭圆 32">
                <a:extLst>
                  <a:ext uri="{FF2B5EF4-FFF2-40B4-BE49-F238E27FC236}">
                    <a16:creationId xmlns:a16="http://schemas.microsoft.com/office/drawing/2014/main" id="{8CC3BAB2-5EF3-482D-87FB-BEA74F340ED3}"/>
                  </a:ext>
                </a:extLst>
              </p:cNvPr>
              <p:cNvSpPr>
                <a:spLocks noChangeArrowheads="1"/>
              </p:cNvSpPr>
              <p:nvPr/>
            </p:nvSpPr>
            <p:spPr bwMode="auto">
              <a:xfrm>
                <a:off x="0" y="0"/>
                <a:ext cx="1080120" cy="1080120"/>
              </a:xfrm>
              <a:prstGeom prst="ellipse">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rgbClr val="FFFFFF"/>
                  </a:solidFill>
                  <a:latin typeface="+mn-ea"/>
                  <a:ea typeface="+mn-ea"/>
                  <a:sym typeface="方正兰亭黑_GBK" panose="02000000000000000000" pitchFamily="2" charset="-122"/>
                </a:endParaRPr>
              </a:p>
            </p:txBody>
          </p:sp>
          <p:sp>
            <p:nvSpPr>
              <p:cNvPr id="19" name="椭圆 33">
                <a:extLst>
                  <a:ext uri="{FF2B5EF4-FFF2-40B4-BE49-F238E27FC236}">
                    <a16:creationId xmlns:a16="http://schemas.microsoft.com/office/drawing/2014/main" id="{ECDB0275-A7EF-44EB-845E-E54815E39991}"/>
                  </a:ext>
                </a:extLst>
              </p:cNvPr>
              <p:cNvSpPr>
                <a:spLocks noChangeArrowheads="1"/>
              </p:cNvSpPr>
              <p:nvPr/>
            </p:nvSpPr>
            <p:spPr bwMode="auto">
              <a:xfrm>
                <a:off x="72008" y="72008"/>
                <a:ext cx="936104" cy="936104"/>
              </a:xfrm>
              <a:prstGeom prst="ellipse">
                <a:avLst/>
              </a:prstGeom>
              <a:grpFill/>
              <a:ln w="19050">
                <a:noFill/>
                <a:round/>
                <a:headEnd/>
                <a:tailE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rgbClr val="FFFFFF"/>
                  </a:solidFill>
                  <a:latin typeface="+mn-ea"/>
                  <a:ea typeface="+mn-ea"/>
                  <a:sym typeface="方正兰亭黑_GBK" panose="02000000000000000000" pitchFamily="2" charset="-122"/>
                </a:endParaRPr>
              </a:p>
            </p:txBody>
          </p:sp>
        </p:grpSp>
        <p:sp>
          <p:nvSpPr>
            <p:cNvPr id="29" name="矩形 19">
              <a:extLst>
                <a:ext uri="{FF2B5EF4-FFF2-40B4-BE49-F238E27FC236}">
                  <a16:creationId xmlns:a16="http://schemas.microsoft.com/office/drawing/2014/main" id="{3698FE58-290E-4753-81D0-FD0BB821B4B0}"/>
                </a:ext>
              </a:extLst>
            </p:cNvPr>
            <p:cNvSpPr>
              <a:spLocks noChangeArrowheads="1"/>
            </p:cNvSpPr>
            <p:nvPr/>
          </p:nvSpPr>
          <p:spPr bwMode="auto">
            <a:xfrm>
              <a:off x="5528847" y="4637424"/>
              <a:ext cx="934870" cy="4310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zh-CN" altLang="en-US" sz="1467" dirty="0">
                  <a:solidFill>
                    <a:schemeClr val="bg1"/>
                  </a:solidFill>
                  <a:latin typeface="+mn-ea"/>
                  <a:sym typeface="微软雅黑" panose="020B0503020204020204" pitchFamily="34" charset="-122"/>
                </a:rPr>
                <a:t>添加标题</a:t>
              </a:r>
              <a:endParaRPr lang="zh-CN" altLang="en-US" sz="2000" dirty="0">
                <a:solidFill>
                  <a:schemeClr val="bg1"/>
                </a:solidFill>
                <a:latin typeface="+mn-ea"/>
              </a:endParaRPr>
            </a:p>
          </p:txBody>
        </p:sp>
      </p:grpSp>
      <p:grpSp>
        <p:nvGrpSpPr>
          <p:cNvPr id="24" name="组合 31">
            <a:extLst>
              <a:ext uri="{FF2B5EF4-FFF2-40B4-BE49-F238E27FC236}">
                <a16:creationId xmlns:a16="http://schemas.microsoft.com/office/drawing/2014/main" id="{10020944-54DB-4EB2-B7E9-7ABDB91669D6}"/>
              </a:ext>
            </a:extLst>
          </p:cNvPr>
          <p:cNvGrpSpPr/>
          <p:nvPr/>
        </p:nvGrpSpPr>
        <p:grpSpPr>
          <a:xfrm>
            <a:off x="3241871" y="2607774"/>
            <a:ext cx="1554716" cy="1554716"/>
            <a:chOff x="3241871" y="2607773"/>
            <a:chExt cx="1554716" cy="1554716"/>
          </a:xfrm>
          <a:solidFill>
            <a:srgbClr val="01E2BC"/>
          </a:solidFill>
        </p:grpSpPr>
        <p:grpSp>
          <p:nvGrpSpPr>
            <p:cNvPr id="32" name="Group 11">
              <a:extLst>
                <a:ext uri="{FF2B5EF4-FFF2-40B4-BE49-F238E27FC236}">
                  <a16:creationId xmlns:a16="http://schemas.microsoft.com/office/drawing/2014/main" id="{5FA6D9C7-9671-40A6-A0AB-E69B1508286F}"/>
                </a:ext>
              </a:extLst>
            </p:cNvPr>
            <p:cNvGrpSpPr>
              <a:grpSpLocks/>
            </p:cNvGrpSpPr>
            <p:nvPr/>
          </p:nvGrpSpPr>
          <p:grpSpPr bwMode="auto">
            <a:xfrm>
              <a:off x="3241871" y="2607773"/>
              <a:ext cx="1554716" cy="1554716"/>
              <a:chOff x="0" y="0"/>
              <a:chExt cx="1080120" cy="1080120"/>
            </a:xfrm>
            <a:grpFill/>
          </p:grpSpPr>
          <p:sp>
            <p:nvSpPr>
              <p:cNvPr id="20" name="椭圆 27">
                <a:extLst>
                  <a:ext uri="{FF2B5EF4-FFF2-40B4-BE49-F238E27FC236}">
                    <a16:creationId xmlns:a16="http://schemas.microsoft.com/office/drawing/2014/main" id="{9F27E906-AF76-4AF4-8BC6-3CFA6BCDE36D}"/>
                  </a:ext>
                </a:extLst>
              </p:cNvPr>
              <p:cNvSpPr>
                <a:spLocks noChangeArrowheads="1"/>
              </p:cNvSpPr>
              <p:nvPr/>
            </p:nvSpPr>
            <p:spPr bwMode="auto">
              <a:xfrm>
                <a:off x="0" y="0"/>
                <a:ext cx="1080120" cy="1080120"/>
              </a:xfrm>
              <a:prstGeom prst="ellipse">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rgbClr val="FFFFFF"/>
                  </a:solidFill>
                  <a:latin typeface="+mn-ea"/>
                  <a:ea typeface="+mn-ea"/>
                  <a:sym typeface="方正兰亭黑_GBK" panose="02000000000000000000" pitchFamily="2" charset="-122"/>
                </a:endParaRPr>
              </a:p>
            </p:txBody>
          </p:sp>
          <p:sp>
            <p:nvSpPr>
              <p:cNvPr id="21" name="椭圆 28">
                <a:extLst>
                  <a:ext uri="{FF2B5EF4-FFF2-40B4-BE49-F238E27FC236}">
                    <a16:creationId xmlns:a16="http://schemas.microsoft.com/office/drawing/2014/main" id="{8D775C17-5C94-480A-B565-10782517A98E}"/>
                  </a:ext>
                </a:extLst>
              </p:cNvPr>
              <p:cNvSpPr>
                <a:spLocks noChangeArrowheads="1"/>
              </p:cNvSpPr>
              <p:nvPr/>
            </p:nvSpPr>
            <p:spPr bwMode="auto">
              <a:xfrm>
                <a:off x="72008" y="72008"/>
                <a:ext cx="936104" cy="936104"/>
              </a:xfrm>
              <a:prstGeom prst="ellipse">
                <a:avLst/>
              </a:prstGeom>
              <a:grpFill/>
              <a:ln w="19050">
                <a:noFill/>
                <a:round/>
                <a:headEnd/>
                <a:tailE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rgbClr val="FFFFFF"/>
                  </a:solidFill>
                  <a:latin typeface="+mn-ea"/>
                  <a:ea typeface="+mn-ea"/>
                  <a:sym typeface="方正兰亭黑_GBK" panose="02000000000000000000" pitchFamily="2" charset="-122"/>
                </a:endParaRPr>
              </a:p>
            </p:txBody>
          </p:sp>
        </p:grpSp>
        <p:sp>
          <p:nvSpPr>
            <p:cNvPr id="30" name="矩形 19">
              <a:extLst>
                <a:ext uri="{FF2B5EF4-FFF2-40B4-BE49-F238E27FC236}">
                  <a16:creationId xmlns:a16="http://schemas.microsoft.com/office/drawing/2014/main" id="{05256BE6-8620-4AE5-B72C-16C1BBA3B623}"/>
                </a:ext>
              </a:extLst>
            </p:cNvPr>
            <p:cNvSpPr>
              <a:spLocks noChangeArrowheads="1"/>
            </p:cNvSpPr>
            <p:nvPr/>
          </p:nvSpPr>
          <p:spPr bwMode="auto">
            <a:xfrm>
              <a:off x="3551591" y="3154068"/>
              <a:ext cx="1005403" cy="4616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zh-CN" altLang="en-US" sz="1600" dirty="0">
                  <a:solidFill>
                    <a:schemeClr val="bg1"/>
                  </a:solidFill>
                  <a:latin typeface="+mn-ea"/>
                  <a:sym typeface="微软雅黑" panose="020B0503020204020204" pitchFamily="34" charset="-122"/>
                </a:rPr>
                <a:t>添加标题</a:t>
              </a:r>
              <a:endParaRPr lang="zh-CN" altLang="en-US" sz="2400" dirty="0">
                <a:solidFill>
                  <a:schemeClr val="bg1"/>
                </a:solidFill>
                <a:latin typeface="+mn-ea"/>
              </a:endParaRPr>
            </a:p>
          </p:txBody>
        </p:sp>
      </p:grpSp>
      <p:grpSp>
        <p:nvGrpSpPr>
          <p:cNvPr id="35" name="组合 1">
            <a:extLst>
              <a:ext uri="{FF2B5EF4-FFF2-40B4-BE49-F238E27FC236}">
                <a16:creationId xmlns:a16="http://schemas.microsoft.com/office/drawing/2014/main" id="{63DA33A6-1A5E-4C1A-9D17-C95EB8340663}"/>
              </a:ext>
            </a:extLst>
          </p:cNvPr>
          <p:cNvGrpSpPr/>
          <p:nvPr/>
        </p:nvGrpSpPr>
        <p:grpSpPr>
          <a:xfrm>
            <a:off x="2071228" y="4117137"/>
            <a:ext cx="1133795" cy="1135211"/>
            <a:chOff x="2071228" y="4117137"/>
            <a:chExt cx="1133794" cy="1135211"/>
          </a:xfrm>
          <a:solidFill>
            <a:schemeClr val="accent1"/>
          </a:solidFill>
        </p:grpSpPr>
        <p:grpSp>
          <p:nvGrpSpPr>
            <p:cNvPr id="36" name="Group 6">
              <a:extLst>
                <a:ext uri="{FF2B5EF4-FFF2-40B4-BE49-F238E27FC236}">
                  <a16:creationId xmlns:a16="http://schemas.microsoft.com/office/drawing/2014/main" id="{DAC47C00-02B2-4943-AF07-F7BDF1D558D4}"/>
                </a:ext>
              </a:extLst>
            </p:cNvPr>
            <p:cNvGrpSpPr>
              <a:grpSpLocks/>
            </p:cNvGrpSpPr>
            <p:nvPr/>
          </p:nvGrpSpPr>
          <p:grpSpPr bwMode="auto">
            <a:xfrm>
              <a:off x="2071228" y="4117137"/>
              <a:ext cx="1133794" cy="1135211"/>
              <a:chOff x="0" y="0"/>
              <a:chExt cx="1080120" cy="1080120"/>
            </a:xfrm>
            <a:grpFill/>
          </p:grpSpPr>
          <p:sp>
            <p:nvSpPr>
              <p:cNvPr id="22" name="椭圆 6">
                <a:extLst>
                  <a:ext uri="{FF2B5EF4-FFF2-40B4-BE49-F238E27FC236}">
                    <a16:creationId xmlns:a16="http://schemas.microsoft.com/office/drawing/2014/main" id="{8ACCF9ED-F99B-453A-BC4E-F4293A0BA67C}"/>
                  </a:ext>
                </a:extLst>
              </p:cNvPr>
              <p:cNvSpPr>
                <a:spLocks noChangeArrowheads="1"/>
              </p:cNvSpPr>
              <p:nvPr/>
            </p:nvSpPr>
            <p:spPr bwMode="auto">
              <a:xfrm>
                <a:off x="0" y="0"/>
                <a:ext cx="1080120" cy="1080120"/>
              </a:xfrm>
              <a:prstGeom prst="ellipse">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rgbClr val="FFFFFF"/>
                  </a:solidFill>
                  <a:latin typeface="+mn-ea"/>
                  <a:ea typeface="+mn-ea"/>
                  <a:sym typeface="方正兰亭黑_GBK" panose="02000000000000000000" pitchFamily="2" charset="-122"/>
                </a:endParaRPr>
              </a:p>
            </p:txBody>
          </p:sp>
          <p:sp>
            <p:nvSpPr>
              <p:cNvPr id="23" name="椭圆 5">
                <a:extLst>
                  <a:ext uri="{FF2B5EF4-FFF2-40B4-BE49-F238E27FC236}">
                    <a16:creationId xmlns:a16="http://schemas.microsoft.com/office/drawing/2014/main" id="{92AD1C22-A475-4F28-A1DB-9F7939BAA4A3}"/>
                  </a:ext>
                </a:extLst>
              </p:cNvPr>
              <p:cNvSpPr>
                <a:spLocks noChangeArrowheads="1"/>
              </p:cNvSpPr>
              <p:nvPr/>
            </p:nvSpPr>
            <p:spPr bwMode="auto">
              <a:xfrm>
                <a:off x="72008" y="72008"/>
                <a:ext cx="936104" cy="936104"/>
              </a:xfrm>
              <a:prstGeom prst="ellipse">
                <a:avLst/>
              </a:prstGeom>
              <a:grpFill/>
              <a:ln w="19050">
                <a:noFill/>
                <a:round/>
                <a:headEnd/>
                <a:tailE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00" dirty="0">
                  <a:solidFill>
                    <a:srgbClr val="FFFFFF"/>
                  </a:solidFill>
                  <a:latin typeface="+mn-ea"/>
                  <a:ea typeface="+mn-ea"/>
                  <a:sym typeface="方正兰亭黑_GBK" panose="02000000000000000000" pitchFamily="2" charset="-122"/>
                </a:endParaRPr>
              </a:p>
            </p:txBody>
          </p:sp>
        </p:grpSp>
        <p:sp>
          <p:nvSpPr>
            <p:cNvPr id="31" name="矩形 19">
              <a:extLst>
                <a:ext uri="{FF2B5EF4-FFF2-40B4-BE49-F238E27FC236}">
                  <a16:creationId xmlns:a16="http://schemas.microsoft.com/office/drawing/2014/main" id="{6D24F104-79AC-4D00-BB69-024673F32469}"/>
                </a:ext>
              </a:extLst>
            </p:cNvPr>
            <p:cNvSpPr>
              <a:spLocks noChangeArrowheads="1"/>
            </p:cNvSpPr>
            <p:nvPr/>
          </p:nvSpPr>
          <p:spPr bwMode="auto">
            <a:xfrm>
              <a:off x="2246707" y="4548729"/>
              <a:ext cx="800218" cy="3693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zh-CN" altLang="en-US" sz="1200" dirty="0">
                  <a:solidFill>
                    <a:schemeClr val="bg1"/>
                  </a:solidFill>
                  <a:latin typeface="+mn-ea"/>
                  <a:sym typeface="微软雅黑" panose="020B0503020204020204" pitchFamily="34" charset="-122"/>
                </a:rPr>
                <a:t>添加标题</a:t>
              </a:r>
              <a:endParaRPr lang="zh-CN" altLang="en-US" sz="2400" dirty="0">
                <a:solidFill>
                  <a:schemeClr val="bg1"/>
                </a:solidFill>
                <a:latin typeface="+mn-ea"/>
              </a:endParaRPr>
            </a:p>
          </p:txBody>
        </p:sp>
      </p:grpSp>
      <p:grpSp>
        <p:nvGrpSpPr>
          <p:cNvPr id="37" name="组合 36">
            <a:extLst>
              <a:ext uri="{FF2B5EF4-FFF2-40B4-BE49-F238E27FC236}">
                <a16:creationId xmlns:a16="http://schemas.microsoft.com/office/drawing/2014/main" id="{31645D32-783B-4C5F-AC22-470039B91C2D}"/>
              </a:ext>
            </a:extLst>
          </p:cNvPr>
          <p:cNvGrpSpPr/>
          <p:nvPr/>
        </p:nvGrpSpPr>
        <p:grpSpPr>
          <a:xfrm>
            <a:off x="158392" y="198952"/>
            <a:ext cx="528636" cy="528636"/>
            <a:chOff x="590549" y="247651"/>
            <a:chExt cx="666750" cy="666750"/>
          </a:xfrm>
        </p:grpSpPr>
        <p:sp>
          <p:nvSpPr>
            <p:cNvPr id="38" name="任意多边形 7">
              <a:extLst>
                <a:ext uri="{FF2B5EF4-FFF2-40B4-BE49-F238E27FC236}">
                  <a16:creationId xmlns:a16="http://schemas.microsoft.com/office/drawing/2014/main" id="{F23790D7-D98C-4BEF-AB3D-08B336EBD64A}"/>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39" name="任意多边形 14">
              <a:extLst>
                <a:ext uri="{FF2B5EF4-FFF2-40B4-BE49-F238E27FC236}">
                  <a16:creationId xmlns:a16="http://schemas.microsoft.com/office/drawing/2014/main" id="{F2C0C9B2-1E19-454C-AED3-74701BBA3819}"/>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40" name="Rectangle 13">
            <a:extLst>
              <a:ext uri="{FF2B5EF4-FFF2-40B4-BE49-F238E27FC236}">
                <a16:creationId xmlns:a16="http://schemas.microsoft.com/office/drawing/2014/main" id="{0F8F338E-676B-49CD-9F65-5D291C2A512F}"/>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工作完成情况</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3983502475"/>
      </p:ext>
    </p:extLst>
  </p:cSld>
  <p:clrMapOvr>
    <a:masterClrMapping/>
  </p:clrMapOvr>
  <mc:AlternateContent xmlns:mc="http://schemas.openxmlformats.org/markup-compatibility/2006" xmlns:p14="http://schemas.microsoft.com/office/powerpoint/2010/main">
    <mc:Choice Requires="p14">
      <p:transition spd="slow" p14:dur="1500" advClick="0" advTm="3500">
        <p14:vortex dir="r"/>
      </p:transition>
    </mc:Choice>
    <mc:Fallback xmlns="">
      <p:transition spd="slow" advClick="0" advTm="3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par>
                                <p:cTn id="24" presetID="22" presetClass="entr" presetSubtype="4"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par>
                                <p:cTn id="27" presetID="22" presetClass="entr" presetSubtype="2"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right)">
                                      <p:cBhvr>
                                        <p:cTn id="29" dur="500"/>
                                        <p:tgtEl>
                                          <p:spTgt spid="12"/>
                                        </p:tgtEl>
                                      </p:cBhvr>
                                    </p:animEffect>
                                  </p:childTnLst>
                                </p:cTn>
                              </p:par>
                            </p:childTnLst>
                          </p:cTn>
                        </p:par>
                        <p:par>
                          <p:cTn id="30" fill="hold">
                            <p:stCondLst>
                              <p:cond delay="1000"/>
                            </p:stCondLst>
                            <p:childTnLst>
                              <p:par>
                                <p:cTn id="31" presetID="31" presetClass="entr" presetSubtype="0"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 calcmode="lin" valueType="num">
                                      <p:cBhvr>
                                        <p:cTn id="35" dur="500" fill="hold"/>
                                        <p:tgtEl>
                                          <p:spTgt spid="35"/>
                                        </p:tgtEl>
                                        <p:attrNameLst>
                                          <p:attrName>style.rotation</p:attrName>
                                        </p:attrNameLst>
                                      </p:cBhvr>
                                      <p:tavLst>
                                        <p:tav tm="0">
                                          <p:val>
                                            <p:fltVal val="90"/>
                                          </p:val>
                                        </p:tav>
                                        <p:tav tm="100000">
                                          <p:val>
                                            <p:fltVal val="0"/>
                                          </p:val>
                                        </p:tav>
                                      </p:tavLst>
                                    </p:anim>
                                    <p:animEffect transition="in" filter="fade">
                                      <p:cBhvr>
                                        <p:cTn id="36" dur="500"/>
                                        <p:tgtEl>
                                          <p:spTgt spid="35"/>
                                        </p:tgtEl>
                                      </p:cBhvr>
                                    </p:animEffect>
                                  </p:childTnLst>
                                </p:cTn>
                              </p:par>
                              <p:par>
                                <p:cTn id="37" presetID="31"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 calcmode="lin" valueType="num">
                                      <p:cBhvr>
                                        <p:cTn id="41" dur="500" fill="hold"/>
                                        <p:tgtEl>
                                          <p:spTgt spid="5"/>
                                        </p:tgtEl>
                                        <p:attrNameLst>
                                          <p:attrName>style.rotation</p:attrName>
                                        </p:attrNameLst>
                                      </p:cBhvr>
                                      <p:tavLst>
                                        <p:tav tm="0">
                                          <p:val>
                                            <p:fltVal val="90"/>
                                          </p:val>
                                        </p:tav>
                                        <p:tav tm="100000">
                                          <p:val>
                                            <p:fltVal val="0"/>
                                          </p:val>
                                        </p:tav>
                                      </p:tavLst>
                                    </p:anim>
                                    <p:animEffect transition="in" filter="fade">
                                      <p:cBhvr>
                                        <p:cTn id="42" dur="500"/>
                                        <p:tgtEl>
                                          <p:spTgt spid="5"/>
                                        </p:tgtEl>
                                      </p:cBhvr>
                                    </p:animEffect>
                                  </p:childTnLst>
                                </p:cTn>
                              </p:par>
                              <p:par>
                                <p:cTn id="43" presetID="31" presetClass="entr" presetSubtype="0" fill="hold" nodeType="with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p:cTn id="45" dur="500" fill="hold"/>
                                        <p:tgtEl>
                                          <p:spTgt spid="3"/>
                                        </p:tgtEl>
                                        <p:attrNameLst>
                                          <p:attrName>ppt_w</p:attrName>
                                        </p:attrNameLst>
                                      </p:cBhvr>
                                      <p:tavLst>
                                        <p:tav tm="0">
                                          <p:val>
                                            <p:fltVal val="0"/>
                                          </p:val>
                                        </p:tav>
                                        <p:tav tm="100000">
                                          <p:val>
                                            <p:strVal val="#ppt_w"/>
                                          </p:val>
                                        </p:tav>
                                      </p:tavLst>
                                    </p:anim>
                                    <p:anim calcmode="lin" valueType="num">
                                      <p:cBhvr>
                                        <p:cTn id="46" dur="500" fill="hold"/>
                                        <p:tgtEl>
                                          <p:spTgt spid="3"/>
                                        </p:tgtEl>
                                        <p:attrNameLst>
                                          <p:attrName>ppt_h</p:attrName>
                                        </p:attrNameLst>
                                      </p:cBhvr>
                                      <p:tavLst>
                                        <p:tav tm="0">
                                          <p:val>
                                            <p:fltVal val="0"/>
                                          </p:val>
                                        </p:tav>
                                        <p:tav tm="100000">
                                          <p:val>
                                            <p:strVal val="#ppt_h"/>
                                          </p:val>
                                        </p:tav>
                                      </p:tavLst>
                                    </p:anim>
                                    <p:anim calcmode="lin" valueType="num">
                                      <p:cBhvr>
                                        <p:cTn id="47" dur="500" fill="hold"/>
                                        <p:tgtEl>
                                          <p:spTgt spid="3"/>
                                        </p:tgtEl>
                                        <p:attrNameLst>
                                          <p:attrName>style.rotation</p:attrName>
                                        </p:attrNameLst>
                                      </p:cBhvr>
                                      <p:tavLst>
                                        <p:tav tm="0">
                                          <p:val>
                                            <p:fltVal val="90"/>
                                          </p:val>
                                        </p:tav>
                                        <p:tav tm="100000">
                                          <p:val>
                                            <p:fltVal val="0"/>
                                          </p:val>
                                        </p:tav>
                                      </p:tavLst>
                                    </p:anim>
                                    <p:animEffect transition="in" filter="fade">
                                      <p:cBhvr>
                                        <p:cTn id="48" dur="500"/>
                                        <p:tgtEl>
                                          <p:spTgt spid="3"/>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par>
                                <p:cTn id="53" presetID="22" presetClass="entr" presetSubtype="8" fill="hold"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right)">
                                      <p:cBhvr>
                                        <p:cTn id="58" dur="500"/>
                                        <p:tgtEl>
                                          <p:spTgt spid="8"/>
                                        </p:tgtEl>
                                      </p:cBhvr>
                                    </p:animEffect>
                                  </p:childTnLst>
                                </p:cTn>
                              </p:par>
                              <p:par>
                                <p:cTn id="59" presetID="31" presetClass="entr" presetSubtype="0"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 calcmode="lin" valueType="num">
                                      <p:cBhvr>
                                        <p:cTn id="63" dur="500" fill="hold"/>
                                        <p:tgtEl>
                                          <p:spTgt spid="24"/>
                                        </p:tgtEl>
                                        <p:attrNameLst>
                                          <p:attrName>style.rotation</p:attrName>
                                        </p:attrNameLst>
                                      </p:cBhvr>
                                      <p:tavLst>
                                        <p:tav tm="0">
                                          <p:val>
                                            <p:fltVal val="90"/>
                                          </p:val>
                                        </p:tav>
                                        <p:tav tm="100000">
                                          <p:val>
                                            <p:fltVal val="0"/>
                                          </p:val>
                                        </p:tav>
                                      </p:tavLst>
                                    </p:anim>
                                    <p:animEffect transition="in" filter="fade">
                                      <p:cBhvr>
                                        <p:cTn id="64" dur="500"/>
                                        <p:tgtEl>
                                          <p:spTgt spid="24"/>
                                        </p:tgtEl>
                                      </p:cBhvr>
                                    </p:animEffect>
                                  </p:childTnLst>
                                </p:cTn>
                              </p:par>
                            </p:childTnLst>
                          </p:cTn>
                        </p:par>
                        <p:par>
                          <p:cTn id="65" fill="hold">
                            <p:stCondLst>
                              <p:cond delay="2000"/>
                            </p:stCondLst>
                            <p:childTnLst>
                              <p:par>
                                <p:cTn id="66" presetID="37" presetClass="entr" presetSubtype="0" fill="hold" nodeType="after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fade">
                                      <p:cBhvr>
                                        <p:cTn id="68" dur="500"/>
                                        <p:tgtEl>
                                          <p:spTgt spid="2"/>
                                        </p:tgtEl>
                                      </p:cBhvr>
                                    </p:animEffect>
                                    <p:anim calcmode="lin" valueType="num">
                                      <p:cBhvr>
                                        <p:cTn id="69" dur="500" fill="hold"/>
                                        <p:tgtEl>
                                          <p:spTgt spid="2"/>
                                        </p:tgtEl>
                                        <p:attrNameLst>
                                          <p:attrName>ppt_x</p:attrName>
                                        </p:attrNameLst>
                                      </p:cBhvr>
                                      <p:tavLst>
                                        <p:tav tm="0">
                                          <p:val>
                                            <p:strVal val="#ppt_x"/>
                                          </p:val>
                                        </p:tav>
                                        <p:tav tm="100000">
                                          <p:val>
                                            <p:strVal val="#ppt_x"/>
                                          </p:val>
                                        </p:tav>
                                      </p:tavLst>
                                    </p:anim>
                                    <p:anim calcmode="lin" valueType="num">
                                      <p:cBhvr>
                                        <p:cTn id="70" dur="450" decel="100000" fill="hold"/>
                                        <p:tgtEl>
                                          <p:spTgt spid="2"/>
                                        </p:tgtEl>
                                        <p:attrNameLst>
                                          <p:attrName>ppt_y</p:attrName>
                                        </p:attrNameLst>
                                      </p:cBhvr>
                                      <p:tavLst>
                                        <p:tav tm="0">
                                          <p:val>
                                            <p:strVal val="#ppt_y+1"/>
                                          </p:val>
                                        </p:tav>
                                        <p:tav tm="100000">
                                          <p:val>
                                            <p:strVal val="#ppt_y-.03"/>
                                          </p:val>
                                        </p:tav>
                                      </p:tavLst>
                                    </p:anim>
                                    <p:anim calcmode="lin" valueType="num">
                                      <p:cBhvr>
                                        <p:cTn id="71"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childTnLst>
                          </p:cTn>
                        </p:par>
                        <p:par>
                          <p:cTn id="72" fill="hold">
                            <p:stCondLst>
                              <p:cond delay="2500"/>
                            </p:stCondLst>
                            <p:childTnLst>
                              <p:par>
                                <p:cTn id="73" presetID="2" presetClass="entr" presetSubtype="2" fill="hold" grpId="0" nodeType="afterEffect">
                                  <p:stCondLst>
                                    <p:cond delay="0"/>
                                  </p:stCondLst>
                                  <p:childTnLst>
                                    <p:set>
                                      <p:cBhvr>
                                        <p:cTn id="74" dur="1" fill="hold">
                                          <p:stCondLst>
                                            <p:cond delay="0"/>
                                          </p:stCondLst>
                                        </p:cTn>
                                        <p:tgtEl>
                                          <p:spTgt spid="40"/>
                                        </p:tgtEl>
                                        <p:attrNameLst>
                                          <p:attrName>style.visibility</p:attrName>
                                        </p:attrNameLst>
                                      </p:cBhvr>
                                      <p:to>
                                        <p:strVal val="visible"/>
                                      </p:to>
                                    </p:set>
                                    <p:anim calcmode="lin" valueType="num">
                                      <p:cBhvr additive="base">
                                        <p:cTn id="75" dur="500" fill="hold"/>
                                        <p:tgtEl>
                                          <p:spTgt spid="40"/>
                                        </p:tgtEl>
                                        <p:attrNameLst>
                                          <p:attrName>ppt_x</p:attrName>
                                        </p:attrNameLst>
                                      </p:cBhvr>
                                      <p:tavLst>
                                        <p:tav tm="0">
                                          <p:val>
                                            <p:strVal val="1+#ppt_w/2"/>
                                          </p:val>
                                        </p:tav>
                                        <p:tav tm="100000">
                                          <p:val>
                                            <p:strVal val="#ppt_x"/>
                                          </p:val>
                                        </p:tav>
                                      </p:tavLst>
                                    </p:anim>
                                    <p:anim calcmode="lin" valueType="num">
                                      <p:cBhvr additive="base">
                                        <p:cTn id="76"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animBg="1"/>
      <p:bldP spid="15" grpId="0" animBg="1"/>
      <p:bldP spid="4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1"/>
          <p:cNvSpPr>
            <a:spLocks/>
          </p:cNvSpPr>
          <p:nvPr/>
        </p:nvSpPr>
        <p:spPr bwMode="auto">
          <a:xfrm>
            <a:off x="5374315" y="4385884"/>
            <a:ext cx="1872997" cy="2480733"/>
          </a:xfrm>
          <a:custGeom>
            <a:avLst/>
            <a:gdLst/>
            <a:ahLst/>
            <a:cxnLst>
              <a:cxn ang="0">
                <a:pos x="885" y="361"/>
              </a:cxn>
              <a:cxn ang="0">
                <a:pos x="840" y="315"/>
              </a:cxn>
              <a:cxn ang="0">
                <a:pos x="379" y="777"/>
              </a:cxn>
              <a:cxn ang="0">
                <a:pos x="379" y="1172"/>
              </a:cxn>
              <a:cxn ang="0">
                <a:pos x="0" y="1172"/>
              </a:cxn>
              <a:cxn ang="0">
                <a:pos x="0" y="620"/>
              </a:cxn>
              <a:cxn ang="0">
                <a:pos x="572" y="49"/>
              </a:cxn>
              <a:cxn ang="0">
                <a:pos x="523" y="0"/>
              </a:cxn>
              <a:cxn ang="0">
                <a:pos x="885" y="0"/>
              </a:cxn>
              <a:cxn ang="0">
                <a:pos x="885" y="361"/>
              </a:cxn>
            </a:cxnLst>
            <a:rect l="0" t="0" r="r" b="b"/>
            <a:pathLst>
              <a:path w="885" h="1172">
                <a:moveTo>
                  <a:pt x="885" y="361"/>
                </a:moveTo>
                <a:lnTo>
                  <a:pt x="840" y="315"/>
                </a:lnTo>
                <a:lnTo>
                  <a:pt x="379" y="777"/>
                </a:lnTo>
                <a:lnTo>
                  <a:pt x="379" y="1172"/>
                </a:lnTo>
                <a:lnTo>
                  <a:pt x="0" y="1172"/>
                </a:lnTo>
                <a:lnTo>
                  <a:pt x="0" y="620"/>
                </a:lnTo>
                <a:lnTo>
                  <a:pt x="572" y="49"/>
                </a:lnTo>
                <a:lnTo>
                  <a:pt x="523" y="0"/>
                </a:lnTo>
                <a:lnTo>
                  <a:pt x="885" y="0"/>
                </a:lnTo>
                <a:lnTo>
                  <a:pt x="885" y="361"/>
                </a:lnTo>
                <a:close/>
              </a:path>
            </a:pathLst>
          </a:custGeom>
          <a:solidFill>
            <a:schemeClr val="accent1"/>
          </a:solidFill>
          <a:ln w="9525">
            <a:noFill/>
            <a:round/>
            <a:headEnd/>
            <a:tailEnd/>
          </a:ln>
        </p:spPr>
        <p:txBody>
          <a:bodyPr vert="horz" wrap="square" lIns="121907" tIns="60953" rIns="121907" bIns="60953" numCol="1" anchor="t" anchorCtr="0" compatLnSpc="1">
            <a:prstTxWarp prst="textNoShape">
              <a:avLst/>
            </a:prstTxWarp>
          </a:bodyPr>
          <a:lstStyle/>
          <a:p>
            <a:endParaRPr lang="en-US" sz="2399">
              <a:solidFill>
                <a:schemeClr val="bg1"/>
              </a:solidFill>
              <a:latin typeface="微软雅黑" panose="020B0503020204020204" pitchFamily="34" charset="-122"/>
              <a:ea typeface="微软雅黑" panose="020B0503020204020204" pitchFamily="34" charset="-122"/>
            </a:endParaRPr>
          </a:p>
        </p:txBody>
      </p:sp>
      <p:sp>
        <p:nvSpPr>
          <p:cNvPr id="5" name="Freeform 12"/>
          <p:cNvSpPr>
            <a:spLocks/>
          </p:cNvSpPr>
          <p:nvPr/>
        </p:nvSpPr>
        <p:spPr bwMode="auto">
          <a:xfrm>
            <a:off x="4948922" y="1475467"/>
            <a:ext cx="1540725" cy="1591735"/>
          </a:xfrm>
          <a:custGeom>
            <a:avLst/>
            <a:gdLst/>
            <a:ahLst/>
            <a:cxnLst>
              <a:cxn ang="0">
                <a:pos x="313" y="41"/>
              </a:cxn>
              <a:cxn ang="0">
                <a:pos x="709" y="437"/>
              </a:cxn>
              <a:cxn ang="0">
                <a:pos x="682" y="463"/>
              </a:cxn>
              <a:cxn ang="0">
                <a:pos x="728" y="509"/>
              </a:cxn>
              <a:cxn ang="0">
                <a:pos x="483" y="752"/>
              </a:cxn>
              <a:cxn ang="0">
                <a:pos x="41" y="312"/>
              </a:cxn>
              <a:cxn ang="0">
                <a:pos x="0" y="352"/>
              </a:cxn>
              <a:cxn ang="0">
                <a:pos x="0" y="0"/>
              </a:cxn>
              <a:cxn ang="0">
                <a:pos x="349" y="0"/>
              </a:cxn>
              <a:cxn ang="0">
                <a:pos x="313" y="41"/>
              </a:cxn>
            </a:cxnLst>
            <a:rect l="0" t="0" r="r" b="b"/>
            <a:pathLst>
              <a:path w="728" h="752">
                <a:moveTo>
                  <a:pt x="313" y="41"/>
                </a:moveTo>
                <a:lnTo>
                  <a:pt x="709" y="437"/>
                </a:lnTo>
                <a:lnTo>
                  <a:pt x="682" y="463"/>
                </a:lnTo>
                <a:lnTo>
                  <a:pt x="728" y="509"/>
                </a:lnTo>
                <a:lnTo>
                  <a:pt x="483" y="752"/>
                </a:lnTo>
                <a:lnTo>
                  <a:pt x="41" y="312"/>
                </a:lnTo>
                <a:lnTo>
                  <a:pt x="0" y="352"/>
                </a:lnTo>
                <a:lnTo>
                  <a:pt x="0" y="0"/>
                </a:lnTo>
                <a:lnTo>
                  <a:pt x="349" y="0"/>
                </a:lnTo>
                <a:lnTo>
                  <a:pt x="313" y="41"/>
                </a:lnTo>
                <a:close/>
              </a:path>
            </a:pathLst>
          </a:custGeom>
          <a:solidFill>
            <a:schemeClr val="accent4"/>
          </a:solidFill>
          <a:ln w="9525">
            <a:noFill/>
            <a:round/>
            <a:headEnd/>
            <a:tailEnd/>
          </a:ln>
        </p:spPr>
        <p:txBody>
          <a:bodyPr vert="horz" wrap="square" lIns="121907" tIns="60953" rIns="121907" bIns="60953" numCol="1" anchor="t" anchorCtr="0" compatLnSpc="1">
            <a:prstTxWarp prst="textNoShape">
              <a:avLst/>
            </a:prstTxWarp>
          </a:bodyPr>
          <a:lstStyle/>
          <a:p>
            <a:endParaRPr lang="en-US" sz="2399">
              <a:solidFill>
                <a:schemeClr val="bg1"/>
              </a:solidFill>
              <a:latin typeface="微软雅黑" panose="020B0503020204020204" pitchFamily="34" charset="-122"/>
              <a:ea typeface="微软雅黑" panose="020B0503020204020204" pitchFamily="34" charset="-122"/>
            </a:endParaRPr>
          </a:p>
        </p:txBody>
      </p:sp>
      <p:sp>
        <p:nvSpPr>
          <p:cNvPr id="6" name="Freeform 13"/>
          <p:cNvSpPr>
            <a:spLocks/>
          </p:cNvSpPr>
          <p:nvPr/>
        </p:nvSpPr>
        <p:spPr bwMode="auto">
          <a:xfrm>
            <a:off x="4944688" y="3416451"/>
            <a:ext cx="1555541" cy="1604435"/>
          </a:xfrm>
          <a:custGeom>
            <a:avLst/>
            <a:gdLst/>
            <a:ahLst/>
            <a:cxnLst>
              <a:cxn ang="0">
                <a:pos x="316" y="49"/>
              </a:cxn>
              <a:cxn ang="0">
                <a:pos x="711" y="442"/>
              </a:cxn>
              <a:cxn ang="0">
                <a:pos x="686" y="465"/>
              </a:cxn>
              <a:cxn ang="0">
                <a:pos x="735" y="514"/>
              </a:cxn>
              <a:cxn ang="0">
                <a:pos x="493" y="758"/>
              </a:cxn>
              <a:cxn ang="0">
                <a:pos x="49" y="316"/>
              </a:cxn>
              <a:cxn ang="0">
                <a:pos x="0" y="363"/>
              </a:cxn>
              <a:cxn ang="0">
                <a:pos x="0" y="0"/>
              </a:cxn>
              <a:cxn ang="0">
                <a:pos x="364" y="0"/>
              </a:cxn>
              <a:cxn ang="0">
                <a:pos x="316" y="49"/>
              </a:cxn>
            </a:cxnLst>
            <a:rect l="0" t="0" r="r" b="b"/>
            <a:pathLst>
              <a:path w="735" h="758">
                <a:moveTo>
                  <a:pt x="316" y="49"/>
                </a:moveTo>
                <a:lnTo>
                  <a:pt x="711" y="442"/>
                </a:lnTo>
                <a:lnTo>
                  <a:pt x="686" y="465"/>
                </a:lnTo>
                <a:lnTo>
                  <a:pt x="735" y="514"/>
                </a:lnTo>
                <a:lnTo>
                  <a:pt x="493" y="758"/>
                </a:lnTo>
                <a:lnTo>
                  <a:pt x="49" y="316"/>
                </a:lnTo>
                <a:lnTo>
                  <a:pt x="0" y="363"/>
                </a:lnTo>
                <a:lnTo>
                  <a:pt x="0" y="0"/>
                </a:lnTo>
                <a:lnTo>
                  <a:pt x="364" y="0"/>
                </a:lnTo>
                <a:lnTo>
                  <a:pt x="316" y="49"/>
                </a:lnTo>
                <a:close/>
              </a:path>
            </a:pathLst>
          </a:custGeom>
          <a:solidFill>
            <a:srgbClr val="01E2BC"/>
          </a:solidFill>
          <a:ln w="9525">
            <a:noFill/>
            <a:round/>
            <a:headEnd/>
            <a:tailEnd/>
          </a:ln>
        </p:spPr>
        <p:txBody>
          <a:bodyPr vert="horz" wrap="square" lIns="121907" tIns="60953" rIns="121907" bIns="60953" numCol="1" anchor="t" anchorCtr="0" compatLnSpc="1">
            <a:prstTxWarp prst="textNoShape">
              <a:avLst/>
            </a:prstTxWarp>
          </a:bodyPr>
          <a:lstStyle/>
          <a:p>
            <a:endParaRPr lang="en-US" sz="2399">
              <a:solidFill>
                <a:schemeClr val="bg1"/>
              </a:solidFill>
              <a:latin typeface="微软雅黑" panose="020B0503020204020204" pitchFamily="34" charset="-122"/>
              <a:ea typeface="微软雅黑" panose="020B0503020204020204" pitchFamily="34" charset="-122"/>
            </a:endParaRPr>
          </a:p>
        </p:txBody>
      </p:sp>
      <p:sp>
        <p:nvSpPr>
          <p:cNvPr id="7" name="Freeform 14"/>
          <p:cNvSpPr>
            <a:spLocks/>
          </p:cNvSpPr>
          <p:nvPr/>
        </p:nvSpPr>
        <p:spPr bwMode="auto">
          <a:xfrm>
            <a:off x="5706587" y="2455484"/>
            <a:ext cx="1540725" cy="1581149"/>
          </a:xfrm>
          <a:custGeom>
            <a:avLst/>
            <a:gdLst/>
            <a:ahLst/>
            <a:cxnLst>
              <a:cxn ang="0">
                <a:pos x="728" y="350"/>
              </a:cxn>
              <a:cxn ang="0">
                <a:pos x="684" y="306"/>
              </a:cxn>
              <a:cxn ang="0">
                <a:pos x="241" y="747"/>
              </a:cxn>
              <a:cxn ang="0">
                <a:pos x="0" y="507"/>
              </a:cxn>
              <a:cxn ang="0">
                <a:pos x="42" y="460"/>
              </a:cxn>
              <a:cxn ang="0">
                <a:pos x="21" y="439"/>
              </a:cxn>
              <a:cxn ang="0">
                <a:pos x="419" y="42"/>
              </a:cxn>
              <a:cxn ang="0">
                <a:pos x="377" y="0"/>
              </a:cxn>
              <a:cxn ang="0">
                <a:pos x="728" y="0"/>
              </a:cxn>
              <a:cxn ang="0">
                <a:pos x="728" y="350"/>
              </a:cxn>
            </a:cxnLst>
            <a:rect l="0" t="0" r="r" b="b"/>
            <a:pathLst>
              <a:path w="728" h="747">
                <a:moveTo>
                  <a:pt x="728" y="350"/>
                </a:moveTo>
                <a:lnTo>
                  <a:pt x="684" y="306"/>
                </a:lnTo>
                <a:lnTo>
                  <a:pt x="241" y="747"/>
                </a:lnTo>
                <a:lnTo>
                  <a:pt x="0" y="507"/>
                </a:lnTo>
                <a:lnTo>
                  <a:pt x="42" y="460"/>
                </a:lnTo>
                <a:lnTo>
                  <a:pt x="21" y="439"/>
                </a:lnTo>
                <a:lnTo>
                  <a:pt x="419" y="42"/>
                </a:lnTo>
                <a:lnTo>
                  <a:pt x="377" y="0"/>
                </a:lnTo>
                <a:lnTo>
                  <a:pt x="728" y="0"/>
                </a:lnTo>
                <a:lnTo>
                  <a:pt x="728" y="350"/>
                </a:lnTo>
                <a:close/>
              </a:path>
            </a:pathLst>
          </a:custGeom>
          <a:solidFill>
            <a:srgbClr val="01E2BC"/>
          </a:solidFill>
          <a:ln w="9525">
            <a:noFill/>
            <a:round/>
            <a:headEnd/>
            <a:tailEnd/>
          </a:ln>
        </p:spPr>
        <p:txBody>
          <a:bodyPr vert="horz" wrap="square" lIns="121907" tIns="60953" rIns="121907" bIns="60953" numCol="1" anchor="t" anchorCtr="0" compatLnSpc="1">
            <a:prstTxWarp prst="textNoShape">
              <a:avLst/>
            </a:prstTxWarp>
          </a:bodyPr>
          <a:lstStyle/>
          <a:p>
            <a:endParaRPr lang="en-US" sz="2399">
              <a:solidFill>
                <a:schemeClr val="bg1"/>
              </a:solidFill>
              <a:latin typeface="微软雅黑" panose="020B0503020204020204" pitchFamily="34" charset="-122"/>
              <a:ea typeface="微软雅黑" panose="020B0503020204020204" pitchFamily="34" charset="-122"/>
            </a:endParaRPr>
          </a:p>
        </p:txBody>
      </p:sp>
      <p:sp>
        <p:nvSpPr>
          <p:cNvPr id="8" name="Text Placeholder 3"/>
          <p:cNvSpPr txBox="1">
            <a:spLocks/>
          </p:cNvSpPr>
          <p:nvPr/>
        </p:nvSpPr>
        <p:spPr>
          <a:xfrm rot="19086412">
            <a:off x="6748250" y="4555543"/>
            <a:ext cx="336631"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48">
              <a:spcBef>
                <a:spcPct val="20000"/>
              </a:spcBef>
              <a:defRPr/>
            </a:pPr>
            <a:r>
              <a:rPr lang="en-US" sz="2133" dirty="0">
                <a:solidFill>
                  <a:schemeClr val="bg1"/>
                </a:solidFill>
                <a:latin typeface="微软雅黑" panose="020B0503020204020204" pitchFamily="34" charset="-122"/>
                <a:ea typeface="微软雅黑" panose="020B0503020204020204" pitchFamily="34" charset="-122"/>
              </a:rPr>
              <a:t>01</a:t>
            </a:r>
          </a:p>
        </p:txBody>
      </p:sp>
      <p:sp>
        <p:nvSpPr>
          <p:cNvPr id="9" name="Text Placeholder 3"/>
          <p:cNvSpPr txBox="1">
            <a:spLocks/>
          </p:cNvSpPr>
          <p:nvPr/>
        </p:nvSpPr>
        <p:spPr>
          <a:xfrm rot="2817072">
            <a:off x="5107035" y="3596237"/>
            <a:ext cx="336631"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48">
              <a:spcBef>
                <a:spcPct val="20000"/>
              </a:spcBef>
              <a:defRPr/>
            </a:pPr>
            <a:r>
              <a:rPr lang="en-US" sz="2133" dirty="0">
                <a:solidFill>
                  <a:schemeClr val="bg1"/>
                </a:solidFill>
                <a:latin typeface="微软雅黑" panose="020B0503020204020204" pitchFamily="34" charset="-122"/>
                <a:ea typeface="微软雅黑" panose="020B0503020204020204" pitchFamily="34" charset="-122"/>
              </a:rPr>
              <a:t>02</a:t>
            </a:r>
          </a:p>
        </p:txBody>
      </p:sp>
      <p:sp>
        <p:nvSpPr>
          <p:cNvPr id="10" name="Text Placeholder 3"/>
          <p:cNvSpPr txBox="1">
            <a:spLocks/>
          </p:cNvSpPr>
          <p:nvPr/>
        </p:nvSpPr>
        <p:spPr>
          <a:xfrm rot="18997969">
            <a:off x="6748085" y="2636258"/>
            <a:ext cx="336631"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48">
              <a:spcBef>
                <a:spcPct val="20000"/>
              </a:spcBef>
              <a:defRPr/>
            </a:pPr>
            <a:r>
              <a:rPr lang="en-US" sz="2133" dirty="0">
                <a:solidFill>
                  <a:schemeClr val="bg1"/>
                </a:solidFill>
                <a:latin typeface="微软雅黑" panose="020B0503020204020204" pitchFamily="34" charset="-122"/>
                <a:ea typeface="微软雅黑" panose="020B0503020204020204" pitchFamily="34" charset="-122"/>
              </a:rPr>
              <a:t>03</a:t>
            </a:r>
          </a:p>
        </p:txBody>
      </p:sp>
      <p:sp>
        <p:nvSpPr>
          <p:cNvPr id="11" name="Text Placeholder 3"/>
          <p:cNvSpPr txBox="1">
            <a:spLocks/>
          </p:cNvSpPr>
          <p:nvPr/>
        </p:nvSpPr>
        <p:spPr>
          <a:xfrm rot="2817072">
            <a:off x="5107035" y="1676615"/>
            <a:ext cx="336631"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48">
              <a:spcBef>
                <a:spcPct val="20000"/>
              </a:spcBef>
              <a:defRPr/>
            </a:pPr>
            <a:r>
              <a:rPr lang="en-US" sz="2133" dirty="0">
                <a:solidFill>
                  <a:schemeClr val="bg1"/>
                </a:solidFill>
                <a:latin typeface="微软雅黑" panose="020B0503020204020204" pitchFamily="34" charset="-122"/>
                <a:ea typeface="微软雅黑" panose="020B0503020204020204" pitchFamily="34" charset="-122"/>
              </a:rPr>
              <a:t>04</a:t>
            </a:r>
          </a:p>
        </p:txBody>
      </p:sp>
      <p:sp>
        <p:nvSpPr>
          <p:cNvPr id="12" name="Rectangle 23"/>
          <p:cNvSpPr/>
          <p:nvPr/>
        </p:nvSpPr>
        <p:spPr>
          <a:xfrm rot="18897855">
            <a:off x="5802120" y="3260768"/>
            <a:ext cx="1077218" cy="215444"/>
          </a:xfrm>
          <a:prstGeom prst="rect">
            <a:avLst/>
          </a:prstGeom>
        </p:spPr>
        <p:txBody>
          <a:bodyPr wrap="none" lIns="0" tIns="0" rIns="0" bIns="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单击编辑标题</a:t>
            </a:r>
          </a:p>
        </p:txBody>
      </p:sp>
      <p:sp>
        <p:nvSpPr>
          <p:cNvPr id="13" name="Rectangle 26"/>
          <p:cNvSpPr/>
          <p:nvPr/>
        </p:nvSpPr>
        <p:spPr>
          <a:xfrm rot="2726022">
            <a:off x="5327773" y="2281540"/>
            <a:ext cx="1029128" cy="205121"/>
          </a:xfrm>
          <a:prstGeom prst="rect">
            <a:avLst/>
          </a:prstGeom>
        </p:spPr>
        <p:txBody>
          <a:bodyPr wrap="none" lIns="0" tIns="0" rIns="0" bIns="0">
            <a:spAutoFit/>
          </a:bodyPr>
          <a:lstStyle/>
          <a:p>
            <a:r>
              <a:rPr lang="zh-CN" altLang="en-US" sz="1333" dirty="0">
                <a:solidFill>
                  <a:schemeClr val="bg1"/>
                </a:solidFill>
                <a:latin typeface="微软雅黑" panose="020B0503020204020204" pitchFamily="34" charset="-122"/>
                <a:ea typeface="微软雅黑" panose="020B0503020204020204" pitchFamily="34" charset="-122"/>
              </a:rPr>
              <a:t>单击编辑标题</a:t>
            </a:r>
          </a:p>
        </p:txBody>
      </p:sp>
      <p:sp>
        <p:nvSpPr>
          <p:cNvPr id="14" name="Rectangle 27"/>
          <p:cNvSpPr/>
          <p:nvPr/>
        </p:nvSpPr>
        <p:spPr>
          <a:xfrm rot="2786029">
            <a:off x="5290031" y="4213503"/>
            <a:ext cx="1077218" cy="215444"/>
          </a:xfrm>
          <a:prstGeom prst="rect">
            <a:avLst/>
          </a:prstGeom>
        </p:spPr>
        <p:txBody>
          <a:bodyPr wrap="none" lIns="0" tIns="0" rIns="0" bIns="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单击编辑标题</a:t>
            </a:r>
          </a:p>
        </p:txBody>
      </p:sp>
      <p:sp>
        <p:nvSpPr>
          <p:cNvPr id="15" name="Rectangle 28"/>
          <p:cNvSpPr/>
          <p:nvPr/>
        </p:nvSpPr>
        <p:spPr>
          <a:xfrm rot="18897855">
            <a:off x="5814817" y="5181002"/>
            <a:ext cx="1077218" cy="215444"/>
          </a:xfrm>
          <a:prstGeom prst="rect">
            <a:avLst/>
          </a:prstGeom>
        </p:spPr>
        <p:txBody>
          <a:bodyPr wrap="none" lIns="0" tIns="0" rIns="0" bIns="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单击编辑标题</a:t>
            </a:r>
          </a:p>
        </p:txBody>
      </p:sp>
      <p:sp>
        <p:nvSpPr>
          <p:cNvPr id="16" name="Freeform 100"/>
          <p:cNvSpPr>
            <a:spLocks noEditPoints="1"/>
          </p:cNvSpPr>
          <p:nvPr/>
        </p:nvSpPr>
        <p:spPr bwMode="auto">
          <a:xfrm>
            <a:off x="5521253" y="6248933"/>
            <a:ext cx="511647" cy="490540"/>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121907" tIns="60953" rIns="121907" bIns="60953" numCol="1" anchor="t" anchorCtr="0" compatLnSpc="1">
            <a:prstTxWarp prst="textNoShape">
              <a:avLst/>
            </a:prstTxWarp>
          </a:bodyPr>
          <a:lstStyle/>
          <a:p>
            <a:endParaRPr lang="en-US" sz="2399">
              <a:solidFill>
                <a:schemeClr val="bg1"/>
              </a:solidFill>
              <a:latin typeface="微软雅黑" panose="020B0503020204020204" pitchFamily="34" charset="-122"/>
              <a:ea typeface="微软雅黑" panose="020B0503020204020204" pitchFamily="34" charset="-122"/>
            </a:endParaRPr>
          </a:p>
        </p:txBody>
      </p:sp>
      <p:sp>
        <p:nvSpPr>
          <p:cNvPr id="17" name="Freeform 187"/>
          <p:cNvSpPr>
            <a:spLocks noEditPoints="1"/>
          </p:cNvSpPr>
          <p:nvPr/>
        </p:nvSpPr>
        <p:spPr bwMode="auto">
          <a:xfrm>
            <a:off x="7380420" y="4445707"/>
            <a:ext cx="580241" cy="375036"/>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accent1"/>
          </a:solidFill>
          <a:ln w="9525">
            <a:noFill/>
            <a:round/>
            <a:headEnd/>
            <a:tailEnd/>
          </a:ln>
        </p:spPr>
        <p:txBody>
          <a:bodyPr vert="horz" wrap="square" lIns="121907" tIns="60953" rIns="121907" bIns="60953" numCol="1" anchor="t" anchorCtr="0" compatLnSpc="1">
            <a:prstTxWarp prst="textNoShape">
              <a:avLst/>
            </a:prstTxWarp>
          </a:bodyPr>
          <a:lstStyle/>
          <a:p>
            <a:endParaRPr 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18" name="Freeform 52"/>
          <p:cNvSpPr>
            <a:spLocks noEditPoints="1"/>
          </p:cNvSpPr>
          <p:nvPr/>
        </p:nvSpPr>
        <p:spPr bwMode="auto">
          <a:xfrm>
            <a:off x="4308847" y="3465587"/>
            <a:ext cx="558372" cy="558447"/>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accent2"/>
          </a:solidFill>
          <a:ln w="9525">
            <a:noFill/>
            <a:round/>
            <a:headEnd/>
            <a:tailEnd/>
          </a:ln>
        </p:spPr>
        <p:txBody>
          <a:bodyPr vert="horz" wrap="square" lIns="121907" tIns="60953" rIns="121907" bIns="60953" numCol="1" anchor="t" anchorCtr="0" compatLnSpc="1">
            <a:prstTxWarp prst="textNoShape">
              <a:avLst/>
            </a:prstTxWarp>
          </a:bodyPr>
          <a:lstStyle/>
          <a:p>
            <a:endParaRPr 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19" name="Freeform 51"/>
          <p:cNvSpPr>
            <a:spLocks noEditPoints="1"/>
          </p:cNvSpPr>
          <p:nvPr/>
        </p:nvSpPr>
        <p:spPr bwMode="auto">
          <a:xfrm>
            <a:off x="7346796" y="2382490"/>
            <a:ext cx="481457" cy="681703"/>
          </a:xfrm>
          <a:custGeom>
            <a:avLst/>
            <a:gdLst/>
            <a:ahLst/>
            <a:cxnLst>
              <a:cxn ang="0">
                <a:pos x="30" y="24"/>
              </a:cxn>
              <a:cxn ang="0">
                <a:pos x="30" y="54"/>
              </a:cxn>
              <a:cxn ang="0">
                <a:pos x="26" y="58"/>
              </a:cxn>
              <a:cxn ang="0">
                <a:pos x="22" y="54"/>
              </a:cxn>
              <a:cxn ang="0">
                <a:pos x="22" y="40"/>
              </a:cxn>
              <a:cxn ang="0">
                <a:pos x="19" y="40"/>
              </a:cxn>
              <a:cxn ang="0">
                <a:pos x="19" y="54"/>
              </a:cxn>
              <a:cxn ang="0">
                <a:pos x="15" y="58"/>
              </a:cxn>
              <a:cxn ang="0">
                <a:pos x="11" y="54"/>
              </a:cxn>
              <a:cxn ang="0">
                <a:pos x="11" y="24"/>
              </a:cxn>
              <a:cxn ang="0">
                <a:pos x="1" y="14"/>
              </a:cxn>
              <a:cxn ang="0">
                <a:pos x="1" y="9"/>
              </a:cxn>
              <a:cxn ang="0">
                <a:pos x="6" y="9"/>
              </a:cxn>
              <a:cxn ang="0">
                <a:pos x="14" y="17"/>
              </a:cxn>
              <a:cxn ang="0">
                <a:pos x="27" y="17"/>
              </a:cxn>
              <a:cxn ang="0">
                <a:pos x="35" y="9"/>
              </a:cxn>
              <a:cxn ang="0">
                <a:pos x="40" y="9"/>
              </a:cxn>
              <a:cxn ang="0">
                <a:pos x="40" y="14"/>
              </a:cxn>
              <a:cxn ang="0">
                <a:pos x="30" y="24"/>
              </a:cxn>
              <a:cxn ang="0">
                <a:pos x="21" y="16"/>
              </a:cxn>
              <a:cxn ang="0">
                <a:pos x="13" y="8"/>
              </a:cxn>
              <a:cxn ang="0">
                <a:pos x="21" y="0"/>
              </a:cxn>
              <a:cxn ang="0">
                <a:pos x="29" y="8"/>
              </a:cxn>
              <a:cxn ang="0">
                <a:pos x="21" y="16"/>
              </a:cxn>
            </a:cxnLst>
            <a:rect l="0" t="0" r="r" b="b"/>
            <a:pathLst>
              <a:path w="41" h="58">
                <a:moveTo>
                  <a:pt x="30" y="24"/>
                </a:moveTo>
                <a:cubicBezTo>
                  <a:pt x="30" y="54"/>
                  <a:pt x="30" y="54"/>
                  <a:pt x="30" y="54"/>
                </a:cubicBezTo>
                <a:cubicBezTo>
                  <a:pt x="30" y="56"/>
                  <a:pt x="28" y="58"/>
                  <a:pt x="26" y="58"/>
                </a:cubicBezTo>
                <a:cubicBezTo>
                  <a:pt x="24" y="58"/>
                  <a:pt x="22" y="56"/>
                  <a:pt x="22" y="54"/>
                </a:cubicBezTo>
                <a:cubicBezTo>
                  <a:pt x="22" y="40"/>
                  <a:pt x="22" y="40"/>
                  <a:pt x="22" y="40"/>
                </a:cubicBezTo>
                <a:cubicBezTo>
                  <a:pt x="19" y="40"/>
                  <a:pt x="19" y="40"/>
                  <a:pt x="19" y="40"/>
                </a:cubicBezTo>
                <a:cubicBezTo>
                  <a:pt x="19" y="54"/>
                  <a:pt x="19" y="54"/>
                  <a:pt x="19" y="54"/>
                </a:cubicBezTo>
                <a:cubicBezTo>
                  <a:pt x="19" y="56"/>
                  <a:pt x="18" y="58"/>
                  <a:pt x="15" y="58"/>
                </a:cubicBezTo>
                <a:cubicBezTo>
                  <a:pt x="13" y="58"/>
                  <a:pt x="11" y="56"/>
                  <a:pt x="11" y="54"/>
                </a:cubicBezTo>
                <a:cubicBezTo>
                  <a:pt x="11" y="24"/>
                  <a:pt x="11" y="24"/>
                  <a:pt x="11" y="24"/>
                </a:cubicBezTo>
                <a:cubicBezTo>
                  <a:pt x="1" y="14"/>
                  <a:pt x="1" y="14"/>
                  <a:pt x="1" y="14"/>
                </a:cubicBezTo>
                <a:cubicBezTo>
                  <a:pt x="0" y="13"/>
                  <a:pt x="0" y="10"/>
                  <a:pt x="1" y="9"/>
                </a:cubicBezTo>
                <a:cubicBezTo>
                  <a:pt x="2" y="8"/>
                  <a:pt x="5" y="8"/>
                  <a:pt x="6" y="9"/>
                </a:cubicBezTo>
                <a:cubicBezTo>
                  <a:pt x="14" y="17"/>
                  <a:pt x="14" y="17"/>
                  <a:pt x="14" y="17"/>
                </a:cubicBezTo>
                <a:cubicBezTo>
                  <a:pt x="27" y="17"/>
                  <a:pt x="27" y="17"/>
                  <a:pt x="27" y="17"/>
                </a:cubicBezTo>
                <a:cubicBezTo>
                  <a:pt x="35" y="9"/>
                  <a:pt x="35" y="9"/>
                  <a:pt x="35" y="9"/>
                </a:cubicBezTo>
                <a:cubicBezTo>
                  <a:pt x="37" y="8"/>
                  <a:pt x="39" y="8"/>
                  <a:pt x="40" y="9"/>
                </a:cubicBezTo>
                <a:cubicBezTo>
                  <a:pt x="41" y="10"/>
                  <a:pt x="41" y="13"/>
                  <a:pt x="40" y="14"/>
                </a:cubicBezTo>
                <a:lnTo>
                  <a:pt x="30" y="24"/>
                </a:lnTo>
                <a:close/>
                <a:moveTo>
                  <a:pt x="21" y="16"/>
                </a:moveTo>
                <a:cubicBezTo>
                  <a:pt x="16" y="16"/>
                  <a:pt x="13" y="12"/>
                  <a:pt x="13" y="8"/>
                </a:cubicBezTo>
                <a:cubicBezTo>
                  <a:pt x="13" y="4"/>
                  <a:pt x="16" y="0"/>
                  <a:pt x="21" y="0"/>
                </a:cubicBezTo>
                <a:cubicBezTo>
                  <a:pt x="25" y="0"/>
                  <a:pt x="29" y="4"/>
                  <a:pt x="29" y="8"/>
                </a:cubicBezTo>
                <a:cubicBezTo>
                  <a:pt x="29" y="12"/>
                  <a:pt x="25" y="16"/>
                  <a:pt x="21" y="16"/>
                </a:cubicBezTo>
                <a:close/>
              </a:path>
            </a:pathLst>
          </a:custGeom>
          <a:solidFill>
            <a:schemeClr val="accent3"/>
          </a:solidFill>
          <a:ln w="9525">
            <a:noFill/>
            <a:round/>
            <a:headEnd/>
            <a:tailEnd/>
          </a:ln>
        </p:spPr>
        <p:txBody>
          <a:bodyPr vert="horz" wrap="square" lIns="121907" tIns="60953" rIns="121907" bIns="60953" numCol="1" anchor="t" anchorCtr="0" compatLnSpc="1">
            <a:prstTxWarp prst="textNoShape">
              <a:avLst/>
            </a:prstTxWarp>
          </a:bodyPr>
          <a:lstStyle/>
          <a:p>
            <a:endParaRPr 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20" name="Freeform 152"/>
          <p:cNvSpPr>
            <a:spLocks noEditPoints="1"/>
          </p:cNvSpPr>
          <p:nvPr/>
        </p:nvSpPr>
        <p:spPr bwMode="auto">
          <a:xfrm>
            <a:off x="4288588" y="1536166"/>
            <a:ext cx="529224" cy="489141"/>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4"/>
          </a:solidFill>
          <a:ln w="9525">
            <a:noFill/>
            <a:round/>
            <a:headEnd/>
            <a:tailEnd/>
          </a:ln>
        </p:spPr>
        <p:txBody>
          <a:bodyPr vert="horz" wrap="square" lIns="121907" tIns="60953" rIns="121907" bIns="60953" numCol="1" anchor="t" anchorCtr="0" compatLnSpc="1">
            <a:prstTxWarp prst="textNoShape">
              <a:avLst/>
            </a:prstTxWarp>
          </a:bodyPr>
          <a:lstStyle/>
          <a:p>
            <a:endParaRPr lang="en-US" sz="2399">
              <a:solidFill>
                <a:schemeClr val="bg1">
                  <a:lumMod val="85000"/>
                </a:schemeClr>
              </a:solidFill>
              <a:latin typeface="微软雅黑" panose="020B0503020204020204" pitchFamily="34" charset="-122"/>
              <a:ea typeface="微软雅黑" panose="020B0503020204020204" pitchFamily="34" charset="-122"/>
            </a:endParaRPr>
          </a:p>
        </p:txBody>
      </p:sp>
      <p:sp>
        <p:nvSpPr>
          <p:cNvPr id="21" name="TextBox 37"/>
          <p:cNvSpPr txBox="1"/>
          <p:nvPr/>
        </p:nvSpPr>
        <p:spPr>
          <a:xfrm>
            <a:off x="8144389" y="4426445"/>
            <a:ext cx="2861363" cy="410241"/>
          </a:xfrm>
          <a:prstGeom prst="rect">
            <a:avLst/>
          </a:prstGeom>
          <a:noFill/>
        </p:spPr>
        <p:txBody>
          <a:bodyPr wrap="square" lIns="0" tIns="0" rIns="0" bIns="0" rtlCol="0">
            <a:spAutoFit/>
          </a:bodyPr>
          <a:lstStyle/>
          <a:p>
            <a:pPr defTabSz="1216666">
              <a:spcBef>
                <a:spcPct val="20000"/>
              </a:spcBef>
              <a:defRPr/>
            </a:pPr>
            <a:r>
              <a:rPr lang="zh-CN" altLang="en-US"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Rectangle 38"/>
          <p:cNvSpPr/>
          <p:nvPr/>
        </p:nvSpPr>
        <p:spPr>
          <a:xfrm>
            <a:off x="8144388" y="4146839"/>
            <a:ext cx="1231106" cy="246221"/>
          </a:xfrm>
          <a:prstGeom prst="rect">
            <a:avLst/>
          </a:prstGeom>
        </p:spPr>
        <p:txBody>
          <a:bodyPr wrap="none" lIns="0" tIns="0" rIns="0" bIns="0">
            <a:spAutoFit/>
          </a:bodyPr>
          <a:lstStyle/>
          <a:p>
            <a:r>
              <a:rPr lang="zh-CN" altLang="en-US" sz="1600" b="1" dirty="0">
                <a:solidFill>
                  <a:schemeClr val="bg1">
                    <a:lumMod val="85000"/>
                  </a:schemeClr>
                </a:solidFill>
                <a:latin typeface="微软雅黑" panose="020B0503020204020204" pitchFamily="34" charset="-122"/>
                <a:ea typeface="微软雅黑" panose="020B0503020204020204" pitchFamily="34" charset="-122"/>
              </a:rPr>
              <a:t>单击编辑标题</a:t>
            </a:r>
          </a:p>
        </p:txBody>
      </p:sp>
      <p:sp>
        <p:nvSpPr>
          <p:cNvPr id="23" name="TextBox 40"/>
          <p:cNvSpPr txBox="1"/>
          <p:nvPr/>
        </p:nvSpPr>
        <p:spPr>
          <a:xfrm>
            <a:off x="8144390" y="2555624"/>
            <a:ext cx="2861364" cy="410241"/>
          </a:xfrm>
          <a:prstGeom prst="rect">
            <a:avLst/>
          </a:prstGeom>
          <a:noFill/>
        </p:spPr>
        <p:txBody>
          <a:bodyPr wrap="square" lIns="0" tIns="0" rIns="0" bIns="0" rtlCol="0">
            <a:spAutoFit/>
          </a:bodyPr>
          <a:lstStyle/>
          <a:p>
            <a:pPr defTabSz="1216666">
              <a:spcBef>
                <a:spcPct val="20000"/>
              </a:spcBef>
              <a:defRPr/>
            </a:pPr>
            <a:r>
              <a:rPr lang="zh-CN" altLang="en-US"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Rectangle 41"/>
          <p:cNvSpPr/>
          <p:nvPr/>
        </p:nvSpPr>
        <p:spPr>
          <a:xfrm>
            <a:off x="8144388" y="2263318"/>
            <a:ext cx="1231106" cy="246221"/>
          </a:xfrm>
          <a:prstGeom prst="rect">
            <a:avLst/>
          </a:prstGeom>
        </p:spPr>
        <p:txBody>
          <a:bodyPr wrap="none" lIns="0" tIns="0" rIns="0" bIns="0">
            <a:spAutoFit/>
          </a:bodyPr>
          <a:lstStyle/>
          <a:p>
            <a:r>
              <a:rPr lang="zh-CN" altLang="en-US" sz="1600" b="1" dirty="0">
                <a:solidFill>
                  <a:schemeClr val="bg1">
                    <a:lumMod val="85000"/>
                  </a:schemeClr>
                </a:solidFill>
                <a:latin typeface="微软雅黑" panose="020B0503020204020204" pitchFamily="34" charset="-122"/>
                <a:ea typeface="微软雅黑" panose="020B0503020204020204" pitchFamily="34" charset="-122"/>
              </a:rPr>
              <a:t>单击编辑标题</a:t>
            </a:r>
          </a:p>
        </p:txBody>
      </p:sp>
      <p:sp>
        <p:nvSpPr>
          <p:cNvPr id="25" name="TextBox 43"/>
          <p:cNvSpPr txBox="1"/>
          <p:nvPr/>
        </p:nvSpPr>
        <p:spPr>
          <a:xfrm>
            <a:off x="913025" y="3581542"/>
            <a:ext cx="3034519" cy="410241"/>
          </a:xfrm>
          <a:prstGeom prst="rect">
            <a:avLst/>
          </a:prstGeom>
          <a:noFill/>
        </p:spPr>
        <p:txBody>
          <a:bodyPr wrap="square" lIns="0" tIns="0" rIns="0" bIns="0" rtlCol="0">
            <a:spAutoFit/>
          </a:bodyPr>
          <a:lstStyle/>
          <a:p>
            <a:pPr algn="r" defTabSz="1216666">
              <a:spcBef>
                <a:spcPct val="20000"/>
              </a:spcBef>
              <a:defRPr/>
            </a:pPr>
            <a:r>
              <a:rPr lang="zh-CN" altLang="en-US"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Rectangle 44"/>
          <p:cNvSpPr/>
          <p:nvPr/>
        </p:nvSpPr>
        <p:spPr>
          <a:xfrm>
            <a:off x="2695369" y="3327337"/>
            <a:ext cx="1231106" cy="246221"/>
          </a:xfrm>
          <a:prstGeom prst="rect">
            <a:avLst/>
          </a:prstGeom>
        </p:spPr>
        <p:txBody>
          <a:bodyPr wrap="none" lIns="0" tIns="0" rIns="0" bIns="0">
            <a:spAutoFit/>
          </a:bodyPr>
          <a:lstStyle/>
          <a:p>
            <a:r>
              <a:rPr lang="zh-CN" altLang="en-US" sz="1600" b="1" dirty="0">
                <a:solidFill>
                  <a:schemeClr val="bg1">
                    <a:lumMod val="85000"/>
                  </a:schemeClr>
                </a:solidFill>
                <a:latin typeface="微软雅黑" panose="020B0503020204020204" pitchFamily="34" charset="-122"/>
                <a:ea typeface="微软雅黑" panose="020B0503020204020204" pitchFamily="34" charset="-122"/>
              </a:rPr>
              <a:t>单击编辑标题</a:t>
            </a:r>
          </a:p>
        </p:txBody>
      </p:sp>
      <p:sp>
        <p:nvSpPr>
          <p:cNvPr id="27" name="TextBox 46"/>
          <p:cNvSpPr txBox="1"/>
          <p:nvPr/>
        </p:nvSpPr>
        <p:spPr>
          <a:xfrm>
            <a:off x="1104988" y="1623053"/>
            <a:ext cx="2798625" cy="410241"/>
          </a:xfrm>
          <a:prstGeom prst="rect">
            <a:avLst/>
          </a:prstGeom>
          <a:noFill/>
        </p:spPr>
        <p:txBody>
          <a:bodyPr wrap="square" lIns="0" tIns="0" rIns="0" bIns="0" rtlCol="0">
            <a:spAutoFit/>
          </a:bodyPr>
          <a:lstStyle/>
          <a:p>
            <a:pPr algn="r" defTabSz="1216666">
              <a:spcBef>
                <a:spcPct val="20000"/>
              </a:spcBef>
              <a:defRPr/>
            </a:pPr>
            <a:r>
              <a:rPr lang="zh-CN" altLang="en-US"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bg1">
                  <a:lumMod val="8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Rectangle 47"/>
          <p:cNvSpPr/>
          <p:nvPr/>
        </p:nvSpPr>
        <p:spPr>
          <a:xfrm>
            <a:off x="2695369" y="1368847"/>
            <a:ext cx="1231106" cy="246221"/>
          </a:xfrm>
          <a:prstGeom prst="rect">
            <a:avLst/>
          </a:prstGeom>
        </p:spPr>
        <p:txBody>
          <a:bodyPr wrap="none" lIns="0" tIns="0" rIns="0" bIns="0">
            <a:spAutoFit/>
          </a:bodyPr>
          <a:lstStyle/>
          <a:p>
            <a:r>
              <a:rPr lang="zh-CN" altLang="en-US" sz="1600" b="1" dirty="0">
                <a:solidFill>
                  <a:schemeClr val="bg1">
                    <a:lumMod val="85000"/>
                  </a:schemeClr>
                </a:solidFill>
                <a:latin typeface="微软雅黑" panose="020B0503020204020204" pitchFamily="34" charset="-122"/>
                <a:ea typeface="微软雅黑" panose="020B0503020204020204" pitchFamily="34" charset="-122"/>
              </a:rPr>
              <a:t>单击编辑标题</a:t>
            </a:r>
          </a:p>
        </p:txBody>
      </p:sp>
      <p:grpSp>
        <p:nvGrpSpPr>
          <p:cNvPr id="29" name="组合 28">
            <a:extLst>
              <a:ext uri="{FF2B5EF4-FFF2-40B4-BE49-F238E27FC236}">
                <a16:creationId xmlns:a16="http://schemas.microsoft.com/office/drawing/2014/main" id="{80E936B7-681A-4725-AA69-1E6E47A95C26}"/>
              </a:ext>
            </a:extLst>
          </p:cNvPr>
          <p:cNvGrpSpPr/>
          <p:nvPr/>
        </p:nvGrpSpPr>
        <p:grpSpPr>
          <a:xfrm>
            <a:off x="158392" y="198952"/>
            <a:ext cx="528636" cy="528636"/>
            <a:chOff x="590549" y="247651"/>
            <a:chExt cx="666750" cy="666750"/>
          </a:xfrm>
        </p:grpSpPr>
        <p:sp>
          <p:nvSpPr>
            <p:cNvPr id="30" name="任意多边形 7">
              <a:extLst>
                <a:ext uri="{FF2B5EF4-FFF2-40B4-BE49-F238E27FC236}">
                  <a16:creationId xmlns:a16="http://schemas.microsoft.com/office/drawing/2014/main" id="{60F46515-6ABC-4686-8672-952435DF45A7}"/>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31" name="任意多边形 14">
              <a:extLst>
                <a:ext uri="{FF2B5EF4-FFF2-40B4-BE49-F238E27FC236}">
                  <a16:creationId xmlns:a16="http://schemas.microsoft.com/office/drawing/2014/main" id="{413587A7-DF99-43D2-9FEB-7C5085E097F8}"/>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32" name="Rectangle 13">
            <a:extLst>
              <a:ext uri="{FF2B5EF4-FFF2-40B4-BE49-F238E27FC236}">
                <a16:creationId xmlns:a16="http://schemas.microsoft.com/office/drawing/2014/main" id="{37CF61F5-700F-410B-92C8-A11D3685A995}"/>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工作完成情况</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2442933914"/>
      </p:ext>
    </p:extLst>
  </p:cSld>
  <p:clrMapOvr>
    <a:masterClrMapping/>
  </p:clrMapOvr>
  <mc:AlternateContent xmlns:mc="http://schemas.openxmlformats.org/markup-compatibility/2006" xmlns:p14="http://schemas.microsoft.com/office/powerpoint/2010/main">
    <mc:Choice Requires="p14">
      <p:transition spd="slow" p14:dur="1500" advClick="0" advTm="7000">
        <p14:vortex dir="r"/>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p:stCondLst>
                              <p:cond delay="2500"/>
                            </p:stCondLst>
                            <p:childTnLst>
                              <p:par>
                                <p:cTn id="35" presetID="53"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3500"/>
                            </p:stCondLst>
                            <p:childTnLst>
                              <p:par>
                                <p:cTn id="47" presetID="53"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par>
                          <p:cTn id="52" fill="hold">
                            <p:stCondLst>
                              <p:cond delay="4000"/>
                            </p:stCondLst>
                            <p:childTnLst>
                              <p:par>
                                <p:cTn id="53" presetID="53"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childTnLst>
                          </p:cTn>
                        </p:par>
                        <p:par>
                          <p:cTn id="58" fill="hold">
                            <p:stCondLst>
                              <p:cond delay="4500"/>
                            </p:stCondLst>
                            <p:childTnLst>
                              <p:par>
                                <p:cTn id="59" presetID="53" presetClass="entr" presetSubtype="0" fill="hold" grpId="0" nodeType="after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ppt_w</p:attrName>
                                        </p:attrNameLst>
                                      </p:cBhvr>
                                      <p:tavLst>
                                        <p:tav tm="0">
                                          <p:val>
                                            <p:fltVal val="0"/>
                                          </p:val>
                                        </p:tav>
                                        <p:tav tm="100000">
                                          <p:val>
                                            <p:strVal val="#ppt_w"/>
                                          </p:val>
                                        </p:tav>
                                      </p:tavLst>
                                    </p:anim>
                                    <p:anim calcmode="lin" valueType="num">
                                      <p:cBhvr>
                                        <p:cTn id="62" dur="500" fill="hold"/>
                                        <p:tgtEl>
                                          <p:spTgt spid="7"/>
                                        </p:tgtEl>
                                        <p:attrNameLst>
                                          <p:attrName>ppt_h</p:attrName>
                                        </p:attrNameLst>
                                      </p:cBhvr>
                                      <p:tavLst>
                                        <p:tav tm="0">
                                          <p:val>
                                            <p:fltVal val="0"/>
                                          </p:val>
                                        </p:tav>
                                        <p:tav tm="100000">
                                          <p:val>
                                            <p:strVal val="#ppt_h"/>
                                          </p:val>
                                        </p:tav>
                                      </p:tavLst>
                                    </p:anim>
                                    <p:animEffect transition="in" filter="fade">
                                      <p:cBhvr>
                                        <p:cTn id="63" dur="500"/>
                                        <p:tgtEl>
                                          <p:spTgt spid="7"/>
                                        </p:tgtEl>
                                      </p:cBhvr>
                                    </p:animEffect>
                                  </p:childTnLst>
                                </p:cTn>
                              </p:par>
                            </p:childTnLst>
                          </p:cTn>
                        </p:par>
                        <p:par>
                          <p:cTn id="64" fill="hold">
                            <p:stCondLst>
                              <p:cond delay="5000"/>
                            </p:stCondLst>
                            <p:childTnLst>
                              <p:par>
                                <p:cTn id="65" presetID="53" presetClass="entr" presetSubtype="0"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5500"/>
                            </p:stCondLst>
                            <p:childTnLst>
                              <p:par>
                                <p:cTn id="71" presetID="53" presetClass="entr" presetSubtype="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500" fill="hold"/>
                                        <p:tgtEl>
                                          <p:spTgt spid="12"/>
                                        </p:tgtEl>
                                        <p:attrNameLst>
                                          <p:attrName>ppt_w</p:attrName>
                                        </p:attrNameLst>
                                      </p:cBhvr>
                                      <p:tavLst>
                                        <p:tav tm="0">
                                          <p:val>
                                            <p:fltVal val="0"/>
                                          </p:val>
                                        </p:tav>
                                        <p:tav tm="100000">
                                          <p:val>
                                            <p:strVal val="#ppt_w"/>
                                          </p:val>
                                        </p:tav>
                                      </p:tavLst>
                                    </p:anim>
                                    <p:anim calcmode="lin" valueType="num">
                                      <p:cBhvr>
                                        <p:cTn id="74" dur="500" fill="hold"/>
                                        <p:tgtEl>
                                          <p:spTgt spid="12"/>
                                        </p:tgtEl>
                                        <p:attrNameLst>
                                          <p:attrName>ppt_h</p:attrName>
                                        </p:attrNameLst>
                                      </p:cBhvr>
                                      <p:tavLst>
                                        <p:tav tm="0">
                                          <p:val>
                                            <p:fltVal val="0"/>
                                          </p:val>
                                        </p:tav>
                                        <p:tav tm="100000">
                                          <p:val>
                                            <p:strVal val="#ppt_h"/>
                                          </p:val>
                                        </p:tav>
                                      </p:tavLst>
                                    </p:anim>
                                    <p:animEffect transition="in" filter="fade">
                                      <p:cBhvr>
                                        <p:cTn id="75" dur="500"/>
                                        <p:tgtEl>
                                          <p:spTgt spid="12"/>
                                        </p:tgtEl>
                                      </p:cBhvr>
                                    </p:animEffect>
                                  </p:childTnLst>
                                </p:cTn>
                              </p:par>
                            </p:childTnLst>
                          </p:cTn>
                        </p:par>
                        <p:par>
                          <p:cTn id="76" fill="hold">
                            <p:stCondLst>
                              <p:cond delay="6000"/>
                            </p:stCondLst>
                            <p:childTnLst>
                              <p:par>
                                <p:cTn id="77" presetID="53"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childTnLst>
                          </p:cTn>
                        </p:par>
                        <p:par>
                          <p:cTn id="82" fill="hold">
                            <p:stCondLst>
                              <p:cond delay="6500"/>
                            </p:stCondLst>
                            <p:childTnLst>
                              <p:par>
                                <p:cTn id="83" presetID="53" presetClass="entr" presetSubtype="0" fill="hold" grpId="0" nodeType="afterEffect">
                                  <p:stCondLst>
                                    <p:cond delay="0"/>
                                  </p:stCondLst>
                                  <p:childTnLst>
                                    <p:set>
                                      <p:cBhvr>
                                        <p:cTn id="84" dur="1" fill="hold">
                                          <p:stCondLst>
                                            <p:cond delay="0"/>
                                          </p:stCondLst>
                                        </p:cTn>
                                        <p:tgtEl>
                                          <p:spTgt spid="5"/>
                                        </p:tgtEl>
                                        <p:attrNameLst>
                                          <p:attrName>style.visibility</p:attrName>
                                        </p:attrNameLst>
                                      </p:cBhvr>
                                      <p:to>
                                        <p:strVal val="visible"/>
                                      </p:to>
                                    </p:set>
                                    <p:anim calcmode="lin" valueType="num">
                                      <p:cBhvr>
                                        <p:cTn id="85" dur="500" fill="hold"/>
                                        <p:tgtEl>
                                          <p:spTgt spid="5"/>
                                        </p:tgtEl>
                                        <p:attrNameLst>
                                          <p:attrName>ppt_w</p:attrName>
                                        </p:attrNameLst>
                                      </p:cBhvr>
                                      <p:tavLst>
                                        <p:tav tm="0">
                                          <p:val>
                                            <p:fltVal val="0"/>
                                          </p:val>
                                        </p:tav>
                                        <p:tav tm="100000">
                                          <p:val>
                                            <p:strVal val="#ppt_w"/>
                                          </p:val>
                                        </p:tav>
                                      </p:tavLst>
                                    </p:anim>
                                    <p:anim calcmode="lin" valueType="num">
                                      <p:cBhvr>
                                        <p:cTn id="86" dur="500" fill="hold"/>
                                        <p:tgtEl>
                                          <p:spTgt spid="5"/>
                                        </p:tgtEl>
                                        <p:attrNameLst>
                                          <p:attrName>ppt_h</p:attrName>
                                        </p:attrNameLst>
                                      </p:cBhvr>
                                      <p:tavLst>
                                        <p:tav tm="0">
                                          <p:val>
                                            <p:fltVal val="0"/>
                                          </p:val>
                                        </p:tav>
                                        <p:tav tm="100000">
                                          <p:val>
                                            <p:strVal val="#ppt_h"/>
                                          </p:val>
                                        </p:tav>
                                      </p:tavLst>
                                    </p:anim>
                                    <p:animEffect transition="in" filter="fade">
                                      <p:cBhvr>
                                        <p:cTn id="87" dur="500"/>
                                        <p:tgtEl>
                                          <p:spTgt spid="5"/>
                                        </p:tgtEl>
                                      </p:cBhvr>
                                    </p:animEffect>
                                  </p:childTnLst>
                                </p:cTn>
                              </p:par>
                            </p:childTnLst>
                          </p:cTn>
                        </p:par>
                        <p:par>
                          <p:cTn id="88" fill="hold">
                            <p:stCondLst>
                              <p:cond delay="7000"/>
                            </p:stCondLst>
                            <p:childTnLst>
                              <p:par>
                                <p:cTn id="89" presetID="53" presetClass="entr" presetSubtype="0" fill="hold" grpId="0" nodeType="afterEffect">
                                  <p:stCondLst>
                                    <p:cond delay="0"/>
                                  </p:stCondLst>
                                  <p:childTnLst>
                                    <p:set>
                                      <p:cBhvr>
                                        <p:cTn id="90" dur="1" fill="hold">
                                          <p:stCondLst>
                                            <p:cond delay="0"/>
                                          </p:stCondLst>
                                        </p:cTn>
                                        <p:tgtEl>
                                          <p:spTgt spid="11"/>
                                        </p:tgtEl>
                                        <p:attrNameLst>
                                          <p:attrName>style.visibility</p:attrName>
                                        </p:attrNameLst>
                                      </p:cBhvr>
                                      <p:to>
                                        <p:strVal val="visible"/>
                                      </p:to>
                                    </p:set>
                                    <p:anim calcmode="lin" valueType="num">
                                      <p:cBhvr>
                                        <p:cTn id="91" dur="500" fill="hold"/>
                                        <p:tgtEl>
                                          <p:spTgt spid="11"/>
                                        </p:tgtEl>
                                        <p:attrNameLst>
                                          <p:attrName>ppt_w</p:attrName>
                                        </p:attrNameLst>
                                      </p:cBhvr>
                                      <p:tavLst>
                                        <p:tav tm="0">
                                          <p:val>
                                            <p:fltVal val="0"/>
                                          </p:val>
                                        </p:tav>
                                        <p:tav tm="100000">
                                          <p:val>
                                            <p:strVal val="#ppt_w"/>
                                          </p:val>
                                        </p:tav>
                                      </p:tavLst>
                                    </p:anim>
                                    <p:anim calcmode="lin" valueType="num">
                                      <p:cBhvr>
                                        <p:cTn id="92" dur="500" fill="hold"/>
                                        <p:tgtEl>
                                          <p:spTgt spid="11"/>
                                        </p:tgtEl>
                                        <p:attrNameLst>
                                          <p:attrName>ppt_h</p:attrName>
                                        </p:attrNameLst>
                                      </p:cBhvr>
                                      <p:tavLst>
                                        <p:tav tm="0">
                                          <p:val>
                                            <p:fltVal val="0"/>
                                          </p:val>
                                        </p:tav>
                                        <p:tav tm="100000">
                                          <p:val>
                                            <p:strVal val="#ppt_h"/>
                                          </p:val>
                                        </p:tav>
                                      </p:tavLst>
                                    </p:anim>
                                    <p:animEffect transition="in" filter="fade">
                                      <p:cBhvr>
                                        <p:cTn id="93" dur="500"/>
                                        <p:tgtEl>
                                          <p:spTgt spid="11"/>
                                        </p:tgtEl>
                                      </p:cBhvr>
                                    </p:animEffect>
                                  </p:childTnLst>
                                </p:cTn>
                              </p:par>
                            </p:childTnLst>
                          </p:cTn>
                        </p:par>
                        <p:par>
                          <p:cTn id="94" fill="hold">
                            <p:stCondLst>
                              <p:cond delay="7500"/>
                            </p:stCondLst>
                            <p:childTnLst>
                              <p:par>
                                <p:cTn id="95" presetID="53" presetClass="entr" presetSubtype="0" fill="hold" grpId="0" nodeType="after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p:cTn id="97" dur="500" fill="hold"/>
                                        <p:tgtEl>
                                          <p:spTgt spid="13"/>
                                        </p:tgtEl>
                                        <p:attrNameLst>
                                          <p:attrName>ppt_w</p:attrName>
                                        </p:attrNameLst>
                                      </p:cBhvr>
                                      <p:tavLst>
                                        <p:tav tm="0">
                                          <p:val>
                                            <p:fltVal val="0"/>
                                          </p:val>
                                        </p:tav>
                                        <p:tav tm="100000">
                                          <p:val>
                                            <p:strVal val="#ppt_w"/>
                                          </p:val>
                                        </p:tav>
                                      </p:tavLst>
                                    </p:anim>
                                    <p:anim calcmode="lin" valueType="num">
                                      <p:cBhvr>
                                        <p:cTn id="98" dur="500" fill="hold"/>
                                        <p:tgtEl>
                                          <p:spTgt spid="13"/>
                                        </p:tgtEl>
                                        <p:attrNameLst>
                                          <p:attrName>ppt_h</p:attrName>
                                        </p:attrNameLst>
                                      </p:cBhvr>
                                      <p:tavLst>
                                        <p:tav tm="0">
                                          <p:val>
                                            <p:fltVal val="0"/>
                                          </p:val>
                                        </p:tav>
                                        <p:tav tm="100000">
                                          <p:val>
                                            <p:strVal val="#ppt_h"/>
                                          </p:val>
                                        </p:tav>
                                      </p:tavLst>
                                    </p:anim>
                                    <p:animEffect transition="in" filter="fade">
                                      <p:cBhvr>
                                        <p:cTn id="99" dur="500"/>
                                        <p:tgtEl>
                                          <p:spTgt spid="13"/>
                                        </p:tgtEl>
                                      </p:cBhvr>
                                    </p:animEffect>
                                  </p:childTnLst>
                                </p:cTn>
                              </p:par>
                            </p:childTnLst>
                          </p:cTn>
                        </p:par>
                        <p:par>
                          <p:cTn id="100" fill="hold">
                            <p:stCondLst>
                              <p:cond delay="8000"/>
                            </p:stCondLst>
                            <p:childTnLst>
                              <p:par>
                                <p:cTn id="101" presetID="53" presetClass="entr" presetSubtype="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 calcmode="lin" valueType="num">
                                      <p:cBhvr>
                                        <p:cTn id="103" dur="500" fill="hold"/>
                                        <p:tgtEl>
                                          <p:spTgt spid="20"/>
                                        </p:tgtEl>
                                        <p:attrNameLst>
                                          <p:attrName>ppt_w</p:attrName>
                                        </p:attrNameLst>
                                      </p:cBhvr>
                                      <p:tavLst>
                                        <p:tav tm="0">
                                          <p:val>
                                            <p:fltVal val="0"/>
                                          </p:val>
                                        </p:tav>
                                        <p:tav tm="100000">
                                          <p:val>
                                            <p:strVal val="#ppt_w"/>
                                          </p:val>
                                        </p:tav>
                                      </p:tavLst>
                                    </p:anim>
                                    <p:anim calcmode="lin" valueType="num">
                                      <p:cBhvr>
                                        <p:cTn id="104" dur="500" fill="hold"/>
                                        <p:tgtEl>
                                          <p:spTgt spid="20"/>
                                        </p:tgtEl>
                                        <p:attrNameLst>
                                          <p:attrName>ppt_h</p:attrName>
                                        </p:attrNameLst>
                                      </p:cBhvr>
                                      <p:tavLst>
                                        <p:tav tm="0">
                                          <p:val>
                                            <p:fltVal val="0"/>
                                          </p:val>
                                        </p:tav>
                                        <p:tav tm="100000">
                                          <p:val>
                                            <p:strVal val="#ppt_h"/>
                                          </p:val>
                                        </p:tav>
                                      </p:tavLst>
                                    </p:anim>
                                    <p:animEffect transition="in" filter="fade">
                                      <p:cBhvr>
                                        <p:cTn id="105" dur="500"/>
                                        <p:tgtEl>
                                          <p:spTgt spid="20"/>
                                        </p:tgtEl>
                                      </p:cBhvr>
                                    </p:animEffect>
                                  </p:childTnLst>
                                </p:cTn>
                              </p:par>
                            </p:childTnLst>
                          </p:cTn>
                        </p:par>
                        <p:par>
                          <p:cTn id="106" fill="hold">
                            <p:stCondLst>
                              <p:cond delay="8500"/>
                            </p:stCondLst>
                            <p:childTnLst>
                              <p:par>
                                <p:cTn id="107" presetID="2" presetClass="entr" presetSubtype="8" fill="hold" grpId="0" nodeType="after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additive="base">
                                        <p:cTn id="109" dur="500" fill="hold"/>
                                        <p:tgtEl>
                                          <p:spTgt spid="25"/>
                                        </p:tgtEl>
                                        <p:attrNameLst>
                                          <p:attrName>ppt_x</p:attrName>
                                        </p:attrNameLst>
                                      </p:cBhvr>
                                      <p:tavLst>
                                        <p:tav tm="0">
                                          <p:val>
                                            <p:strVal val="0-#ppt_w/2"/>
                                          </p:val>
                                        </p:tav>
                                        <p:tav tm="100000">
                                          <p:val>
                                            <p:strVal val="#ppt_x"/>
                                          </p:val>
                                        </p:tav>
                                      </p:tavLst>
                                    </p:anim>
                                    <p:anim calcmode="lin" valueType="num">
                                      <p:cBhvr additive="base">
                                        <p:cTn id="110" dur="500" fill="hold"/>
                                        <p:tgtEl>
                                          <p:spTgt spid="25"/>
                                        </p:tgtEl>
                                        <p:attrNameLst>
                                          <p:attrName>ppt_y</p:attrName>
                                        </p:attrNameLst>
                                      </p:cBhvr>
                                      <p:tavLst>
                                        <p:tav tm="0">
                                          <p:val>
                                            <p:strVal val="#ppt_y"/>
                                          </p:val>
                                        </p:tav>
                                        <p:tav tm="100000">
                                          <p:val>
                                            <p:strVal val="#ppt_y"/>
                                          </p:val>
                                        </p:tav>
                                      </p:tavLst>
                                    </p:anim>
                                  </p:childTnLst>
                                </p:cTn>
                              </p:par>
                              <p:par>
                                <p:cTn id="111" presetID="2" presetClass="entr" presetSubtype="8" fill="hold" grpId="0" nodeType="withEffect">
                                  <p:stCondLst>
                                    <p:cond delay="0"/>
                                  </p:stCondLst>
                                  <p:childTnLst>
                                    <p:set>
                                      <p:cBhvr>
                                        <p:cTn id="112" dur="1" fill="hold">
                                          <p:stCondLst>
                                            <p:cond delay="0"/>
                                          </p:stCondLst>
                                        </p:cTn>
                                        <p:tgtEl>
                                          <p:spTgt spid="26"/>
                                        </p:tgtEl>
                                        <p:attrNameLst>
                                          <p:attrName>style.visibility</p:attrName>
                                        </p:attrNameLst>
                                      </p:cBhvr>
                                      <p:to>
                                        <p:strVal val="visible"/>
                                      </p:to>
                                    </p:set>
                                    <p:anim calcmode="lin" valueType="num">
                                      <p:cBhvr additive="base">
                                        <p:cTn id="113" dur="500" fill="hold"/>
                                        <p:tgtEl>
                                          <p:spTgt spid="26"/>
                                        </p:tgtEl>
                                        <p:attrNameLst>
                                          <p:attrName>ppt_x</p:attrName>
                                        </p:attrNameLst>
                                      </p:cBhvr>
                                      <p:tavLst>
                                        <p:tav tm="0">
                                          <p:val>
                                            <p:strVal val="0-#ppt_w/2"/>
                                          </p:val>
                                        </p:tav>
                                        <p:tav tm="100000">
                                          <p:val>
                                            <p:strVal val="#ppt_x"/>
                                          </p:val>
                                        </p:tav>
                                      </p:tavLst>
                                    </p:anim>
                                    <p:anim calcmode="lin" valueType="num">
                                      <p:cBhvr additive="base">
                                        <p:cTn id="114" dur="500" fill="hold"/>
                                        <p:tgtEl>
                                          <p:spTgt spid="26"/>
                                        </p:tgtEl>
                                        <p:attrNameLst>
                                          <p:attrName>ppt_y</p:attrName>
                                        </p:attrNameLst>
                                      </p:cBhvr>
                                      <p:tavLst>
                                        <p:tav tm="0">
                                          <p:val>
                                            <p:strVal val="#ppt_y"/>
                                          </p:val>
                                        </p:tav>
                                        <p:tav tm="100000">
                                          <p:val>
                                            <p:strVal val="#ppt_y"/>
                                          </p:val>
                                        </p:tav>
                                      </p:tavLst>
                                    </p:anim>
                                  </p:childTnLst>
                                </p:cTn>
                              </p:par>
                              <p:par>
                                <p:cTn id="115" presetID="2" presetClass="entr" presetSubtype="8" fill="hold" grpId="0" nodeType="withEffect">
                                  <p:stCondLst>
                                    <p:cond delay="0"/>
                                  </p:stCondLst>
                                  <p:childTnLst>
                                    <p:set>
                                      <p:cBhvr>
                                        <p:cTn id="116" dur="1" fill="hold">
                                          <p:stCondLst>
                                            <p:cond delay="0"/>
                                          </p:stCondLst>
                                        </p:cTn>
                                        <p:tgtEl>
                                          <p:spTgt spid="27"/>
                                        </p:tgtEl>
                                        <p:attrNameLst>
                                          <p:attrName>style.visibility</p:attrName>
                                        </p:attrNameLst>
                                      </p:cBhvr>
                                      <p:to>
                                        <p:strVal val="visible"/>
                                      </p:to>
                                    </p:set>
                                    <p:anim calcmode="lin" valueType="num">
                                      <p:cBhvr additive="base">
                                        <p:cTn id="117" dur="500" fill="hold"/>
                                        <p:tgtEl>
                                          <p:spTgt spid="27"/>
                                        </p:tgtEl>
                                        <p:attrNameLst>
                                          <p:attrName>ppt_x</p:attrName>
                                        </p:attrNameLst>
                                      </p:cBhvr>
                                      <p:tavLst>
                                        <p:tav tm="0">
                                          <p:val>
                                            <p:strVal val="0-#ppt_w/2"/>
                                          </p:val>
                                        </p:tav>
                                        <p:tav tm="100000">
                                          <p:val>
                                            <p:strVal val="#ppt_x"/>
                                          </p:val>
                                        </p:tav>
                                      </p:tavLst>
                                    </p:anim>
                                    <p:anim calcmode="lin" valueType="num">
                                      <p:cBhvr additive="base">
                                        <p:cTn id="118" dur="500" fill="hold"/>
                                        <p:tgtEl>
                                          <p:spTgt spid="27"/>
                                        </p:tgtEl>
                                        <p:attrNameLst>
                                          <p:attrName>ppt_y</p:attrName>
                                        </p:attrNameLst>
                                      </p:cBhvr>
                                      <p:tavLst>
                                        <p:tav tm="0">
                                          <p:val>
                                            <p:strVal val="#ppt_y"/>
                                          </p:val>
                                        </p:tav>
                                        <p:tav tm="100000">
                                          <p:val>
                                            <p:strVal val="#ppt_y"/>
                                          </p:val>
                                        </p:tav>
                                      </p:tavLst>
                                    </p:anim>
                                  </p:childTnLst>
                                </p:cTn>
                              </p:par>
                              <p:par>
                                <p:cTn id="119" presetID="2" presetClass="entr" presetSubtype="8" fill="hold" grpId="0" nodeType="withEffect">
                                  <p:stCondLst>
                                    <p:cond delay="0"/>
                                  </p:stCondLst>
                                  <p:childTnLst>
                                    <p:set>
                                      <p:cBhvr>
                                        <p:cTn id="120" dur="1" fill="hold">
                                          <p:stCondLst>
                                            <p:cond delay="0"/>
                                          </p:stCondLst>
                                        </p:cTn>
                                        <p:tgtEl>
                                          <p:spTgt spid="28"/>
                                        </p:tgtEl>
                                        <p:attrNameLst>
                                          <p:attrName>style.visibility</p:attrName>
                                        </p:attrNameLst>
                                      </p:cBhvr>
                                      <p:to>
                                        <p:strVal val="visible"/>
                                      </p:to>
                                    </p:set>
                                    <p:anim calcmode="lin" valueType="num">
                                      <p:cBhvr additive="base">
                                        <p:cTn id="121" dur="500" fill="hold"/>
                                        <p:tgtEl>
                                          <p:spTgt spid="28"/>
                                        </p:tgtEl>
                                        <p:attrNameLst>
                                          <p:attrName>ppt_x</p:attrName>
                                        </p:attrNameLst>
                                      </p:cBhvr>
                                      <p:tavLst>
                                        <p:tav tm="0">
                                          <p:val>
                                            <p:strVal val="0-#ppt_w/2"/>
                                          </p:val>
                                        </p:tav>
                                        <p:tav tm="100000">
                                          <p:val>
                                            <p:strVal val="#ppt_x"/>
                                          </p:val>
                                        </p:tav>
                                      </p:tavLst>
                                    </p:anim>
                                    <p:anim calcmode="lin" valueType="num">
                                      <p:cBhvr additive="base">
                                        <p:cTn id="122" dur="500" fill="hold"/>
                                        <p:tgtEl>
                                          <p:spTgt spid="28"/>
                                        </p:tgtEl>
                                        <p:attrNameLst>
                                          <p:attrName>ppt_y</p:attrName>
                                        </p:attrNameLst>
                                      </p:cBhvr>
                                      <p:tavLst>
                                        <p:tav tm="0">
                                          <p:val>
                                            <p:strVal val="#ppt_y"/>
                                          </p:val>
                                        </p:tav>
                                        <p:tav tm="100000">
                                          <p:val>
                                            <p:strVal val="#ppt_y"/>
                                          </p:val>
                                        </p:tav>
                                      </p:tavLst>
                                    </p:anim>
                                  </p:childTnLst>
                                </p:cTn>
                              </p:par>
                            </p:childTnLst>
                          </p:cTn>
                        </p:par>
                        <p:par>
                          <p:cTn id="123" fill="hold">
                            <p:stCondLst>
                              <p:cond delay="9000"/>
                            </p:stCondLst>
                            <p:childTnLst>
                              <p:par>
                                <p:cTn id="124" presetID="2" presetClass="entr" presetSubtype="2" fill="hold" grpId="0" nodeType="afterEffect">
                                  <p:stCondLst>
                                    <p:cond delay="0"/>
                                  </p:stCondLst>
                                  <p:childTnLst>
                                    <p:set>
                                      <p:cBhvr>
                                        <p:cTn id="125" dur="1" fill="hold">
                                          <p:stCondLst>
                                            <p:cond delay="0"/>
                                          </p:stCondLst>
                                        </p:cTn>
                                        <p:tgtEl>
                                          <p:spTgt spid="21"/>
                                        </p:tgtEl>
                                        <p:attrNameLst>
                                          <p:attrName>style.visibility</p:attrName>
                                        </p:attrNameLst>
                                      </p:cBhvr>
                                      <p:to>
                                        <p:strVal val="visible"/>
                                      </p:to>
                                    </p:set>
                                    <p:anim calcmode="lin" valueType="num">
                                      <p:cBhvr additive="base">
                                        <p:cTn id="126" dur="500" fill="hold"/>
                                        <p:tgtEl>
                                          <p:spTgt spid="21"/>
                                        </p:tgtEl>
                                        <p:attrNameLst>
                                          <p:attrName>ppt_x</p:attrName>
                                        </p:attrNameLst>
                                      </p:cBhvr>
                                      <p:tavLst>
                                        <p:tav tm="0">
                                          <p:val>
                                            <p:strVal val="1+#ppt_w/2"/>
                                          </p:val>
                                        </p:tav>
                                        <p:tav tm="100000">
                                          <p:val>
                                            <p:strVal val="#ppt_x"/>
                                          </p:val>
                                        </p:tav>
                                      </p:tavLst>
                                    </p:anim>
                                    <p:anim calcmode="lin" valueType="num">
                                      <p:cBhvr additive="base">
                                        <p:cTn id="127" dur="500" fill="hold"/>
                                        <p:tgtEl>
                                          <p:spTgt spid="21"/>
                                        </p:tgtEl>
                                        <p:attrNameLst>
                                          <p:attrName>ppt_y</p:attrName>
                                        </p:attrNameLst>
                                      </p:cBhvr>
                                      <p:tavLst>
                                        <p:tav tm="0">
                                          <p:val>
                                            <p:strVal val="#ppt_y"/>
                                          </p:val>
                                        </p:tav>
                                        <p:tav tm="100000">
                                          <p:val>
                                            <p:strVal val="#ppt_y"/>
                                          </p:val>
                                        </p:tav>
                                      </p:tavLst>
                                    </p:anim>
                                  </p:childTnLst>
                                </p:cTn>
                              </p:par>
                              <p:par>
                                <p:cTn id="128" presetID="2" presetClass="entr" presetSubtype="2" fill="hold" grpId="0" nodeType="withEffect">
                                  <p:stCondLst>
                                    <p:cond delay="0"/>
                                  </p:stCondLst>
                                  <p:childTnLst>
                                    <p:set>
                                      <p:cBhvr>
                                        <p:cTn id="129" dur="1" fill="hold">
                                          <p:stCondLst>
                                            <p:cond delay="0"/>
                                          </p:stCondLst>
                                        </p:cTn>
                                        <p:tgtEl>
                                          <p:spTgt spid="22"/>
                                        </p:tgtEl>
                                        <p:attrNameLst>
                                          <p:attrName>style.visibility</p:attrName>
                                        </p:attrNameLst>
                                      </p:cBhvr>
                                      <p:to>
                                        <p:strVal val="visible"/>
                                      </p:to>
                                    </p:set>
                                    <p:anim calcmode="lin" valueType="num">
                                      <p:cBhvr additive="base">
                                        <p:cTn id="130" dur="500" fill="hold"/>
                                        <p:tgtEl>
                                          <p:spTgt spid="22"/>
                                        </p:tgtEl>
                                        <p:attrNameLst>
                                          <p:attrName>ppt_x</p:attrName>
                                        </p:attrNameLst>
                                      </p:cBhvr>
                                      <p:tavLst>
                                        <p:tav tm="0">
                                          <p:val>
                                            <p:strVal val="1+#ppt_w/2"/>
                                          </p:val>
                                        </p:tav>
                                        <p:tav tm="100000">
                                          <p:val>
                                            <p:strVal val="#ppt_x"/>
                                          </p:val>
                                        </p:tav>
                                      </p:tavLst>
                                    </p:anim>
                                    <p:anim calcmode="lin" valueType="num">
                                      <p:cBhvr additive="base">
                                        <p:cTn id="131" dur="500" fill="hold"/>
                                        <p:tgtEl>
                                          <p:spTgt spid="22"/>
                                        </p:tgtEl>
                                        <p:attrNameLst>
                                          <p:attrName>ppt_y</p:attrName>
                                        </p:attrNameLst>
                                      </p:cBhvr>
                                      <p:tavLst>
                                        <p:tav tm="0">
                                          <p:val>
                                            <p:strVal val="#ppt_y"/>
                                          </p:val>
                                        </p:tav>
                                        <p:tav tm="100000">
                                          <p:val>
                                            <p:strVal val="#ppt_y"/>
                                          </p:val>
                                        </p:tav>
                                      </p:tavLst>
                                    </p:anim>
                                  </p:childTnLst>
                                </p:cTn>
                              </p:par>
                              <p:par>
                                <p:cTn id="132" presetID="2" presetClass="entr" presetSubtype="2" fill="hold" grpId="0" nodeType="withEffect">
                                  <p:stCondLst>
                                    <p:cond delay="0"/>
                                  </p:stCondLst>
                                  <p:childTnLst>
                                    <p:set>
                                      <p:cBhvr>
                                        <p:cTn id="133" dur="1" fill="hold">
                                          <p:stCondLst>
                                            <p:cond delay="0"/>
                                          </p:stCondLst>
                                        </p:cTn>
                                        <p:tgtEl>
                                          <p:spTgt spid="23"/>
                                        </p:tgtEl>
                                        <p:attrNameLst>
                                          <p:attrName>style.visibility</p:attrName>
                                        </p:attrNameLst>
                                      </p:cBhvr>
                                      <p:to>
                                        <p:strVal val="visible"/>
                                      </p:to>
                                    </p:set>
                                    <p:anim calcmode="lin" valueType="num">
                                      <p:cBhvr additive="base">
                                        <p:cTn id="134" dur="500" fill="hold"/>
                                        <p:tgtEl>
                                          <p:spTgt spid="23"/>
                                        </p:tgtEl>
                                        <p:attrNameLst>
                                          <p:attrName>ppt_x</p:attrName>
                                        </p:attrNameLst>
                                      </p:cBhvr>
                                      <p:tavLst>
                                        <p:tav tm="0">
                                          <p:val>
                                            <p:strVal val="1+#ppt_w/2"/>
                                          </p:val>
                                        </p:tav>
                                        <p:tav tm="100000">
                                          <p:val>
                                            <p:strVal val="#ppt_x"/>
                                          </p:val>
                                        </p:tav>
                                      </p:tavLst>
                                    </p:anim>
                                    <p:anim calcmode="lin" valueType="num">
                                      <p:cBhvr additive="base">
                                        <p:cTn id="135" dur="500" fill="hold"/>
                                        <p:tgtEl>
                                          <p:spTgt spid="23"/>
                                        </p:tgtEl>
                                        <p:attrNameLst>
                                          <p:attrName>ppt_y</p:attrName>
                                        </p:attrNameLst>
                                      </p:cBhvr>
                                      <p:tavLst>
                                        <p:tav tm="0">
                                          <p:val>
                                            <p:strVal val="#ppt_y"/>
                                          </p:val>
                                        </p:tav>
                                        <p:tav tm="100000">
                                          <p:val>
                                            <p:strVal val="#ppt_y"/>
                                          </p:val>
                                        </p:tav>
                                      </p:tavLst>
                                    </p:anim>
                                  </p:childTnLst>
                                </p:cTn>
                              </p:par>
                              <p:par>
                                <p:cTn id="136" presetID="2" presetClass="entr" presetSubtype="2" fill="hold" grpId="0" nodeType="withEffect">
                                  <p:stCondLst>
                                    <p:cond delay="0"/>
                                  </p:stCondLst>
                                  <p:childTnLst>
                                    <p:set>
                                      <p:cBhvr>
                                        <p:cTn id="137" dur="1" fill="hold">
                                          <p:stCondLst>
                                            <p:cond delay="0"/>
                                          </p:stCondLst>
                                        </p:cTn>
                                        <p:tgtEl>
                                          <p:spTgt spid="24"/>
                                        </p:tgtEl>
                                        <p:attrNameLst>
                                          <p:attrName>style.visibility</p:attrName>
                                        </p:attrNameLst>
                                      </p:cBhvr>
                                      <p:to>
                                        <p:strVal val="visible"/>
                                      </p:to>
                                    </p:set>
                                    <p:anim calcmode="lin" valueType="num">
                                      <p:cBhvr additive="base">
                                        <p:cTn id="138" dur="500" fill="hold"/>
                                        <p:tgtEl>
                                          <p:spTgt spid="24"/>
                                        </p:tgtEl>
                                        <p:attrNameLst>
                                          <p:attrName>ppt_x</p:attrName>
                                        </p:attrNameLst>
                                      </p:cBhvr>
                                      <p:tavLst>
                                        <p:tav tm="0">
                                          <p:val>
                                            <p:strVal val="1+#ppt_w/2"/>
                                          </p:val>
                                        </p:tav>
                                        <p:tav tm="100000">
                                          <p:val>
                                            <p:strVal val="#ppt_x"/>
                                          </p:val>
                                        </p:tav>
                                      </p:tavLst>
                                    </p:anim>
                                    <p:anim calcmode="lin" valueType="num">
                                      <p:cBhvr additive="base">
                                        <p:cTn id="139" dur="500" fill="hold"/>
                                        <p:tgtEl>
                                          <p:spTgt spid="24"/>
                                        </p:tgtEl>
                                        <p:attrNameLst>
                                          <p:attrName>ppt_y</p:attrName>
                                        </p:attrNameLst>
                                      </p:cBhvr>
                                      <p:tavLst>
                                        <p:tav tm="0">
                                          <p:val>
                                            <p:strVal val="#ppt_y"/>
                                          </p:val>
                                        </p:tav>
                                        <p:tav tm="100000">
                                          <p:val>
                                            <p:strVal val="#ppt_y"/>
                                          </p:val>
                                        </p:tav>
                                      </p:tavLst>
                                    </p:anim>
                                  </p:childTnLst>
                                </p:cTn>
                              </p:par>
                            </p:childTnLst>
                          </p:cTn>
                        </p:par>
                        <p:par>
                          <p:cTn id="140" fill="hold">
                            <p:stCondLst>
                              <p:cond delay="9500"/>
                            </p:stCondLst>
                            <p:childTnLst>
                              <p:par>
                                <p:cTn id="141" presetID="2" presetClass="entr" presetSubtype="2" fill="hold" grpId="0" nodeType="afterEffect">
                                  <p:stCondLst>
                                    <p:cond delay="0"/>
                                  </p:stCondLst>
                                  <p:childTnLst>
                                    <p:set>
                                      <p:cBhvr>
                                        <p:cTn id="142" dur="1" fill="hold">
                                          <p:stCondLst>
                                            <p:cond delay="0"/>
                                          </p:stCondLst>
                                        </p:cTn>
                                        <p:tgtEl>
                                          <p:spTgt spid="32"/>
                                        </p:tgtEl>
                                        <p:attrNameLst>
                                          <p:attrName>style.visibility</p:attrName>
                                        </p:attrNameLst>
                                      </p:cBhvr>
                                      <p:to>
                                        <p:strVal val="visible"/>
                                      </p:to>
                                    </p:set>
                                    <p:anim calcmode="lin" valueType="num">
                                      <p:cBhvr additive="base">
                                        <p:cTn id="143" dur="500" fill="hold"/>
                                        <p:tgtEl>
                                          <p:spTgt spid="32"/>
                                        </p:tgtEl>
                                        <p:attrNameLst>
                                          <p:attrName>ppt_x</p:attrName>
                                        </p:attrNameLst>
                                      </p:cBhvr>
                                      <p:tavLst>
                                        <p:tav tm="0">
                                          <p:val>
                                            <p:strVal val="1+#ppt_w/2"/>
                                          </p:val>
                                        </p:tav>
                                        <p:tav tm="100000">
                                          <p:val>
                                            <p:strVal val="#ppt_x"/>
                                          </p:val>
                                        </p:tav>
                                      </p:tavLst>
                                    </p:anim>
                                    <p:anim calcmode="lin" valueType="num">
                                      <p:cBhvr additive="base">
                                        <p:cTn id="144"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p:bldP spid="9" grpId="0"/>
      <p:bldP spid="10" grpId="0"/>
      <p:bldP spid="11" grpId="0"/>
      <p:bldP spid="12" grpId="0"/>
      <p:bldP spid="13" grpId="0"/>
      <p:bldP spid="14" grpId="0"/>
      <p:bldP spid="15" grpId="0"/>
      <p:bldP spid="16" grpId="0" animBg="1"/>
      <p:bldP spid="17" grpId="0" animBg="1"/>
      <p:bldP spid="18" grpId="0" animBg="1"/>
      <p:bldP spid="19" grpId="0" animBg="1"/>
      <p:bldP spid="20" grpId="0" animBg="1"/>
      <p:bldP spid="21" grpId="0"/>
      <p:bldP spid="22" grpId="0"/>
      <p:bldP spid="23" grpId="0"/>
      <p:bldP spid="24" grpId="0"/>
      <p:bldP spid="25" grpId="0"/>
      <p:bldP spid="26" grpId="0"/>
      <p:bldP spid="27" grpId="0"/>
      <p:bldP spid="28" grpId="0"/>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0"/>
          <p:cNvSpPr txBox="1"/>
          <p:nvPr/>
        </p:nvSpPr>
        <p:spPr>
          <a:xfrm>
            <a:off x="3220439" y="5044831"/>
            <a:ext cx="1231106" cy="246221"/>
          </a:xfrm>
          <a:prstGeom prst="rect">
            <a:avLst/>
          </a:prstGeom>
          <a:noFill/>
        </p:spPr>
        <p:txBody>
          <a:bodyPr wrap="none" lIns="0" tIns="0" rIns="0" bIns="0" rtlCol="0" anchor="t">
            <a:spAutoFit/>
          </a:bodyPr>
          <a:lstStyle/>
          <a:p>
            <a:r>
              <a:rPr lang="zh-CN" altLang="en-US" sz="1600" b="1" dirty="0">
                <a:solidFill>
                  <a:schemeClr val="bg1">
                    <a:lumMod val="85000"/>
                  </a:schemeClr>
                </a:solidFill>
                <a:latin typeface="微软雅黑" panose="020B0503020204020204" pitchFamily="34" charset="-122"/>
                <a:ea typeface="微软雅黑" panose="020B0503020204020204" pitchFamily="34" charset="-122"/>
              </a:rPr>
              <a:t>单击编辑标题</a:t>
            </a:r>
          </a:p>
        </p:txBody>
      </p:sp>
      <p:sp>
        <p:nvSpPr>
          <p:cNvPr id="5" name="Oval 62"/>
          <p:cNvSpPr>
            <a:spLocks noChangeAspect="1"/>
          </p:cNvSpPr>
          <p:nvPr/>
        </p:nvSpPr>
        <p:spPr>
          <a:xfrm>
            <a:off x="2928164" y="5017788"/>
            <a:ext cx="266875" cy="2592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endParaRPr lang="en-US" sz="2399"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6" name="TextBox 57"/>
          <p:cNvSpPr txBox="1"/>
          <p:nvPr/>
        </p:nvSpPr>
        <p:spPr>
          <a:xfrm>
            <a:off x="5024704" y="5044831"/>
            <a:ext cx="1231106" cy="246221"/>
          </a:xfrm>
          <a:prstGeom prst="rect">
            <a:avLst/>
          </a:prstGeom>
          <a:noFill/>
        </p:spPr>
        <p:txBody>
          <a:bodyPr wrap="none" lIns="0" tIns="0" rIns="0" bIns="0" rtlCol="0" anchor="t">
            <a:spAutoFit/>
          </a:bodyPr>
          <a:lstStyle/>
          <a:p>
            <a:r>
              <a:rPr lang="zh-CN" altLang="en-US" sz="1600" b="1" dirty="0">
                <a:solidFill>
                  <a:schemeClr val="bg1">
                    <a:lumMod val="85000"/>
                  </a:schemeClr>
                </a:solidFill>
                <a:latin typeface="微软雅黑" panose="020B0503020204020204" pitchFamily="34" charset="-122"/>
                <a:ea typeface="微软雅黑" panose="020B0503020204020204" pitchFamily="34" charset="-122"/>
              </a:rPr>
              <a:t>单击编辑标题</a:t>
            </a:r>
          </a:p>
        </p:txBody>
      </p:sp>
      <p:sp>
        <p:nvSpPr>
          <p:cNvPr id="7" name="Oval 58"/>
          <p:cNvSpPr>
            <a:spLocks noChangeAspect="1"/>
          </p:cNvSpPr>
          <p:nvPr/>
        </p:nvSpPr>
        <p:spPr>
          <a:xfrm>
            <a:off x="4731911" y="5017788"/>
            <a:ext cx="266875" cy="2592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endParaRPr lang="en-US" sz="16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8" name="TextBox 48"/>
          <p:cNvSpPr txBox="1"/>
          <p:nvPr/>
        </p:nvSpPr>
        <p:spPr>
          <a:xfrm>
            <a:off x="6890725" y="5055093"/>
            <a:ext cx="1231106" cy="246221"/>
          </a:xfrm>
          <a:prstGeom prst="rect">
            <a:avLst/>
          </a:prstGeom>
          <a:noFill/>
        </p:spPr>
        <p:txBody>
          <a:bodyPr wrap="none" lIns="0" tIns="0" rIns="0" bIns="0" rtlCol="0" anchor="t">
            <a:spAutoFit/>
          </a:bodyPr>
          <a:lstStyle/>
          <a:p>
            <a:r>
              <a:rPr lang="zh-CN" altLang="en-US" sz="1600" b="1" dirty="0">
                <a:solidFill>
                  <a:schemeClr val="bg1">
                    <a:lumMod val="85000"/>
                  </a:schemeClr>
                </a:solidFill>
                <a:latin typeface="微软雅黑" panose="020B0503020204020204" pitchFamily="34" charset="-122"/>
                <a:ea typeface="微软雅黑" panose="020B0503020204020204" pitchFamily="34" charset="-122"/>
              </a:rPr>
              <a:t>单击编辑标题</a:t>
            </a:r>
          </a:p>
        </p:txBody>
      </p:sp>
      <p:sp>
        <p:nvSpPr>
          <p:cNvPr id="9" name="Oval 55"/>
          <p:cNvSpPr>
            <a:spLocks noChangeAspect="1"/>
          </p:cNvSpPr>
          <p:nvPr/>
        </p:nvSpPr>
        <p:spPr>
          <a:xfrm>
            <a:off x="6547913" y="5017788"/>
            <a:ext cx="266875" cy="25926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endParaRPr lang="en-US" sz="16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10" name="TextBox 40"/>
          <p:cNvSpPr txBox="1"/>
          <p:nvPr/>
        </p:nvSpPr>
        <p:spPr>
          <a:xfrm>
            <a:off x="8535601" y="5055093"/>
            <a:ext cx="1231106" cy="246221"/>
          </a:xfrm>
          <a:prstGeom prst="rect">
            <a:avLst/>
          </a:prstGeom>
          <a:noFill/>
        </p:spPr>
        <p:txBody>
          <a:bodyPr wrap="none" lIns="0" tIns="0" rIns="0" bIns="0" rtlCol="0" anchor="t">
            <a:spAutoFit/>
          </a:bodyPr>
          <a:lstStyle/>
          <a:p>
            <a:r>
              <a:rPr lang="zh-CN" altLang="en-US" sz="1600" b="1" dirty="0">
                <a:solidFill>
                  <a:schemeClr val="bg1">
                    <a:lumMod val="85000"/>
                  </a:schemeClr>
                </a:solidFill>
                <a:latin typeface="微软雅黑" panose="020B0503020204020204" pitchFamily="34" charset="-122"/>
                <a:ea typeface="微软雅黑" panose="020B0503020204020204" pitchFamily="34" charset="-122"/>
              </a:rPr>
              <a:t>单击编辑标题</a:t>
            </a:r>
          </a:p>
        </p:txBody>
      </p:sp>
      <p:sp>
        <p:nvSpPr>
          <p:cNvPr id="11" name="Oval 47"/>
          <p:cNvSpPr>
            <a:spLocks noChangeAspect="1"/>
          </p:cNvSpPr>
          <p:nvPr/>
        </p:nvSpPr>
        <p:spPr>
          <a:xfrm>
            <a:off x="8240759" y="5017788"/>
            <a:ext cx="266875" cy="2592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endParaRPr lang="en-US" sz="16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12" name="Shape 78"/>
          <p:cNvSpPr/>
          <p:nvPr/>
        </p:nvSpPr>
        <p:spPr>
          <a:xfrm>
            <a:off x="7308965" y="2667036"/>
            <a:ext cx="2097895" cy="2098179"/>
          </a:xfrm>
          <a:prstGeom prst="leftCircularArrow">
            <a:avLst>
              <a:gd name="adj1" fmla="val 4456"/>
              <a:gd name="adj2" fmla="val 565841"/>
              <a:gd name="adj3" fmla="val 2341352"/>
              <a:gd name="adj4" fmla="val 9024489"/>
              <a:gd name="adj5" fmla="val 5199"/>
            </a:avLst>
          </a:prstGeom>
          <a:solidFill>
            <a:srgbClr val="01E2BC"/>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3" name="Shape 69"/>
          <p:cNvSpPr/>
          <p:nvPr/>
        </p:nvSpPr>
        <p:spPr>
          <a:xfrm>
            <a:off x="2621470" y="2667036"/>
            <a:ext cx="2097895" cy="2098179"/>
          </a:xfrm>
          <a:prstGeom prst="leftCircularArrow">
            <a:avLst>
              <a:gd name="adj1" fmla="val 4456"/>
              <a:gd name="adj2" fmla="val 565841"/>
              <a:gd name="adj3" fmla="val 2341352"/>
              <a:gd name="adj4" fmla="val 9024489"/>
              <a:gd name="adj5" fmla="val 5199"/>
            </a:avLst>
          </a:pr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4" name="Freeform 68"/>
          <p:cNvSpPr/>
          <p:nvPr/>
        </p:nvSpPr>
        <p:spPr>
          <a:xfrm>
            <a:off x="1744403" y="2622570"/>
            <a:ext cx="1652923" cy="1363501"/>
          </a:xfrm>
          <a:custGeom>
            <a:avLst/>
            <a:gdLst>
              <a:gd name="connsiteX0" fmla="*/ 0 w 1368949"/>
              <a:gd name="connsiteY0" fmla="*/ 112910 h 1129097"/>
              <a:gd name="connsiteX1" fmla="*/ 33071 w 1368949"/>
              <a:gd name="connsiteY1" fmla="*/ 33071 h 1129097"/>
              <a:gd name="connsiteX2" fmla="*/ 112911 w 1368949"/>
              <a:gd name="connsiteY2" fmla="*/ 1 h 1129097"/>
              <a:gd name="connsiteX3" fmla="*/ 1256039 w 1368949"/>
              <a:gd name="connsiteY3" fmla="*/ 0 h 1129097"/>
              <a:gd name="connsiteX4" fmla="*/ 1335878 w 1368949"/>
              <a:gd name="connsiteY4" fmla="*/ 33071 h 1129097"/>
              <a:gd name="connsiteX5" fmla="*/ 1368948 w 1368949"/>
              <a:gd name="connsiteY5" fmla="*/ 112911 h 1129097"/>
              <a:gd name="connsiteX6" fmla="*/ 1368949 w 1368949"/>
              <a:gd name="connsiteY6" fmla="*/ 1016187 h 1129097"/>
              <a:gd name="connsiteX7" fmla="*/ 1335878 w 1368949"/>
              <a:gd name="connsiteY7" fmla="*/ 1096026 h 1129097"/>
              <a:gd name="connsiteX8" fmla="*/ 1256039 w 1368949"/>
              <a:gd name="connsiteY8" fmla="*/ 1129097 h 1129097"/>
              <a:gd name="connsiteX9" fmla="*/ 112910 w 1368949"/>
              <a:gd name="connsiteY9" fmla="*/ 1129097 h 1129097"/>
              <a:gd name="connsiteX10" fmla="*/ 33071 w 1368949"/>
              <a:gd name="connsiteY10" fmla="*/ 1096026 h 1129097"/>
              <a:gd name="connsiteX11" fmla="*/ 0 w 1368949"/>
              <a:gd name="connsiteY11" fmla="*/ 1016187 h 1129097"/>
              <a:gd name="connsiteX12" fmla="*/ 0 w 1368949"/>
              <a:gd name="connsiteY12" fmla="*/ 112910 h 11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a:solidFill>
              <a:schemeClr val="accent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595" tIns="95595" rIns="95595" bIns="418160" numCol="1" spcCol="1270" anchor="t" anchorCtr="0">
            <a:noAutofit/>
          </a:bodyPr>
          <a:lstStyle/>
          <a:p>
            <a:pPr marL="304762" lvl="1" indent="-304762" defTabSz="1422222">
              <a:lnSpc>
                <a:spcPct val="90000"/>
              </a:lnSpc>
              <a:spcAft>
                <a:spcPct val="15000"/>
              </a:spcAft>
            </a:pPr>
            <a:endParaRPr lang="en-US" sz="3199" dirty="0">
              <a:solidFill>
                <a:schemeClr val="bg1"/>
              </a:solidFill>
              <a:latin typeface="微软雅黑" panose="020B0503020204020204" pitchFamily="34" charset="-122"/>
              <a:ea typeface="微软雅黑" panose="020B0503020204020204" pitchFamily="34" charset="-122"/>
            </a:endParaRPr>
          </a:p>
        </p:txBody>
      </p:sp>
      <p:sp>
        <p:nvSpPr>
          <p:cNvPr id="15" name="Freeform 70"/>
          <p:cNvSpPr/>
          <p:nvPr/>
        </p:nvSpPr>
        <p:spPr>
          <a:xfrm>
            <a:off x="2111720" y="3693892"/>
            <a:ext cx="1469267" cy="584357"/>
          </a:xfrm>
          <a:custGeom>
            <a:avLst/>
            <a:gdLst>
              <a:gd name="connsiteX0" fmla="*/ 0 w 1216844"/>
              <a:gd name="connsiteY0" fmla="*/ 48390 h 483898"/>
              <a:gd name="connsiteX1" fmla="*/ 14173 w 1216844"/>
              <a:gd name="connsiteY1" fmla="*/ 14173 h 483898"/>
              <a:gd name="connsiteX2" fmla="*/ 48390 w 1216844"/>
              <a:gd name="connsiteY2" fmla="*/ 0 h 483898"/>
              <a:gd name="connsiteX3" fmla="*/ 1168454 w 1216844"/>
              <a:gd name="connsiteY3" fmla="*/ 0 h 483898"/>
              <a:gd name="connsiteX4" fmla="*/ 1202671 w 1216844"/>
              <a:gd name="connsiteY4" fmla="*/ 14173 h 483898"/>
              <a:gd name="connsiteX5" fmla="*/ 1216844 w 1216844"/>
              <a:gd name="connsiteY5" fmla="*/ 48390 h 483898"/>
              <a:gd name="connsiteX6" fmla="*/ 1216844 w 1216844"/>
              <a:gd name="connsiteY6" fmla="*/ 435508 h 483898"/>
              <a:gd name="connsiteX7" fmla="*/ 1202671 w 1216844"/>
              <a:gd name="connsiteY7" fmla="*/ 469725 h 483898"/>
              <a:gd name="connsiteX8" fmla="*/ 1168454 w 1216844"/>
              <a:gd name="connsiteY8" fmla="*/ 483898 h 483898"/>
              <a:gd name="connsiteX9" fmla="*/ 48390 w 1216844"/>
              <a:gd name="connsiteY9" fmla="*/ 483898 h 483898"/>
              <a:gd name="connsiteX10" fmla="*/ 14173 w 1216844"/>
              <a:gd name="connsiteY10" fmla="*/ 469725 h 483898"/>
              <a:gd name="connsiteX11" fmla="*/ 0 w 1216844"/>
              <a:gd name="connsiteY11" fmla="*/ 435508 h 483898"/>
              <a:gd name="connsiteX12" fmla="*/ 0 w 1216844"/>
              <a:gd name="connsiteY12" fmla="*/ 48390 h 48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68" tIns="64611" rIns="87468" bIns="64611" numCol="1" spcCol="1270" anchor="ctr" anchorCtr="0">
            <a:noAutofit/>
          </a:bodyPr>
          <a:lstStyle/>
          <a:p>
            <a:pPr algn="ctr" defTabSz="1600000">
              <a:lnSpc>
                <a:spcPct val="90000"/>
              </a:lnSpc>
              <a:spcAft>
                <a:spcPct val="35000"/>
              </a:spcAft>
            </a:pPr>
            <a:r>
              <a:rPr lang="en-US" sz="1867" b="1" dirty="0">
                <a:solidFill>
                  <a:schemeClr val="bg1"/>
                </a:solidFill>
                <a:latin typeface="微软雅黑" panose="020B0503020204020204" pitchFamily="34" charset="-122"/>
                <a:ea typeface="微软雅黑" panose="020B0503020204020204" pitchFamily="34" charset="-122"/>
              </a:rPr>
              <a:t>90%</a:t>
            </a:r>
          </a:p>
        </p:txBody>
      </p:sp>
      <p:sp>
        <p:nvSpPr>
          <p:cNvPr id="16" name="Circular Arrow 72"/>
          <p:cNvSpPr/>
          <p:nvPr/>
        </p:nvSpPr>
        <p:spPr>
          <a:xfrm>
            <a:off x="4889443" y="1829703"/>
            <a:ext cx="2309103" cy="2309415"/>
          </a:xfrm>
          <a:prstGeom prst="circularArrow">
            <a:avLst>
              <a:gd name="adj1" fmla="val 4049"/>
              <a:gd name="adj2" fmla="val 508999"/>
              <a:gd name="adj3" fmla="val 19315490"/>
              <a:gd name="adj4" fmla="val 12575511"/>
              <a:gd name="adj5" fmla="val 4723"/>
            </a:avLst>
          </a:prstGeom>
          <a:solidFill>
            <a:srgbClr val="01E2BC"/>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7" name="Freeform 71"/>
          <p:cNvSpPr/>
          <p:nvPr/>
        </p:nvSpPr>
        <p:spPr>
          <a:xfrm>
            <a:off x="4026152" y="2622570"/>
            <a:ext cx="1652923" cy="1363501"/>
          </a:xfrm>
          <a:custGeom>
            <a:avLst/>
            <a:gdLst>
              <a:gd name="connsiteX0" fmla="*/ 0 w 1368949"/>
              <a:gd name="connsiteY0" fmla="*/ 112910 h 1129097"/>
              <a:gd name="connsiteX1" fmla="*/ 33071 w 1368949"/>
              <a:gd name="connsiteY1" fmla="*/ 33071 h 1129097"/>
              <a:gd name="connsiteX2" fmla="*/ 112911 w 1368949"/>
              <a:gd name="connsiteY2" fmla="*/ 1 h 1129097"/>
              <a:gd name="connsiteX3" fmla="*/ 1256039 w 1368949"/>
              <a:gd name="connsiteY3" fmla="*/ 0 h 1129097"/>
              <a:gd name="connsiteX4" fmla="*/ 1335878 w 1368949"/>
              <a:gd name="connsiteY4" fmla="*/ 33071 h 1129097"/>
              <a:gd name="connsiteX5" fmla="*/ 1368948 w 1368949"/>
              <a:gd name="connsiteY5" fmla="*/ 112911 h 1129097"/>
              <a:gd name="connsiteX6" fmla="*/ 1368949 w 1368949"/>
              <a:gd name="connsiteY6" fmla="*/ 1016187 h 1129097"/>
              <a:gd name="connsiteX7" fmla="*/ 1335878 w 1368949"/>
              <a:gd name="connsiteY7" fmla="*/ 1096026 h 1129097"/>
              <a:gd name="connsiteX8" fmla="*/ 1256039 w 1368949"/>
              <a:gd name="connsiteY8" fmla="*/ 1129097 h 1129097"/>
              <a:gd name="connsiteX9" fmla="*/ 112910 w 1368949"/>
              <a:gd name="connsiteY9" fmla="*/ 1129097 h 1129097"/>
              <a:gd name="connsiteX10" fmla="*/ 33071 w 1368949"/>
              <a:gd name="connsiteY10" fmla="*/ 1096026 h 1129097"/>
              <a:gd name="connsiteX11" fmla="*/ 0 w 1368949"/>
              <a:gd name="connsiteY11" fmla="*/ 1016187 h 1129097"/>
              <a:gd name="connsiteX12" fmla="*/ 0 w 1368949"/>
              <a:gd name="connsiteY12" fmla="*/ 112910 h 11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a:solidFill>
              <a:schemeClr val="accent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595" tIns="418159" rIns="95595" bIns="95596" numCol="1" spcCol="1270" anchor="t" anchorCtr="0">
            <a:noAutofit/>
          </a:bodyPr>
          <a:lstStyle/>
          <a:p>
            <a:pPr marL="304762" lvl="1" indent="-304762" defTabSz="1422222">
              <a:lnSpc>
                <a:spcPct val="90000"/>
              </a:lnSpc>
              <a:spcAft>
                <a:spcPct val="15000"/>
              </a:spcAft>
              <a:buChar char="••"/>
            </a:pPr>
            <a:endParaRPr lang="en-US" sz="3199" dirty="0">
              <a:solidFill>
                <a:schemeClr val="bg1"/>
              </a:solidFill>
              <a:latin typeface="微软雅黑" panose="020B0503020204020204" pitchFamily="34" charset="-122"/>
              <a:ea typeface="微软雅黑" panose="020B0503020204020204" pitchFamily="34" charset="-122"/>
            </a:endParaRPr>
          </a:p>
          <a:p>
            <a:pPr marL="304762" lvl="1" indent="-304762" defTabSz="1422222">
              <a:lnSpc>
                <a:spcPct val="90000"/>
              </a:lnSpc>
              <a:spcAft>
                <a:spcPct val="15000"/>
              </a:spcAft>
              <a:buChar char="••"/>
            </a:pPr>
            <a:endParaRPr lang="en-US" sz="3199" dirty="0">
              <a:solidFill>
                <a:schemeClr val="bg1"/>
              </a:solidFill>
              <a:latin typeface="微软雅黑" panose="020B0503020204020204" pitchFamily="34" charset="-122"/>
              <a:ea typeface="微软雅黑" panose="020B0503020204020204" pitchFamily="34" charset="-122"/>
            </a:endParaRPr>
          </a:p>
        </p:txBody>
      </p:sp>
      <p:sp>
        <p:nvSpPr>
          <p:cNvPr id="18" name="Freeform 73"/>
          <p:cNvSpPr/>
          <p:nvPr/>
        </p:nvSpPr>
        <p:spPr>
          <a:xfrm>
            <a:off x="4393468" y="2330392"/>
            <a:ext cx="1469267" cy="584357"/>
          </a:xfrm>
          <a:custGeom>
            <a:avLst/>
            <a:gdLst>
              <a:gd name="connsiteX0" fmla="*/ 0 w 1216844"/>
              <a:gd name="connsiteY0" fmla="*/ 48390 h 483898"/>
              <a:gd name="connsiteX1" fmla="*/ 14173 w 1216844"/>
              <a:gd name="connsiteY1" fmla="*/ 14173 h 483898"/>
              <a:gd name="connsiteX2" fmla="*/ 48390 w 1216844"/>
              <a:gd name="connsiteY2" fmla="*/ 0 h 483898"/>
              <a:gd name="connsiteX3" fmla="*/ 1168454 w 1216844"/>
              <a:gd name="connsiteY3" fmla="*/ 0 h 483898"/>
              <a:gd name="connsiteX4" fmla="*/ 1202671 w 1216844"/>
              <a:gd name="connsiteY4" fmla="*/ 14173 h 483898"/>
              <a:gd name="connsiteX5" fmla="*/ 1216844 w 1216844"/>
              <a:gd name="connsiteY5" fmla="*/ 48390 h 483898"/>
              <a:gd name="connsiteX6" fmla="*/ 1216844 w 1216844"/>
              <a:gd name="connsiteY6" fmla="*/ 435508 h 483898"/>
              <a:gd name="connsiteX7" fmla="*/ 1202671 w 1216844"/>
              <a:gd name="connsiteY7" fmla="*/ 469725 h 483898"/>
              <a:gd name="connsiteX8" fmla="*/ 1168454 w 1216844"/>
              <a:gd name="connsiteY8" fmla="*/ 483898 h 483898"/>
              <a:gd name="connsiteX9" fmla="*/ 48390 w 1216844"/>
              <a:gd name="connsiteY9" fmla="*/ 483898 h 483898"/>
              <a:gd name="connsiteX10" fmla="*/ 14173 w 1216844"/>
              <a:gd name="connsiteY10" fmla="*/ 469725 h 483898"/>
              <a:gd name="connsiteX11" fmla="*/ 0 w 1216844"/>
              <a:gd name="connsiteY11" fmla="*/ 435508 h 483898"/>
              <a:gd name="connsiteX12" fmla="*/ 0 w 1216844"/>
              <a:gd name="connsiteY12" fmla="*/ 48390 h 48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rgbClr val="01E2B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68" tIns="64611" rIns="87468" bIns="64611" numCol="1" spcCol="1270" anchor="ctr" anchorCtr="0">
            <a:noAutofit/>
          </a:bodyPr>
          <a:lstStyle/>
          <a:p>
            <a:pPr algn="ctr" defTabSz="1600000">
              <a:lnSpc>
                <a:spcPct val="90000"/>
              </a:lnSpc>
              <a:spcAft>
                <a:spcPct val="35000"/>
              </a:spcAft>
            </a:pPr>
            <a:r>
              <a:rPr lang="en-US" sz="1867" b="1" dirty="0">
                <a:solidFill>
                  <a:schemeClr val="bg1"/>
                </a:solidFill>
                <a:latin typeface="微软雅黑" panose="020B0503020204020204" pitchFamily="34" charset="-122"/>
                <a:ea typeface="微软雅黑" panose="020B0503020204020204" pitchFamily="34" charset="-122"/>
              </a:rPr>
              <a:t>80%</a:t>
            </a:r>
          </a:p>
        </p:txBody>
      </p:sp>
      <p:sp>
        <p:nvSpPr>
          <p:cNvPr id="19" name="Freeform 74"/>
          <p:cNvSpPr/>
          <p:nvPr/>
        </p:nvSpPr>
        <p:spPr>
          <a:xfrm>
            <a:off x="6307900" y="2622570"/>
            <a:ext cx="1652923" cy="1363501"/>
          </a:xfrm>
          <a:custGeom>
            <a:avLst/>
            <a:gdLst>
              <a:gd name="connsiteX0" fmla="*/ 0 w 1368949"/>
              <a:gd name="connsiteY0" fmla="*/ 112910 h 1129097"/>
              <a:gd name="connsiteX1" fmla="*/ 33071 w 1368949"/>
              <a:gd name="connsiteY1" fmla="*/ 33071 h 1129097"/>
              <a:gd name="connsiteX2" fmla="*/ 112911 w 1368949"/>
              <a:gd name="connsiteY2" fmla="*/ 1 h 1129097"/>
              <a:gd name="connsiteX3" fmla="*/ 1256039 w 1368949"/>
              <a:gd name="connsiteY3" fmla="*/ 0 h 1129097"/>
              <a:gd name="connsiteX4" fmla="*/ 1335878 w 1368949"/>
              <a:gd name="connsiteY4" fmla="*/ 33071 h 1129097"/>
              <a:gd name="connsiteX5" fmla="*/ 1368948 w 1368949"/>
              <a:gd name="connsiteY5" fmla="*/ 112911 h 1129097"/>
              <a:gd name="connsiteX6" fmla="*/ 1368949 w 1368949"/>
              <a:gd name="connsiteY6" fmla="*/ 1016187 h 1129097"/>
              <a:gd name="connsiteX7" fmla="*/ 1335878 w 1368949"/>
              <a:gd name="connsiteY7" fmla="*/ 1096026 h 1129097"/>
              <a:gd name="connsiteX8" fmla="*/ 1256039 w 1368949"/>
              <a:gd name="connsiteY8" fmla="*/ 1129097 h 1129097"/>
              <a:gd name="connsiteX9" fmla="*/ 112910 w 1368949"/>
              <a:gd name="connsiteY9" fmla="*/ 1129097 h 1129097"/>
              <a:gd name="connsiteX10" fmla="*/ 33071 w 1368949"/>
              <a:gd name="connsiteY10" fmla="*/ 1096026 h 1129097"/>
              <a:gd name="connsiteX11" fmla="*/ 0 w 1368949"/>
              <a:gd name="connsiteY11" fmla="*/ 1016187 h 1129097"/>
              <a:gd name="connsiteX12" fmla="*/ 0 w 1368949"/>
              <a:gd name="connsiteY12" fmla="*/ 112910 h 11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a:solidFill>
              <a:schemeClr val="accent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595" tIns="95595" rIns="95595" bIns="418160" numCol="1" spcCol="1270" anchor="t" anchorCtr="0">
            <a:noAutofit/>
          </a:bodyPr>
          <a:lstStyle/>
          <a:p>
            <a:pPr marL="304762" lvl="1" indent="-304762" defTabSz="1422222">
              <a:lnSpc>
                <a:spcPct val="90000"/>
              </a:lnSpc>
              <a:spcAft>
                <a:spcPct val="15000"/>
              </a:spcAft>
              <a:buChar char="••"/>
            </a:pPr>
            <a:endParaRPr lang="en-US" sz="3199" dirty="0">
              <a:solidFill>
                <a:schemeClr val="bg1"/>
              </a:solidFill>
              <a:latin typeface="微软雅黑" panose="020B0503020204020204" pitchFamily="34" charset="-122"/>
              <a:ea typeface="微软雅黑" panose="020B0503020204020204" pitchFamily="34" charset="-122"/>
            </a:endParaRPr>
          </a:p>
          <a:p>
            <a:pPr marL="304762" lvl="1" indent="-304762" defTabSz="1422222">
              <a:lnSpc>
                <a:spcPct val="90000"/>
              </a:lnSpc>
              <a:spcAft>
                <a:spcPct val="15000"/>
              </a:spcAft>
              <a:buChar char="••"/>
            </a:pPr>
            <a:endParaRPr lang="en-US" sz="3199" dirty="0">
              <a:solidFill>
                <a:schemeClr val="bg1"/>
              </a:solidFill>
              <a:latin typeface="微软雅黑" panose="020B0503020204020204" pitchFamily="34" charset="-122"/>
              <a:ea typeface="微软雅黑" panose="020B0503020204020204" pitchFamily="34" charset="-122"/>
            </a:endParaRPr>
          </a:p>
        </p:txBody>
      </p:sp>
      <p:sp>
        <p:nvSpPr>
          <p:cNvPr id="20" name="Freeform 75"/>
          <p:cNvSpPr/>
          <p:nvPr/>
        </p:nvSpPr>
        <p:spPr>
          <a:xfrm>
            <a:off x="6675216" y="3693892"/>
            <a:ext cx="1469267" cy="584357"/>
          </a:xfrm>
          <a:custGeom>
            <a:avLst/>
            <a:gdLst>
              <a:gd name="connsiteX0" fmla="*/ 0 w 1216844"/>
              <a:gd name="connsiteY0" fmla="*/ 48390 h 483898"/>
              <a:gd name="connsiteX1" fmla="*/ 14173 w 1216844"/>
              <a:gd name="connsiteY1" fmla="*/ 14173 h 483898"/>
              <a:gd name="connsiteX2" fmla="*/ 48390 w 1216844"/>
              <a:gd name="connsiteY2" fmla="*/ 0 h 483898"/>
              <a:gd name="connsiteX3" fmla="*/ 1168454 w 1216844"/>
              <a:gd name="connsiteY3" fmla="*/ 0 h 483898"/>
              <a:gd name="connsiteX4" fmla="*/ 1202671 w 1216844"/>
              <a:gd name="connsiteY4" fmla="*/ 14173 h 483898"/>
              <a:gd name="connsiteX5" fmla="*/ 1216844 w 1216844"/>
              <a:gd name="connsiteY5" fmla="*/ 48390 h 483898"/>
              <a:gd name="connsiteX6" fmla="*/ 1216844 w 1216844"/>
              <a:gd name="connsiteY6" fmla="*/ 435508 h 483898"/>
              <a:gd name="connsiteX7" fmla="*/ 1202671 w 1216844"/>
              <a:gd name="connsiteY7" fmla="*/ 469725 h 483898"/>
              <a:gd name="connsiteX8" fmla="*/ 1168454 w 1216844"/>
              <a:gd name="connsiteY8" fmla="*/ 483898 h 483898"/>
              <a:gd name="connsiteX9" fmla="*/ 48390 w 1216844"/>
              <a:gd name="connsiteY9" fmla="*/ 483898 h 483898"/>
              <a:gd name="connsiteX10" fmla="*/ 14173 w 1216844"/>
              <a:gd name="connsiteY10" fmla="*/ 469725 h 483898"/>
              <a:gd name="connsiteX11" fmla="*/ 0 w 1216844"/>
              <a:gd name="connsiteY11" fmla="*/ 435508 h 483898"/>
              <a:gd name="connsiteX12" fmla="*/ 0 w 1216844"/>
              <a:gd name="connsiteY12" fmla="*/ 48390 h 48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rgbClr val="01E2B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68" tIns="64611" rIns="87468" bIns="64611" numCol="1" spcCol="1270" anchor="ctr" anchorCtr="0">
            <a:noAutofit/>
          </a:bodyPr>
          <a:lstStyle/>
          <a:p>
            <a:pPr algn="ctr" defTabSz="1600000">
              <a:lnSpc>
                <a:spcPct val="90000"/>
              </a:lnSpc>
              <a:spcAft>
                <a:spcPct val="35000"/>
              </a:spcAft>
            </a:pPr>
            <a:r>
              <a:rPr lang="en-US" sz="1867" b="1" dirty="0">
                <a:solidFill>
                  <a:schemeClr val="bg1"/>
                </a:solidFill>
                <a:latin typeface="微软雅黑" panose="020B0503020204020204" pitchFamily="34" charset="-122"/>
                <a:ea typeface="微软雅黑" panose="020B0503020204020204" pitchFamily="34" charset="-122"/>
              </a:rPr>
              <a:t>90%</a:t>
            </a:r>
          </a:p>
        </p:txBody>
      </p:sp>
      <p:sp>
        <p:nvSpPr>
          <p:cNvPr id="21" name="Freeform 76"/>
          <p:cNvSpPr/>
          <p:nvPr/>
        </p:nvSpPr>
        <p:spPr>
          <a:xfrm>
            <a:off x="8611017" y="2622570"/>
            <a:ext cx="1652923" cy="1363501"/>
          </a:xfrm>
          <a:custGeom>
            <a:avLst/>
            <a:gdLst>
              <a:gd name="connsiteX0" fmla="*/ 0 w 1368949"/>
              <a:gd name="connsiteY0" fmla="*/ 112910 h 1129097"/>
              <a:gd name="connsiteX1" fmla="*/ 33071 w 1368949"/>
              <a:gd name="connsiteY1" fmla="*/ 33071 h 1129097"/>
              <a:gd name="connsiteX2" fmla="*/ 112911 w 1368949"/>
              <a:gd name="connsiteY2" fmla="*/ 1 h 1129097"/>
              <a:gd name="connsiteX3" fmla="*/ 1256039 w 1368949"/>
              <a:gd name="connsiteY3" fmla="*/ 0 h 1129097"/>
              <a:gd name="connsiteX4" fmla="*/ 1335878 w 1368949"/>
              <a:gd name="connsiteY4" fmla="*/ 33071 h 1129097"/>
              <a:gd name="connsiteX5" fmla="*/ 1368948 w 1368949"/>
              <a:gd name="connsiteY5" fmla="*/ 112911 h 1129097"/>
              <a:gd name="connsiteX6" fmla="*/ 1368949 w 1368949"/>
              <a:gd name="connsiteY6" fmla="*/ 1016187 h 1129097"/>
              <a:gd name="connsiteX7" fmla="*/ 1335878 w 1368949"/>
              <a:gd name="connsiteY7" fmla="*/ 1096026 h 1129097"/>
              <a:gd name="connsiteX8" fmla="*/ 1256039 w 1368949"/>
              <a:gd name="connsiteY8" fmla="*/ 1129097 h 1129097"/>
              <a:gd name="connsiteX9" fmla="*/ 112910 w 1368949"/>
              <a:gd name="connsiteY9" fmla="*/ 1129097 h 1129097"/>
              <a:gd name="connsiteX10" fmla="*/ 33071 w 1368949"/>
              <a:gd name="connsiteY10" fmla="*/ 1096026 h 1129097"/>
              <a:gd name="connsiteX11" fmla="*/ 0 w 1368949"/>
              <a:gd name="connsiteY11" fmla="*/ 1016187 h 1129097"/>
              <a:gd name="connsiteX12" fmla="*/ 0 w 1368949"/>
              <a:gd name="connsiteY12" fmla="*/ 112910 h 11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a:solidFill>
              <a:schemeClr val="accent4"/>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595" tIns="418159" rIns="95595" bIns="95596" numCol="1" spcCol="1270" anchor="t" anchorCtr="0">
            <a:noAutofit/>
          </a:bodyPr>
          <a:lstStyle/>
          <a:p>
            <a:pPr marL="304762" lvl="1" indent="-304762" defTabSz="1422222">
              <a:lnSpc>
                <a:spcPct val="90000"/>
              </a:lnSpc>
              <a:spcAft>
                <a:spcPct val="15000"/>
              </a:spcAft>
              <a:buChar char="••"/>
            </a:pPr>
            <a:endParaRPr lang="en-US" sz="3199" dirty="0">
              <a:solidFill>
                <a:schemeClr val="bg1"/>
              </a:solidFill>
              <a:latin typeface="微软雅黑" panose="020B0503020204020204" pitchFamily="34" charset="-122"/>
              <a:ea typeface="微软雅黑" panose="020B0503020204020204" pitchFamily="34" charset="-122"/>
            </a:endParaRPr>
          </a:p>
          <a:p>
            <a:pPr marL="304762" lvl="1" indent="-304762" defTabSz="1422222">
              <a:lnSpc>
                <a:spcPct val="90000"/>
              </a:lnSpc>
              <a:spcAft>
                <a:spcPct val="15000"/>
              </a:spcAft>
              <a:buChar char="••"/>
            </a:pPr>
            <a:endParaRPr lang="en-US" sz="3199" dirty="0">
              <a:solidFill>
                <a:schemeClr val="bg1"/>
              </a:solidFill>
              <a:latin typeface="微软雅黑" panose="020B0503020204020204" pitchFamily="34" charset="-122"/>
              <a:ea typeface="微软雅黑" panose="020B0503020204020204" pitchFamily="34" charset="-122"/>
            </a:endParaRPr>
          </a:p>
        </p:txBody>
      </p:sp>
      <p:sp>
        <p:nvSpPr>
          <p:cNvPr id="22" name="Freeform 77"/>
          <p:cNvSpPr/>
          <p:nvPr/>
        </p:nvSpPr>
        <p:spPr>
          <a:xfrm>
            <a:off x="8978332" y="2330392"/>
            <a:ext cx="1469267" cy="584357"/>
          </a:xfrm>
          <a:custGeom>
            <a:avLst/>
            <a:gdLst>
              <a:gd name="connsiteX0" fmla="*/ 0 w 1216844"/>
              <a:gd name="connsiteY0" fmla="*/ 48390 h 483898"/>
              <a:gd name="connsiteX1" fmla="*/ 14173 w 1216844"/>
              <a:gd name="connsiteY1" fmla="*/ 14173 h 483898"/>
              <a:gd name="connsiteX2" fmla="*/ 48390 w 1216844"/>
              <a:gd name="connsiteY2" fmla="*/ 0 h 483898"/>
              <a:gd name="connsiteX3" fmla="*/ 1168454 w 1216844"/>
              <a:gd name="connsiteY3" fmla="*/ 0 h 483898"/>
              <a:gd name="connsiteX4" fmla="*/ 1202671 w 1216844"/>
              <a:gd name="connsiteY4" fmla="*/ 14173 h 483898"/>
              <a:gd name="connsiteX5" fmla="*/ 1216844 w 1216844"/>
              <a:gd name="connsiteY5" fmla="*/ 48390 h 483898"/>
              <a:gd name="connsiteX6" fmla="*/ 1216844 w 1216844"/>
              <a:gd name="connsiteY6" fmla="*/ 435508 h 483898"/>
              <a:gd name="connsiteX7" fmla="*/ 1202671 w 1216844"/>
              <a:gd name="connsiteY7" fmla="*/ 469725 h 483898"/>
              <a:gd name="connsiteX8" fmla="*/ 1168454 w 1216844"/>
              <a:gd name="connsiteY8" fmla="*/ 483898 h 483898"/>
              <a:gd name="connsiteX9" fmla="*/ 48390 w 1216844"/>
              <a:gd name="connsiteY9" fmla="*/ 483898 h 483898"/>
              <a:gd name="connsiteX10" fmla="*/ 14173 w 1216844"/>
              <a:gd name="connsiteY10" fmla="*/ 469725 h 483898"/>
              <a:gd name="connsiteX11" fmla="*/ 0 w 1216844"/>
              <a:gd name="connsiteY11" fmla="*/ 435508 h 483898"/>
              <a:gd name="connsiteX12" fmla="*/ 0 w 1216844"/>
              <a:gd name="connsiteY12" fmla="*/ 48390 h 48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68" tIns="64611" rIns="87468" bIns="64611" numCol="1" spcCol="1270" anchor="ctr" anchorCtr="0">
            <a:noAutofit/>
          </a:bodyPr>
          <a:lstStyle/>
          <a:p>
            <a:pPr algn="ctr" defTabSz="1600000">
              <a:lnSpc>
                <a:spcPct val="90000"/>
              </a:lnSpc>
              <a:spcAft>
                <a:spcPct val="35000"/>
              </a:spcAft>
            </a:pPr>
            <a:r>
              <a:rPr lang="en-US" sz="1867" b="1" dirty="0">
                <a:solidFill>
                  <a:schemeClr val="bg1"/>
                </a:solidFill>
                <a:latin typeface="微软雅黑" panose="020B0503020204020204" pitchFamily="34" charset="-122"/>
                <a:ea typeface="微软雅黑" panose="020B0503020204020204" pitchFamily="34" charset="-122"/>
              </a:rPr>
              <a:t>50%</a:t>
            </a:r>
          </a:p>
        </p:txBody>
      </p:sp>
      <p:sp>
        <p:nvSpPr>
          <p:cNvPr id="23" name="Freeform 66"/>
          <p:cNvSpPr>
            <a:spLocks noEditPoints="1"/>
          </p:cNvSpPr>
          <p:nvPr/>
        </p:nvSpPr>
        <p:spPr bwMode="auto">
          <a:xfrm>
            <a:off x="2293320" y="2914748"/>
            <a:ext cx="555088" cy="648467"/>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accent1"/>
          </a:solidFill>
          <a:ln w="9525">
            <a:noFill/>
            <a:round/>
            <a:headEnd/>
            <a:tailEnd/>
          </a:ln>
        </p:spPr>
        <p:txBody>
          <a:bodyPr vert="horz" wrap="square" lIns="121907" tIns="60953" rIns="121907" bIns="60953" numCol="1" anchor="t" anchorCtr="0" compatLnSpc="1">
            <a:prstTxWarp prst="textNoShape">
              <a:avLst/>
            </a:prstTxWarp>
          </a:bodyPr>
          <a:lstStyle/>
          <a:p>
            <a:endParaRPr lang="en-US" sz="2399" dirty="0">
              <a:solidFill>
                <a:schemeClr val="bg1"/>
              </a:solidFill>
              <a:latin typeface="微软雅黑" panose="020B0503020204020204" pitchFamily="34" charset="-122"/>
              <a:ea typeface="微软雅黑" panose="020B0503020204020204" pitchFamily="34" charset="-122"/>
            </a:endParaRPr>
          </a:p>
        </p:txBody>
      </p:sp>
      <p:sp>
        <p:nvSpPr>
          <p:cNvPr id="24" name="Freeform 34"/>
          <p:cNvSpPr>
            <a:spLocks noEditPoints="1"/>
          </p:cNvSpPr>
          <p:nvPr/>
        </p:nvSpPr>
        <p:spPr bwMode="auto">
          <a:xfrm rot="5400000">
            <a:off x="4552092" y="3156455"/>
            <a:ext cx="601043" cy="473836"/>
          </a:xfrm>
          <a:custGeom>
            <a:avLst/>
            <a:gdLst/>
            <a:ahLst/>
            <a:cxnLst>
              <a:cxn ang="0">
                <a:pos x="72" y="54"/>
              </a:cxn>
              <a:cxn ang="0">
                <a:pos x="70" y="57"/>
              </a:cxn>
              <a:cxn ang="0">
                <a:pos x="3" y="57"/>
              </a:cxn>
              <a:cxn ang="0">
                <a:pos x="0" y="54"/>
              </a:cxn>
              <a:cxn ang="0">
                <a:pos x="0" y="49"/>
              </a:cxn>
              <a:cxn ang="0">
                <a:pos x="3" y="47"/>
              </a:cxn>
              <a:cxn ang="0">
                <a:pos x="70" y="47"/>
              </a:cxn>
              <a:cxn ang="0">
                <a:pos x="72" y="49"/>
              </a:cxn>
              <a:cxn ang="0">
                <a:pos x="72" y="54"/>
              </a:cxn>
              <a:cxn ang="0">
                <a:pos x="72" y="24"/>
              </a:cxn>
              <a:cxn ang="0">
                <a:pos x="70" y="26"/>
              </a:cxn>
              <a:cxn ang="0">
                <a:pos x="8" y="26"/>
              </a:cxn>
              <a:cxn ang="0">
                <a:pos x="6" y="24"/>
              </a:cxn>
              <a:cxn ang="0">
                <a:pos x="6" y="18"/>
              </a:cxn>
              <a:cxn ang="0">
                <a:pos x="8" y="16"/>
              </a:cxn>
              <a:cxn ang="0">
                <a:pos x="70" y="16"/>
              </a:cxn>
              <a:cxn ang="0">
                <a:pos x="72" y="18"/>
              </a:cxn>
              <a:cxn ang="0">
                <a:pos x="72" y="24"/>
              </a:cxn>
              <a:cxn ang="0">
                <a:pos x="72" y="39"/>
              </a:cxn>
              <a:cxn ang="0">
                <a:pos x="70" y="42"/>
              </a:cxn>
              <a:cxn ang="0">
                <a:pos x="18" y="42"/>
              </a:cxn>
              <a:cxn ang="0">
                <a:pos x="16" y="39"/>
              </a:cxn>
              <a:cxn ang="0">
                <a:pos x="16" y="34"/>
              </a:cxn>
              <a:cxn ang="0">
                <a:pos x="18" y="31"/>
              </a:cxn>
              <a:cxn ang="0">
                <a:pos x="70" y="31"/>
              </a:cxn>
              <a:cxn ang="0">
                <a:pos x="72" y="34"/>
              </a:cxn>
              <a:cxn ang="0">
                <a:pos x="72" y="39"/>
              </a:cxn>
              <a:cxn ang="0">
                <a:pos x="72" y="8"/>
              </a:cxn>
              <a:cxn ang="0">
                <a:pos x="70" y="11"/>
              </a:cxn>
              <a:cxn ang="0">
                <a:pos x="24" y="11"/>
              </a:cxn>
              <a:cxn ang="0">
                <a:pos x="21" y="8"/>
              </a:cxn>
              <a:cxn ang="0">
                <a:pos x="21" y="3"/>
              </a:cxn>
              <a:cxn ang="0">
                <a:pos x="24" y="0"/>
              </a:cxn>
              <a:cxn ang="0">
                <a:pos x="70" y="0"/>
              </a:cxn>
              <a:cxn ang="0">
                <a:pos x="72" y="3"/>
              </a:cxn>
              <a:cxn ang="0">
                <a:pos x="72" y="8"/>
              </a:cxn>
            </a:cxnLst>
            <a:rect l="0" t="0" r="r" b="b"/>
            <a:pathLst>
              <a:path w="72" h="57">
                <a:moveTo>
                  <a:pt x="72" y="54"/>
                </a:moveTo>
                <a:cubicBezTo>
                  <a:pt x="72" y="56"/>
                  <a:pt x="71" y="57"/>
                  <a:pt x="70" y="57"/>
                </a:cubicBezTo>
                <a:cubicBezTo>
                  <a:pt x="3" y="57"/>
                  <a:pt x="3" y="57"/>
                  <a:pt x="3" y="57"/>
                </a:cubicBezTo>
                <a:cubicBezTo>
                  <a:pt x="2" y="57"/>
                  <a:pt x="0" y="56"/>
                  <a:pt x="0" y="54"/>
                </a:cubicBezTo>
                <a:cubicBezTo>
                  <a:pt x="0" y="49"/>
                  <a:pt x="0" y="49"/>
                  <a:pt x="0" y="49"/>
                </a:cubicBezTo>
                <a:cubicBezTo>
                  <a:pt x="0" y="48"/>
                  <a:pt x="2" y="47"/>
                  <a:pt x="3" y="47"/>
                </a:cubicBezTo>
                <a:cubicBezTo>
                  <a:pt x="70" y="47"/>
                  <a:pt x="70" y="47"/>
                  <a:pt x="70" y="47"/>
                </a:cubicBezTo>
                <a:cubicBezTo>
                  <a:pt x="71" y="47"/>
                  <a:pt x="72" y="48"/>
                  <a:pt x="72" y="49"/>
                </a:cubicBezTo>
                <a:lnTo>
                  <a:pt x="72" y="54"/>
                </a:lnTo>
                <a:close/>
                <a:moveTo>
                  <a:pt x="72" y="24"/>
                </a:moveTo>
                <a:cubicBezTo>
                  <a:pt x="72" y="25"/>
                  <a:pt x="71" y="26"/>
                  <a:pt x="70" y="26"/>
                </a:cubicBezTo>
                <a:cubicBezTo>
                  <a:pt x="8" y="26"/>
                  <a:pt x="8" y="26"/>
                  <a:pt x="8" y="26"/>
                </a:cubicBezTo>
                <a:cubicBezTo>
                  <a:pt x="7" y="26"/>
                  <a:pt x="6" y="25"/>
                  <a:pt x="6" y="24"/>
                </a:cubicBezTo>
                <a:cubicBezTo>
                  <a:pt x="6" y="18"/>
                  <a:pt x="6" y="18"/>
                  <a:pt x="6" y="18"/>
                </a:cubicBezTo>
                <a:cubicBezTo>
                  <a:pt x="6" y="17"/>
                  <a:pt x="7" y="16"/>
                  <a:pt x="8" y="16"/>
                </a:cubicBezTo>
                <a:cubicBezTo>
                  <a:pt x="70" y="16"/>
                  <a:pt x="70" y="16"/>
                  <a:pt x="70" y="16"/>
                </a:cubicBezTo>
                <a:cubicBezTo>
                  <a:pt x="71" y="16"/>
                  <a:pt x="72" y="17"/>
                  <a:pt x="72" y="18"/>
                </a:cubicBezTo>
                <a:lnTo>
                  <a:pt x="72" y="24"/>
                </a:lnTo>
                <a:close/>
                <a:moveTo>
                  <a:pt x="72" y="39"/>
                </a:moveTo>
                <a:cubicBezTo>
                  <a:pt x="72" y="40"/>
                  <a:pt x="71" y="42"/>
                  <a:pt x="70" y="42"/>
                </a:cubicBezTo>
                <a:cubicBezTo>
                  <a:pt x="18" y="42"/>
                  <a:pt x="18" y="42"/>
                  <a:pt x="18" y="42"/>
                </a:cubicBezTo>
                <a:cubicBezTo>
                  <a:pt x="17" y="42"/>
                  <a:pt x="16" y="40"/>
                  <a:pt x="16" y="39"/>
                </a:cubicBezTo>
                <a:cubicBezTo>
                  <a:pt x="16" y="34"/>
                  <a:pt x="16" y="34"/>
                  <a:pt x="16" y="34"/>
                </a:cubicBezTo>
                <a:cubicBezTo>
                  <a:pt x="16" y="32"/>
                  <a:pt x="17" y="31"/>
                  <a:pt x="18" y="31"/>
                </a:cubicBezTo>
                <a:cubicBezTo>
                  <a:pt x="70" y="31"/>
                  <a:pt x="70" y="31"/>
                  <a:pt x="70" y="31"/>
                </a:cubicBezTo>
                <a:cubicBezTo>
                  <a:pt x="71" y="31"/>
                  <a:pt x="72" y="32"/>
                  <a:pt x="72" y="34"/>
                </a:cubicBezTo>
                <a:lnTo>
                  <a:pt x="72" y="39"/>
                </a:lnTo>
                <a:close/>
                <a:moveTo>
                  <a:pt x="72" y="8"/>
                </a:moveTo>
                <a:cubicBezTo>
                  <a:pt x="72" y="10"/>
                  <a:pt x="71" y="11"/>
                  <a:pt x="70" y="11"/>
                </a:cubicBezTo>
                <a:cubicBezTo>
                  <a:pt x="24" y="11"/>
                  <a:pt x="24" y="11"/>
                  <a:pt x="24" y="11"/>
                </a:cubicBezTo>
                <a:cubicBezTo>
                  <a:pt x="22" y="11"/>
                  <a:pt x="21" y="10"/>
                  <a:pt x="21" y="8"/>
                </a:cubicBezTo>
                <a:cubicBezTo>
                  <a:pt x="21" y="3"/>
                  <a:pt x="21" y="3"/>
                  <a:pt x="21" y="3"/>
                </a:cubicBezTo>
                <a:cubicBezTo>
                  <a:pt x="21" y="2"/>
                  <a:pt x="22" y="0"/>
                  <a:pt x="24" y="0"/>
                </a:cubicBezTo>
                <a:cubicBezTo>
                  <a:pt x="70" y="0"/>
                  <a:pt x="70" y="0"/>
                  <a:pt x="70" y="0"/>
                </a:cubicBezTo>
                <a:cubicBezTo>
                  <a:pt x="71" y="0"/>
                  <a:pt x="72" y="2"/>
                  <a:pt x="72" y="3"/>
                </a:cubicBezTo>
                <a:lnTo>
                  <a:pt x="72" y="8"/>
                </a:lnTo>
                <a:close/>
              </a:path>
            </a:pathLst>
          </a:custGeom>
          <a:solidFill>
            <a:srgbClr val="01E2BC"/>
          </a:solidFill>
          <a:ln w="9525">
            <a:noFill/>
            <a:round/>
            <a:headEnd/>
            <a:tailEnd/>
          </a:ln>
        </p:spPr>
        <p:txBody>
          <a:bodyPr vert="horz" wrap="square" lIns="121907" tIns="60953" rIns="121907" bIns="60953" numCol="1" anchor="t" anchorCtr="0" compatLnSpc="1">
            <a:prstTxWarp prst="textNoShape">
              <a:avLst/>
            </a:prstTxWarp>
          </a:bodyPr>
          <a:lstStyle/>
          <a:p>
            <a:endParaRPr lang="en-US" sz="2399">
              <a:solidFill>
                <a:schemeClr val="bg1"/>
              </a:solidFill>
              <a:latin typeface="微软雅黑" panose="020B0503020204020204" pitchFamily="34" charset="-122"/>
              <a:ea typeface="微软雅黑" panose="020B0503020204020204" pitchFamily="34" charset="-122"/>
            </a:endParaRPr>
          </a:p>
        </p:txBody>
      </p:sp>
      <p:sp>
        <p:nvSpPr>
          <p:cNvPr id="25" name="Freeform 62"/>
          <p:cNvSpPr>
            <a:spLocks noEditPoints="1"/>
          </p:cNvSpPr>
          <p:nvPr/>
        </p:nvSpPr>
        <p:spPr bwMode="auto">
          <a:xfrm>
            <a:off x="6836287" y="2891336"/>
            <a:ext cx="596147" cy="600995"/>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01E2BC"/>
          </a:solidFill>
          <a:ln w="9525">
            <a:noFill/>
            <a:round/>
            <a:headEnd/>
            <a:tailEnd/>
          </a:ln>
        </p:spPr>
        <p:txBody>
          <a:bodyPr vert="horz" wrap="square" lIns="121907" tIns="60953" rIns="121907" bIns="60953" numCol="1" anchor="t" anchorCtr="0" compatLnSpc="1">
            <a:prstTxWarp prst="textNoShape">
              <a:avLst/>
            </a:prstTxWarp>
          </a:bodyPr>
          <a:lstStyle/>
          <a:p>
            <a:endParaRPr lang="en-US" sz="2399">
              <a:solidFill>
                <a:schemeClr val="bg1"/>
              </a:solidFill>
              <a:latin typeface="微软雅黑" panose="020B0503020204020204" pitchFamily="34" charset="-122"/>
              <a:ea typeface="微软雅黑" panose="020B0503020204020204" pitchFamily="34" charset="-122"/>
            </a:endParaRPr>
          </a:p>
        </p:txBody>
      </p:sp>
      <p:sp>
        <p:nvSpPr>
          <p:cNvPr id="26" name="Freeform 155"/>
          <p:cNvSpPr>
            <a:spLocks/>
          </p:cNvSpPr>
          <p:nvPr/>
        </p:nvSpPr>
        <p:spPr bwMode="auto">
          <a:xfrm>
            <a:off x="9193483" y="3147646"/>
            <a:ext cx="487988" cy="488053"/>
          </a:xfrm>
          <a:custGeom>
            <a:avLst/>
            <a:gdLst/>
            <a:ahLst/>
            <a:cxnLst>
              <a:cxn ang="0">
                <a:pos x="31" y="62"/>
              </a:cxn>
              <a:cxn ang="0">
                <a:pos x="8" y="51"/>
              </a:cxn>
              <a:cxn ang="0">
                <a:pos x="8" y="49"/>
              </a:cxn>
              <a:cxn ang="0">
                <a:pos x="13" y="44"/>
              </a:cxn>
              <a:cxn ang="0">
                <a:pos x="14" y="43"/>
              </a:cxn>
              <a:cxn ang="0">
                <a:pos x="15" y="44"/>
              </a:cxn>
              <a:cxn ang="0">
                <a:pos x="31" y="52"/>
              </a:cxn>
              <a:cxn ang="0">
                <a:pos x="52" y="31"/>
              </a:cxn>
              <a:cxn ang="0">
                <a:pos x="31" y="11"/>
              </a:cxn>
              <a:cxn ang="0">
                <a:pos x="17" y="16"/>
              </a:cxn>
              <a:cxn ang="0">
                <a:pos x="23" y="22"/>
              </a:cxn>
              <a:cxn ang="0">
                <a:pos x="23" y="25"/>
              </a:cxn>
              <a:cxn ang="0">
                <a:pos x="21" y="26"/>
              </a:cxn>
              <a:cxn ang="0">
                <a:pos x="3" y="26"/>
              </a:cxn>
              <a:cxn ang="0">
                <a:pos x="0" y="24"/>
              </a:cxn>
              <a:cxn ang="0">
                <a:pos x="0" y="6"/>
              </a:cxn>
              <a:cxn ang="0">
                <a:pos x="2" y="3"/>
              </a:cxn>
              <a:cxn ang="0">
                <a:pos x="5" y="4"/>
              </a:cxn>
              <a:cxn ang="0">
                <a:pos x="10" y="9"/>
              </a:cxn>
              <a:cxn ang="0">
                <a:pos x="31" y="0"/>
              </a:cxn>
              <a:cxn ang="0">
                <a:pos x="62" y="31"/>
              </a:cxn>
              <a:cxn ang="0">
                <a:pos x="31" y="62"/>
              </a:cxn>
            </a:cxnLst>
            <a:rect l="0" t="0" r="r" b="b"/>
            <a:pathLst>
              <a:path w="62" h="62">
                <a:moveTo>
                  <a:pt x="31" y="62"/>
                </a:moveTo>
                <a:cubicBezTo>
                  <a:pt x="22" y="62"/>
                  <a:pt x="13" y="58"/>
                  <a:pt x="8" y="51"/>
                </a:cubicBezTo>
                <a:cubicBezTo>
                  <a:pt x="7" y="50"/>
                  <a:pt x="7" y="50"/>
                  <a:pt x="8" y="49"/>
                </a:cubicBezTo>
                <a:cubicBezTo>
                  <a:pt x="13" y="44"/>
                  <a:pt x="13" y="44"/>
                  <a:pt x="13" y="44"/>
                </a:cubicBezTo>
                <a:cubicBezTo>
                  <a:pt x="13" y="44"/>
                  <a:pt x="14" y="43"/>
                  <a:pt x="14" y="43"/>
                </a:cubicBezTo>
                <a:cubicBezTo>
                  <a:pt x="15" y="43"/>
                  <a:pt x="15" y="44"/>
                  <a:pt x="15" y="44"/>
                </a:cubicBezTo>
                <a:cubicBezTo>
                  <a:pt x="19" y="49"/>
                  <a:pt x="25" y="52"/>
                  <a:pt x="31" y="52"/>
                </a:cubicBezTo>
                <a:cubicBezTo>
                  <a:pt x="43" y="52"/>
                  <a:pt x="52" y="43"/>
                  <a:pt x="52" y="31"/>
                </a:cubicBezTo>
                <a:cubicBezTo>
                  <a:pt x="52" y="20"/>
                  <a:pt x="43" y="11"/>
                  <a:pt x="31" y="11"/>
                </a:cubicBezTo>
                <a:cubicBezTo>
                  <a:pt x="26" y="11"/>
                  <a:pt x="21" y="13"/>
                  <a:pt x="17" y="16"/>
                </a:cubicBezTo>
                <a:cubicBezTo>
                  <a:pt x="23" y="22"/>
                  <a:pt x="23" y="22"/>
                  <a:pt x="23" y="22"/>
                </a:cubicBezTo>
                <a:cubicBezTo>
                  <a:pt x="24" y="23"/>
                  <a:pt x="24" y="24"/>
                  <a:pt x="23" y="25"/>
                </a:cubicBezTo>
                <a:cubicBezTo>
                  <a:pt x="23" y="26"/>
                  <a:pt x="22" y="26"/>
                  <a:pt x="21" y="26"/>
                </a:cubicBezTo>
                <a:cubicBezTo>
                  <a:pt x="3" y="26"/>
                  <a:pt x="3" y="26"/>
                  <a:pt x="3" y="26"/>
                </a:cubicBezTo>
                <a:cubicBezTo>
                  <a:pt x="2" y="26"/>
                  <a:pt x="0" y="25"/>
                  <a:pt x="0" y="24"/>
                </a:cubicBezTo>
                <a:cubicBezTo>
                  <a:pt x="0" y="6"/>
                  <a:pt x="0" y="6"/>
                  <a:pt x="0" y="6"/>
                </a:cubicBezTo>
                <a:cubicBezTo>
                  <a:pt x="0" y="5"/>
                  <a:pt x="1" y="4"/>
                  <a:pt x="2" y="3"/>
                </a:cubicBezTo>
                <a:cubicBezTo>
                  <a:pt x="3" y="3"/>
                  <a:pt x="4" y="3"/>
                  <a:pt x="5" y="4"/>
                </a:cubicBezTo>
                <a:cubicBezTo>
                  <a:pt x="10" y="9"/>
                  <a:pt x="10" y="9"/>
                  <a:pt x="10" y="9"/>
                </a:cubicBezTo>
                <a:cubicBezTo>
                  <a:pt x="16" y="4"/>
                  <a:pt x="23" y="0"/>
                  <a:pt x="31" y="0"/>
                </a:cubicBezTo>
                <a:cubicBezTo>
                  <a:pt x="48" y="0"/>
                  <a:pt x="62" y="14"/>
                  <a:pt x="62" y="31"/>
                </a:cubicBezTo>
                <a:cubicBezTo>
                  <a:pt x="62" y="48"/>
                  <a:pt x="48" y="62"/>
                  <a:pt x="31" y="62"/>
                </a:cubicBezTo>
                <a:close/>
              </a:path>
            </a:pathLst>
          </a:custGeom>
          <a:solidFill>
            <a:schemeClr val="accent4"/>
          </a:solidFill>
          <a:ln w="9525">
            <a:noFill/>
            <a:round/>
            <a:headEnd/>
            <a:tailEnd/>
          </a:ln>
        </p:spPr>
        <p:txBody>
          <a:bodyPr vert="horz" wrap="square" lIns="121907" tIns="60953" rIns="121907" bIns="60953" numCol="1" anchor="t" anchorCtr="0" compatLnSpc="1">
            <a:prstTxWarp prst="textNoShape">
              <a:avLst/>
            </a:prstTxWarp>
          </a:bodyPr>
          <a:lstStyle/>
          <a:p>
            <a:endParaRPr lang="en-US" sz="2399">
              <a:solidFill>
                <a:schemeClr val="bg1"/>
              </a:solidFill>
              <a:latin typeface="微软雅黑" panose="020B0503020204020204" pitchFamily="34" charset="-122"/>
              <a:ea typeface="微软雅黑" panose="020B0503020204020204" pitchFamily="34" charset="-122"/>
            </a:endParaRPr>
          </a:p>
        </p:txBody>
      </p:sp>
      <p:grpSp>
        <p:nvGrpSpPr>
          <p:cNvPr id="27" name="组合 26">
            <a:extLst>
              <a:ext uri="{FF2B5EF4-FFF2-40B4-BE49-F238E27FC236}">
                <a16:creationId xmlns:a16="http://schemas.microsoft.com/office/drawing/2014/main" id="{BAB079E4-86DB-4DA5-9A9B-158CCDC5C78A}"/>
              </a:ext>
            </a:extLst>
          </p:cNvPr>
          <p:cNvGrpSpPr/>
          <p:nvPr/>
        </p:nvGrpSpPr>
        <p:grpSpPr>
          <a:xfrm>
            <a:off x="158392" y="198952"/>
            <a:ext cx="528636" cy="528636"/>
            <a:chOff x="590549" y="247651"/>
            <a:chExt cx="666750" cy="666750"/>
          </a:xfrm>
        </p:grpSpPr>
        <p:sp>
          <p:nvSpPr>
            <p:cNvPr id="28" name="任意多边形 7">
              <a:extLst>
                <a:ext uri="{FF2B5EF4-FFF2-40B4-BE49-F238E27FC236}">
                  <a16:creationId xmlns:a16="http://schemas.microsoft.com/office/drawing/2014/main" id="{68B2D4E0-B6A1-40F7-BAA6-5E1E8C9923A3}"/>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29" name="任意多边形 14">
              <a:extLst>
                <a:ext uri="{FF2B5EF4-FFF2-40B4-BE49-F238E27FC236}">
                  <a16:creationId xmlns:a16="http://schemas.microsoft.com/office/drawing/2014/main" id="{F00F3589-4FA9-48EA-AB24-FC640F71EFF8}"/>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30" name="Rectangle 13">
            <a:extLst>
              <a:ext uri="{FF2B5EF4-FFF2-40B4-BE49-F238E27FC236}">
                <a16:creationId xmlns:a16="http://schemas.microsoft.com/office/drawing/2014/main" id="{20A4D501-B022-4E13-AE52-505BF29C1AA7}"/>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工作完成情况</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2814614796"/>
      </p:ext>
    </p:extLst>
  </p:cSld>
  <p:clrMapOvr>
    <a:masterClrMapping/>
  </p:clrMapOvr>
  <mc:AlternateContent xmlns:mc="http://schemas.openxmlformats.org/markup-compatibility/2006" xmlns:p14="http://schemas.microsoft.com/office/powerpoint/2010/main">
    <mc:Choice Requires="p14">
      <p:transition spd="slow" p14:dur="1500" advClick="0" advTm="7000">
        <p14:vortex dir="r"/>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childTnLst>
                          </p:cTn>
                        </p:par>
                        <p:par>
                          <p:cTn id="21" fill="hold">
                            <p:stCondLst>
                              <p:cond delay="1500"/>
                            </p:stCondLst>
                            <p:childTnLst>
                              <p:par>
                                <p:cTn id="22" presetID="18" presetClass="entr" presetSubtype="3"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strips(upRight)">
                                      <p:cBhvr>
                                        <p:cTn id="24" dur="500"/>
                                        <p:tgtEl>
                                          <p:spTgt spid="13"/>
                                        </p:tgtEl>
                                      </p:cBhvr>
                                    </p:animEffect>
                                  </p:childTnLst>
                                </p:cTn>
                              </p:par>
                            </p:childTnLst>
                          </p:cTn>
                        </p:par>
                        <p:par>
                          <p:cTn id="25" fill="hold">
                            <p:stCondLst>
                              <p:cond delay="2000"/>
                            </p:stCondLst>
                            <p:childTnLst>
                              <p:par>
                                <p:cTn id="26" presetID="2" presetClass="entr" presetSubtype="2" accel="50000" decel="5000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1+#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53" presetClass="entr" presetSubtype="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childTnLst>
                          </p:cTn>
                        </p:par>
                        <p:par>
                          <p:cTn id="36" fill="hold">
                            <p:stCondLst>
                              <p:cond delay="3000"/>
                            </p:stCondLst>
                            <p:childTnLst>
                              <p:par>
                                <p:cTn id="37" presetID="53"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childTnLst>
                          </p:cTn>
                        </p:par>
                        <p:par>
                          <p:cTn id="42" fill="hold">
                            <p:stCondLst>
                              <p:cond delay="3500"/>
                            </p:stCondLst>
                            <p:childTnLst>
                              <p:par>
                                <p:cTn id="43" presetID="18" presetClass="entr" presetSubtype="6"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strips(downRight)">
                                      <p:cBhvr>
                                        <p:cTn id="45" dur="500"/>
                                        <p:tgtEl>
                                          <p:spTgt spid="16"/>
                                        </p:tgtEl>
                                      </p:cBhvr>
                                    </p:animEffect>
                                  </p:childTnLst>
                                </p:cTn>
                              </p:par>
                            </p:childTnLst>
                          </p:cTn>
                        </p:par>
                        <p:par>
                          <p:cTn id="46" fill="hold">
                            <p:stCondLst>
                              <p:cond delay="4000"/>
                            </p:stCondLst>
                            <p:childTnLst>
                              <p:par>
                                <p:cTn id="47" presetID="2" presetClass="entr" presetSubtype="2" accel="50000" decel="5000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1+#ppt_w/2"/>
                                          </p:val>
                                        </p:tav>
                                        <p:tav tm="100000">
                                          <p:val>
                                            <p:strVal val="#ppt_x"/>
                                          </p:val>
                                        </p:tav>
                                      </p:tavLst>
                                    </p:anim>
                                    <p:anim calcmode="lin" valueType="num">
                                      <p:cBhvr additive="base">
                                        <p:cTn id="50" dur="500" fill="hold"/>
                                        <p:tgtEl>
                                          <p:spTgt spid="19"/>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53" presetClass="entr" presetSubtype="0"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fltVal val="0"/>
                                          </p:val>
                                        </p:tav>
                                        <p:tav tm="100000">
                                          <p:val>
                                            <p:strVal val="#ppt_w"/>
                                          </p:val>
                                        </p:tav>
                                      </p:tavLst>
                                    </p:anim>
                                    <p:anim calcmode="lin" valueType="num">
                                      <p:cBhvr>
                                        <p:cTn id="55" dur="500" fill="hold"/>
                                        <p:tgtEl>
                                          <p:spTgt spid="25"/>
                                        </p:tgtEl>
                                        <p:attrNameLst>
                                          <p:attrName>ppt_h</p:attrName>
                                        </p:attrNameLst>
                                      </p:cBhvr>
                                      <p:tavLst>
                                        <p:tav tm="0">
                                          <p:val>
                                            <p:fltVal val="0"/>
                                          </p:val>
                                        </p:tav>
                                        <p:tav tm="100000">
                                          <p:val>
                                            <p:strVal val="#ppt_h"/>
                                          </p:val>
                                        </p:tav>
                                      </p:tavLst>
                                    </p:anim>
                                    <p:animEffect transition="in" filter="fade">
                                      <p:cBhvr>
                                        <p:cTn id="56" dur="500"/>
                                        <p:tgtEl>
                                          <p:spTgt spid="25"/>
                                        </p:tgtEl>
                                      </p:cBhvr>
                                    </p:animEffect>
                                  </p:childTnLst>
                                </p:cTn>
                              </p:par>
                            </p:childTnLst>
                          </p:cTn>
                        </p:par>
                        <p:par>
                          <p:cTn id="57" fill="hold">
                            <p:stCondLst>
                              <p:cond delay="5000"/>
                            </p:stCondLst>
                            <p:childTnLst>
                              <p:par>
                                <p:cTn id="58" presetID="53"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Effect transition="in" filter="fade">
                                      <p:cBhvr>
                                        <p:cTn id="62" dur="500"/>
                                        <p:tgtEl>
                                          <p:spTgt spid="20"/>
                                        </p:tgtEl>
                                      </p:cBhvr>
                                    </p:animEffect>
                                  </p:childTnLst>
                                </p:cTn>
                              </p:par>
                            </p:childTnLst>
                          </p:cTn>
                        </p:par>
                        <p:par>
                          <p:cTn id="63" fill="hold">
                            <p:stCondLst>
                              <p:cond delay="5500"/>
                            </p:stCondLst>
                            <p:childTnLst>
                              <p:par>
                                <p:cTn id="64" presetID="18" presetClass="entr" presetSubtype="3" fill="hold"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strips(upRight)">
                                      <p:cBhvr>
                                        <p:cTn id="66" dur="500"/>
                                        <p:tgtEl>
                                          <p:spTgt spid="12"/>
                                        </p:tgtEl>
                                      </p:cBhvr>
                                    </p:animEffect>
                                  </p:childTnLst>
                                </p:cTn>
                              </p:par>
                            </p:childTnLst>
                          </p:cTn>
                        </p:par>
                        <p:par>
                          <p:cTn id="67" fill="hold">
                            <p:stCondLst>
                              <p:cond delay="6000"/>
                            </p:stCondLst>
                            <p:childTnLst>
                              <p:par>
                                <p:cTn id="68" presetID="2" presetClass="entr" presetSubtype="2" accel="50000" decel="50000"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additive="base">
                                        <p:cTn id="70" dur="500" fill="hold"/>
                                        <p:tgtEl>
                                          <p:spTgt spid="21"/>
                                        </p:tgtEl>
                                        <p:attrNameLst>
                                          <p:attrName>ppt_x</p:attrName>
                                        </p:attrNameLst>
                                      </p:cBhvr>
                                      <p:tavLst>
                                        <p:tav tm="0">
                                          <p:val>
                                            <p:strVal val="1+#ppt_w/2"/>
                                          </p:val>
                                        </p:tav>
                                        <p:tav tm="100000">
                                          <p:val>
                                            <p:strVal val="#ppt_x"/>
                                          </p:val>
                                        </p:tav>
                                      </p:tavLst>
                                    </p:anim>
                                    <p:anim calcmode="lin" valueType="num">
                                      <p:cBhvr additive="base">
                                        <p:cTn id="71" dur="500" fill="hold"/>
                                        <p:tgtEl>
                                          <p:spTgt spid="21"/>
                                        </p:tgtEl>
                                        <p:attrNameLst>
                                          <p:attrName>ppt_y</p:attrName>
                                        </p:attrNameLst>
                                      </p:cBhvr>
                                      <p:tavLst>
                                        <p:tav tm="0">
                                          <p:val>
                                            <p:strVal val="#ppt_y"/>
                                          </p:val>
                                        </p:tav>
                                        <p:tav tm="100000">
                                          <p:val>
                                            <p:strVal val="#ppt_y"/>
                                          </p:val>
                                        </p:tav>
                                      </p:tavLst>
                                    </p:anim>
                                  </p:childTnLst>
                                </p:cTn>
                              </p:par>
                            </p:childTnLst>
                          </p:cTn>
                        </p:par>
                        <p:par>
                          <p:cTn id="72" fill="hold">
                            <p:stCondLst>
                              <p:cond delay="6500"/>
                            </p:stCondLst>
                            <p:childTnLst>
                              <p:par>
                                <p:cTn id="73" presetID="53" presetClass="entr" presetSubtype="0"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p:cTn id="75" dur="500" fill="hold"/>
                                        <p:tgtEl>
                                          <p:spTgt spid="26"/>
                                        </p:tgtEl>
                                        <p:attrNameLst>
                                          <p:attrName>ppt_w</p:attrName>
                                        </p:attrNameLst>
                                      </p:cBhvr>
                                      <p:tavLst>
                                        <p:tav tm="0">
                                          <p:val>
                                            <p:fltVal val="0"/>
                                          </p:val>
                                        </p:tav>
                                        <p:tav tm="100000">
                                          <p:val>
                                            <p:strVal val="#ppt_w"/>
                                          </p:val>
                                        </p:tav>
                                      </p:tavLst>
                                    </p:anim>
                                    <p:anim calcmode="lin" valueType="num">
                                      <p:cBhvr>
                                        <p:cTn id="76" dur="500" fill="hold"/>
                                        <p:tgtEl>
                                          <p:spTgt spid="26"/>
                                        </p:tgtEl>
                                        <p:attrNameLst>
                                          <p:attrName>ppt_h</p:attrName>
                                        </p:attrNameLst>
                                      </p:cBhvr>
                                      <p:tavLst>
                                        <p:tav tm="0">
                                          <p:val>
                                            <p:fltVal val="0"/>
                                          </p:val>
                                        </p:tav>
                                        <p:tav tm="100000">
                                          <p:val>
                                            <p:strVal val="#ppt_h"/>
                                          </p:val>
                                        </p:tav>
                                      </p:tavLst>
                                    </p:anim>
                                    <p:animEffect transition="in" filter="fade">
                                      <p:cBhvr>
                                        <p:cTn id="77" dur="500"/>
                                        <p:tgtEl>
                                          <p:spTgt spid="26"/>
                                        </p:tgtEl>
                                      </p:cBhvr>
                                    </p:animEffect>
                                  </p:childTnLst>
                                </p:cTn>
                              </p:par>
                            </p:childTnLst>
                          </p:cTn>
                        </p:par>
                        <p:par>
                          <p:cTn id="78" fill="hold">
                            <p:stCondLst>
                              <p:cond delay="7000"/>
                            </p:stCondLst>
                            <p:childTnLst>
                              <p:par>
                                <p:cTn id="79" presetID="53" presetClass="entr" presetSubtype="0"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p:cTn id="81" dur="500" fill="hold"/>
                                        <p:tgtEl>
                                          <p:spTgt spid="22"/>
                                        </p:tgtEl>
                                        <p:attrNameLst>
                                          <p:attrName>ppt_w</p:attrName>
                                        </p:attrNameLst>
                                      </p:cBhvr>
                                      <p:tavLst>
                                        <p:tav tm="0">
                                          <p:val>
                                            <p:fltVal val="0"/>
                                          </p:val>
                                        </p:tav>
                                        <p:tav tm="100000">
                                          <p:val>
                                            <p:strVal val="#ppt_w"/>
                                          </p:val>
                                        </p:tav>
                                      </p:tavLst>
                                    </p:anim>
                                    <p:anim calcmode="lin" valueType="num">
                                      <p:cBhvr>
                                        <p:cTn id="82" dur="500" fill="hold"/>
                                        <p:tgtEl>
                                          <p:spTgt spid="22"/>
                                        </p:tgtEl>
                                        <p:attrNameLst>
                                          <p:attrName>ppt_h</p:attrName>
                                        </p:attrNameLst>
                                      </p:cBhvr>
                                      <p:tavLst>
                                        <p:tav tm="0">
                                          <p:val>
                                            <p:fltVal val="0"/>
                                          </p:val>
                                        </p:tav>
                                        <p:tav tm="100000">
                                          <p:val>
                                            <p:strVal val="#ppt_h"/>
                                          </p:val>
                                        </p:tav>
                                      </p:tavLst>
                                    </p:anim>
                                    <p:animEffect transition="in" filter="fade">
                                      <p:cBhvr>
                                        <p:cTn id="83" dur="500"/>
                                        <p:tgtEl>
                                          <p:spTgt spid="22"/>
                                        </p:tgtEl>
                                      </p:cBhvr>
                                    </p:animEffect>
                                  </p:childTnLst>
                                </p:cTn>
                              </p:par>
                            </p:childTnLst>
                          </p:cTn>
                        </p:par>
                        <p:par>
                          <p:cTn id="84" fill="hold">
                            <p:stCondLst>
                              <p:cond delay="7500"/>
                            </p:stCondLst>
                            <p:childTnLst>
                              <p:par>
                                <p:cTn id="85" presetID="53" presetClass="entr" presetSubtype="0" fill="hold" grpId="0" nodeType="afterEffect">
                                  <p:stCondLst>
                                    <p:cond delay="0"/>
                                  </p:stCondLst>
                                  <p:childTnLst>
                                    <p:set>
                                      <p:cBhvr>
                                        <p:cTn id="86" dur="1" fill="hold">
                                          <p:stCondLst>
                                            <p:cond delay="0"/>
                                          </p:stCondLst>
                                        </p:cTn>
                                        <p:tgtEl>
                                          <p:spTgt spid="5"/>
                                        </p:tgtEl>
                                        <p:attrNameLst>
                                          <p:attrName>style.visibility</p:attrName>
                                        </p:attrNameLst>
                                      </p:cBhvr>
                                      <p:to>
                                        <p:strVal val="visible"/>
                                      </p:to>
                                    </p:set>
                                    <p:anim calcmode="lin" valueType="num">
                                      <p:cBhvr>
                                        <p:cTn id="87" dur="500" fill="hold"/>
                                        <p:tgtEl>
                                          <p:spTgt spid="5"/>
                                        </p:tgtEl>
                                        <p:attrNameLst>
                                          <p:attrName>ppt_w</p:attrName>
                                        </p:attrNameLst>
                                      </p:cBhvr>
                                      <p:tavLst>
                                        <p:tav tm="0">
                                          <p:val>
                                            <p:fltVal val="0"/>
                                          </p:val>
                                        </p:tav>
                                        <p:tav tm="100000">
                                          <p:val>
                                            <p:strVal val="#ppt_w"/>
                                          </p:val>
                                        </p:tav>
                                      </p:tavLst>
                                    </p:anim>
                                    <p:anim calcmode="lin" valueType="num">
                                      <p:cBhvr>
                                        <p:cTn id="88" dur="500" fill="hold"/>
                                        <p:tgtEl>
                                          <p:spTgt spid="5"/>
                                        </p:tgtEl>
                                        <p:attrNameLst>
                                          <p:attrName>ppt_h</p:attrName>
                                        </p:attrNameLst>
                                      </p:cBhvr>
                                      <p:tavLst>
                                        <p:tav tm="0">
                                          <p:val>
                                            <p:fltVal val="0"/>
                                          </p:val>
                                        </p:tav>
                                        <p:tav tm="100000">
                                          <p:val>
                                            <p:strVal val="#ppt_h"/>
                                          </p:val>
                                        </p:tav>
                                      </p:tavLst>
                                    </p:anim>
                                    <p:animEffect transition="in" filter="fade">
                                      <p:cBhvr>
                                        <p:cTn id="89" dur="500"/>
                                        <p:tgtEl>
                                          <p:spTgt spid="5"/>
                                        </p:tgtEl>
                                      </p:cBhvr>
                                    </p:animEffect>
                                  </p:childTnLst>
                                </p:cTn>
                              </p:par>
                              <p:par>
                                <p:cTn id="90" presetID="2" presetClass="entr" presetSubtype="4" accel="50000" decel="50000" fill="hold" grpId="0" nodeType="withEffect">
                                  <p:stCondLst>
                                    <p:cond delay="0"/>
                                  </p:stCondLst>
                                  <p:childTnLst>
                                    <p:set>
                                      <p:cBhvr>
                                        <p:cTn id="91" dur="1" fill="hold">
                                          <p:stCondLst>
                                            <p:cond delay="0"/>
                                          </p:stCondLst>
                                        </p:cTn>
                                        <p:tgtEl>
                                          <p:spTgt spid="3"/>
                                        </p:tgtEl>
                                        <p:attrNameLst>
                                          <p:attrName>style.visibility</p:attrName>
                                        </p:attrNameLst>
                                      </p:cBhvr>
                                      <p:to>
                                        <p:strVal val="visible"/>
                                      </p:to>
                                    </p:set>
                                    <p:anim calcmode="lin" valueType="num">
                                      <p:cBhvr additive="base">
                                        <p:cTn id="92" dur="500" fill="hold"/>
                                        <p:tgtEl>
                                          <p:spTgt spid="3"/>
                                        </p:tgtEl>
                                        <p:attrNameLst>
                                          <p:attrName>ppt_x</p:attrName>
                                        </p:attrNameLst>
                                      </p:cBhvr>
                                      <p:tavLst>
                                        <p:tav tm="0">
                                          <p:val>
                                            <p:strVal val="#ppt_x"/>
                                          </p:val>
                                        </p:tav>
                                        <p:tav tm="100000">
                                          <p:val>
                                            <p:strVal val="#ppt_x"/>
                                          </p:val>
                                        </p:tav>
                                      </p:tavLst>
                                    </p:anim>
                                    <p:anim calcmode="lin" valueType="num">
                                      <p:cBhvr additive="base">
                                        <p:cTn id="93" dur="500" fill="hold"/>
                                        <p:tgtEl>
                                          <p:spTgt spid="3"/>
                                        </p:tgtEl>
                                        <p:attrNameLst>
                                          <p:attrName>ppt_y</p:attrName>
                                        </p:attrNameLst>
                                      </p:cBhvr>
                                      <p:tavLst>
                                        <p:tav tm="0">
                                          <p:val>
                                            <p:strVal val="1+#ppt_h/2"/>
                                          </p:val>
                                        </p:tav>
                                        <p:tav tm="100000">
                                          <p:val>
                                            <p:strVal val="#ppt_y"/>
                                          </p:val>
                                        </p:tav>
                                      </p:tavLst>
                                    </p:anim>
                                  </p:childTnLst>
                                </p:cTn>
                              </p:par>
                            </p:childTnLst>
                          </p:cTn>
                        </p:par>
                        <p:par>
                          <p:cTn id="94" fill="hold">
                            <p:stCondLst>
                              <p:cond delay="8000"/>
                            </p:stCondLst>
                            <p:childTnLst>
                              <p:par>
                                <p:cTn id="95" presetID="53" presetClass="entr" presetSubtype="0" fill="hold" grpId="0" nodeType="afterEffect">
                                  <p:stCondLst>
                                    <p:cond delay="0"/>
                                  </p:stCondLst>
                                  <p:childTnLst>
                                    <p:set>
                                      <p:cBhvr>
                                        <p:cTn id="96" dur="1" fill="hold">
                                          <p:stCondLst>
                                            <p:cond delay="0"/>
                                          </p:stCondLst>
                                        </p:cTn>
                                        <p:tgtEl>
                                          <p:spTgt spid="7"/>
                                        </p:tgtEl>
                                        <p:attrNameLst>
                                          <p:attrName>style.visibility</p:attrName>
                                        </p:attrNameLst>
                                      </p:cBhvr>
                                      <p:to>
                                        <p:strVal val="visible"/>
                                      </p:to>
                                    </p:set>
                                    <p:anim calcmode="lin" valueType="num">
                                      <p:cBhvr>
                                        <p:cTn id="97" dur="500" fill="hold"/>
                                        <p:tgtEl>
                                          <p:spTgt spid="7"/>
                                        </p:tgtEl>
                                        <p:attrNameLst>
                                          <p:attrName>ppt_w</p:attrName>
                                        </p:attrNameLst>
                                      </p:cBhvr>
                                      <p:tavLst>
                                        <p:tav tm="0">
                                          <p:val>
                                            <p:fltVal val="0"/>
                                          </p:val>
                                        </p:tav>
                                        <p:tav tm="100000">
                                          <p:val>
                                            <p:strVal val="#ppt_w"/>
                                          </p:val>
                                        </p:tav>
                                      </p:tavLst>
                                    </p:anim>
                                    <p:anim calcmode="lin" valueType="num">
                                      <p:cBhvr>
                                        <p:cTn id="98" dur="500" fill="hold"/>
                                        <p:tgtEl>
                                          <p:spTgt spid="7"/>
                                        </p:tgtEl>
                                        <p:attrNameLst>
                                          <p:attrName>ppt_h</p:attrName>
                                        </p:attrNameLst>
                                      </p:cBhvr>
                                      <p:tavLst>
                                        <p:tav tm="0">
                                          <p:val>
                                            <p:fltVal val="0"/>
                                          </p:val>
                                        </p:tav>
                                        <p:tav tm="100000">
                                          <p:val>
                                            <p:strVal val="#ppt_h"/>
                                          </p:val>
                                        </p:tav>
                                      </p:tavLst>
                                    </p:anim>
                                    <p:animEffect transition="in" filter="fade">
                                      <p:cBhvr>
                                        <p:cTn id="99" dur="500"/>
                                        <p:tgtEl>
                                          <p:spTgt spid="7"/>
                                        </p:tgtEl>
                                      </p:cBhvr>
                                    </p:animEffect>
                                  </p:childTnLst>
                                </p:cTn>
                              </p:par>
                              <p:par>
                                <p:cTn id="100" presetID="2" presetClass="entr" presetSubtype="4" accel="50000" decel="50000" fill="hold" grpId="0" nodeType="withEffect">
                                  <p:stCondLst>
                                    <p:cond delay="0"/>
                                  </p:stCondLst>
                                  <p:childTnLst>
                                    <p:set>
                                      <p:cBhvr>
                                        <p:cTn id="101" dur="1" fill="hold">
                                          <p:stCondLst>
                                            <p:cond delay="0"/>
                                          </p:stCondLst>
                                        </p:cTn>
                                        <p:tgtEl>
                                          <p:spTgt spid="6"/>
                                        </p:tgtEl>
                                        <p:attrNameLst>
                                          <p:attrName>style.visibility</p:attrName>
                                        </p:attrNameLst>
                                      </p:cBhvr>
                                      <p:to>
                                        <p:strVal val="visible"/>
                                      </p:to>
                                    </p:set>
                                    <p:anim calcmode="lin" valueType="num">
                                      <p:cBhvr additive="base">
                                        <p:cTn id="102" dur="500" fill="hold"/>
                                        <p:tgtEl>
                                          <p:spTgt spid="6"/>
                                        </p:tgtEl>
                                        <p:attrNameLst>
                                          <p:attrName>ppt_x</p:attrName>
                                        </p:attrNameLst>
                                      </p:cBhvr>
                                      <p:tavLst>
                                        <p:tav tm="0">
                                          <p:val>
                                            <p:strVal val="#ppt_x"/>
                                          </p:val>
                                        </p:tav>
                                        <p:tav tm="100000">
                                          <p:val>
                                            <p:strVal val="#ppt_x"/>
                                          </p:val>
                                        </p:tav>
                                      </p:tavLst>
                                    </p:anim>
                                    <p:anim calcmode="lin" valueType="num">
                                      <p:cBhvr additive="base">
                                        <p:cTn id="103" dur="500" fill="hold"/>
                                        <p:tgtEl>
                                          <p:spTgt spid="6"/>
                                        </p:tgtEl>
                                        <p:attrNameLst>
                                          <p:attrName>ppt_y</p:attrName>
                                        </p:attrNameLst>
                                      </p:cBhvr>
                                      <p:tavLst>
                                        <p:tav tm="0">
                                          <p:val>
                                            <p:strVal val="1+#ppt_h/2"/>
                                          </p:val>
                                        </p:tav>
                                        <p:tav tm="100000">
                                          <p:val>
                                            <p:strVal val="#ppt_y"/>
                                          </p:val>
                                        </p:tav>
                                      </p:tavLst>
                                    </p:anim>
                                  </p:childTnLst>
                                </p:cTn>
                              </p:par>
                            </p:childTnLst>
                          </p:cTn>
                        </p:par>
                        <p:par>
                          <p:cTn id="104" fill="hold">
                            <p:stCondLst>
                              <p:cond delay="8500"/>
                            </p:stCondLst>
                            <p:childTnLst>
                              <p:par>
                                <p:cTn id="105" presetID="53" presetClass="entr" presetSubtype="0" fill="hold" grpId="0" nodeType="afterEffect">
                                  <p:stCondLst>
                                    <p:cond delay="0"/>
                                  </p:stCondLst>
                                  <p:childTnLst>
                                    <p:set>
                                      <p:cBhvr>
                                        <p:cTn id="106" dur="1" fill="hold">
                                          <p:stCondLst>
                                            <p:cond delay="0"/>
                                          </p:stCondLst>
                                        </p:cTn>
                                        <p:tgtEl>
                                          <p:spTgt spid="9"/>
                                        </p:tgtEl>
                                        <p:attrNameLst>
                                          <p:attrName>style.visibility</p:attrName>
                                        </p:attrNameLst>
                                      </p:cBhvr>
                                      <p:to>
                                        <p:strVal val="visible"/>
                                      </p:to>
                                    </p:set>
                                    <p:anim calcmode="lin" valueType="num">
                                      <p:cBhvr>
                                        <p:cTn id="107" dur="500" fill="hold"/>
                                        <p:tgtEl>
                                          <p:spTgt spid="9"/>
                                        </p:tgtEl>
                                        <p:attrNameLst>
                                          <p:attrName>ppt_w</p:attrName>
                                        </p:attrNameLst>
                                      </p:cBhvr>
                                      <p:tavLst>
                                        <p:tav tm="0">
                                          <p:val>
                                            <p:fltVal val="0"/>
                                          </p:val>
                                        </p:tav>
                                        <p:tav tm="100000">
                                          <p:val>
                                            <p:strVal val="#ppt_w"/>
                                          </p:val>
                                        </p:tav>
                                      </p:tavLst>
                                    </p:anim>
                                    <p:anim calcmode="lin" valueType="num">
                                      <p:cBhvr>
                                        <p:cTn id="108" dur="500" fill="hold"/>
                                        <p:tgtEl>
                                          <p:spTgt spid="9"/>
                                        </p:tgtEl>
                                        <p:attrNameLst>
                                          <p:attrName>ppt_h</p:attrName>
                                        </p:attrNameLst>
                                      </p:cBhvr>
                                      <p:tavLst>
                                        <p:tav tm="0">
                                          <p:val>
                                            <p:fltVal val="0"/>
                                          </p:val>
                                        </p:tav>
                                        <p:tav tm="100000">
                                          <p:val>
                                            <p:strVal val="#ppt_h"/>
                                          </p:val>
                                        </p:tav>
                                      </p:tavLst>
                                    </p:anim>
                                    <p:animEffect transition="in" filter="fade">
                                      <p:cBhvr>
                                        <p:cTn id="109" dur="500"/>
                                        <p:tgtEl>
                                          <p:spTgt spid="9"/>
                                        </p:tgtEl>
                                      </p:cBhvr>
                                    </p:animEffect>
                                  </p:childTnLst>
                                </p:cTn>
                              </p:par>
                              <p:par>
                                <p:cTn id="110" presetID="2" presetClass="entr" presetSubtype="4" accel="50000" decel="50000" fill="hold" grpId="0" nodeType="withEffect">
                                  <p:stCondLst>
                                    <p:cond delay="0"/>
                                  </p:stCondLst>
                                  <p:childTnLst>
                                    <p:set>
                                      <p:cBhvr>
                                        <p:cTn id="111" dur="1" fill="hold">
                                          <p:stCondLst>
                                            <p:cond delay="0"/>
                                          </p:stCondLst>
                                        </p:cTn>
                                        <p:tgtEl>
                                          <p:spTgt spid="8"/>
                                        </p:tgtEl>
                                        <p:attrNameLst>
                                          <p:attrName>style.visibility</p:attrName>
                                        </p:attrNameLst>
                                      </p:cBhvr>
                                      <p:to>
                                        <p:strVal val="visible"/>
                                      </p:to>
                                    </p:set>
                                    <p:anim calcmode="lin" valueType="num">
                                      <p:cBhvr additive="base">
                                        <p:cTn id="112" dur="500" fill="hold"/>
                                        <p:tgtEl>
                                          <p:spTgt spid="8"/>
                                        </p:tgtEl>
                                        <p:attrNameLst>
                                          <p:attrName>ppt_x</p:attrName>
                                        </p:attrNameLst>
                                      </p:cBhvr>
                                      <p:tavLst>
                                        <p:tav tm="0">
                                          <p:val>
                                            <p:strVal val="#ppt_x"/>
                                          </p:val>
                                        </p:tav>
                                        <p:tav tm="100000">
                                          <p:val>
                                            <p:strVal val="#ppt_x"/>
                                          </p:val>
                                        </p:tav>
                                      </p:tavLst>
                                    </p:anim>
                                    <p:anim calcmode="lin" valueType="num">
                                      <p:cBhvr additive="base">
                                        <p:cTn id="113" dur="500" fill="hold"/>
                                        <p:tgtEl>
                                          <p:spTgt spid="8"/>
                                        </p:tgtEl>
                                        <p:attrNameLst>
                                          <p:attrName>ppt_y</p:attrName>
                                        </p:attrNameLst>
                                      </p:cBhvr>
                                      <p:tavLst>
                                        <p:tav tm="0">
                                          <p:val>
                                            <p:strVal val="1+#ppt_h/2"/>
                                          </p:val>
                                        </p:tav>
                                        <p:tav tm="100000">
                                          <p:val>
                                            <p:strVal val="#ppt_y"/>
                                          </p:val>
                                        </p:tav>
                                      </p:tavLst>
                                    </p:anim>
                                  </p:childTnLst>
                                </p:cTn>
                              </p:par>
                            </p:childTnLst>
                          </p:cTn>
                        </p:par>
                        <p:par>
                          <p:cTn id="114" fill="hold">
                            <p:stCondLst>
                              <p:cond delay="9000"/>
                            </p:stCondLst>
                            <p:childTnLst>
                              <p:par>
                                <p:cTn id="115" presetID="53" presetClass="entr" presetSubtype="0" fill="hold" grpId="0" nodeType="afterEffect">
                                  <p:stCondLst>
                                    <p:cond delay="0"/>
                                  </p:stCondLst>
                                  <p:childTnLst>
                                    <p:set>
                                      <p:cBhvr>
                                        <p:cTn id="116" dur="1" fill="hold">
                                          <p:stCondLst>
                                            <p:cond delay="0"/>
                                          </p:stCondLst>
                                        </p:cTn>
                                        <p:tgtEl>
                                          <p:spTgt spid="11"/>
                                        </p:tgtEl>
                                        <p:attrNameLst>
                                          <p:attrName>style.visibility</p:attrName>
                                        </p:attrNameLst>
                                      </p:cBhvr>
                                      <p:to>
                                        <p:strVal val="visible"/>
                                      </p:to>
                                    </p:set>
                                    <p:anim calcmode="lin" valueType="num">
                                      <p:cBhvr>
                                        <p:cTn id="117" dur="500" fill="hold"/>
                                        <p:tgtEl>
                                          <p:spTgt spid="11"/>
                                        </p:tgtEl>
                                        <p:attrNameLst>
                                          <p:attrName>ppt_w</p:attrName>
                                        </p:attrNameLst>
                                      </p:cBhvr>
                                      <p:tavLst>
                                        <p:tav tm="0">
                                          <p:val>
                                            <p:fltVal val="0"/>
                                          </p:val>
                                        </p:tav>
                                        <p:tav tm="100000">
                                          <p:val>
                                            <p:strVal val="#ppt_w"/>
                                          </p:val>
                                        </p:tav>
                                      </p:tavLst>
                                    </p:anim>
                                    <p:anim calcmode="lin" valueType="num">
                                      <p:cBhvr>
                                        <p:cTn id="118" dur="500" fill="hold"/>
                                        <p:tgtEl>
                                          <p:spTgt spid="11"/>
                                        </p:tgtEl>
                                        <p:attrNameLst>
                                          <p:attrName>ppt_h</p:attrName>
                                        </p:attrNameLst>
                                      </p:cBhvr>
                                      <p:tavLst>
                                        <p:tav tm="0">
                                          <p:val>
                                            <p:fltVal val="0"/>
                                          </p:val>
                                        </p:tav>
                                        <p:tav tm="100000">
                                          <p:val>
                                            <p:strVal val="#ppt_h"/>
                                          </p:val>
                                        </p:tav>
                                      </p:tavLst>
                                    </p:anim>
                                    <p:animEffect transition="in" filter="fade">
                                      <p:cBhvr>
                                        <p:cTn id="119" dur="500"/>
                                        <p:tgtEl>
                                          <p:spTgt spid="11"/>
                                        </p:tgtEl>
                                      </p:cBhvr>
                                    </p:animEffect>
                                  </p:childTnLst>
                                </p:cTn>
                              </p:par>
                              <p:par>
                                <p:cTn id="120" presetID="2" presetClass="entr" presetSubtype="4" accel="50000" decel="50000" fill="hold" grpId="0" nodeType="withEffect">
                                  <p:stCondLst>
                                    <p:cond delay="0"/>
                                  </p:stCondLst>
                                  <p:childTnLst>
                                    <p:set>
                                      <p:cBhvr>
                                        <p:cTn id="121" dur="1" fill="hold">
                                          <p:stCondLst>
                                            <p:cond delay="0"/>
                                          </p:stCondLst>
                                        </p:cTn>
                                        <p:tgtEl>
                                          <p:spTgt spid="10"/>
                                        </p:tgtEl>
                                        <p:attrNameLst>
                                          <p:attrName>style.visibility</p:attrName>
                                        </p:attrNameLst>
                                      </p:cBhvr>
                                      <p:to>
                                        <p:strVal val="visible"/>
                                      </p:to>
                                    </p:set>
                                    <p:anim calcmode="lin" valueType="num">
                                      <p:cBhvr additive="base">
                                        <p:cTn id="122" dur="500" fill="hold"/>
                                        <p:tgtEl>
                                          <p:spTgt spid="10"/>
                                        </p:tgtEl>
                                        <p:attrNameLst>
                                          <p:attrName>ppt_x</p:attrName>
                                        </p:attrNameLst>
                                      </p:cBhvr>
                                      <p:tavLst>
                                        <p:tav tm="0">
                                          <p:val>
                                            <p:strVal val="#ppt_x"/>
                                          </p:val>
                                        </p:tav>
                                        <p:tav tm="100000">
                                          <p:val>
                                            <p:strVal val="#ppt_x"/>
                                          </p:val>
                                        </p:tav>
                                      </p:tavLst>
                                    </p:anim>
                                    <p:anim calcmode="lin" valueType="num">
                                      <p:cBhvr additive="base">
                                        <p:cTn id="123" dur="500" fill="hold"/>
                                        <p:tgtEl>
                                          <p:spTgt spid="10"/>
                                        </p:tgtEl>
                                        <p:attrNameLst>
                                          <p:attrName>ppt_y</p:attrName>
                                        </p:attrNameLst>
                                      </p:cBhvr>
                                      <p:tavLst>
                                        <p:tav tm="0">
                                          <p:val>
                                            <p:strVal val="1+#ppt_h/2"/>
                                          </p:val>
                                        </p:tav>
                                        <p:tav tm="100000">
                                          <p:val>
                                            <p:strVal val="#ppt_y"/>
                                          </p:val>
                                        </p:tav>
                                      </p:tavLst>
                                    </p:anim>
                                  </p:childTnLst>
                                </p:cTn>
                              </p:par>
                            </p:childTnLst>
                          </p:cTn>
                        </p:par>
                        <p:par>
                          <p:cTn id="124" fill="hold">
                            <p:stCondLst>
                              <p:cond delay="9500"/>
                            </p:stCondLst>
                            <p:childTnLst>
                              <p:par>
                                <p:cTn id="125" presetID="2" presetClass="entr" presetSubtype="2" fill="hold" grpId="0" nodeType="afterEffect">
                                  <p:stCondLst>
                                    <p:cond delay="0"/>
                                  </p:stCondLst>
                                  <p:childTnLst>
                                    <p:set>
                                      <p:cBhvr>
                                        <p:cTn id="126" dur="1" fill="hold">
                                          <p:stCondLst>
                                            <p:cond delay="0"/>
                                          </p:stCondLst>
                                        </p:cTn>
                                        <p:tgtEl>
                                          <p:spTgt spid="30"/>
                                        </p:tgtEl>
                                        <p:attrNameLst>
                                          <p:attrName>style.visibility</p:attrName>
                                        </p:attrNameLst>
                                      </p:cBhvr>
                                      <p:to>
                                        <p:strVal val="visible"/>
                                      </p:to>
                                    </p:set>
                                    <p:anim calcmode="lin" valueType="num">
                                      <p:cBhvr additive="base">
                                        <p:cTn id="127" dur="500" fill="hold"/>
                                        <p:tgtEl>
                                          <p:spTgt spid="30"/>
                                        </p:tgtEl>
                                        <p:attrNameLst>
                                          <p:attrName>ppt_x</p:attrName>
                                        </p:attrNameLst>
                                      </p:cBhvr>
                                      <p:tavLst>
                                        <p:tav tm="0">
                                          <p:val>
                                            <p:strVal val="1+#ppt_w/2"/>
                                          </p:val>
                                        </p:tav>
                                        <p:tav tm="100000">
                                          <p:val>
                                            <p:strVal val="#ppt_x"/>
                                          </p:val>
                                        </p:tav>
                                      </p:tavLst>
                                    </p:anim>
                                    <p:anim calcmode="lin" valueType="num">
                                      <p:cBhvr additive="base">
                                        <p:cTn id="12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7" grpId="0" animBg="1"/>
      <p:bldP spid="8" grpId="0"/>
      <p:bldP spid="9" grpId="0" animBg="1"/>
      <p:bldP spid="10" grpId="0"/>
      <p:bldP spid="11" grpId="0" animBg="1"/>
      <p:bldP spid="14" grpId="0" animBg="1"/>
      <p:bldP spid="15"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47800" y="1970088"/>
            <a:ext cx="2844800" cy="2844800"/>
            <a:chOff x="1841500" y="1970088"/>
            <a:chExt cx="2844800" cy="2844800"/>
          </a:xfrm>
        </p:grpSpPr>
        <p:grpSp>
          <p:nvGrpSpPr>
            <p:cNvPr id="3" name="组合 2"/>
            <p:cNvGrpSpPr/>
            <p:nvPr/>
          </p:nvGrpSpPr>
          <p:grpSpPr>
            <a:xfrm>
              <a:off x="1997566" y="2126156"/>
              <a:ext cx="2532674" cy="2532664"/>
              <a:chOff x="4223654" y="2075543"/>
              <a:chExt cx="2786746" cy="2786743"/>
            </a:xfrm>
          </p:grpSpPr>
          <p:sp>
            <p:nvSpPr>
              <p:cNvPr id="5" name="弧形 4"/>
              <p:cNvSpPr/>
              <p:nvPr/>
            </p:nvSpPr>
            <p:spPr>
              <a:xfrm>
                <a:off x="4223657" y="2075543"/>
                <a:ext cx="2786743" cy="2786743"/>
              </a:xfrm>
              <a:prstGeom prst="arc">
                <a:avLst>
                  <a:gd name="adj1" fmla="val 16515091"/>
                  <a:gd name="adj2" fmla="val 8042095"/>
                </a:avLst>
              </a:prstGeom>
              <a:ln w="889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 name="弧形 5"/>
              <p:cNvSpPr/>
              <p:nvPr/>
            </p:nvSpPr>
            <p:spPr>
              <a:xfrm flipH="1">
                <a:off x="4223657" y="2075543"/>
                <a:ext cx="2786743" cy="2786743"/>
              </a:xfrm>
              <a:prstGeom prst="arc">
                <a:avLst>
                  <a:gd name="adj1" fmla="val 16221398"/>
                  <a:gd name="adj2" fmla="val 17074317"/>
                </a:avLst>
              </a:prstGeom>
              <a:ln w="889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7" name="弧形 6"/>
              <p:cNvSpPr/>
              <p:nvPr/>
            </p:nvSpPr>
            <p:spPr>
              <a:xfrm flipH="1">
                <a:off x="4223654" y="2075543"/>
                <a:ext cx="2786743" cy="2786743"/>
              </a:xfrm>
              <a:prstGeom prst="arc">
                <a:avLst>
                  <a:gd name="adj1" fmla="val 19108016"/>
                  <a:gd name="adj2" fmla="val 947009"/>
                </a:avLst>
              </a:prstGeom>
              <a:ln w="889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8" name="弧形 7"/>
              <p:cNvSpPr/>
              <p:nvPr/>
            </p:nvSpPr>
            <p:spPr>
              <a:xfrm flipH="1">
                <a:off x="4223654" y="2075543"/>
                <a:ext cx="2786743" cy="2786743"/>
              </a:xfrm>
              <a:prstGeom prst="arc">
                <a:avLst>
                  <a:gd name="adj1" fmla="val 1732279"/>
                  <a:gd name="adj2" fmla="val 2508284"/>
                </a:avLst>
              </a:prstGeom>
              <a:ln w="889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4" name="椭圆 3"/>
            <p:cNvSpPr/>
            <p:nvPr/>
          </p:nvSpPr>
          <p:spPr>
            <a:xfrm rot="16200000">
              <a:off x="1841500" y="1970088"/>
              <a:ext cx="2844800" cy="2844800"/>
            </a:xfrm>
            <a:prstGeom prst="ellipse">
              <a:avLst/>
            </a:prstGeom>
            <a:noFill/>
            <a:ln w="50800">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10" name="等腰三角形 9"/>
          <p:cNvSpPr/>
          <p:nvPr/>
        </p:nvSpPr>
        <p:spPr>
          <a:xfrm rot="5400000">
            <a:off x="4570079" y="2933700"/>
            <a:ext cx="265176" cy="228600"/>
          </a:xfrm>
          <a:prstGeom prst="triangle">
            <a:avLst/>
          </a:prstGeom>
          <a:solidFill>
            <a:srgbClr val="01E2BC"/>
          </a:solid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1" name="TextBox 31"/>
          <p:cNvSpPr txBox="1"/>
          <p:nvPr/>
        </p:nvSpPr>
        <p:spPr>
          <a:xfrm flipH="1">
            <a:off x="4905867" y="2791767"/>
            <a:ext cx="4509258" cy="523220"/>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a:lnSpc>
                <a:spcPct val="100000"/>
              </a:lnSpc>
              <a:defRPr/>
            </a:pPr>
            <a:r>
              <a:rPr lang="zh-CN" altLang="en-US" sz="2800" dirty="0">
                <a:solidFill>
                  <a:srgbClr val="01E2BC"/>
                </a:solidFill>
                <a:effectLst>
                  <a:outerShdw blurRad="266700" algn="tl" rotWithShape="0">
                    <a:schemeClr val="tx2">
                      <a:lumMod val="40000"/>
                      <a:lumOff val="60000"/>
                      <a:alpha val="55000"/>
                    </a:schemeClr>
                  </a:outerShdw>
                </a:effectLst>
                <a:latin typeface="Arial Rounded MT Bold" pitchFamily="34" charset="0"/>
                <a:cs typeface="Times New Roman" pitchFamily="18" charset="0"/>
              </a:rPr>
              <a:t>工作存在不足</a:t>
            </a:r>
          </a:p>
        </p:txBody>
      </p:sp>
      <p:sp>
        <p:nvSpPr>
          <p:cNvPr id="12" name="TextBox 32"/>
          <p:cNvSpPr txBox="1"/>
          <p:nvPr/>
        </p:nvSpPr>
        <p:spPr>
          <a:xfrm>
            <a:off x="4905867" y="3392487"/>
            <a:ext cx="5540226" cy="812530"/>
          </a:xfrm>
          <a:prstGeom prst="rect">
            <a:avLst/>
          </a:prstGeom>
          <a:noFill/>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sp>
        <p:nvSpPr>
          <p:cNvPr id="13" name="TextBox 31"/>
          <p:cNvSpPr txBox="1"/>
          <p:nvPr/>
        </p:nvSpPr>
        <p:spPr>
          <a:xfrm flipH="1">
            <a:off x="2032662" y="2607188"/>
            <a:ext cx="1675074" cy="1569660"/>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685891" rtl="0" eaLnBrk="1" fontAlgn="auto" latinLnBrk="0" hangingPunct="1">
              <a:lnSpc>
                <a:spcPct val="100000"/>
              </a:lnSpc>
              <a:spcBef>
                <a:spcPts val="0"/>
              </a:spcBef>
              <a:spcAft>
                <a:spcPts val="0"/>
              </a:spcAft>
              <a:buClrTx/>
              <a:buSzTx/>
              <a:buFontTx/>
              <a:buNone/>
              <a:tabLst/>
              <a:defRPr/>
            </a:pPr>
            <a:r>
              <a:rPr kumimoji="0" lang="en-US" altLang="zh-CN" sz="9600" b="1" i="0" u="none" strike="noStrike" kern="0" cap="none" spc="0" normalizeH="0" baseline="0" noProof="0" dirty="0">
                <a:ln w="18415" cmpd="sng">
                  <a:noFill/>
                  <a:prstDash val="solid"/>
                </a:ln>
                <a:solidFill>
                  <a:prstClr val="white"/>
                </a:solidFill>
                <a:effectLst>
                  <a:outerShdw blurRad="266700" algn="tl" rotWithShape="0">
                    <a:srgbClr val="44546A">
                      <a:lumMod val="40000"/>
                      <a:lumOff val="60000"/>
                      <a:alpha val="55000"/>
                    </a:srgbClr>
                  </a:outerShdw>
                </a:effectLst>
                <a:uLnTx/>
                <a:uFillTx/>
                <a:latin typeface="Agency FB" pitchFamily="34" charset="0"/>
                <a:ea typeface="微软雅黑" pitchFamily="34" charset="-122"/>
                <a:cs typeface="Times New Roman" pitchFamily="18" charset="0"/>
              </a:rPr>
              <a:t>03</a:t>
            </a:r>
            <a:endParaRPr kumimoji="0" lang="zh-CN" altLang="en-US" sz="9600" b="1" i="0" u="none" strike="noStrike" kern="0" cap="none" spc="0" normalizeH="0" baseline="0" noProof="0" dirty="0">
              <a:ln w="18415" cmpd="sng">
                <a:noFill/>
                <a:prstDash val="solid"/>
              </a:ln>
              <a:solidFill>
                <a:prstClr val="white"/>
              </a:solidFill>
              <a:effectLst>
                <a:outerShdw blurRad="266700" algn="tl" rotWithShape="0">
                  <a:srgbClr val="44546A">
                    <a:lumMod val="40000"/>
                    <a:lumOff val="60000"/>
                    <a:alpha val="55000"/>
                  </a:srgbClr>
                </a:outerShdw>
              </a:effectLst>
              <a:uLnTx/>
              <a:uFillTx/>
              <a:latin typeface="Agency FB" pitchFamily="34" charset="0"/>
              <a:ea typeface="微软雅黑" pitchFamily="34" charset="-122"/>
              <a:cs typeface="Times New Roman" pitchFamily="18" charset="0"/>
            </a:endParaRPr>
          </a:p>
        </p:txBody>
      </p:sp>
    </p:spTree>
    <p:extLst>
      <p:ext uri="{BB962C8B-B14F-4D97-AF65-F5344CB8AC3E}">
        <p14:creationId xmlns:p14="http://schemas.microsoft.com/office/powerpoint/2010/main" val="1261507658"/>
      </p:ext>
    </p:extLst>
  </p:cSld>
  <p:clrMapOvr>
    <a:masterClrMapping/>
  </p:clrMapOvr>
  <mc:AlternateContent xmlns:mc="http://schemas.openxmlformats.org/markup-compatibility/2006" xmlns:p14="http://schemas.microsoft.com/office/powerpoint/2010/main">
    <mc:Choice Requires="p14">
      <p:transition spd="slow" p14:dur="1500" advClick="0" advTm="4000">
        <p14:vortex dir="r"/>
      </p:transition>
    </mc:Choice>
    <mc:Fallback xmlns="">
      <p:transition spd="slow" advClick="0" advTm="4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Picture_1">
            <a:extLst>
              <a:ext uri="{FF2B5EF4-FFF2-40B4-BE49-F238E27FC236}">
                <a16:creationId xmlns:a16="http://schemas.microsoft.com/office/drawing/2014/main" id="{8533B28B-C380-4E90-805F-8B743BB546D1}"/>
              </a:ext>
            </a:extLst>
          </p:cNvPr>
          <p:cNvSpPr/>
          <p:nvPr>
            <p:custDataLst>
              <p:tags r:id="rId1"/>
            </p:custDataLst>
          </p:nvPr>
        </p:nvSpPr>
        <p:spPr>
          <a:xfrm>
            <a:off x="1" y="1793725"/>
            <a:ext cx="6885025" cy="3493321"/>
          </a:xfrm>
          <a:prstGeom prst="rect">
            <a:avLst/>
          </a:pr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9" rIns="96435" bIns="48219" numCol="1" spcCol="0" rtlCol="0" fromWordArt="0" anchor="t" anchorCtr="0" forceAA="0" compatLnSpc="1">
            <a:prstTxWarp prst="textNoShape">
              <a:avLst/>
            </a:prstTxWarp>
            <a:noAutofit/>
          </a:bodyPr>
          <a:lstStyle/>
          <a:p>
            <a:pPr algn="ctr"/>
            <a:endParaRPr lang="zh-CN" altLang="en-US" sz="2400"/>
          </a:p>
        </p:txBody>
      </p:sp>
      <p:sp>
        <p:nvSpPr>
          <p:cNvPr id="5" name="MH_PageTitle">
            <a:extLst>
              <a:ext uri="{FF2B5EF4-FFF2-40B4-BE49-F238E27FC236}">
                <a16:creationId xmlns:a16="http://schemas.microsoft.com/office/drawing/2014/main" id="{DE0A49DC-AC06-4EF9-8508-24E7F22CF680}"/>
              </a:ext>
            </a:extLst>
          </p:cNvPr>
          <p:cNvSpPr/>
          <p:nvPr>
            <p:custDataLst>
              <p:tags r:id="rId2"/>
            </p:custDataLst>
          </p:nvPr>
        </p:nvSpPr>
        <p:spPr>
          <a:xfrm>
            <a:off x="2301139" y="1793725"/>
            <a:ext cx="2282748" cy="3493321"/>
          </a:xfrm>
          <a:prstGeom prst="rect">
            <a:avLst/>
          </a:prstGeom>
          <a:solidFill>
            <a:srgbClr val="FFFFFF">
              <a:alpha val="7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9" rIns="96435" bIns="48219" numCol="1" spcCol="0" rtlCol="0" fromWordArt="0" anchor="ctr" anchorCtr="0" forceAA="0" compatLnSpc="1">
            <a:prstTxWarp prst="textNoShape">
              <a:avLst/>
            </a:prstTxWarp>
            <a:normAutofit/>
          </a:bodyPr>
          <a:lstStyle/>
          <a:p>
            <a:pPr lvl="0" algn="ctr"/>
            <a:r>
              <a:rPr lang="en-US" altLang="zh-CN" sz="3333" b="1" dirty="0">
                <a:solidFill>
                  <a:schemeClr val="accent1">
                    <a:lumMod val="75000"/>
                  </a:schemeClr>
                </a:solidFill>
                <a:latin typeface="+mj-lt"/>
                <a:ea typeface="+mj-ea"/>
              </a:rPr>
              <a:t>LOREM IPSUM </a:t>
            </a:r>
            <a:endParaRPr lang="zh-CN" altLang="en-US" sz="3333" b="1" dirty="0">
              <a:solidFill>
                <a:schemeClr val="accent1">
                  <a:lumMod val="75000"/>
                </a:schemeClr>
              </a:solidFill>
              <a:latin typeface="+mj-lt"/>
              <a:ea typeface="+mj-ea"/>
            </a:endParaRPr>
          </a:p>
        </p:txBody>
      </p:sp>
      <p:sp>
        <p:nvSpPr>
          <p:cNvPr id="6" name="MH_SubTitle_1">
            <a:extLst>
              <a:ext uri="{FF2B5EF4-FFF2-40B4-BE49-F238E27FC236}">
                <a16:creationId xmlns:a16="http://schemas.microsoft.com/office/drawing/2014/main" id="{BB0DF858-2621-434C-B1E5-5483C839256B}"/>
              </a:ext>
            </a:extLst>
          </p:cNvPr>
          <p:cNvSpPr txBox="1"/>
          <p:nvPr>
            <p:custDataLst>
              <p:tags r:id="rId3"/>
            </p:custDataLst>
          </p:nvPr>
        </p:nvSpPr>
        <p:spPr>
          <a:xfrm>
            <a:off x="7504211" y="1754889"/>
            <a:ext cx="3165263" cy="421968"/>
          </a:xfrm>
          <a:prstGeom prst="rect">
            <a:avLst/>
          </a:prstGeom>
          <a:noFill/>
        </p:spPr>
        <p:txBody>
          <a:bodyPr wrap="square" lIns="91440" tIns="45720" rIns="91440" bIns="45720" rtlCol="0" anchor="ctr" anchorCtr="0">
            <a:normAutofit/>
          </a:bodyPr>
          <a:lstStyle/>
          <a:p>
            <a:r>
              <a:rPr lang="en-US" altLang="zh-CN" sz="2133" b="1" dirty="0">
                <a:solidFill>
                  <a:schemeClr val="bg1">
                    <a:lumMod val="85000"/>
                  </a:schemeClr>
                </a:solidFill>
              </a:rPr>
              <a:t>LOREM IPSUM DOLOR </a:t>
            </a:r>
            <a:endParaRPr lang="zh-CN" altLang="en-US" sz="2133" b="1" dirty="0">
              <a:solidFill>
                <a:schemeClr val="bg1">
                  <a:lumMod val="85000"/>
                </a:schemeClr>
              </a:solidFill>
            </a:endParaRPr>
          </a:p>
        </p:txBody>
      </p:sp>
      <p:sp>
        <p:nvSpPr>
          <p:cNvPr id="7" name="MH_Picture_2">
            <a:extLst>
              <a:ext uri="{FF2B5EF4-FFF2-40B4-BE49-F238E27FC236}">
                <a16:creationId xmlns:a16="http://schemas.microsoft.com/office/drawing/2014/main" id="{4E96A4BF-1262-4A20-974C-EEB5F97A7A88}"/>
              </a:ext>
            </a:extLst>
          </p:cNvPr>
          <p:cNvSpPr/>
          <p:nvPr>
            <p:custDataLst>
              <p:tags r:id="rId4"/>
            </p:custDataLst>
          </p:nvPr>
        </p:nvSpPr>
        <p:spPr>
          <a:xfrm>
            <a:off x="6885026" y="3832350"/>
            <a:ext cx="4656919" cy="2808164"/>
          </a:xfrm>
          <a:prstGeom prst="rect">
            <a:avLst/>
          </a:prstGeom>
          <a:blipFill dpi="0" rotWithShape="1">
            <a:blip r:embed="rId9"/>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9" rIns="96435" bIns="48219" numCol="1" spcCol="0" rtlCol="0" fromWordArt="0" anchor="t" anchorCtr="0" forceAA="0" compatLnSpc="1">
            <a:prstTxWarp prst="textNoShape">
              <a:avLst/>
            </a:prstTxWarp>
            <a:noAutofit/>
          </a:bodyPr>
          <a:lstStyle/>
          <a:p>
            <a:pPr algn="ctr"/>
            <a:endParaRPr lang="zh-CN" altLang="en-US" sz="2400"/>
          </a:p>
        </p:txBody>
      </p:sp>
      <p:sp>
        <p:nvSpPr>
          <p:cNvPr id="8" name="MH_Text_1">
            <a:extLst>
              <a:ext uri="{FF2B5EF4-FFF2-40B4-BE49-F238E27FC236}">
                <a16:creationId xmlns:a16="http://schemas.microsoft.com/office/drawing/2014/main" id="{CF1F0CBD-AE57-4160-BCCF-BEA18E12E04B}"/>
              </a:ext>
            </a:extLst>
          </p:cNvPr>
          <p:cNvSpPr txBox="1"/>
          <p:nvPr>
            <p:custDataLst>
              <p:tags r:id="rId5"/>
            </p:custDataLst>
          </p:nvPr>
        </p:nvSpPr>
        <p:spPr>
          <a:xfrm>
            <a:off x="7504213" y="2254525"/>
            <a:ext cx="3749700" cy="1754889"/>
          </a:xfrm>
          <a:prstGeom prst="rect">
            <a:avLst/>
          </a:prstGeom>
          <a:noFill/>
        </p:spPr>
        <p:txBody>
          <a:bodyPr wrap="square" lIns="91440" tIns="45720" rIns="91440" bIns="45720" rtlCol="0" anchor="t" anchorCtr="0">
            <a:normAutofit/>
          </a:bodyPr>
          <a:lstStyle/>
          <a:p>
            <a:pPr>
              <a:lnSpc>
                <a:spcPct val="130000"/>
              </a:lnSpc>
              <a:defRPr/>
            </a:pPr>
            <a:r>
              <a:rPr lang="zh-CN" altLang="en-US" sz="1400" dirty="0">
                <a:solidFill>
                  <a:schemeClr val="bg1">
                    <a:lumMod val="85000"/>
                  </a:schemeClr>
                </a:solidFill>
              </a:rPr>
              <a:t>此部分内容作为文字排版占位显示 （建议使用主题字体）此部分内容作为文字排版占位显示 （建议使用主题字体）此部分内容作为文字排版占位显示 （建议使用主题字体）</a:t>
            </a:r>
          </a:p>
          <a:p>
            <a:pPr lvl="0">
              <a:lnSpc>
                <a:spcPct val="130000"/>
              </a:lnSpc>
              <a:defRPr/>
            </a:pPr>
            <a:endParaRPr lang="zh-CN" altLang="en-US" sz="1400" dirty="0">
              <a:solidFill>
                <a:schemeClr val="bg1">
                  <a:lumMod val="85000"/>
                </a:schemeClr>
              </a:solidFill>
            </a:endParaRPr>
          </a:p>
        </p:txBody>
      </p:sp>
      <p:grpSp>
        <p:nvGrpSpPr>
          <p:cNvPr id="9" name="组合 8">
            <a:extLst>
              <a:ext uri="{FF2B5EF4-FFF2-40B4-BE49-F238E27FC236}">
                <a16:creationId xmlns:a16="http://schemas.microsoft.com/office/drawing/2014/main" id="{83C45EBA-E8E7-43BF-B073-B91B4323EA5B}"/>
              </a:ext>
            </a:extLst>
          </p:cNvPr>
          <p:cNvGrpSpPr/>
          <p:nvPr/>
        </p:nvGrpSpPr>
        <p:grpSpPr>
          <a:xfrm>
            <a:off x="158392" y="198952"/>
            <a:ext cx="528636" cy="528636"/>
            <a:chOff x="590549" y="247651"/>
            <a:chExt cx="666750" cy="666750"/>
          </a:xfrm>
        </p:grpSpPr>
        <p:sp>
          <p:nvSpPr>
            <p:cNvPr id="10" name="任意多边形 7">
              <a:extLst>
                <a:ext uri="{FF2B5EF4-FFF2-40B4-BE49-F238E27FC236}">
                  <a16:creationId xmlns:a16="http://schemas.microsoft.com/office/drawing/2014/main" id="{A8EC4656-67BF-45CF-8100-4C3ADB3F4CA8}"/>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11" name="任意多边形 14">
              <a:extLst>
                <a:ext uri="{FF2B5EF4-FFF2-40B4-BE49-F238E27FC236}">
                  <a16:creationId xmlns:a16="http://schemas.microsoft.com/office/drawing/2014/main" id="{F953DE73-6AB8-40B3-8090-ABAD14A70FFA}"/>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12" name="Rectangle 13">
            <a:extLst>
              <a:ext uri="{FF2B5EF4-FFF2-40B4-BE49-F238E27FC236}">
                <a16:creationId xmlns:a16="http://schemas.microsoft.com/office/drawing/2014/main" id="{3FDAC274-C911-4E1C-81F5-F1C318DA946D}"/>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工作存在不足</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945811496"/>
      </p:ext>
    </p:extLst>
  </p:cSld>
  <p:clrMapOvr>
    <a:masterClrMapping/>
  </p:clrMapOvr>
  <mc:AlternateContent xmlns:mc="http://schemas.openxmlformats.org/markup-compatibility/2006" xmlns:p14="http://schemas.microsoft.com/office/powerpoint/2010/main">
    <mc:Choice Requires="p14">
      <p:transition spd="slow" p14:dur="1500" advClick="0" advTm="4500">
        <p14:vortex dir="r"/>
      </p:transition>
    </mc:Choice>
    <mc:Fallback xmlns="">
      <p:transition spd="slow" advClick="0" advTm="4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6"/>
                                        </p:tgtEl>
                                      </p:cBhvr>
                                    </p:animEffect>
                                  </p:childTnLst>
                                </p:cTn>
                              </p:par>
                              <p:par>
                                <p:cTn id="27" presetID="41" presetClass="entr" presetSubtype="0" fill="hold" grpId="0" nodeType="withEffect">
                                  <p:stCondLst>
                                    <p:cond delay="0"/>
                                  </p:stCondLst>
                                  <p:iterate type="lt">
                                    <p:tmPct val="4054"/>
                                  </p:iterate>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anim calcmode="lin" valueType="num">
                                      <p:cBhvr>
                                        <p:cTn id="3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8"/>
                                        </p:tgtEl>
                                      </p:cBhvr>
                                    </p:animEffect>
                                  </p:childTnLst>
                                </p:cTn>
                              </p:par>
                            </p:childTnLst>
                          </p:cTn>
                        </p:par>
                        <p:par>
                          <p:cTn id="34" fill="hold">
                            <p:stCondLst>
                              <p:cond delay="3500"/>
                            </p:stCondLst>
                            <p:childTnLst>
                              <p:par>
                                <p:cTn id="35" presetID="2" presetClass="entr" presetSubtype="2"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1+#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02477" y="957023"/>
            <a:ext cx="10765640" cy="3010632"/>
            <a:chOff x="601858" y="-2845337"/>
            <a:chExt cx="8074230" cy="2257974"/>
          </a:xfrm>
        </p:grpSpPr>
        <p:sp>
          <p:nvSpPr>
            <p:cNvPr id="18" name="TextBox 43"/>
            <p:cNvSpPr txBox="1"/>
            <p:nvPr/>
          </p:nvSpPr>
          <p:spPr>
            <a:xfrm>
              <a:off x="6924742" y="-1249086"/>
              <a:ext cx="946413" cy="230833"/>
            </a:xfrm>
            <a:prstGeom prst="rect">
              <a:avLst/>
            </a:prstGeom>
            <a:noFill/>
          </p:spPr>
          <p:txBody>
            <a:bodyPr wrap="none">
              <a:normAutofit/>
            </a:bodyPr>
            <a:lstStyle/>
            <a:p>
              <a:r>
                <a:rPr lang="zh-CN" altLang="en-US" sz="1200" b="1">
                  <a:solidFill>
                    <a:schemeClr val="bg1">
                      <a:lumMod val="85000"/>
                    </a:schemeClr>
                  </a:solidFill>
                  <a:latin typeface="微软雅黑" panose="020B0503020204020204" pitchFamily="34" charset="-122"/>
                  <a:ea typeface="微软雅黑" panose="020B0503020204020204" pitchFamily="34" charset="-122"/>
                </a:rPr>
                <a:t>标题文本预设</a:t>
              </a:r>
            </a:p>
          </p:txBody>
        </p:sp>
        <p:sp>
          <p:nvSpPr>
            <p:cNvPr id="19" name="TextBox 44"/>
            <p:cNvSpPr txBox="1"/>
            <p:nvPr/>
          </p:nvSpPr>
          <p:spPr>
            <a:xfrm>
              <a:off x="6924743" y="-1082791"/>
              <a:ext cx="1751345" cy="433100"/>
            </a:xfrm>
            <a:prstGeom prst="rect">
              <a:avLst/>
            </a:prstGeom>
            <a:noFill/>
          </p:spPr>
          <p:txBody>
            <a:bodyPr wrap="square">
              <a:noAutofit/>
            </a:bodyPr>
            <a:lstStyle/>
            <a:p>
              <a:pPr>
                <a:lnSpc>
                  <a:spcPct val="120000"/>
                </a:lnSpc>
              </a:pPr>
              <a:r>
                <a:rPr lang="zh-CN" altLang="en-US" sz="1333" dirty="0">
                  <a:solidFill>
                    <a:schemeClr val="bg1">
                      <a:lumMod val="85000"/>
                    </a:schemeClr>
                  </a:solidFill>
                  <a:latin typeface="微软雅黑" panose="020B0503020204020204" pitchFamily="34" charset="-122"/>
                  <a:ea typeface="微软雅黑" panose="020B0503020204020204" pitchFamily="34" charset="-122"/>
                </a:rPr>
                <a:t>此部分内容作为文字排版占位显示</a:t>
              </a:r>
              <a:br>
                <a:rPr lang="zh-CN" altLang="en-US" sz="1333" dirty="0">
                  <a:solidFill>
                    <a:schemeClr val="bg1">
                      <a:lumMod val="85000"/>
                    </a:schemeClr>
                  </a:solidFill>
                  <a:latin typeface="微软雅黑" panose="020B0503020204020204" pitchFamily="34" charset="-122"/>
                  <a:ea typeface="微软雅黑" panose="020B0503020204020204" pitchFamily="34" charset="-122"/>
                </a:rPr>
              </a:br>
              <a:r>
                <a:rPr lang="zh-CN" altLang="en-US" sz="1333" dirty="0">
                  <a:solidFill>
                    <a:schemeClr val="bg1">
                      <a:lumMod val="85000"/>
                    </a:schemeClr>
                  </a:solidFill>
                  <a:latin typeface="微软雅黑" panose="020B0503020204020204" pitchFamily="34" charset="-122"/>
                  <a:ea typeface="微软雅黑" panose="020B0503020204020204" pitchFamily="34" charset="-122"/>
                </a:rPr>
                <a:t>（建议使用主题字体）。</a:t>
              </a:r>
            </a:p>
          </p:txBody>
        </p:sp>
        <p:sp>
          <p:nvSpPr>
            <p:cNvPr id="20" name="TextBox 46"/>
            <p:cNvSpPr txBox="1"/>
            <p:nvPr/>
          </p:nvSpPr>
          <p:spPr>
            <a:xfrm>
              <a:off x="6143791" y="-2119397"/>
              <a:ext cx="946413" cy="230833"/>
            </a:xfrm>
            <a:prstGeom prst="rect">
              <a:avLst/>
            </a:prstGeom>
            <a:noFill/>
          </p:spPr>
          <p:txBody>
            <a:bodyPr wrap="none">
              <a:normAutofit/>
            </a:bodyPr>
            <a:lstStyle/>
            <a:p>
              <a:r>
                <a:rPr lang="zh-CN" altLang="en-US" sz="1200" b="1">
                  <a:solidFill>
                    <a:schemeClr val="bg1">
                      <a:lumMod val="85000"/>
                    </a:schemeClr>
                  </a:solidFill>
                  <a:latin typeface="微软雅黑" panose="020B0503020204020204" pitchFamily="34" charset="-122"/>
                  <a:ea typeface="微软雅黑" panose="020B0503020204020204" pitchFamily="34" charset="-122"/>
                </a:rPr>
                <a:t>标题文本预设</a:t>
              </a:r>
            </a:p>
          </p:txBody>
        </p:sp>
        <p:sp>
          <p:nvSpPr>
            <p:cNvPr id="21" name="TextBox 47"/>
            <p:cNvSpPr txBox="1"/>
            <p:nvPr/>
          </p:nvSpPr>
          <p:spPr>
            <a:xfrm>
              <a:off x="6143792" y="-1953101"/>
              <a:ext cx="1751345" cy="433100"/>
            </a:xfrm>
            <a:prstGeom prst="rect">
              <a:avLst/>
            </a:prstGeom>
            <a:noFill/>
          </p:spPr>
          <p:txBody>
            <a:bodyPr wrap="square">
              <a:noAutofit/>
            </a:bodyPr>
            <a:lstStyle/>
            <a:p>
              <a:pPr>
                <a:lnSpc>
                  <a:spcPct val="120000"/>
                </a:lnSpc>
              </a:pPr>
              <a:r>
                <a:rPr lang="zh-CN" altLang="en-US" sz="1333" dirty="0">
                  <a:solidFill>
                    <a:schemeClr val="bg1">
                      <a:lumMod val="85000"/>
                    </a:schemeClr>
                  </a:solidFill>
                  <a:latin typeface="微软雅黑" panose="020B0503020204020204" pitchFamily="34" charset="-122"/>
                  <a:ea typeface="微软雅黑" panose="020B0503020204020204" pitchFamily="34" charset="-122"/>
                </a:rPr>
                <a:t>此部分内容作为文字排版占位显示</a:t>
              </a:r>
              <a:br>
                <a:rPr lang="zh-CN" altLang="en-US" sz="1333" dirty="0">
                  <a:solidFill>
                    <a:schemeClr val="bg1">
                      <a:lumMod val="85000"/>
                    </a:schemeClr>
                  </a:solidFill>
                  <a:latin typeface="微软雅黑" panose="020B0503020204020204" pitchFamily="34" charset="-122"/>
                  <a:ea typeface="微软雅黑" panose="020B0503020204020204" pitchFamily="34" charset="-122"/>
                </a:rPr>
              </a:br>
              <a:r>
                <a:rPr lang="zh-CN" altLang="en-US" sz="1333" dirty="0">
                  <a:solidFill>
                    <a:schemeClr val="bg1">
                      <a:lumMod val="85000"/>
                    </a:schemeClr>
                  </a:solidFill>
                  <a:latin typeface="微软雅黑" panose="020B0503020204020204" pitchFamily="34" charset="-122"/>
                  <a:ea typeface="微软雅黑" panose="020B0503020204020204" pitchFamily="34" charset="-122"/>
                </a:rPr>
                <a:t>（建议使用主题字体）。</a:t>
              </a:r>
            </a:p>
          </p:txBody>
        </p:sp>
        <p:sp>
          <p:nvSpPr>
            <p:cNvPr id="22" name="TextBox 49"/>
            <p:cNvSpPr txBox="1"/>
            <p:nvPr/>
          </p:nvSpPr>
          <p:spPr>
            <a:xfrm>
              <a:off x="1297527" y="-1186758"/>
              <a:ext cx="946413" cy="230833"/>
            </a:xfrm>
            <a:prstGeom prst="rect">
              <a:avLst/>
            </a:prstGeom>
            <a:noFill/>
          </p:spPr>
          <p:txBody>
            <a:bodyPr wrap="none">
              <a:noAutofit/>
            </a:bodyPr>
            <a:lstStyle/>
            <a:p>
              <a:pPr algn="r"/>
              <a:r>
                <a:rPr lang="zh-CN" altLang="en-US" sz="1467" b="1">
                  <a:solidFill>
                    <a:schemeClr val="bg1">
                      <a:lumMod val="85000"/>
                    </a:schemeClr>
                  </a:solidFill>
                  <a:latin typeface="微软雅黑" panose="020B0503020204020204" pitchFamily="34" charset="-122"/>
                  <a:ea typeface="微软雅黑" panose="020B0503020204020204" pitchFamily="34" charset="-122"/>
                </a:rPr>
                <a:t>标题文本预设</a:t>
              </a:r>
            </a:p>
          </p:txBody>
        </p:sp>
        <p:sp>
          <p:nvSpPr>
            <p:cNvPr id="23" name="TextBox 50"/>
            <p:cNvSpPr txBox="1"/>
            <p:nvPr/>
          </p:nvSpPr>
          <p:spPr>
            <a:xfrm>
              <a:off x="601858" y="-1020463"/>
              <a:ext cx="1642082" cy="433100"/>
            </a:xfrm>
            <a:prstGeom prst="rect">
              <a:avLst/>
            </a:prstGeom>
            <a:noFill/>
          </p:spPr>
          <p:txBody>
            <a:bodyPr wrap="square">
              <a:noAutofit/>
            </a:bodyPr>
            <a:lstStyle/>
            <a:p>
              <a:pPr algn="r">
                <a:lnSpc>
                  <a:spcPct val="120000"/>
                </a:lnSpc>
              </a:pPr>
              <a:r>
                <a:rPr lang="zh-CN" altLang="en-US" sz="1333">
                  <a:solidFill>
                    <a:schemeClr val="bg1">
                      <a:lumMod val="85000"/>
                    </a:schemeClr>
                  </a:solidFill>
                  <a:latin typeface="微软雅黑" panose="020B0503020204020204" pitchFamily="34" charset="-122"/>
                  <a:ea typeface="微软雅黑" panose="020B0503020204020204" pitchFamily="34" charset="-122"/>
                </a:rPr>
                <a:t>此部分内容作为文字排版占位显示</a:t>
              </a:r>
              <a:br>
                <a:rPr lang="zh-CN" altLang="en-US" sz="1333">
                  <a:solidFill>
                    <a:schemeClr val="bg1">
                      <a:lumMod val="85000"/>
                    </a:schemeClr>
                  </a:solidFill>
                  <a:latin typeface="微软雅黑" panose="020B0503020204020204" pitchFamily="34" charset="-122"/>
                  <a:ea typeface="微软雅黑" panose="020B0503020204020204" pitchFamily="34" charset="-122"/>
                </a:rPr>
              </a:br>
              <a:r>
                <a:rPr lang="zh-CN" altLang="en-US" sz="1333">
                  <a:solidFill>
                    <a:schemeClr val="bg1">
                      <a:lumMod val="85000"/>
                    </a:schemeClr>
                  </a:solidFill>
                  <a:latin typeface="微软雅黑" panose="020B0503020204020204" pitchFamily="34" charset="-122"/>
                  <a:ea typeface="微软雅黑" panose="020B0503020204020204" pitchFamily="34" charset="-122"/>
                </a:rPr>
                <a:t>（建议使用主题字体）。</a:t>
              </a:r>
            </a:p>
          </p:txBody>
        </p:sp>
        <p:sp>
          <p:nvSpPr>
            <p:cNvPr id="24" name="TextBox 52"/>
            <p:cNvSpPr txBox="1"/>
            <p:nvPr/>
          </p:nvSpPr>
          <p:spPr>
            <a:xfrm>
              <a:off x="2071098" y="-2116603"/>
              <a:ext cx="946413" cy="230833"/>
            </a:xfrm>
            <a:prstGeom prst="rect">
              <a:avLst/>
            </a:prstGeom>
            <a:noFill/>
          </p:spPr>
          <p:txBody>
            <a:bodyPr wrap="none">
              <a:noAutofit/>
            </a:bodyPr>
            <a:lstStyle/>
            <a:p>
              <a:pPr algn="r"/>
              <a:r>
                <a:rPr lang="zh-CN" altLang="en-US" sz="1467" b="1">
                  <a:solidFill>
                    <a:schemeClr val="bg1">
                      <a:lumMod val="85000"/>
                    </a:schemeClr>
                  </a:solidFill>
                  <a:latin typeface="微软雅黑" panose="020B0503020204020204" pitchFamily="34" charset="-122"/>
                  <a:ea typeface="微软雅黑" panose="020B0503020204020204" pitchFamily="34" charset="-122"/>
                </a:rPr>
                <a:t>标题文本预设</a:t>
              </a:r>
            </a:p>
          </p:txBody>
        </p:sp>
        <p:sp>
          <p:nvSpPr>
            <p:cNvPr id="25" name="TextBox 53"/>
            <p:cNvSpPr txBox="1"/>
            <p:nvPr/>
          </p:nvSpPr>
          <p:spPr>
            <a:xfrm>
              <a:off x="1375429" y="-1955994"/>
              <a:ext cx="1642082" cy="433100"/>
            </a:xfrm>
            <a:prstGeom prst="rect">
              <a:avLst/>
            </a:prstGeom>
            <a:noFill/>
          </p:spPr>
          <p:txBody>
            <a:bodyPr wrap="square">
              <a:noAutofit/>
            </a:bodyPr>
            <a:lstStyle/>
            <a:p>
              <a:pPr algn="r">
                <a:lnSpc>
                  <a:spcPct val="120000"/>
                </a:lnSpc>
              </a:pPr>
              <a:r>
                <a:rPr lang="zh-CN" altLang="en-US" sz="1333">
                  <a:solidFill>
                    <a:schemeClr val="bg1">
                      <a:lumMod val="85000"/>
                    </a:schemeClr>
                  </a:solidFill>
                  <a:latin typeface="微软雅黑" panose="020B0503020204020204" pitchFamily="34" charset="-122"/>
                  <a:ea typeface="微软雅黑" panose="020B0503020204020204" pitchFamily="34" charset="-122"/>
                </a:rPr>
                <a:t>此部分内容作为文字排版占位显示</a:t>
              </a:r>
              <a:br>
                <a:rPr lang="zh-CN" altLang="en-US" sz="1333">
                  <a:solidFill>
                    <a:schemeClr val="bg1">
                      <a:lumMod val="85000"/>
                    </a:schemeClr>
                  </a:solidFill>
                  <a:latin typeface="微软雅黑" panose="020B0503020204020204" pitchFamily="34" charset="-122"/>
                  <a:ea typeface="微软雅黑" panose="020B0503020204020204" pitchFamily="34" charset="-122"/>
                </a:rPr>
              </a:br>
              <a:r>
                <a:rPr lang="zh-CN" altLang="en-US" sz="1333">
                  <a:solidFill>
                    <a:schemeClr val="bg1">
                      <a:lumMod val="85000"/>
                    </a:schemeClr>
                  </a:solidFill>
                  <a:latin typeface="微软雅黑" panose="020B0503020204020204" pitchFamily="34" charset="-122"/>
                  <a:ea typeface="微软雅黑" panose="020B0503020204020204" pitchFamily="34" charset="-122"/>
                </a:rPr>
                <a:t>（建议使用主题字体）。</a:t>
              </a:r>
            </a:p>
          </p:txBody>
        </p:sp>
        <p:sp>
          <p:nvSpPr>
            <p:cNvPr id="26" name="TextBox 55"/>
            <p:cNvSpPr txBox="1"/>
            <p:nvPr/>
          </p:nvSpPr>
          <p:spPr>
            <a:xfrm>
              <a:off x="4086191" y="-2845337"/>
              <a:ext cx="946413" cy="230833"/>
            </a:xfrm>
            <a:prstGeom prst="rect">
              <a:avLst/>
            </a:prstGeom>
            <a:noFill/>
          </p:spPr>
          <p:txBody>
            <a:bodyPr wrap="none">
              <a:noAutofit/>
            </a:bodyPr>
            <a:lstStyle/>
            <a:p>
              <a:pPr algn="ctr"/>
              <a:r>
                <a:rPr lang="zh-CN" altLang="en-US" sz="1467" b="1">
                  <a:solidFill>
                    <a:schemeClr val="bg1">
                      <a:lumMod val="85000"/>
                    </a:schemeClr>
                  </a:solidFill>
                  <a:latin typeface="微软雅黑" panose="020B0503020204020204" pitchFamily="34" charset="-122"/>
                  <a:ea typeface="微软雅黑" panose="020B0503020204020204" pitchFamily="34" charset="-122"/>
                </a:rPr>
                <a:t>标题文本预设</a:t>
              </a:r>
            </a:p>
          </p:txBody>
        </p:sp>
        <p:sp>
          <p:nvSpPr>
            <p:cNvPr id="27" name="TextBox 56"/>
            <p:cNvSpPr txBox="1"/>
            <p:nvPr/>
          </p:nvSpPr>
          <p:spPr>
            <a:xfrm>
              <a:off x="3738355" y="-2679041"/>
              <a:ext cx="1642082" cy="433100"/>
            </a:xfrm>
            <a:prstGeom prst="rect">
              <a:avLst/>
            </a:prstGeom>
            <a:noFill/>
          </p:spPr>
          <p:txBody>
            <a:bodyPr wrap="square">
              <a:noAutofit/>
            </a:bodyPr>
            <a:lstStyle/>
            <a:p>
              <a:pPr algn="ctr">
                <a:lnSpc>
                  <a:spcPct val="120000"/>
                </a:lnSpc>
              </a:pPr>
              <a:r>
                <a:rPr lang="zh-CN" altLang="en-US" sz="1333">
                  <a:solidFill>
                    <a:schemeClr val="bg1">
                      <a:lumMod val="85000"/>
                    </a:schemeClr>
                  </a:solidFill>
                  <a:latin typeface="微软雅黑" panose="020B0503020204020204" pitchFamily="34" charset="-122"/>
                  <a:ea typeface="微软雅黑" panose="020B0503020204020204" pitchFamily="34" charset="-122"/>
                </a:rPr>
                <a:t>此部分内容作为文字排版占位显示</a:t>
              </a:r>
              <a:br>
                <a:rPr lang="zh-CN" altLang="en-US" sz="1333">
                  <a:solidFill>
                    <a:schemeClr val="bg1">
                      <a:lumMod val="85000"/>
                    </a:schemeClr>
                  </a:solidFill>
                  <a:latin typeface="微软雅黑" panose="020B0503020204020204" pitchFamily="34" charset="-122"/>
                  <a:ea typeface="微软雅黑" panose="020B0503020204020204" pitchFamily="34" charset="-122"/>
                </a:rPr>
              </a:br>
              <a:r>
                <a:rPr lang="zh-CN" altLang="en-US" sz="1333">
                  <a:solidFill>
                    <a:schemeClr val="bg1">
                      <a:lumMod val="85000"/>
                    </a:schemeClr>
                  </a:solidFill>
                  <a:latin typeface="微软雅黑" panose="020B0503020204020204" pitchFamily="34" charset="-122"/>
                  <a:ea typeface="微软雅黑" panose="020B0503020204020204" pitchFamily="34" charset="-122"/>
                </a:rPr>
                <a:t>（建议使用主题字体）。</a:t>
              </a:r>
            </a:p>
          </p:txBody>
        </p:sp>
      </p:grpSp>
      <p:grpSp>
        <p:nvGrpSpPr>
          <p:cNvPr id="67" name="组合 66"/>
          <p:cNvGrpSpPr/>
          <p:nvPr/>
        </p:nvGrpSpPr>
        <p:grpSpPr>
          <a:xfrm>
            <a:off x="1764682" y="2487269"/>
            <a:ext cx="8662241" cy="4033268"/>
            <a:chOff x="1323511" y="1865451"/>
            <a:chExt cx="6496681" cy="3024951"/>
          </a:xfrm>
        </p:grpSpPr>
        <p:grpSp>
          <p:nvGrpSpPr>
            <p:cNvPr id="4" name="Group 1"/>
            <p:cNvGrpSpPr/>
            <p:nvPr/>
          </p:nvGrpSpPr>
          <p:grpSpPr>
            <a:xfrm>
              <a:off x="4597468" y="2004688"/>
              <a:ext cx="1155329" cy="545570"/>
              <a:chOff x="6129954" y="2843530"/>
              <a:chExt cx="1540439" cy="727427"/>
            </a:xfrm>
          </p:grpSpPr>
          <p:sp>
            <p:nvSpPr>
              <p:cNvPr id="64" name="Freeform: Shape 2"/>
              <p:cNvSpPr/>
              <p:nvPr/>
            </p:nvSpPr>
            <p:spPr>
              <a:xfrm>
                <a:off x="6141352" y="2843530"/>
                <a:ext cx="1529041" cy="514777"/>
              </a:xfrm>
              <a:custGeom>
                <a:avLst/>
                <a:gdLst>
                  <a:gd name="connsiteX0" fmla="*/ 0 w 1274955"/>
                  <a:gd name="connsiteY0" fmla="*/ 0 h 429235"/>
                  <a:gd name="connsiteX1" fmla="*/ 132791 w 1274955"/>
                  <a:gd name="connsiteY1" fmla="*/ 3672 h 429235"/>
                  <a:gd name="connsiteX2" fmla="*/ 1146443 w 1274955"/>
                  <a:gd name="connsiteY2" fmla="*/ 257839 h 429235"/>
                  <a:gd name="connsiteX3" fmla="*/ 1274955 w 1274955"/>
                  <a:gd name="connsiteY3" fmla="*/ 322674 h 429235"/>
                  <a:gd name="connsiteX4" fmla="*/ 1213432 w 1274955"/>
                  <a:gd name="connsiteY4" fmla="*/ 429235 h 429235"/>
                  <a:gd name="connsiteX5" fmla="*/ 1094514 w 1274955"/>
                  <a:gd name="connsiteY5" fmla="*/ 369241 h 429235"/>
                  <a:gd name="connsiteX6" fmla="*/ 125878 w 1274955"/>
                  <a:gd name="connsiteY6" fmla="*/ 126361 h 429235"/>
                  <a:gd name="connsiteX7" fmla="*/ 0 w 1274955"/>
                  <a:gd name="connsiteY7" fmla="*/ 122880 h 429235"/>
                  <a:gd name="connsiteX8" fmla="*/ 0 w 1274955"/>
                  <a:gd name="connsiteY8" fmla="*/ 0 h 4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4955" h="429235">
                    <a:moveTo>
                      <a:pt x="0" y="0"/>
                    </a:moveTo>
                    <a:lnTo>
                      <a:pt x="132791" y="3672"/>
                    </a:lnTo>
                    <a:cubicBezTo>
                      <a:pt x="493432" y="23669"/>
                      <a:pt x="835651" y="112726"/>
                      <a:pt x="1146443" y="257839"/>
                    </a:cubicBezTo>
                    <a:lnTo>
                      <a:pt x="1274955" y="322674"/>
                    </a:lnTo>
                    <a:lnTo>
                      <a:pt x="1213432" y="429235"/>
                    </a:lnTo>
                    <a:lnTo>
                      <a:pt x="1094514" y="369241"/>
                    </a:lnTo>
                    <a:cubicBezTo>
                      <a:pt x="797524" y="230572"/>
                      <a:pt x="470503" y="145470"/>
                      <a:pt x="125878" y="126361"/>
                    </a:cubicBezTo>
                    <a:lnTo>
                      <a:pt x="0" y="12288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Freeform: Shape 3"/>
              <p:cNvSpPr/>
              <p:nvPr/>
            </p:nvSpPr>
            <p:spPr>
              <a:xfrm>
                <a:off x="6129954" y="3094399"/>
                <a:ext cx="1415518" cy="476558"/>
              </a:xfrm>
              <a:custGeom>
                <a:avLst/>
                <a:gdLst>
                  <a:gd name="connsiteX0" fmla="*/ 0 w 1274955"/>
                  <a:gd name="connsiteY0" fmla="*/ 0 h 429235"/>
                  <a:gd name="connsiteX1" fmla="*/ 132791 w 1274955"/>
                  <a:gd name="connsiteY1" fmla="*/ 3672 h 429235"/>
                  <a:gd name="connsiteX2" fmla="*/ 1146443 w 1274955"/>
                  <a:gd name="connsiteY2" fmla="*/ 257839 h 429235"/>
                  <a:gd name="connsiteX3" fmla="*/ 1274955 w 1274955"/>
                  <a:gd name="connsiteY3" fmla="*/ 322674 h 429235"/>
                  <a:gd name="connsiteX4" fmla="*/ 1213432 w 1274955"/>
                  <a:gd name="connsiteY4" fmla="*/ 429235 h 429235"/>
                  <a:gd name="connsiteX5" fmla="*/ 1094514 w 1274955"/>
                  <a:gd name="connsiteY5" fmla="*/ 369241 h 429235"/>
                  <a:gd name="connsiteX6" fmla="*/ 125878 w 1274955"/>
                  <a:gd name="connsiteY6" fmla="*/ 126361 h 429235"/>
                  <a:gd name="connsiteX7" fmla="*/ 0 w 1274955"/>
                  <a:gd name="connsiteY7" fmla="*/ 122880 h 429235"/>
                  <a:gd name="connsiteX8" fmla="*/ 0 w 1274955"/>
                  <a:gd name="connsiteY8" fmla="*/ 0 h 4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4955" h="429235">
                    <a:moveTo>
                      <a:pt x="0" y="0"/>
                    </a:moveTo>
                    <a:lnTo>
                      <a:pt x="132791" y="3672"/>
                    </a:lnTo>
                    <a:cubicBezTo>
                      <a:pt x="493432" y="23669"/>
                      <a:pt x="835651" y="112726"/>
                      <a:pt x="1146443" y="257839"/>
                    </a:cubicBezTo>
                    <a:lnTo>
                      <a:pt x="1274955" y="322674"/>
                    </a:lnTo>
                    <a:lnTo>
                      <a:pt x="1213432" y="429235"/>
                    </a:lnTo>
                    <a:lnTo>
                      <a:pt x="1094514" y="369241"/>
                    </a:lnTo>
                    <a:cubicBezTo>
                      <a:pt x="797524" y="230572"/>
                      <a:pt x="470503" y="145470"/>
                      <a:pt x="125878" y="126361"/>
                    </a:cubicBezTo>
                    <a:lnTo>
                      <a:pt x="0" y="12288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Group 4"/>
            <p:cNvGrpSpPr/>
            <p:nvPr/>
          </p:nvGrpSpPr>
          <p:grpSpPr>
            <a:xfrm>
              <a:off x="3421884" y="2005156"/>
              <a:ext cx="1143008" cy="543878"/>
              <a:chOff x="4562511" y="2844155"/>
              <a:chExt cx="1524010" cy="725171"/>
            </a:xfrm>
          </p:grpSpPr>
          <p:sp>
            <p:nvSpPr>
              <p:cNvPr id="62" name="Freeform: Shape 5"/>
              <p:cNvSpPr/>
              <p:nvPr/>
            </p:nvSpPr>
            <p:spPr>
              <a:xfrm>
                <a:off x="4562511" y="2844155"/>
                <a:ext cx="1524010" cy="512392"/>
              </a:xfrm>
              <a:custGeom>
                <a:avLst/>
                <a:gdLst>
                  <a:gd name="connsiteX0" fmla="*/ 1270760 w 1270760"/>
                  <a:gd name="connsiteY0" fmla="*/ 0 h 427246"/>
                  <a:gd name="connsiteX1" fmla="*/ 1270760 w 1270760"/>
                  <a:gd name="connsiteY1" fmla="*/ 122880 h 427246"/>
                  <a:gd name="connsiteX2" fmla="*/ 1023265 w 1270760"/>
                  <a:gd name="connsiteY2" fmla="*/ 135378 h 427246"/>
                  <a:gd name="connsiteX3" fmla="*/ 89842 w 1270760"/>
                  <a:gd name="connsiteY3" fmla="*/ 411001 h 427246"/>
                  <a:gd name="connsiteX4" fmla="*/ 61388 w 1270760"/>
                  <a:gd name="connsiteY4" fmla="*/ 427246 h 427246"/>
                  <a:gd name="connsiteX5" fmla="*/ 0 w 1270760"/>
                  <a:gd name="connsiteY5" fmla="*/ 320918 h 427246"/>
                  <a:gd name="connsiteX6" fmla="*/ 33900 w 1270760"/>
                  <a:gd name="connsiteY6" fmla="*/ 301564 h 427246"/>
                  <a:gd name="connsiteX7" fmla="*/ 1010702 w 1270760"/>
                  <a:gd name="connsiteY7" fmla="*/ 13132 h 427246"/>
                  <a:gd name="connsiteX8" fmla="*/ 1270760 w 1270760"/>
                  <a:gd name="connsiteY8" fmla="*/ 0 h 42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760" h="427246">
                    <a:moveTo>
                      <a:pt x="1270760" y="0"/>
                    </a:moveTo>
                    <a:lnTo>
                      <a:pt x="1270760" y="122880"/>
                    </a:lnTo>
                    <a:lnTo>
                      <a:pt x="1023265" y="135378"/>
                    </a:lnTo>
                    <a:cubicBezTo>
                      <a:pt x="689926" y="169231"/>
                      <a:pt x="374892" y="264999"/>
                      <a:pt x="89842" y="411001"/>
                    </a:cubicBezTo>
                    <a:lnTo>
                      <a:pt x="61388" y="427246"/>
                    </a:lnTo>
                    <a:lnTo>
                      <a:pt x="0" y="320918"/>
                    </a:lnTo>
                    <a:lnTo>
                      <a:pt x="33900" y="301564"/>
                    </a:lnTo>
                    <a:cubicBezTo>
                      <a:pt x="332197" y="148777"/>
                      <a:pt x="661872" y="48558"/>
                      <a:pt x="1010702" y="13132"/>
                    </a:cubicBezTo>
                    <a:lnTo>
                      <a:pt x="127076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Freeform: Shape 6"/>
              <p:cNvSpPr/>
              <p:nvPr/>
            </p:nvSpPr>
            <p:spPr>
              <a:xfrm>
                <a:off x="4668333" y="3094977"/>
                <a:ext cx="1410862" cy="474349"/>
              </a:xfrm>
              <a:custGeom>
                <a:avLst/>
                <a:gdLst>
                  <a:gd name="connsiteX0" fmla="*/ 1270760 w 1270760"/>
                  <a:gd name="connsiteY0" fmla="*/ 0 h 427246"/>
                  <a:gd name="connsiteX1" fmla="*/ 1270760 w 1270760"/>
                  <a:gd name="connsiteY1" fmla="*/ 122880 h 427246"/>
                  <a:gd name="connsiteX2" fmla="*/ 1023265 w 1270760"/>
                  <a:gd name="connsiteY2" fmla="*/ 135378 h 427246"/>
                  <a:gd name="connsiteX3" fmla="*/ 89842 w 1270760"/>
                  <a:gd name="connsiteY3" fmla="*/ 411001 h 427246"/>
                  <a:gd name="connsiteX4" fmla="*/ 61388 w 1270760"/>
                  <a:gd name="connsiteY4" fmla="*/ 427246 h 427246"/>
                  <a:gd name="connsiteX5" fmla="*/ 0 w 1270760"/>
                  <a:gd name="connsiteY5" fmla="*/ 320918 h 427246"/>
                  <a:gd name="connsiteX6" fmla="*/ 33900 w 1270760"/>
                  <a:gd name="connsiteY6" fmla="*/ 301564 h 427246"/>
                  <a:gd name="connsiteX7" fmla="*/ 1010702 w 1270760"/>
                  <a:gd name="connsiteY7" fmla="*/ 13132 h 427246"/>
                  <a:gd name="connsiteX8" fmla="*/ 1270760 w 1270760"/>
                  <a:gd name="connsiteY8" fmla="*/ 0 h 42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760" h="427246">
                    <a:moveTo>
                      <a:pt x="1270760" y="0"/>
                    </a:moveTo>
                    <a:lnTo>
                      <a:pt x="1270760" y="122880"/>
                    </a:lnTo>
                    <a:lnTo>
                      <a:pt x="1023265" y="135378"/>
                    </a:lnTo>
                    <a:cubicBezTo>
                      <a:pt x="689926" y="169231"/>
                      <a:pt x="374892" y="264999"/>
                      <a:pt x="89842" y="411001"/>
                    </a:cubicBezTo>
                    <a:lnTo>
                      <a:pt x="61388" y="427246"/>
                    </a:lnTo>
                    <a:lnTo>
                      <a:pt x="0" y="320918"/>
                    </a:lnTo>
                    <a:lnTo>
                      <a:pt x="33900" y="301564"/>
                    </a:lnTo>
                    <a:cubicBezTo>
                      <a:pt x="332197" y="148777"/>
                      <a:pt x="661872" y="48558"/>
                      <a:pt x="1010702" y="13132"/>
                    </a:cubicBezTo>
                    <a:lnTo>
                      <a:pt x="127076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Group 7"/>
            <p:cNvGrpSpPr/>
            <p:nvPr/>
          </p:nvGrpSpPr>
          <p:grpSpPr>
            <a:xfrm>
              <a:off x="2096553" y="2314201"/>
              <a:ext cx="1422755" cy="2182227"/>
              <a:chOff x="2795401" y="3256214"/>
              <a:chExt cx="1897006" cy="2909636"/>
            </a:xfrm>
          </p:grpSpPr>
          <p:sp>
            <p:nvSpPr>
              <p:cNvPr id="57" name="Freeform: Shape 8"/>
              <p:cNvSpPr/>
              <p:nvPr/>
            </p:nvSpPr>
            <p:spPr>
              <a:xfrm>
                <a:off x="3343455" y="3256214"/>
                <a:ext cx="1245061" cy="1152952"/>
              </a:xfrm>
              <a:custGeom>
                <a:avLst/>
                <a:gdLst>
                  <a:gd name="connsiteX0" fmla="*/ 976777 w 1038165"/>
                  <a:gd name="connsiteY0" fmla="*/ 0 h 961362"/>
                  <a:gd name="connsiteX1" fmla="*/ 1038165 w 1038165"/>
                  <a:gd name="connsiteY1" fmla="*/ 106327 h 961362"/>
                  <a:gd name="connsiteX2" fmla="*/ 898342 w 1038165"/>
                  <a:gd name="connsiteY2" fmla="*/ 186153 h 961362"/>
                  <a:gd name="connsiteX3" fmla="*/ 182909 w 1038165"/>
                  <a:gd name="connsiteY3" fmla="*/ 851433 h 961362"/>
                  <a:gd name="connsiteX4" fmla="*/ 106738 w 1038165"/>
                  <a:gd name="connsiteY4" fmla="*/ 961362 h 961362"/>
                  <a:gd name="connsiteX5" fmla="*/ 0 w 1038165"/>
                  <a:gd name="connsiteY5" fmla="*/ 899737 h 961362"/>
                  <a:gd name="connsiteX6" fmla="*/ 84055 w 1038165"/>
                  <a:gd name="connsiteY6" fmla="*/ 778430 h 961362"/>
                  <a:gd name="connsiteX7" fmla="*/ 832735 w 1038165"/>
                  <a:gd name="connsiteY7" fmla="*/ 82234 h 961362"/>
                  <a:gd name="connsiteX8" fmla="*/ 976777 w 1038165"/>
                  <a:gd name="connsiteY8" fmla="*/ 0 h 96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8165" h="961362">
                    <a:moveTo>
                      <a:pt x="976777" y="0"/>
                    </a:moveTo>
                    <a:lnTo>
                      <a:pt x="1038165" y="106327"/>
                    </a:lnTo>
                    <a:lnTo>
                      <a:pt x="898342" y="186153"/>
                    </a:lnTo>
                    <a:cubicBezTo>
                      <a:pt x="620599" y="361867"/>
                      <a:pt x="377851" y="587897"/>
                      <a:pt x="182909" y="851433"/>
                    </a:cubicBezTo>
                    <a:lnTo>
                      <a:pt x="106738" y="961362"/>
                    </a:lnTo>
                    <a:lnTo>
                      <a:pt x="0" y="899737"/>
                    </a:lnTo>
                    <a:lnTo>
                      <a:pt x="84055" y="778430"/>
                    </a:lnTo>
                    <a:cubicBezTo>
                      <a:pt x="288056" y="502648"/>
                      <a:pt x="542085" y="266114"/>
                      <a:pt x="832735" y="82234"/>
                    </a:cubicBezTo>
                    <a:lnTo>
                      <a:pt x="97677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Freeform: Shape 9"/>
              <p:cNvSpPr/>
              <p:nvPr/>
            </p:nvSpPr>
            <p:spPr>
              <a:xfrm>
                <a:off x="3539785" y="3476443"/>
                <a:ext cx="1152622" cy="1067351"/>
              </a:xfrm>
              <a:custGeom>
                <a:avLst/>
                <a:gdLst>
                  <a:gd name="connsiteX0" fmla="*/ 976777 w 1038165"/>
                  <a:gd name="connsiteY0" fmla="*/ 0 h 961362"/>
                  <a:gd name="connsiteX1" fmla="*/ 1038165 w 1038165"/>
                  <a:gd name="connsiteY1" fmla="*/ 106327 h 961362"/>
                  <a:gd name="connsiteX2" fmla="*/ 898342 w 1038165"/>
                  <a:gd name="connsiteY2" fmla="*/ 186153 h 961362"/>
                  <a:gd name="connsiteX3" fmla="*/ 182909 w 1038165"/>
                  <a:gd name="connsiteY3" fmla="*/ 851433 h 961362"/>
                  <a:gd name="connsiteX4" fmla="*/ 106738 w 1038165"/>
                  <a:gd name="connsiteY4" fmla="*/ 961362 h 961362"/>
                  <a:gd name="connsiteX5" fmla="*/ 0 w 1038165"/>
                  <a:gd name="connsiteY5" fmla="*/ 899737 h 961362"/>
                  <a:gd name="connsiteX6" fmla="*/ 84055 w 1038165"/>
                  <a:gd name="connsiteY6" fmla="*/ 778430 h 961362"/>
                  <a:gd name="connsiteX7" fmla="*/ 832735 w 1038165"/>
                  <a:gd name="connsiteY7" fmla="*/ 82234 h 961362"/>
                  <a:gd name="connsiteX8" fmla="*/ 976777 w 1038165"/>
                  <a:gd name="connsiteY8" fmla="*/ 0 h 96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8165" h="961362">
                    <a:moveTo>
                      <a:pt x="976777" y="0"/>
                    </a:moveTo>
                    <a:lnTo>
                      <a:pt x="1038165" y="106327"/>
                    </a:lnTo>
                    <a:lnTo>
                      <a:pt x="898342" y="186153"/>
                    </a:lnTo>
                    <a:cubicBezTo>
                      <a:pt x="620599" y="361867"/>
                      <a:pt x="377851" y="587897"/>
                      <a:pt x="182909" y="851433"/>
                    </a:cubicBezTo>
                    <a:lnTo>
                      <a:pt x="106738" y="961362"/>
                    </a:lnTo>
                    <a:lnTo>
                      <a:pt x="0" y="899737"/>
                    </a:lnTo>
                    <a:lnTo>
                      <a:pt x="84055" y="778430"/>
                    </a:lnTo>
                    <a:cubicBezTo>
                      <a:pt x="288056" y="502648"/>
                      <a:pt x="542085" y="266114"/>
                      <a:pt x="832735" y="82234"/>
                    </a:cubicBezTo>
                    <a:lnTo>
                      <a:pt x="97677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9" name="Group 10"/>
              <p:cNvGrpSpPr/>
              <p:nvPr/>
            </p:nvGrpSpPr>
            <p:grpSpPr>
              <a:xfrm>
                <a:off x="2795401" y="4381292"/>
                <a:ext cx="834811" cy="1784558"/>
                <a:chOff x="2795401" y="4381292"/>
                <a:chExt cx="834811" cy="1784558"/>
              </a:xfrm>
            </p:grpSpPr>
            <p:sp>
              <p:nvSpPr>
                <p:cNvPr id="60" name="Freeform: Shape 11"/>
                <p:cNvSpPr/>
                <p:nvPr/>
              </p:nvSpPr>
              <p:spPr>
                <a:xfrm>
                  <a:off x="2795401" y="4381292"/>
                  <a:ext cx="645733" cy="1780015"/>
                </a:xfrm>
                <a:custGeom>
                  <a:avLst/>
                  <a:gdLst>
                    <a:gd name="connsiteX0" fmla="*/ 432025 w 538429"/>
                    <a:gd name="connsiteY0" fmla="*/ 0 h 1484224"/>
                    <a:gd name="connsiteX1" fmla="*/ 538429 w 538429"/>
                    <a:gd name="connsiteY1" fmla="*/ 61432 h 1484224"/>
                    <a:gd name="connsiteX2" fmla="*/ 461359 w 538429"/>
                    <a:gd name="connsiteY2" fmla="*/ 188876 h 1484224"/>
                    <a:gd name="connsiteX3" fmla="*/ 122880 w 538429"/>
                    <a:gd name="connsiteY3" fmla="*/ 1484223 h 1484224"/>
                    <a:gd name="connsiteX4" fmla="*/ 122880 w 538429"/>
                    <a:gd name="connsiteY4" fmla="*/ 1484224 h 1484224"/>
                    <a:gd name="connsiteX5" fmla="*/ 0 w 538429"/>
                    <a:gd name="connsiteY5" fmla="*/ 1484224 h 1484224"/>
                    <a:gd name="connsiteX6" fmla="*/ 354208 w 538429"/>
                    <a:gd name="connsiteY6" fmla="*/ 128679 h 1484224"/>
                    <a:gd name="connsiteX7" fmla="*/ 432025 w 538429"/>
                    <a:gd name="connsiteY7" fmla="*/ 0 h 148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429" h="1484224">
                      <a:moveTo>
                        <a:pt x="432025" y="0"/>
                      </a:moveTo>
                      <a:lnTo>
                        <a:pt x="538429" y="61432"/>
                      </a:lnTo>
                      <a:lnTo>
                        <a:pt x="461359" y="188876"/>
                      </a:lnTo>
                      <a:cubicBezTo>
                        <a:pt x="245829" y="571697"/>
                        <a:pt x="122880" y="1013602"/>
                        <a:pt x="122880" y="1484223"/>
                      </a:cubicBezTo>
                      <a:lnTo>
                        <a:pt x="122880" y="1484224"/>
                      </a:lnTo>
                      <a:lnTo>
                        <a:pt x="0" y="1484224"/>
                      </a:lnTo>
                      <a:cubicBezTo>
                        <a:pt x="0" y="991732"/>
                        <a:pt x="128663" y="529291"/>
                        <a:pt x="354208" y="128679"/>
                      </a:cubicBezTo>
                      <a:lnTo>
                        <a:pt x="43202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Freeform: Shape 12"/>
                <p:cNvSpPr/>
                <p:nvPr/>
              </p:nvSpPr>
              <p:spPr>
                <a:xfrm>
                  <a:off x="3032421" y="4517991"/>
                  <a:ext cx="597791" cy="1647859"/>
                </a:xfrm>
                <a:custGeom>
                  <a:avLst/>
                  <a:gdLst>
                    <a:gd name="connsiteX0" fmla="*/ 432025 w 538429"/>
                    <a:gd name="connsiteY0" fmla="*/ 0 h 1484224"/>
                    <a:gd name="connsiteX1" fmla="*/ 538429 w 538429"/>
                    <a:gd name="connsiteY1" fmla="*/ 61432 h 1484224"/>
                    <a:gd name="connsiteX2" fmla="*/ 461359 w 538429"/>
                    <a:gd name="connsiteY2" fmla="*/ 188876 h 1484224"/>
                    <a:gd name="connsiteX3" fmla="*/ 122880 w 538429"/>
                    <a:gd name="connsiteY3" fmla="*/ 1484223 h 1484224"/>
                    <a:gd name="connsiteX4" fmla="*/ 122880 w 538429"/>
                    <a:gd name="connsiteY4" fmla="*/ 1484224 h 1484224"/>
                    <a:gd name="connsiteX5" fmla="*/ 0 w 538429"/>
                    <a:gd name="connsiteY5" fmla="*/ 1484224 h 1484224"/>
                    <a:gd name="connsiteX6" fmla="*/ 354208 w 538429"/>
                    <a:gd name="connsiteY6" fmla="*/ 128679 h 1484224"/>
                    <a:gd name="connsiteX7" fmla="*/ 432025 w 538429"/>
                    <a:gd name="connsiteY7" fmla="*/ 0 h 148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429" h="1484224">
                      <a:moveTo>
                        <a:pt x="432025" y="0"/>
                      </a:moveTo>
                      <a:lnTo>
                        <a:pt x="538429" y="61432"/>
                      </a:lnTo>
                      <a:lnTo>
                        <a:pt x="461359" y="188876"/>
                      </a:lnTo>
                      <a:cubicBezTo>
                        <a:pt x="245829" y="571697"/>
                        <a:pt x="122880" y="1013602"/>
                        <a:pt x="122880" y="1484223"/>
                      </a:cubicBezTo>
                      <a:lnTo>
                        <a:pt x="122880" y="1484224"/>
                      </a:lnTo>
                      <a:lnTo>
                        <a:pt x="0" y="1484224"/>
                      </a:lnTo>
                      <a:cubicBezTo>
                        <a:pt x="0" y="991732"/>
                        <a:pt x="128663" y="529291"/>
                        <a:pt x="354208" y="128679"/>
                      </a:cubicBezTo>
                      <a:lnTo>
                        <a:pt x="43202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7" name="Group 13"/>
            <p:cNvGrpSpPr/>
            <p:nvPr/>
          </p:nvGrpSpPr>
          <p:grpSpPr>
            <a:xfrm>
              <a:off x="5641446" y="2314516"/>
              <a:ext cx="1022543" cy="967176"/>
              <a:chOff x="7521925" y="3256636"/>
              <a:chExt cx="1363390" cy="1289568"/>
            </a:xfrm>
          </p:grpSpPr>
          <p:sp>
            <p:nvSpPr>
              <p:cNvPr id="55" name="Freeform: Shape 14"/>
              <p:cNvSpPr/>
              <p:nvPr/>
            </p:nvSpPr>
            <p:spPr>
              <a:xfrm>
                <a:off x="7644956" y="3256636"/>
                <a:ext cx="1240359" cy="1155131"/>
              </a:xfrm>
              <a:custGeom>
                <a:avLst/>
                <a:gdLst>
                  <a:gd name="connsiteX0" fmla="*/ 61423 w 1034244"/>
                  <a:gd name="connsiteY0" fmla="*/ 0 h 963179"/>
                  <a:gd name="connsiteX1" fmla="*/ 186642 w 1034244"/>
                  <a:gd name="connsiteY1" fmla="*/ 73008 h 963179"/>
                  <a:gd name="connsiteX2" fmla="*/ 1017905 w 1034244"/>
                  <a:gd name="connsiteY2" fmla="*/ 874890 h 963179"/>
                  <a:gd name="connsiteX3" fmla="*/ 1034244 w 1034244"/>
                  <a:gd name="connsiteY3" fmla="*/ 901785 h 963179"/>
                  <a:gd name="connsiteX4" fmla="*/ 927907 w 1034244"/>
                  <a:gd name="connsiteY4" fmla="*/ 963179 h 963179"/>
                  <a:gd name="connsiteX5" fmla="*/ 916008 w 1034244"/>
                  <a:gd name="connsiteY5" fmla="*/ 943593 h 963179"/>
                  <a:gd name="connsiteX6" fmla="*/ 121660 w 1034244"/>
                  <a:gd name="connsiteY6" fmla="*/ 177321 h 963179"/>
                  <a:gd name="connsiteX7" fmla="*/ 0 w 1034244"/>
                  <a:gd name="connsiteY7" fmla="*/ 106388 h 963179"/>
                  <a:gd name="connsiteX8" fmla="*/ 61423 w 1034244"/>
                  <a:gd name="connsiteY8" fmla="*/ 0 h 96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4244" h="963179">
                    <a:moveTo>
                      <a:pt x="61423" y="0"/>
                    </a:moveTo>
                    <a:lnTo>
                      <a:pt x="186642" y="73008"/>
                    </a:lnTo>
                    <a:cubicBezTo>
                      <a:pt x="516793" y="279104"/>
                      <a:pt x="800352" y="552869"/>
                      <a:pt x="1017905" y="874890"/>
                    </a:cubicBezTo>
                    <a:lnTo>
                      <a:pt x="1034244" y="901785"/>
                    </a:lnTo>
                    <a:lnTo>
                      <a:pt x="927907" y="963179"/>
                    </a:lnTo>
                    <a:lnTo>
                      <a:pt x="916008" y="943593"/>
                    </a:lnTo>
                    <a:cubicBezTo>
                      <a:pt x="708116" y="635872"/>
                      <a:pt x="437150" y="374265"/>
                      <a:pt x="121660" y="177321"/>
                    </a:cubicBezTo>
                    <a:lnTo>
                      <a:pt x="0" y="106388"/>
                    </a:lnTo>
                    <a:lnTo>
                      <a:pt x="6142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Freeform: Shape 15"/>
              <p:cNvSpPr/>
              <p:nvPr/>
            </p:nvSpPr>
            <p:spPr>
              <a:xfrm>
                <a:off x="7521925" y="3476834"/>
                <a:ext cx="1148270" cy="1069370"/>
              </a:xfrm>
              <a:custGeom>
                <a:avLst/>
                <a:gdLst>
                  <a:gd name="connsiteX0" fmla="*/ 61423 w 1034244"/>
                  <a:gd name="connsiteY0" fmla="*/ 0 h 963179"/>
                  <a:gd name="connsiteX1" fmla="*/ 186642 w 1034244"/>
                  <a:gd name="connsiteY1" fmla="*/ 73008 h 963179"/>
                  <a:gd name="connsiteX2" fmla="*/ 1017905 w 1034244"/>
                  <a:gd name="connsiteY2" fmla="*/ 874890 h 963179"/>
                  <a:gd name="connsiteX3" fmla="*/ 1034244 w 1034244"/>
                  <a:gd name="connsiteY3" fmla="*/ 901785 h 963179"/>
                  <a:gd name="connsiteX4" fmla="*/ 927907 w 1034244"/>
                  <a:gd name="connsiteY4" fmla="*/ 963179 h 963179"/>
                  <a:gd name="connsiteX5" fmla="*/ 916008 w 1034244"/>
                  <a:gd name="connsiteY5" fmla="*/ 943593 h 963179"/>
                  <a:gd name="connsiteX6" fmla="*/ 121660 w 1034244"/>
                  <a:gd name="connsiteY6" fmla="*/ 177321 h 963179"/>
                  <a:gd name="connsiteX7" fmla="*/ 0 w 1034244"/>
                  <a:gd name="connsiteY7" fmla="*/ 106388 h 963179"/>
                  <a:gd name="connsiteX8" fmla="*/ 61423 w 1034244"/>
                  <a:gd name="connsiteY8" fmla="*/ 0 h 96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4244" h="963179">
                    <a:moveTo>
                      <a:pt x="61423" y="0"/>
                    </a:moveTo>
                    <a:lnTo>
                      <a:pt x="186642" y="73008"/>
                    </a:lnTo>
                    <a:cubicBezTo>
                      <a:pt x="516793" y="279104"/>
                      <a:pt x="800352" y="552869"/>
                      <a:pt x="1017905" y="874890"/>
                    </a:cubicBezTo>
                    <a:lnTo>
                      <a:pt x="1034244" y="901785"/>
                    </a:lnTo>
                    <a:lnTo>
                      <a:pt x="927907" y="963179"/>
                    </a:lnTo>
                    <a:lnTo>
                      <a:pt x="916008" y="943593"/>
                    </a:lnTo>
                    <a:cubicBezTo>
                      <a:pt x="708116" y="635872"/>
                      <a:pt x="437150" y="374265"/>
                      <a:pt x="121660" y="177321"/>
                    </a:cubicBezTo>
                    <a:lnTo>
                      <a:pt x="0" y="106388"/>
                    </a:lnTo>
                    <a:lnTo>
                      <a:pt x="6142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Group 16"/>
            <p:cNvGrpSpPr/>
            <p:nvPr/>
          </p:nvGrpSpPr>
          <p:grpSpPr>
            <a:xfrm>
              <a:off x="6438093" y="3158010"/>
              <a:ext cx="640821" cy="1335837"/>
              <a:chOff x="8584122" y="4381292"/>
              <a:chExt cx="854428" cy="1781116"/>
            </a:xfrm>
          </p:grpSpPr>
          <p:sp>
            <p:nvSpPr>
              <p:cNvPr id="53" name="Freeform: Shape 17"/>
              <p:cNvSpPr/>
              <p:nvPr/>
            </p:nvSpPr>
            <p:spPr>
              <a:xfrm>
                <a:off x="8792339" y="4381292"/>
                <a:ext cx="646211" cy="1776297"/>
              </a:xfrm>
              <a:custGeom>
                <a:avLst/>
                <a:gdLst>
                  <a:gd name="connsiteX0" fmla="*/ 106337 w 538828"/>
                  <a:gd name="connsiteY0" fmla="*/ 0 h 1481124"/>
                  <a:gd name="connsiteX1" fmla="*/ 204856 w 538828"/>
                  <a:gd name="connsiteY1" fmla="*/ 162168 h 1481124"/>
                  <a:gd name="connsiteX2" fmla="*/ 538828 w 538828"/>
                  <a:gd name="connsiteY2" fmla="*/ 1481124 h 1481124"/>
                  <a:gd name="connsiteX3" fmla="*/ 415945 w 538828"/>
                  <a:gd name="connsiteY3" fmla="*/ 1481124 h 1481124"/>
                  <a:gd name="connsiteX4" fmla="*/ 415945 w 538828"/>
                  <a:gd name="connsiteY4" fmla="*/ 1481123 h 1481124"/>
                  <a:gd name="connsiteX5" fmla="*/ 96804 w 538828"/>
                  <a:gd name="connsiteY5" fmla="*/ 220739 h 1481124"/>
                  <a:gd name="connsiteX6" fmla="*/ 0 w 538828"/>
                  <a:gd name="connsiteY6" fmla="*/ 61394 h 1481124"/>
                  <a:gd name="connsiteX7" fmla="*/ 106337 w 538828"/>
                  <a:gd name="connsiteY7" fmla="*/ 0 h 148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828" h="1481124">
                    <a:moveTo>
                      <a:pt x="106337" y="0"/>
                    </a:moveTo>
                    <a:lnTo>
                      <a:pt x="204856" y="162168"/>
                    </a:lnTo>
                    <a:cubicBezTo>
                      <a:pt x="417845" y="554245"/>
                      <a:pt x="538828" y="1003556"/>
                      <a:pt x="538828" y="1481124"/>
                    </a:cubicBezTo>
                    <a:lnTo>
                      <a:pt x="415945" y="1481124"/>
                    </a:lnTo>
                    <a:lnTo>
                      <a:pt x="415945" y="1481123"/>
                    </a:lnTo>
                    <a:cubicBezTo>
                      <a:pt x="415945" y="1024763"/>
                      <a:pt x="300335" y="595405"/>
                      <a:pt x="96804" y="220739"/>
                    </a:cubicBezTo>
                    <a:lnTo>
                      <a:pt x="0" y="61394"/>
                    </a:lnTo>
                    <a:lnTo>
                      <a:pt x="10633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Freeform: Shape 18"/>
              <p:cNvSpPr/>
              <p:nvPr/>
            </p:nvSpPr>
            <p:spPr>
              <a:xfrm>
                <a:off x="8584122" y="4517991"/>
                <a:ext cx="598233" cy="1644417"/>
              </a:xfrm>
              <a:custGeom>
                <a:avLst/>
                <a:gdLst>
                  <a:gd name="connsiteX0" fmla="*/ 106337 w 538828"/>
                  <a:gd name="connsiteY0" fmla="*/ 0 h 1481124"/>
                  <a:gd name="connsiteX1" fmla="*/ 204856 w 538828"/>
                  <a:gd name="connsiteY1" fmla="*/ 162168 h 1481124"/>
                  <a:gd name="connsiteX2" fmla="*/ 538828 w 538828"/>
                  <a:gd name="connsiteY2" fmla="*/ 1481124 h 1481124"/>
                  <a:gd name="connsiteX3" fmla="*/ 415945 w 538828"/>
                  <a:gd name="connsiteY3" fmla="*/ 1481124 h 1481124"/>
                  <a:gd name="connsiteX4" fmla="*/ 415945 w 538828"/>
                  <a:gd name="connsiteY4" fmla="*/ 1481123 h 1481124"/>
                  <a:gd name="connsiteX5" fmla="*/ 96804 w 538828"/>
                  <a:gd name="connsiteY5" fmla="*/ 220739 h 1481124"/>
                  <a:gd name="connsiteX6" fmla="*/ 0 w 538828"/>
                  <a:gd name="connsiteY6" fmla="*/ 61394 h 1481124"/>
                  <a:gd name="connsiteX7" fmla="*/ 106337 w 538828"/>
                  <a:gd name="connsiteY7" fmla="*/ 0 h 148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828" h="1481124">
                    <a:moveTo>
                      <a:pt x="106337" y="0"/>
                    </a:moveTo>
                    <a:lnTo>
                      <a:pt x="204856" y="162168"/>
                    </a:lnTo>
                    <a:cubicBezTo>
                      <a:pt x="417845" y="554245"/>
                      <a:pt x="538828" y="1003556"/>
                      <a:pt x="538828" y="1481124"/>
                    </a:cubicBezTo>
                    <a:lnTo>
                      <a:pt x="415945" y="1481124"/>
                    </a:lnTo>
                    <a:lnTo>
                      <a:pt x="415945" y="1481123"/>
                    </a:lnTo>
                    <a:cubicBezTo>
                      <a:pt x="415945" y="1024763"/>
                      <a:pt x="300335" y="595405"/>
                      <a:pt x="96804" y="220739"/>
                    </a:cubicBezTo>
                    <a:lnTo>
                      <a:pt x="0" y="61394"/>
                    </a:lnTo>
                    <a:lnTo>
                      <a:pt x="10633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cxnSp>
          <p:nvCxnSpPr>
            <p:cNvPr id="9" name="Straight Connector 19"/>
            <p:cNvCxnSpPr/>
            <p:nvPr/>
          </p:nvCxnSpPr>
          <p:spPr>
            <a:xfrm>
              <a:off x="1323511" y="4496428"/>
              <a:ext cx="6496681" cy="0"/>
            </a:xfrm>
            <a:prstGeom prst="line">
              <a:avLst/>
            </a:prstGeom>
            <a:ln w="3810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Oval 20"/>
            <p:cNvSpPr/>
            <p:nvPr/>
          </p:nvSpPr>
          <p:spPr>
            <a:xfrm>
              <a:off x="5405893" y="2161419"/>
              <a:ext cx="563376" cy="5633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Oval 21"/>
            <p:cNvSpPr/>
            <p:nvPr/>
          </p:nvSpPr>
          <p:spPr>
            <a:xfrm>
              <a:off x="6269757" y="2939391"/>
              <a:ext cx="563376" cy="5633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2" name="Group 22"/>
            <p:cNvGrpSpPr/>
            <p:nvPr/>
          </p:nvGrpSpPr>
          <p:grpSpPr>
            <a:xfrm>
              <a:off x="2337150" y="2939391"/>
              <a:ext cx="563376" cy="563376"/>
              <a:chOff x="3116200" y="4089802"/>
              <a:chExt cx="751168" cy="751168"/>
            </a:xfrm>
          </p:grpSpPr>
          <p:sp>
            <p:nvSpPr>
              <p:cNvPr id="49" name="Oval 23"/>
              <p:cNvSpPr/>
              <p:nvPr/>
            </p:nvSpPr>
            <p:spPr>
              <a:xfrm>
                <a:off x="3116200" y="4089802"/>
                <a:ext cx="751168" cy="751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0" name="Group 24"/>
              <p:cNvGrpSpPr/>
              <p:nvPr/>
            </p:nvGrpSpPr>
            <p:grpSpPr>
              <a:xfrm>
                <a:off x="3156702" y="4130305"/>
                <a:ext cx="670163" cy="670163"/>
                <a:chOff x="3654456" y="4189619"/>
                <a:chExt cx="558800" cy="558800"/>
              </a:xfrm>
            </p:grpSpPr>
            <p:sp>
              <p:nvSpPr>
                <p:cNvPr id="51" name="Oval 25"/>
                <p:cNvSpPr/>
                <p:nvPr/>
              </p:nvSpPr>
              <p:spPr>
                <a:xfrm>
                  <a:off x="3654456" y="4189619"/>
                  <a:ext cx="558800" cy="558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Freeform: Shape 26"/>
                <p:cNvSpPr>
                  <a:spLocks/>
                </p:cNvSpPr>
                <p:nvPr/>
              </p:nvSpPr>
              <p:spPr bwMode="auto">
                <a:xfrm>
                  <a:off x="3792664" y="4339529"/>
                  <a:ext cx="305203" cy="305203"/>
                </a:xfrm>
                <a:custGeom>
                  <a:avLst/>
                  <a:gdLst>
                    <a:gd name="T0" fmla="*/ 96 w 176"/>
                    <a:gd name="T1" fmla="*/ 124 h 176"/>
                    <a:gd name="T2" fmla="*/ 92 w 176"/>
                    <a:gd name="T3" fmla="*/ 120 h 176"/>
                    <a:gd name="T4" fmla="*/ 89 w 176"/>
                    <a:gd name="T5" fmla="*/ 121 h 176"/>
                    <a:gd name="T6" fmla="*/ 65 w 176"/>
                    <a:gd name="T7" fmla="*/ 145 h 176"/>
                    <a:gd name="T8" fmla="*/ 64 w 176"/>
                    <a:gd name="T9" fmla="*/ 148 h 176"/>
                    <a:gd name="T10" fmla="*/ 68 w 176"/>
                    <a:gd name="T11" fmla="*/ 152 h 176"/>
                    <a:gd name="T12" fmla="*/ 82 w 176"/>
                    <a:gd name="T13" fmla="*/ 152 h 176"/>
                    <a:gd name="T14" fmla="*/ 65 w 176"/>
                    <a:gd name="T15" fmla="*/ 169 h 176"/>
                    <a:gd name="T16" fmla="*/ 64 w 176"/>
                    <a:gd name="T17" fmla="*/ 172 h 176"/>
                    <a:gd name="T18" fmla="*/ 68 w 176"/>
                    <a:gd name="T19" fmla="*/ 176 h 176"/>
                    <a:gd name="T20" fmla="*/ 71 w 176"/>
                    <a:gd name="T21" fmla="*/ 175 h 176"/>
                    <a:gd name="T22" fmla="*/ 95 w 176"/>
                    <a:gd name="T23" fmla="*/ 151 h 176"/>
                    <a:gd name="T24" fmla="*/ 96 w 176"/>
                    <a:gd name="T25" fmla="*/ 148 h 176"/>
                    <a:gd name="T26" fmla="*/ 92 w 176"/>
                    <a:gd name="T27" fmla="*/ 144 h 176"/>
                    <a:gd name="T28" fmla="*/ 92 w 176"/>
                    <a:gd name="T29" fmla="*/ 144 h 176"/>
                    <a:gd name="T30" fmla="*/ 78 w 176"/>
                    <a:gd name="T31" fmla="*/ 144 h 176"/>
                    <a:gd name="T32" fmla="*/ 95 w 176"/>
                    <a:gd name="T33" fmla="*/ 127 h 176"/>
                    <a:gd name="T34" fmla="*/ 96 w 176"/>
                    <a:gd name="T35" fmla="*/ 124 h 176"/>
                    <a:gd name="T36" fmla="*/ 152 w 176"/>
                    <a:gd name="T37" fmla="*/ 41 h 176"/>
                    <a:gd name="T38" fmla="*/ 152 w 176"/>
                    <a:gd name="T39" fmla="*/ 40 h 176"/>
                    <a:gd name="T40" fmla="*/ 128 w 176"/>
                    <a:gd name="T41" fmla="*/ 16 h 176"/>
                    <a:gd name="T42" fmla="*/ 112 w 176"/>
                    <a:gd name="T43" fmla="*/ 22 h 176"/>
                    <a:gd name="T44" fmla="*/ 72 w 176"/>
                    <a:gd name="T45" fmla="*/ 0 h 176"/>
                    <a:gd name="T46" fmla="*/ 25 w 176"/>
                    <a:gd name="T47" fmla="*/ 41 h 176"/>
                    <a:gd name="T48" fmla="*/ 0 w 176"/>
                    <a:gd name="T49" fmla="*/ 72 h 176"/>
                    <a:gd name="T50" fmla="*/ 32 w 176"/>
                    <a:gd name="T51" fmla="*/ 104 h 176"/>
                    <a:gd name="T52" fmla="*/ 144 w 176"/>
                    <a:gd name="T53" fmla="*/ 104 h 176"/>
                    <a:gd name="T54" fmla="*/ 176 w 176"/>
                    <a:gd name="T55" fmla="*/ 72 h 176"/>
                    <a:gd name="T56" fmla="*/ 152 w 176"/>
                    <a:gd name="T57" fmla="*/ 41 h 176"/>
                    <a:gd name="T58" fmla="*/ 144 w 176"/>
                    <a:gd name="T59" fmla="*/ 96 h 176"/>
                    <a:gd name="T60" fmla="*/ 32 w 176"/>
                    <a:gd name="T61" fmla="*/ 96 h 176"/>
                    <a:gd name="T62" fmla="*/ 8 w 176"/>
                    <a:gd name="T63" fmla="*/ 72 h 176"/>
                    <a:gd name="T64" fmla="*/ 26 w 176"/>
                    <a:gd name="T65" fmla="*/ 49 h 176"/>
                    <a:gd name="T66" fmla="*/ 32 w 176"/>
                    <a:gd name="T67" fmla="*/ 42 h 176"/>
                    <a:gd name="T68" fmla="*/ 72 w 176"/>
                    <a:gd name="T69" fmla="*/ 8 h 176"/>
                    <a:gd name="T70" fmla="*/ 102 w 176"/>
                    <a:gd name="T71" fmla="*/ 22 h 176"/>
                    <a:gd name="T72" fmla="*/ 111 w 176"/>
                    <a:gd name="T73" fmla="*/ 30 h 176"/>
                    <a:gd name="T74" fmla="*/ 112 w 176"/>
                    <a:gd name="T75" fmla="*/ 30 h 176"/>
                    <a:gd name="T76" fmla="*/ 117 w 176"/>
                    <a:gd name="T77" fmla="*/ 28 h 176"/>
                    <a:gd name="T78" fmla="*/ 128 w 176"/>
                    <a:gd name="T79" fmla="*/ 24 h 176"/>
                    <a:gd name="T80" fmla="*/ 144 w 176"/>
                    <a:gd name="T81" fmla="*/ 40 h 176"/>
                    <a:gd name="T82" fmla="*/ 144 w 176"/>
                    <a:gd name="T83" fmla="*/ 41 h 176"/>
                    <a:gd name="T84" fmla="*/ 150 w 176"/>
                    <a:gd name="T85" fmla="*/ 49 h 176"/>
                    <a:gd name="T86" fmla="*/ 168 w 176"/>
                    <a:gd name="T87" fmla="*/ 72 h 176"/>
                    <a:gd name="T88" fmla="*/ 144 w 176"/>
                    <a:gd name="T89"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6">
                      <a:moveTo>
                        <a:pt x="96" y="124"/>
                      </a:moveTo>
                      <a:cubicBezTo>
                        <a:pt x="96" y="122"/>
                        <a:pt x="94" y="120"/>
                        <a:pt x="92" y="120"/>
                      </a:cubicBezTo>
                      <a:cubicBezTo>
                        <a:pt x="91" y="120"/>
                        <a:pt x="90" y="120"/>
                        <a:pt x="89" y="121"/>
                      </a:cubicBezTo>
                      <a:cubicBezTo>
                        <a:pt x="65" y="145"/>
                        <a:pt x="65" y="145"/>
                        <a:pt x="65" y="145"/>
                      </a:cubicBezTo>
                      <a:cubicBezTo>
                        <a:pt x="64" y="146"/>
                        <a:pt x="64" y="147"/>
                        <a:pt x="64" y="148"/>
                      </a:cubicBezTo>
                      <a:cubicBezTo>
                        <a:pt x="64" y="150"/>
                        <a:pt x="66" y="152"/>
                        <a:pt x="68" y="152"/>
                      </a:cubicBezTo>
                      <a:cubicBezTo>
                        <a:pt x="82" y="152"/>
                        <a:pt x="82" y="152"/>
                        <a:pt x="82" y="152"/>
                      </a:cubicBezTo>
                      <a:cubicBezTo>
                        <a:pt x="65" y="169"/>
                        <a:pt x="65" y="169"/>
                        <a:pt x="65" y="169"/>
                      </a:cubicBezTo>
                      <a:cubicBezTo>
                        <a:pt x="64" y="170"/>
                        <a:pt x="64" y="171"/>
                        <a:pt x="64" y="172"/>
                      </a:cubicBezTo>
                      <a:cubicBezTo>
                        <a:pt x="64" y="174"/>
                        <a:pt x="66" y="176"/>
                        <a:pt x="68" y="176"/>
                      </a:cubicBezTo>
                      <a:cubicBezTo>
                        <a:pt x="69" y="176"/>
                        <a:pt x="70" y="176"/>
                        <a:pt x="71" y="175"/>
                      </a:cubicBezTo>
                      <a:cubicBezTo>
                        <a:pt x="95" y="151"/>
                        <a:pt x="95" y="151"/>
                        <a:pt x="95" y="151"/>
                      </a:cubicBezTo>
                      <a:cubicBezTo>
                        <a:pt x="96" y="150"/>
                        <a:pt x="96" y="149"/>
                        <a:pt x="96" y="148"/>
                      </a:cubicBezTo>
                      <a:cubicBezTo>
                        <a:pt x="96" y="146"/>
                        <a:pt x="94" y="144"/>
                        <a:pt x="92" y="144"/>
                      </a:cubicBezTo>
                      <a:cubicBezTo>
                        <a:pt x="92" y="144"/>
                        <a:pt x="92" y="144"/>
                        <a:pt x="92" y="144"/>
                      </a:cubicBezTo>
                      <a:cubicBezTo>
                        <a:pt x="78" y="144"/>
                        <a:pt x="78" y="144"/>
                        <a:pt x="78" y="144"/>
                      </a:cubicBezTo>
                      <a:cubicBezTo>
                        <a:pt x="95" y="127"/>
                        <a:pt x="95" y="127"/>
                        <a:pt x="95" y="127"/>
                      </a:cubicBezTo>
                      <a:cubicBezTo>
                        <a:pt x="96" y="126"/>
                        <a:pt x="96" y="125"/>
                        <a:pt x="96" y="124"/>
                      </a:cubicBezTo>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4" y="11"/>
                        <a:pt x="102" y="22"/>
                      </a:cubicBezTo>
                      <a:cubicBezTo>
                        <a:pt x="103" y="24"/>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chemeClr val="bg1"/>
                </a:solidFill>
                <a:ln>
                  <a:noFill/>
                </a:ln>
                <a:extLst/>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3" name="Group 27"/>
            <p:cNvGrpSpPr/>
            <p:nvPr/>
          </p:nvGrpSpPr>
          <p:grpSpPr>
            <a:xfrm>
              <a:off x="3182640" y="2161419"/>
              <a:ext cx="563376" cy="563376"/>
              <a:chOff x="4243519" y="3052505"/>
              <a:chExt cx="751168" cy="751168"/>
            </a:xfrm>
          </p:grpSpPr>
          <p:sp>
            <p:nvSpPr>
              <p:cNvPr id="45" name="Oval 28"/>
              <p:cNvSpPr/>
              <p:nvPr/>
            </p:nvSpPr>
            <p:spPr>
              <a:xfrm>
                <a:off x="4243519" y="3052505"/>
                <a:ext cx="751168" cy="751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6" name="Group 29"/>
              <p:cNvGrpSpPr/>
              <p:nvPr/>
            </p:nvGrpSpPr>
            <p:grpSpPr>
              <a:xfrm>
                <a:off x="4284021" y="3093007"/>
                <a:ext cx="670163" cy="670163"/>
                <a:chOff x="4622141" y="3293102"/>
                <a:chExt cx="558800" cy="558800"/>
              </a:xfrm>
            </p:grpSpPr>
            <p:sp>
              <p:nvSpPr>
                <p:cNvPr id="47" name="Oval 30"/>
                <p:cNvSpPr/>
                <p:nvPr/>
              </p:nvSpPr>
              <p:spPr>
                <a:xfrm>
                  <a:off x="4622141" y="3293102"/>
                  <a:ext cx="558800" cy="558800"/>
                </a:xfrm>
                <a:prstGeom prst="ellipse">
                  <a:avLst/>
                </a:prstGeom>
                <a:solidFill>
                  <a:srgbClr val="01E2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Freeform: Shape 31"/>
                <p:cNvSpPr>
                  <a:spLocks/>
                </p:cNvSpPr>
                <p:nvPr/>
              </p:nvSpPr>
              <p:spPr bwMode="auto">
                <a:xfrm>
                  <a:off x="4762374" y="3429000"/>
                  <a:ext cx="267815" cy="267815"/>
                </a:xfrm>
                <a:custGeom>
                  <a:avLst/>
                  <a:gdLst>
                    <a:gd name="T0" fmla="*/ 156 w 176"/>
                    <a:gd name="T1" fmla="*/ 0 h 176"/>
                    <a:gd name="T2" fmla="*/ 136 w 176"/>
                    <a:gd name="T3" fmla="*/ 20 h 176"/>
                    <a:gd name="T4" fmla="*/ 152 w 176"/>
                    <a:gd name="T5" fmla="*/ 40 h 176"/>
                    <a:gd name="T6" fmla="*/ 152 w 176"/>
                    <a:gd name="T7" fmla="*/ 84 h 176"/>
                    <a:gd name="T8" fmla="*/ 108 w 176"/>
                    <a:gd name="T9" fmla="*/ 84 h 176"/>
                    <a:gd name="T10" fmla="*/ 88 w 176"/>
                    <a:gd name="T11" fmla="*/ 68 h 176"/>
                    <a:gd name="T12" fmla="*/ 68 w 176"/>
                    <a:gd name="T13" fmla="*/ 84 h 176"/>
                    <a:gd name="T14" fmla="*/ 20 w 176"/>
                    <a:gd name="T15" fmla="*/ 84 h 176"/>
                    <a:gd name="T16" fmla="*/ 16 w 176"/>
                    <a:gd name="T17" fmla="*/ 88 h 176"/>
                    <a:gd name="T18" fmla="*/ 16 w 176"/>
                    <a:gd name="T19" fmla="*/ 136 h 176"/>
                    <a:gd name="T20" fmla="*/ 0 w 176"/>
                    <a:gd name="T21" fmla="*/ 156 h 176"/>
                    <a:gd name="T22" fmla="*/ 20 w 176"/>
                    <a:gd name="T23" fmla="*/ 176 h 176"/>
                    <a:gd name="T24" fmla="*/ 40 w 176"/>
                    <a:gd name="T25" fmla="*/ 156 h 176"/>
                    <a:gd name="T26" fmla="*/ 24 w 176"/>
                    <a:gd name="T27" fmla="*/ 136 h 176"/>
                    <a:gd name="T28" fmla="*/ 24 w 176"/>
                    <a:gd name="T29" fmla="*/ 92 h 176"/>
                    <a:gd name="T30" fmla="*/ 68 w 176"/>
                    <a:gd name="T31" fmla="*/ 92 h 176"/>
                    <a:gd name="T32" fmla="*/ 88 w 176"/>
                    <a:gd name="T33" fmla="*/ 108 h 176"/>
                    <a:gd name="T34" fmla="*/ 108 w 176"/>
                    <a:gd name="T35" fmla="*/ 92 h 176"/>
                    <a:gd name="T36" fmla="*/ 156 w 176"/>
                    <a:gd name="T37" fmla="*/ 92 h 176"/>
                    <a:gd name="T38" fmla="*/ 160 w 176"/>
                    <a:gd name="T39" fmla="*/ 88 h 176"/>
                    <a:gd name="T40" fmla="*/ 160 w 176"/>
                    <a:gd name="T41" fmla="*/ 40 h 176"/>
                    <a:gd name="T42" fmla="*/ 176 w 176"/>
                    <a:gd name="T43" fmla="*/ 20 h 176"/>
                    <a:gd name="T44" fmla="*/ 156 w 176"/>
                    <a:gd name="T45" fmla="*/ 0 h 176"/>
                    <a:gd name="T46" fmla="*/ 32 w 176"/>
                    <a:gd name="T47" fmla="*/ 156 h 176"/>
                    <a:gd name="T48" fmla="*/ 20 w 176"/>
                    <a:gd name="T49" fmla="*/ 168 h 176"/>
                    <a:gd name="T50" fmla="*/ 8 w 176"/>
                    <a:gd name="T51" fmla="*/ 156 h 176"/>
                    <a:gd name="T52" fmla="*/ 20 w 176"/>
                    <a:gd name="T53" fmla="*/ 144 h 176"/>
                    <a:gd name="T54" fmla="*/ 32 w 176"/>
                    <a:gd name="T55" fmla="*/ 156 h 176"/>
                    <a:gd name="T56" fmla="*/ 88 w 176"/>
                    <a:gd name="T57" fmla="*/ 100 h 176"/>
                    <a:gd name="T58" fmla="*/ 76 w 176"/>
                    <a:gd name="T59" fmla="*/ 88 h 176"/>
                    <a:gd name="T60" fmla="*/ 88 w 176"/>
                    <a:gd name="T61" fmla="*/ 76 h 176"/>
                    <a:gd name="T62" fmla="*/ 100 w 176"/>
                    <a:gd name="T63" fmla="*/ 88 h 176"/>
                    <a:gd name="T64" fmla="*/ 88 w 176"/>
                    <a:gd name="T65" fmla="*/ 100 h 176"/>
                    <a:gd name="T66" fmla="*/ 156 w 176"/>
                    <a:gd name="T67" fmla="*/ 32 h 176"/>
                    <a:gd name="T68" fmla="*/ 144 w 176"/>
                    <a:gd name="T69" fmla="*/ 20 h 176"/>
                    <a:gd name="T70" fmla="*/ 156 w 176"/>
                    <a:gd name="T71" fmla="*/ 8 h 176"/>
                    <a:gd name="T72" fmla="*/ 168 w 176"/>
                    <a:gd name="T73" fmla="*/ 20 h 176"/>
                    <a:gd name="T74" fmla="*/ 156 w 176"/>
                    <a:gd name="T75"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156" y="0"/>
                      </a:moveTo>
                      <a:cubicBezTo>
                        <a:pt x="145" y="0"/>
                        <a:pt x="136" y="9"/>
                        <a:pt x="136" y="20"/>
                      </a:cubicBezTo>
                      <a:cubicBezTo>
                        <a:pt x="136" y="30"/>
                        <a:pt x="143" y="38"/>
                        <a:pt x="152" y="40"/>
                      </a:cubicBezTo>
                      <a:cubicBezTo>
                        <a:pt x="152" y="84"/>
                        <a:pt x="152" y="84"/>
                        <a:pt x="152" y="84"/>
                      </a:cubicBezTo>
                      <a:cubicBezTo>
                        <a:pt x="108" y="84"/>
                        <a:pt x="108" y="84"/>
                        <a:pt x="108" y="84"/>
                      </a:cubicBezTo>
                      <a:cubicBezTo>
                        <a:pt x="106" y="75"/>
                        <a:pt x="98" y="68"/>
                        <a:pt x="88" y="68"/>
                      </a:cubicBezTo>
                      <a:cubicBezTo>
                        <a:pt x="78" y="68"/>
                        <a:pt x="70" y="75"/>
                        <a:pt x="68" y="84"/>
                      </a:cubicBezTo>
                      <a:cubicBezTo>
                        <a:pt x="20" y="84"/>
                        <a:pt x="20" y="84"/>
                        <a:pt x="20" y="84"/>
                      </a:cubicBezTo>
                      <a:cubicBezTo>
                        <a:pt x="18" y="84"/>
                        <a:pt x="16" y="86"/>
                        <a:pt x="16" y="88"/>
                      </a:cubicBezTo>
                      <a:cubicBezTo>
                        <a:pt x="16" y="136"/>
                        <a:pt x="16" y="136"/>
                        <a:pt x="16" y="136"/>
                      </a:cubicBezTo>
                      <a:cubicBezTo>
                        <a:pt x="7" y="138"/>
                        <a:pt x="0" y="146"/>
                        <a:pt x="0" y="156"/>
                      </a:cubicBezTo>
                      <a:cubicBezTo>
                        <a:pt x="0" y="167"/>
                        <a:pt x="9" y="176"/>
                        <a:pt x="20" y="176"/>
                      </a:cubicBezTo>
                      <a:cubicBezTo>
                        <a:pt x="31" y="176"/>
                        <a:pt x="40" y="167"/>
                        <a:pt x="40" y="156"/>
                      </a:cubicBezTo>
                      <a:cubicBezTo>
                        <a:pt x="40" y="146"/>
                        <a:pt x="33" y="138"/>
                        <a:pt x="24" y="136"/>
                      </a:cubicBezTo>
                      <a:cubicBezTo>
                        <a:pt x="24" y="92"/>
                        <a:pt x="24" y="92"/>
                        <a:pt x="24" y="92"/>
                      </a:cubicBezTo>
                      <a:cubicBezTo>
                        <a:pt x="68" y="92"/>
                        <a:pt x="68" y="92"/>
                        <a:pt x="68" y="92"/>
                      </a:cubicBezTo>
                      <a:cubicBezTo>
                        <a:pt x="70" y="101"/>
                        <a:pt x="78" y="108"/>
                        <a:pt x="88" y="108"/>
                      </a:cubicBezTo>
                      <a:cubicBezTo>
                        <a:pt x="98" y="108"/>
                        <a:pt x="106" y="101"/>
                        <a:pt x="108" y="92"/>
                      </a:cubicBezTo>
                      <a:cubicBezTo>
                        <a:pt x="156" y="92"/>
                        <a:pt x="156" y="92"/>
                        <a:pt x="156" y="92"/>
                      </a:cubicBezTo>
                      <a:cubicBezTo>
                        <a:pt x="158" y="92"/>
                        <a:pt x="160" y="90"/>
                        <a:pt x="160" y="88"/>
                      </a:cubicBezTo>
                      <a:cubicBezTo>
                        <a:pt x="160" y="40"/>
                        <a:pt x="160" y="40"/>
                        <a:pt x="160" y="40"/>
                      </a:cubicBezTo>
                      <a:cubicBezTo>
                        <a:pt x="169" y="38"/>
                        <a:pt x="176" y="30"/>
                        <a:pt x="176" y="20"/>
                      </a:cubicBezTo>
                      <a:cubicBezTo>
                        <a:pt x="176" y="9"/>
                        <a:pt x="167" y="0"/>
                        <a:pt x="156" y="0"/>
                      </a:cubicBezTo>
                      <a:moveTo>
                        <a:pt x="32" y="156"/>
                      </a:moveTo>
                      <a:cubicBezTo>
                        <a:pt x="32" y="163"/>
                        <a:pt x="27" y="168"/>
                        <a:pt x="20" y="168"/>
                      </a:cubicBezTo>
                      <a:cubicBezTo>
                        <a:pt x="13" y="168"/>
                        <a:pt x="8" y="163"/>
                        <a:pt x="8" y="156"/>
                      </a:cubicBezTo>
                      <a:cubicBezTo>
                        <a:pt x="8" y="149"/>
                        <a:pt x="13" y="144"/>
                        <a:pt x="20" y="144"/>
                      </a:cubicBezTo>
                      <a:cubicBezTo>
                        <a:pt x="27" y="144"/>
                        <a:pt x="32" y="149"/>
                        <a:pt x="32" y="156"/>
                      </a:cubicBezTo>
                      <a:moveTo>
                        <a:pt x="88" y="100"/>
                      </a:moveTo>
                      <a:cubicBezTo>
                        <a:pt x="81" y="100"/>
                        <a:pt x="76" y="95"/>
                        <a:pt x="76" y="88"/>
                      </a:cubicBezTo>
                      <a:cubicBezTo>
                        <a:pt x="76" y="81"/>
                        <a:pt x="81" y="76"/>
                        <a:pt x="88" y="76"/>
                      </a:cubicBezTo>
                      <a:cubicBezTo>
                        <a:pt x="95" y="76"/>
                        <a:pt x="100" y="81"/>
                        <a:pt x="100" y="88"/>
                      </a:cubicBezTo>
                      <a:cubicBezTo>
                        <a:pt x="100" y="95"/>
                        <a:pt x="95" y="100"/>
                        <a:pt x="88" y="100"/>
                      </a:cubicBezTo>
                      <a:moveTo>
                        <a:pt x="156" y="32"/>
                      </a:moveTo>
                      <a:cubicBezTo>
                        <a:pt x="149" y="32"/>
                        <a:pt x="144" y="27"/>
                        <a:pt x="144" y="20"/>
                      </a:cubicBezTo>
                      <a:cubicBezTo>
                        <a:pt x="144" y="13"/>
                        <a:pt x="149" y="8"/>
                        <a:pt x="156" y="8"/>
                      </a:cubicBezTo>
                      <a:cubicBezTo>
                        <a:pt x="163" y="8"/>
                        <a:pt x="168" y="13"/>
                        <a:pt x="168" y="20"/>
                      </a:cubicBezTo>
                      <a:cubicBezTo>
                        <a:pt x="168" y="27"/>
                        <a:pt x="163" y="32"/>
                        <a:pt x="156" y="32"/>
                      </a:cubicBezTo>
                    </a:path>
                  </a:pathLst>
                </a:custGeom>
                <a:solidFill>
                  <a:schemeClr val="bg1"/>
                </a:solidFill>
                <a:ln>
                  <a:noFill/>
                </a:ln>
                <a:extLst/>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4" name="Group 32"/>
            <p:cNvGrpSpPr/>
            <p:nvPr/>
          </p:nvGrpSpPr>
          <p:grpSpPr>
            <a:xfrm>
              <a:off x="5436271" y="2191795"/>
              <a:ext cx="502622" cy="502622"/>
              <a:chOff x="7103113" y="3293102"/>
              <a:chExt cx="558800" cy="558800"/>
            </a:xfrm>
          </p:grpSpPr>
          <p:sp>
            <p:nvSpPr>
              <p:cNvPr id="43" name="Oval 33"/>
              <p:cNvSpPr/>
              <p:nvPr/>
            </p:nvSpPr>
            <p:spPr>
              <a:xfrm>
                <a:off x="7103113" y="3293102"/>
                <a:ext cx="558800" cy="5588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Freeform: Shape 34"/>
              <p:cNvSpPr>
                <a:spLocks/>
              </p:cNvSpPr>
              <p:nvPr/>
            </p:nvSpPr>
            <p:spPr bwMode="auto">
              <a:xfrm>
                <a:off x="7248606" y="3438595"/>
                <a:ext cx="267815" cy="267815"/>
              </a:xfrm>
              <a:custGeom>
                <a:avLst/>
                <a:gdLst>
                  <a:gd name="T0" fmla="*/ 88 w 176"/>
                  <a:gd name="T1" fmla="*/ 110 h 176"/>
                  <a:gd name="T2" fmla="*/ 51 w 176"/>
                  <a:gd name="T3" fmla="*/ 73 h 176"/>
                  <a:gd name="T4" fmla="*/ 48 w 176"/>
                  <a:gd name="T5" fmla="*/ 72 h 176"/>
                  <a:gd name="T6" fmla="*/ 44 w 176"/>
                  <a:gd name="T7" fmla="*/ 76 h 176"/>
                  <a:gd name="T8" fmla="*/ 45 w 176"/>
                  <a:gd name="T9" fmla="*/ 79 h 176"/>
                  <a:gd name="T10" fmla="*/ 85 w 176"/>
                  <a:gd name="T11" fmla="*/ 119 h 176"/>
                  <a:gd name="T12" fmla="*/ 88 w 176"/>
                  <a:gd name="T13" fmla="*/ 120 h 176"/>
                  <a:gd name="T14" fmla="*/ 91 w 176"/>
                  <a:gd name="T15" fmla="*/ 119 h 176"/>
                  <a:gd name="T16" fmla="*/ 91 w 176"/>
                  <a:gd name="T17" fmla="*/ 119 h 176"/>
                  <a:gd name="T18" fmla="*/ 158 w 176"/>
                  <a:gd name="T19" fmla="*/ 49 h 176"/>
                  <a:gd name="T20" fmla="*/ 158 w 176"/>
                  <a:gd name="T21" fmla="*/ 49 h 176"/>
                  <a:gd name="T22" fmla="*/ 163 w 176"/>
                  <a:gd name="T23" fmla="*/ 43 h 176"/>
                  <a:gd name="T24" fmla="*/ 163 w 176"/>
                  <a:gd name="T25" fmla="*/ 43 h 176"/>
                  <a:gd name="T26" fmla="*/ 175 w 176"/>
                  <a:gd name="T27" fmla="*/ 31 h 176"/>
                  <a:gd name="T28" fmla="*/ 175 w 176"/>
                  <a:gd name="T29" fmla="*/ 31 h 176"/>
                  <a:gd name="T30" fmla="*/ 176 w 176"/>
                  <a:gd name="T31" fmla="*/ 28 h 176"/>
                  <a:gd name="T32" fmla="*/ 172 w 176"/>
                  <a:gd name="T33" fmla="*/ 24 h 176"/>
                  <a:gd name="T34" fmla="*/ 169 w 176"/>
                  <a:gd name="T35" fmla="*/ 25 h 176"/>
                  <a:gd name="T36" fmla="*/ 169 w 176"/>
                  <a:gd name="T37" fmla="*/ 25 h 176"/>
                  <a:gd name="T38" fmla="*/ 159 w 176"/>
                  <a:gd name="T39" fmla="*/ 36 h 176"/>
                  <a:gd name="T40" fmla="*/ 159 w 176"/>
                  <a:gd name="T41" fmla="*/ 36 h 176"/>
                  <a:gd name="T42" fmla="*/ 153 w 176"/>
                  <a:gd name="T43" fmla="*/ 42 h 176"/>
                  <a:gd name="T44" fmla="*/ 153 w 176"/>
                  <a:gd name="T45" fmla="*/ 42 h 176"/>
                  <a:gd name="T46" fmla="*/ 88 w 176"/>
                  <a:gd name="T47" fmla="*/ 110 h 176"/>
                  <a:gd name="T48" fmla="*/ 169 w 176"/>
                  <a:gd name="T49" fmla="*/ 54 h 176"/>
                  <a:gd name="T50" fmla="*/ 163 w 176"/>
                  <a:gd name="T51" fmla="*/ 54 h 176"/>
                  <a:gd name="T52" fmla="*/ 162 w 176"/>
                  <a:gd name="T53" fmla="*/ 58 h 176"/>
                  <a:gd name="T54" fmla="*/ 162 w 176"/>
                  <a:gd name="T55" fmla="*/ 58 h 176"/>
                  <a:gd name="T56" fmla="*/ 168 w 176"/>
                  <a:gd name="T57" fmla="*/ 88 h 176"/>
                  <a:gd name="T58" fmla="*/ 88 w 176"/>
                  <a:gd name="T59" fmla="*/ 168 h 176"/>
                  <a:gd name="T60" fmla="*/ 8 w 176"/>
                  <a:gd name="T61" fmla="*/ 88 h 176"/>
                  <a:gd name="T62" fmla="*/ 88 w 176"/>
                  <a:gd name="T63" fmla="*/ 8 h 176"/>
                  <a:gd name="T64" fmla="*/ 146 w 176"/>
                  <a:gd name="T65" fmla="*/ 33 h 176"/>
                  <a:gd name="T66" fmla="*/ 146 w 176"/>
                  <a:gd name="T67" fmla="*/ 32 h 176"/>
                  <a:gd name="T68" fmla="*/ 151 w 176"/>
                  <a:gd name="T69" fmla="*/ 32 h 176"/>
                  <a:gd name="T70" fmla="*/ 151 w 176"/>
                  <a:gd name="T71" fmla="*/ 27 h 176"/>
                  <a:gd name="T72" fmla="*/ 151 w 176"/>
                  <a:gd name="T73" fmla="*/ 26 h 176"/>
                  <a:gd name="T74" fmla="*/ 88 w 176"/>
                  <a:gd name="T75" fmla="*/ 0 h 176"/>
                  <a:gd name="T76" fmla="*/ 0 w 176"/>
                  <a:gd name="T77" fmla="*/ 88 h 176"/>
                  <a:gd name="T78" fmla="*/ 88 w 176"/>
                  <a:gd name="T79" fmla="*/ 176 h 176"/>
                  <a:gd name="T80" fmla="*/ 176 w 176"/>
                  <a:gd name="T81" fmla="*/ 88 h 176"/>
                  <a:gd name="T82" fmla="*/ 170 w 176"/>
                  <a:gd name="T83" fmla="*/ 56 h 176"/>
                  <a:gd name="T84" fmla="*/ 169 w 176"/>
                  <a:gd name="T85" fmla="*/ 5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110"/>
                    </a:moveTo>
                    <a:cubicBezTo>
                      <a:pt x="51" y="73"/>
                      <a:pt x="51" y="73"/>
                      <a:pt x="51" y="73"/>
                    </a:cubicBezTo>
                    <a:cubicBezTo>
                      <a:pt x="50" y="72"/>
                      <a:pt x="49" y="72"/>
                      <a:pt x="48" y="72"/>
                    </a:cubicBezTo>
                    <a:cubicBezTo>
                      <a:pt x="46" y="72"/>
                      <a:pt x="44" y="74"/>
                      <a:pt x="44" y="76"/>
                    </a:cubicBezTo>
                    <a:cubicBezTo>
                      <a:pt x="44" y="77"/>
                      <a:pt x="44" y="78"/>
                      <a:pt x="45" y="79"/>
                    </a:cubicBezTo>
                    <a:cubicBezTo>
                      <a:pt x="85" y="119"/>
                      <a:pt x="85" y="119"/>
                      <a:pt x="85" y="119"/>
                    </a:cubicBezTo>
                    <a:cubicBezTo>
                      <a:pt x="86" y="120"/>
                      <a:pt x="87" y="120"/>
                      <a:pt x="88" y="120"/>
                    </a:cubicBezTo>
                    <a:cubicBezTo>
                      <a:pt x="89" y="120"/>
                      <a:pt x="90" y="120"/>
                      <a:pt x="91" y="119"/>
                    </a:cubicBezTo>
                    <a:cubicBezTo>
                      <a:pt x="91" y="119"/>
                      <a:pt x="91" y="119"/>
                      <a:pt x="91" y="119"/>
                    </a:cubicBezTo>
                    <a:cubicBezTo>
                      <a:pt x="158" y="49"/>
                      <a:pt x="158" y="49"/>
                      <a:pt x="158" y="49"/>
                    </a:cubicBezTo>
                    <a:cubicBezTo>
                      <a:pt x="158" y="49"/>
                      <a:pt x="158" y="49"/>
                      <a:pt x="158" y="49"/>
                    </a:cubicBezTo>
                    <a:cubicBezTo>
                      <a:pt x="163" y="43"/>
                      <a:pt x="163" y="43"/>
                      <a:pt x="163" y="43"/>
                    </a:cubicBezTo>
                    <a:cubicBezTo>
                      <a:pt x="163" y="43"/>
                      <a:pt x="163" y="43"/>
                      <a:pt x="163" y="43"/>
                    </a:cubicBezTo>
                    <a:cubicBezTo>
                      <a:pt x="175" y="31"/>
                      <a:pt x="175" y="31"/>
                      <a:pt x="175" y="31"/>
                    </a:cubicBezTo>
                    <a:cubicBezTo>
                      <a:pt x="175" y="31"/>
                      <a:pt x="175" y="31"/>
                      <a:pt x="175" y="31"/>
                    </a:cubicBezTo>
                    <a:cubicBezTo>
                      <a:pt x="176" y="30"/>
                      <a:pt x="176" y="29"/>
                      <a:pt x="176" y="28"/>
                    </a:cubicBezTo>
                    <a:cubicBezTo>
                      <a:pt x="176" y="26"/>
                      <a:pt x="174" y="24"/>
                      <a:pt x="172" y="24"/>
                    </a:cubicBezTo>
                    <a:cubicBezTo>
                      <a:pt x="171" y="24"/>
                      <a:pt x="170" y="24"/>
                      <a:pt x="169" y="25"/>
                    </a:cubicBezTo>
                    <a:cubicBezTo>
                      <a:pt x="169" y="25"/>
                      <a:pt x="169" y="25"/>
                      <a:pt x="169" y="25"/>
                    </a:cubicBezTo>
                    <a:cubicBezTo>
                      <a:pt x="159" y="36"/>
                      <a:pt x="159" y="36"/>
                      <a:pt x="159" y="36"/>
                    </a:cubicBezTo>
                    <a:cubicBezTo>
                      <a:pt x="159" y="36"/>
                      <a:pt x="159" y="36"/>
                      <a:pt x="159" y="36"/>
                    </a:cubicBezTo>
                    <a:cubicBezTo>
                      <a:pt x="153" y="42"/>
                      <a:pt x="153" y="42"/>
                      <a:pt x="153" y="42"/>
                    </a:cubicBezTo>
                    <a:cubicBezTo>
                      <a:pt x="153" y="42"/>
                      <a:pt x="153" y="42"/>
                      <a:pt x="153" y="42"/>
                    </a:cubicBezTo>
                    <a:lnTo>
                      <a:pt x="88" y="110"/>
                    </a:lnTo>
                    <a:close/>
                    <a:moveTo>
                      <a:pt x="169" y="54"/>
                    </a:moveTo>
                    <a:cubicBezTo>
                      <a:pt x="167" y="53"/>
                      <a:pt x="165" y="53"/>
                      <a:pt x="163" y="54"/>
                    </a:cubicBezTo>
                    <a:cubicBezTo>
                      <a:pt x="162" y="55"/>
                      <a:pt x="162" y="57"/>
                      <a:pt x="162" y="58"/>
                    </a:cubicBezTo>
                    <a:cubicBezTo>
                      <a:pt x="162" y="58"/>
                      <a:pt x="162" y="58"/>
                      <a:pt x="162" y="58"/>
                    </a:cubicBezTo>
                    <a:cubicBezTo>
                      <a:pt x="166" y="68"/>
                      <a:pt x="168" y="78"/>
                      <a:pt x="168" y="88"/>
                    </a:cubicBezTo>
                    <a:cubicBezTo>
                      <a:pt x="168" y="132"/>
                      <a:pt x="132" y="168"/>
                      <a:pt x="88" y="168"/>
                    </a:cubicBezTo>
                    <a:cubicBezTo>
                      <a:pt x="44" y="168"/>
                      <a:pt x="8" y="132"/>
                      <a:pt x="8" y="88"/>
                    </a:cubicBezTo>
                    <a:cubicBezTo>
                      <a:pt x="8" y="44"/>
                      <a:pt x="44" y="8"/>
                      <a:pt x="88" y="8"/>
                    </a:cubicBezTo>
                    <a:cubicBezTo>
                      <a:pt x="111" y="8"/>
                      <a:pt x="131" y="17"/>
                      <a:pt x="146" y="33"/>
                    </a:cubicBezTo>
                    <a:cubicBezTo>
                      <a:pt x="146" y="32"/>
                      <a:pt x="146" y="32"/>
                      <a:pt x="146" y="32"/>
                    </a:cubicBezTo>
                    <a:cubicBezTo>
                      <a:pt x="147" y="34"/>
                      <a:pt x="150" y="34"/>
                      <a:pt x="151" y="32"/>
                    </a:cubicBezTo>
                    <a:cubicBezTo>
                      <a:pt x="153" y="31"/>
                      <a:pt x="153" y="28"/>
                      <a:pt x="151" y="27"/>
                    </a:cubicBezTo>
                    <a:cubicBezTo>
                      <a:pt x="151" y="27"/>
                      <a:pt x="151" y="26"/>
                      <a:pt x="151" y="26"/>
                    </a:cubicBezTo>
                    <a:cubicBezTo>
                      <a:pt x="135" y="10"/>
                      <a:pt x="113" y="0"/>
                      <a:pt x="88" y="0"/>
                    </a:cubicBezTo>
                    <a:cubicBezTo>
                      <a:pt x="39" y="0"/>
                      <a:pt x="0" y="39"/>
                      <a:pt x="0" y="88"/>
                    </a:cubicBezTo>
                    <a:cubicBezTo>
                      <a:pt x="0" y="137"/>
                      <a:pt x="39" y="176"/>
                      <a:pt x="88" y="176"/>
                    </a:cubicBezTo>
                    <a:cubicBezTo>
                      <a:pt x="137" y="176"/>
                      <a:pt x="176" y="137"/>
                      <a:pt x="176" y="88"/>
                    </a:cubicBezTo>
                    <a:cubicBezTo>
                      <a:pt x="176" y="77"/>
                      <a:pt x="174" y="66"/>
                      <a:pt x="170" y="56"/>
                    </a:cubicBezTo>
                    <a:cubicBezTo>
                      <a:pt x="170" y="55"/>
                      <a:pt x="169" y="55"/>
                      <a:pt x="169" y="54"/>
                    </a:cubicBezTo>
                  </a:path>
                </a:pathLst>
              </a:custGeom>
              <a:solidFill>
                <a:schemeClr val="bg1"/>
              </a:solidFill>
              <a:ln>
                <a:noFill/>
              </a:ln>
              <a:extLst/>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Group 35"/>
            <p:cNvGrpSpPr/>
            <p:nvPr/>
          </p:nvGrpSpPr>
          <p:grpSpPr>
            <a:xfrm>
              <a:off x="6303927" y="2969769"/>
              <a:ext cx="502622" cy="502622"/>
              <a:chOff x="8052323" y="4169373"/>
              <a:chExt cx="558800" cy="558800"/>
            </a:xfrm>
          </p:grpSpPr>
          <p:sp>
            <p:nvSpPr>
              <p:cNvPr id="41" name="Oval 36"/>
              <p:cNvSpPr/>
              <p:nvPr/>
            </p:nvSpPr>
            <p:spPr>
              <a:xfrm>
                <a:off x="8052323" y="4169373"/>
                <a:ext cx="558800" cy="558800"/>
              </a:xfrm>
              <a:prstGeom prst="ellipse">
                <a:avLst/>
              </a:prstGeom>
              <a:solidFill>
                <a:srgbClr val="01E2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Freeform: Shape 37"/>
              <p:cNvSpPr>
                <a:spLocks/>
              </p:cNvSpPr>
              <p:nvPr/>
            </p:nvSpPr>
            <p:spPr bwMode="auto">
              <a:xfrm>
                <a:off x="8209059" y="4304822"/>
                <a:ext cx="245327" cy="279503"/>
              </a:xfrm>
              <a:custGeom>
                <a:avLst/>
                <a:gdLst>
                  <a:gd name="T0" fmla="*/ 152 w 304"/>
                  <a:gd name="T1" fmla="*/ 0 h 347"/>
                  <a:gd name="T2" fmla="*/ 0 w 304"/>
                  <a:gd name="T3" fmla="*/ 71 h 347"/>
                  <a:gd name="T4" fmla="*/ 0 w 304"/>
                  <a:gd name="T5" fmla="*/ 277 h 347"/>
                  <a:gd name="T6" fmla="*/ 152 w 304"/>
                  <a:gd name="T7" fmla="*/ 347 h 347"/>
                  <a:gd name="T8" fmla="*/ 304 w 304"/>
                  <a:gd name="T9" fmla="*/ 277 h 347"/>
                  <a:gd name="T10" fmla="*/ 304 w 304"/>
                  <a:gd name="T11" fmla="*/ 71 h 347"/>
                  <a:gd name="T12" fmla="*/ 152 w 304"/>
                  <a:gd name="T13" fmla="*/ 0 h 347"/>
                  <a:gd name="T14" fmla="*/ 282 w 304"/>
                  <a:gd name="T15" fmla="*/ 277 h 347"/>
                  <a:gd name="T16" fmla="*/ 152 w 304"/>
                  <a:gd name="T17" fmla="*/ 326 h 347"/>
                  <a:gd name="T18" fmla="*/ 22 w 304"/>
                  <a:gd name="T19" fmla="*/ 277 h 347"/>
                  <a:gd name="T20" fmla="*/ 22 w 304"/>
                  <a:gd name="T21" fmla="*/ 236 h 347"/>
                  <a:gd name="T22" fmla="*/ 152 w 304"/>
                  <a:gd name="T23" fmla="*/ 271 h 347"/>
                  <a:gd name="T24" fmla="*/ 282 w 304"/>
                  <a:gd name="T25" fmla="*/ 236 h 347"/>
                  <a:gd name="T26" fmla="*/ 282 w 304"/>
                  <a:gd name="T27" fmla="*/ 277 h 347"/>
                  <a:gd name="T28" fmla="*/ 282 w 304"/>
                  <a:gd name="T29" fmla="*/ 212 h 347"/>
                  <a:gd name="T30" fmla="*/ 282 w 304"/>
                  <a:gd name="T31" fmla="*/ 212 h 347"/>
                  <a:gd name="T32" fmla="*/ 282 w 304"/>
                  <a:gd name="T33" fmla="*/ 212 h 347"/>
                  <a:gd name="T34" fmla="*/ 152 w 304"/>
                  <a:gd name="T35" fmla="*/ 261 h 347"/>
                  <a:gd name="T36" fmla="*/ 22 w 304"/>
                  <a:gd name="T37" fmla="*/ 212 h 347"/>
                  <a:gd name="T38" fmla="*/ 22 w 304"/>
                  <a:gd name="T39" fmla="*/ 212 h 347"/>
                  <a:gd name="T40" fmla="*/ 22 w 304"/>
                  <a:gd name="T41" fmla="*/ 212 h 347"/>
                  <a:gd name="T42" fmla="*/ 22 w 304"/>
                  <a:gd name="T43" fmla="*/ 171 h 347"/>
                  <a:gd name="T44" fmla="*/ 152 w 304"/>
                  <a:gd name="T45" fmla="*/ 206 h 347"/>
                  <a:gd name="T46" fmla="*/ 282 w 304"/>
                  <a:gd name="T47" fmla="*/ 171 h 347"/>
                  <a:gd name="T48" fmla="*/ 282 w 304"/>
                  <a:gd name="T49" fmla="*/ 212 h 347"/>
                  <a:gd name="T50" fmla="*/ 282 w 304"/>
                  <a:gd name="T51" fmla="*/ 147 h 347"/>
                  <a:gd name="T52" fmla="*/ 282 w 304"/>
                  <a:gd name="T53" fmla="*/ 147 h 347"/>
                  <a:gd name="T54" fmla="*/ 282 w 304"/>
                  <a:gd name="T55" fmla="*/ 147 h 347"/>
                  <a:gd name="T56" fmla="*/ 152 w 304"/>
                  <a:gd name="T57" fmla="*/ 195 h 347"/>
                  <a:gd name="T58" fmla="*/ 22 w 304"/>
                  <a:gd name="T59" fmla="*/ 147 h 347"/>
                  <a:gd name="T60" fmla="*/ 22 w 304"/>
                  <a:gd name="T61" fmla="*/ 147 h 347"/>
                  <a:gd name="T62" fmla="*/ 22 w 304"/>
                  <a:gd name="T63" fmla="*/ 147 h 347"/>
                  <a:gd name="T64" fmla="*/ 22 w 304"/>
                  <a:gd name="T65" fmla="*/ 109 h 347"/>
                  <a:gd name="T66" fmla="*/ 152 w 304"/>
                  <a:gd name="T67" fmla="*/ 141 h 347"/>
                  <a:gd name="T68" fmla="*/ 282 w 304"/>
                  <a:gd name="T69" fmla="*/ 109 h 347"/>
                  <a:gd name="T70" fmla="*/ 282 w 304"/>
                  <a:gd name="T71" fmla="*/ 147 h 347"/>
                  <a:gd name="T72" fmla="*/ 152 w 304"/>
                  <a:gd name="T73" fmla="*/ 119 h 347"/>
                  <a:gd name="T74" fmla="*/ 22 w 304"/>
                  <a:gd name="T75" fmla="*/ 71 h 347"/>
                  <a:gd name="T76" fmla="*/ 152 w 304"/>
                  <a:gd name="T77" fmla="*/ 22 h 347"/>
                  <a:gd name="T78" fmla="*/ 282 w 304"/>
                  <a:gd name="T79" fmla="*/ 71 h 347"/>
                  <a:gd name="T80" fmla="*/ 152 w 304"/>
                  <a:gd name="T81"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4" h="347">
                    <a:moveTo>
                      <a:pt x="152" y="0"/>
                    </a:moveTo>
                    <a:cubicBezTo>
                      <a:pt x="79" y="0"/>
                      <a:pt x="0" y="22"/>
                      <a:pt x="0" y="71"/>
                    </a:cubicBezTo>
                    <a:cubicBezTo>
                      <a:pt x="0" y="277"/>
                      <a:pt x="0" y="277"/>
                      <a:pt x="0" y="277"/>
                    </a:cubicBezTo>
                    <a:cubicBezTo>
                      <a:pt x="0" y="325"/>
                      <a:pt x="79" y="347"/>
                      <a:pt x="152" y="347"/>
                    </a:cubicBezTo>
                    <a:cubicBezTo>
                      <a:pt x="225" y="347"/>
                      <a:pt x="304" y="325"/>
                      <a:pt x="304" y="277"/>
                    </a:cubicBezTo>
                    <a:cubicBezTo>
                      <a:pt x="304" y="71"/>
                      <a:pt x="304" y="71"/>
                      <a:pt x="304" y="71"/>
                    </a:cubicBezTo>
                    <a:cubicBezTo>
                      <a:pt x="304" y="22"/>
                      <a:pt x="225" y="0"/>
                      <a:pt x="152" y="0"/>
                    </a:cubicBezTo>
                    <a:close/>
                    <a:moveTo>
                      <a:pt x="282" y="277"/>
                    </a:moveTo>
                    <a:cubicBezTo>
                      <a:pt x="282" y="304"/>
                      <a:pt x="224" y="326"/>
                      <a:pt x="152" y="326"/>
                    </a:cubicBezTo>
                    <a:cubicBezTo>
                      <a:pt x="80" y="326"/>
                      <a:pt x="22" y="304"/>
                      <a:pt x="22" y="277"/>
                    </a:cubicBezTo>
                    <a:cubicBezTo>
                      <a:pt x="22" y="236"/>
                      <a:pt x="22" y="236"/>
                      <a:pt x="22" y="236"/>
                    </a:cubicBezTo>
                    <a:cubicBezTo>
                      <a:pt x="44" y="259"/>
                      <a:pt x="98" y="271"/>
                      <a:pt x="152" y="271"/>
                    </a:cubicBezTo>
                    <a:cubicBezTo>
                      <a:pt x="206" y="271"/>
                      <a:pt x="260" y="259"/>
                      <a:pt x="282" y="236"/>
                    </a:cubicBezTo>
                    <a:lnTo>
                      <a:pt x="282" y="277"/>
                    </a:lnTo>
                    <a:close/>
                    <a:moveTo>
                      <a:pt x="282" y="212"/>
                    </a:moveTo>
                    <a:cubicBezTo>
                      <a:pt x="282" y="212"/>
                      <a:pt x="282" y="212"/>
                      <a:pt x="282" y="212"/>
                    </a:cubicBezTo>
                    <a:cubicBezTo>
                      <a:pt x="282" y="212"/>
                      <a:pt x="282" y="212"/>
                      <a:pt x="282" y="212"/>
                    </a:cubicBezTo>
                    <a:cubicBezTo>
                      <a:pt x="282" y="239"/>
                      <a:pt x="224" y="261"/>
                      <a:pt x="152" y="261"/>
                    </a:cubicBezTo>
                    <a:cubicBezTo>
                      <a:pt x="80" y="261"/>
                      <a:pt x="22" y="239"/>
                      <a:pt x="22" y="212"/>
                    </a:cubicBezTo>
                    <a:cubicBezTo>
                      <a:pt x="22" y="212"/>
                      <a:pt x="22" y="212"/>
                      <a:pt x="22" y="212"/>
                    </a:cubicBezTo>
                    <a:cubicBezTo>
                      <a:pt x="22" y="212"/>
                      <a:pt x="22" y="212"/>
                      <a:pt x="22" y="212"/>
                    </a:cubicBezTo>
                    <a:cubicBezTo>
                      <a:pt x="22" y="171"/>
                      <a:pt x="22" y="171"/>
                      <a:pt x="22" y="171"/>
                    </a:cubicBezTo>
                    <a:cubicBezTo>
                      <a:pt x="44" y="194"/>
                      <a:pt x="98" y="206"/>
                      <a:pt x="152" y="206"/>
                    </a:cubicBezTo>
                    <a:cubicBezTo>
                      <a:pt x="206" y="206"/>
                      <a:pt x="260" y="194"/>
                      <a:pt x="282" y="171"/>
                    </a:cubicBezTo>
                    <a:lnTo>
                      <a:pt x="282" y="212"/>
                    </a:lnTo>
                    <a:close/>
                    <a:moveTo>
                      <a:pt x="282" y="147"/>
                    </a:moveTo>
                    <a:cubicBezTo>
                      <a:pt x="282" y="147"/>
                      <a:pt x="282" y="147"/>
                      <a:pt x="282" y="147"/>
                    </a:cubicBezTo>
                    <a:cubicBezTo>
                      <a:pt x="282" y="147"/>
                      <a:pt x="282" y="147"/>
                      <a:pt x="282" y="147"/>
                    </a:cubicBezTo>
                    <a:cubicBezTo>
                      <a:pt x="282" y="174"/>
                      <a:pt x="224" y="195"/>
                      <a:pt x="152" y="195"/>
                    </a:cubicBezTo>
                    <a:cubicBezTo>
                      <a:pt x="80" y="195"/>
                      <a:pt x="22" y="174"/>
                      <a:pt x="22" y="147"/>
                    </a:cubicBezTo>
                    <a:cubicBezTo>
                      <a:pt x="22" y="147"/>
                      <a:pt x="22" y="147"/>
                      <a:pt x="22" y="147"/>
                    </a:cubicBezTo>
                    <a:cubicBezTo>
                      <a:pt x="22" y="147"/>
                      <a:pt x="22" y="147"/>
                      <a:pt x="22" y="147"/>
                    </a:cubicBezTo>
                    <a:cubicBezTo>
                      <a:pt x="22" y="109"/>
                      <a:pt x="22" y="109"/>
                      <a:pt x="22" y="109"/>
                    </a:cubicBezTo>
                    <a:cubicBezTo>
                      <a:pt x="50" y="131"/>
                      <a:pt x="102" y="141"/>
                      <a:pt x="152" y="141"/>
                    </a:cubicBezTo>
                    <a:cubicBezTo>
                      <a:pt x="202" y="141"/>
                      <a:pt x="254" y="131"/>
                      <a:pt x="282" y="109"/>
                    </a:cubicBezTo>
                    <a:lnTo>
                      <a:pt x="282" y="147"/>
                    </a:lnTo>
                    <a:close/>
                    <a:moveTo>
                      <a:pt x="152" y="119"/>
                    </a:moveTo>
                    <a:cubicBezTo>
                      <a:pt x="80" y="119"/>
                      <a:pt x="22" y="98"/>
                      <a:pt x="22" y="71"/>
                    </a:cubicBezTo>
                    <a:cubicBezTo>
                      <a:pt x="22" y="44"/>
                      <a:pt x="80" y="22"/>
                      <a:pt x="152" y="22"/>
                    </a:cubicBezTo>
                    <a:cubicBezTo>
                      <a:pt x="224" y="22"/>
                      <a:pt x="282" y="44"/>
                      <a:pt x="282" y="71"/>
                    </a:cubicBezTo>
                    <a:cubicBezTo>
                      <a:pt x="282" y="98"/>
                      <a:pt x="224" y="119"/>
                      <a:pt x="152" y="119"/>
                    </a:cubicBezTo>
                    <a:close/>
                  </a:path>
                </a:pathLst>
              </a:custGeom>
              <a:solidFill>
                <a:schemeClr val="bg1"/>
              </a:solidFill>
              <a:ln>
                <a:noFill/>
              </a:ln>
              <a:extLst/>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6" name="Oval 38"/>
            <p:cNvSpPr/>
            <p:nvPr/>
          </p:nvSpPr>
          <p:spPr>
            <a:xfrm>
              <a:off x="4261365" y="1865451"/>
              <a:ext cx="563376" cy="5633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7" name="Group 39"/>
            <p:cNvGrpSpPr/>
            <p:nvPr/>
          </p:nvGrpSpPr>
          <p:grpSpPr>
            <a:xfrm>
              <a:off x="4291741" y="1892922"/>
              <a:ext cx="502622" cy="502622"/>
              <a:chOff x="5854236" y="2976687"/>
              <a:chExt cx="558800" cy="558800"/>
            </a:xfrm>
          </p:grpSpPr>
          <p:sp>
            <p:nvSpPr>
              <p:cNvPr id="39" name="Oval 40"/>
              <p:cNvSpPr/>
              <p:nvPr/>
            </p:nvSpPr>
            <p:spPr>
              <a:xfrm>
                <a:off x="5854236" y="2976687"/>
                <a:ext cx="558800" cy="558800"/>
              </a:xfrm>
              <a:prstGeom prst="ellipse">
                <a:avLst/>
              </a:prstGeom>
              <a:solidFill>
                <a:srgbClr val="01E2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Freeform: Shape 41"/>
              <p:cNvSpPr>
                <a:spLocks/>
              </p:cNvSpPr>
              <p:nvPr/>
            </p:nvSpPr>
            <p:spPr bwMode="auto">
              <a:xfrm>
                <a:off x="5981782" y="3104233"/>
                <a:ext cx="303709" cy="303709"/>
              </a:xfrm>
              <a:custGeom>
                <a:avLst/>
                <a:gdLst>
                  <a:gd name="T0" fmla="*/ 44 w 176"/>
                  <a:gd name="T1" fmla="*/ 132 h 176"/>
                  <a:gd name="T2" fmla="*/ 78 w 176"/>
                  <a:gd name="T3" fmla="*/ 126 h 176"/>
                  <a:gd name="T4" fmla="*/ 170 w 176"/>
                  <a:gd name="T5" fmla="*/ 34 h 176"/>
                  <a:gd name="T6" fmla="*/ 176 w 176"/>
                  <a:gd name="T7" fmla="*/ 20 h 176"/>
                  <a:gd name="T8" fmla="*/ 156 w 176"/>
                  <a:gd name="T9" fmla="*/ 0 h 176"/>
                  <a:gd name="T10" fmla="*/ 142 w 176"/>
                  <a:gd name="T11" fmla="*/ 6 h 176"/>
                  <a:gd name="T12" fmla="*/ 50 w 176"/>
                  <a:gd name="T13" fmla="*/ 98 h 176"/>
                  <a:gd name="T14" fmla="*/ 44 w 176"/>
                  <a:gd name="T15" fmla="*/ 132 h 176"/>
                  <a:gd name="T16" fmla="*/ 148 w 176"/>
                  <a:gd name="T17" fmla="*/ 12 h 176"/>
                  <a:gd name="T18" fmla="*/ 156 w 176"/>
                  <a:gd name="T19" fmla="*/ 8 h 176"/>
                  <a:gd name="T20" fmla="*/ 168 w 176"/>
                  <a:gd name="T21" fmla="*/ 20 h 176"/>
                  <a:gd name="T22" fmla="*/ 164 w 176"/>
                  <a:gd name="T23" fmla="*/ 28 h 176"/>
                  <a:gd name="T24" fmla="*/ 159 w 176"/>
                  <a:gd name="T25" fmla="*/ 34 h 176"/>
                  <a:gd name="T26" fmla="*/ 142 w 176"/>
                  <a:gd name="T27" fmla="*/ 17 h 176"/>
                  <a:gd name="T28" fmla="*/ 148 w 176"/>
                  <a:gd name="T29" fmla="*/ 12 h 176"/>
                  <a:gd name="T30" fmla="*/ 137 w 176"/>
                  <a:gd name="T31" fmla="*/ 22 h 176"/>
                  <a:gd name="T32" fmla="*/ 154 w 176"/>
                  <a:gd name="T33" fmla="*/ 39 h 176"/>
                  <a:gd name="T34" fmla="*/ 80 w 176"/>
                  <a:gd name="T35" fmla="*/ 113 h 176"/>
                  <a:gd name="T36" fmla="*/ 80 w 176"/>
                  <a:gd name="T37" fmla="*/ 96 h 176"/>
                  <a:gd name="T38" fmla="*/ 63 w 176"/>
                  <a:gd name="T39" fmla="*/ 96 h 176"/>
                  <a:gd name="T40" fmla="*/ 137 w 176"/>
                  <a:gd name="T41" fmla="*/ 22 h 176"/>
                  <a:gd name="T42" fmla="*/ 57 w 176"/>
                  <a:gd name="T43" fmla="*/ 104 h 176"/>
                  <a:gd name="T44" fmla="*/ 72 w 176"/>
                  <a:gd name="T45" fmla="*/ 104 h 176"/>
                  <a:gd name="T46" fmla="*/ 72 w 176"/>
                  <a:gd name="T47" fmla="*/ 119 h 176"/>
                  <a:gd name="T48" fmla="*/ 54 w 176"/>
                  <a:gd name="T49" fmla="*/ 122 h 176"/>
                  <a:gd name="T50" fmla="*/ 57 w 176"/>
                  <a:gd name="T51" fmla="*/ 104 h 176"/>
                  <a:gd name="T52" fmla="*/ 172 w 176"/>
                  <a:gd name="T53" fmla="*/ 60 h 176"/>
                  <a:gd name="T54" fmla="*/ 168 w 176"/>
                  <a:gd name="T55" fmla="*/ 64 h 176"/>
                  <a:gd name="T56" fmla="*/ 168 w 176"/>
                  <a:gd name="T57" fmla="*/ 152 h 176"/>
                  <a:gd name="T58" fmla="*/ 152 w 176"/>
                  <a:gd name="T59" fmla="*/ 168 h 176"/>
                  <a:gd name="T60" fmla="*/ 24 w 176"/>
                  <a:gd name="T61" fmla="*/ 168 h 176"/>
                  <a:gd name="T62" fmla="*/ 8 w 176"/>
                  <a:gd name="T63" fmla="*/ 152 h 176"/>
                  <a:gd name="T64" fmla="*/ 8 w 176"/>
                  <a:gd name="T65" fmla="*/ 24 h 176"/>
                  <a:gd name="T66" fmla="*/ 24 w 176"/>
                  <a:gd name="T67" fmla="*/ 8 h 176"/>
                  <a:gd name="T68" fmla="*/ 112 w 176"/>
                  <a:gd name="T69" fmla="*/ 8 h 176"/>
                  <a:gd name="T70" fmla="*/ 116 w 176"/>
                  <a:gd name="T71" fmla="*/ 4 h 176"/>
                  <a:gd name="T72" fmla="*/ 112 w 176"/>
                  <a:gd name="T73" fmla="*/ 0 h 176"/>
                  <a:gd name="T74" fmla="*/ 24 w 176"/>
                  <a:gd name="T75" fmla="*/ 0 h 176"/>
                  <a:gd name="T76" fmla="*/ 0 w 176"/>
                  <a:gd name="T77" fmla="*/ 24 h 176"/>
                  <a:gd name="T78" fmla="*/ 0 w 176"/>
                  <a:gd name="T79" fmla="*/ 152 h 176"/>
                  <a:gd name="T80" fmla="*/ 24 w 176"/>
                  <a:gd name="T81" fmla="*/ 176 h 176"/>
                  <a:gd name="T82" fmla="*/ 152 w 176"/>
                  <a:gd name="T83" fmla="*/ 176 h 176"/>
                  <a:gd name="T84" fmla="*/ 176 w 176"/>
                  <a:gd name="T85" fmla="*/ 152 h 176"/>
                  <a:gd name="T86" fmla="*/ 176 w 176"/>
                  <a:gd name="T87" fmla="*/ 64 h 176"/>
                  <a:gd name="T88" fmla="*/ 172 w 176"/>
                  <a:gd name="T89" fmla="*/ 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6">
                    <a:moveTo>
                      <a:pt x="44" y="132"/>
                    </a:moveTo>
                    <a:cubicBezTo>
                      <a:pt x="78" y="126"/>
                      <a:pt x="78" y="126"/>
                      <a:pt x="78" y="126"/>
                    </a:cubicBezTo>
                    <a:cubicBezTo>
                      <a:pt x="170" y="34"/>
                      <a:pt x="170" y="34"/>
                      <a:pt x="170" y="34"/>
                    </a:cubicBezTo>
                    <a:cubicBezTo>
                      <a:pt x="174" y="31"/>
                      <a:pt x="176" y="26"/>
                      <a:pt x="176" y="20"/>
                    </a:cubicBezTo>
                    <a:cubicBezTo>
                      <a:pt x="176" y="9"/>
                      <a:pt x="167" y="0"/>
                      <a:pt x="156" y="0"/>
                    </a:cubicBezTo>
                    <a:cubicBezTo>
                      <a:pt x="150" y="0"/>
                      <a:pt x="145" y="2"/>
                      <a:pt x="142" y="6"/>
                    </a:cubicBezTo>
                    <a:cubicBezTo>
                      <a:pt x="50" y="98"/>
                      <a:pt x="50" y="98"/>
                      <a:pt x="50" y="98"/>
                    </a:cubicBezTo>
                    <a:lnTo>
                      <a:pt x="44" y="132"/>
                    </a:lnTo>
                    <a:close/>
                    <a:moveTo>
                      <a:pt x="148" y="12"/>
                    </a:moveTo>
                    <a:cubicBezTo>
                      <a:pt x="150" y="9"/>
                      <a:pt x="153" y="8"/>
                      <a:pt x="156" y="8"/>
                    </a:cubicBezTo>
                    <a:cubicBezTo>
                      <a:pt x="163" y="8"/>
                      <a:pt x="168" y="13"/>
                      <a:pt x="168" y="20"/>
                    </a:cubicBezTo>
                    <a:cubicBezTo>
                      <a:pt x="168" y="23"/>
                      <a:pt x="167" y="26"/>
                      <a:pt x="164" y="28"/>
                    </a:cubicBezTo>
                    <a:cubicBezTo>
                      <a:pt x="159" y="34"/>
                      <a:pt x="159" y="34"/>
                      <a:pt x="159" y="34"/>
                    </a:cubicBezTo>
                    <a:cubicBezTo>
                      <a:pt x="142" y="17"/>
                      <a:pt x="142" y="17"/>
                      <a:pt x="142" y="17"/>
                    </a:cubicBezTo>
                    <a:lnTo>
                      <a:pt x="148" y="12"/>
                    </a:lnTo>
                    <a:close/>
                    <a:moveTo>
                      <a:pt x="137" y="22"/>
                    </a:moveTo>
                    <a:cubicBezTo>
                      <a:pt x="154" y="39"/>
                      <a:pt x="154" y="39"/>
                      <a:pt x="154" y="39"/>
                    </a:cubicBezTo>
                    <a:cubicBezTo>
                      <a:pt x="80" y="113"/>
                      <a:pt x="80" y="113"/>
                      <a:pt x="80" y="113"/>
                    </a:cubicBezTo>
                    <a:cubicBezTo>
                      <a:pt x="80" y="96"/>
                      <a:pt x="80" y="96"/>
                      <a:pt x="80" y="96"/>
                    </a:cubicBezTo>
                    <a:cubicBezTo>
                      <a:pt x="63" y="96"/>
                      <a:pt x="63" y="96"/>
                      <a:pt x="63" y="96"/>
                    </a:cubicBezTo>
                    <a:lnTo>
                      <a:pt x="137" y="22"/>
                    </a:lnTo>
                    <a:close/>
                    <a:moveTo>
                      <a:pt x="57" y="104"/>
                    </a:moveTo>
                    <a:cubicBezTo>
                      <a:pt x="72" y="104"/>
                      <a:pt x="72" y="104"/>
                      <a:pt x="72" y="104"/>
                    </a:cubicBezTo>
                    <a:cubicBezTo>
                      <a:pt x="72" y="119"/>
                      <a:pt x="72" y="119"/>
                      <a:pt x="72" y="119"/>
                    </a:cubicBezTo>
                    <a:cubicBezTo>
                      <a:pt x="54" y="122"/>
                      <a:pt x="54" y="122"/>
                      <a:pt x="54" y="122"/>
                    </a:cubicBezTo>
                    <a:lnTo>
                      <a:pt x="57" y="104"/>
                    </a:lnTo>
                    <a:close/>
                    <a:moveTo>
                      <a:pt x="172" y="60"/>
                    </a:moveTo>
                    <a:cubicBezTo>
                      <a:pt x="170" y="60"/>
                      <a:pt x="168" y="62"/>
                      <a:pt x="168" y="64"/>
                    </a:cubicBezTo>
                    <a:cubicBezTo>
                      <a:pt x="168" y="152"/>
                      <a:pt x="168" y="152"/>
                      <a:pt x="168" y="152"/>
                    </a:cubicBezTo>
                    <a:cubicBezTo>
                      <a:pt x="168" y="161"/>
                      <a:pt x="161" y="168"/>
                      <a:pt x="152" y="168"/>
                    </a:cubicBezTo>
                    <a:cubicBezTo>
                      <a:pt x="24" y="168"/>
                      <a:pt x="24" y="168"/>
                      <a:pt x="24" y="168"/>
                    </a:cubicBezTo>
                    <a:cubicBezTo>
                      <a:pt x="15" y="168"/>
                      <a:pt x="8" y="161"/>
                      <a:pt x="8" y="152"/>
                    </a:cubicBezTo>
                    <a:cubicBezTo>
                      <a:pt x="8" y="24"/>
                      <a:pt x="8" y="24"/>
                      <a:pt x="8" y="24"/>
                    </a:cubicBezTo>
                    <a:cubicBezTo>
                      <a:pt x="8" y="15"/>
                      <a:pt x="15" y="8"/>
                      <a:pt x="24" y="8"/>
                    </a:cubicBezTo>
                    <a:cubicBezTo>
                      <a:pt x="112" y="8"/>
                      <a:pt x="112" y="8"/>
                      <a:pt x="112" y="8"/>
                    </a:cubicBezTo>
                    <a:cubicBezTo>
                      <a:pt x="114" y="8"/>
                      <a:pt x="116" y="6"/>
                      <a:pt x="116" y="4"/>
                    </a:cubicBezTo>
                    <a:cubicBezTo>
                      <a:pt x="116" y="2"/>
                      <a:pt x="114" y="0"/>
                      <a:pt x="112" y="0"/>
                    </a:cubicBezTo>
                    <a:cubicBezTo>
                      <a:pt x="24" y="0"/>
                      <a:pt x="24" y="0"/>
                      <a:pt x="24" y="0"/>
                    </a:cubicBezTo>
                    <a:cubicBezTo>
                      <a:pt x="11" y="0"/>
                      <a:pt x="0" y="11"/>
                      <a:pt x="0" y="24"/>
                    </a:cubicBezTo>
                    <a:cubicBezTo>
                      <a:pt x="0" y="152"/>
                      <a:pt x="0" y="152"/>
                      <a:pt x="0" y="152"/>
                    </a:cubicBezTo>
                    <a:cubicBezTo>
                      <a:pt x="0" y="165"/>
                      <a:pt x="11" y="176"/>
                      <a:pt x="24" y="176"/>
                    </a:cubicBezTo>
                    <a:cubicBezTo>
                      <a:pt x="152" y="176"/>
                      <a:pt x="152" y="176"/>
                      <a:pt x="152" y="176"/>
                    </a:cubicBezTo>
                    <a:cubicBezTo>
                      <a:pt x="165" y="176"/>
                      <a:pt x="176" y="165"/>
                      <a:pt x="176" y="152"/>
                    </a:cubicBezTo>
                    <a:cubicBezTo>
                      <a:pt x="176" y="64"/>
                      <a:pt x="176" y="64"/>
                      <a:pt x="176" y="64"/>
                    </a:cubicBezTo>
                    <a:cubicBezTo>
                      <a:pt x="176" y="62"/>
                      <a:pt x="174" y="60"/>
                      <a:pt x="172" y="60"/>
                    </a:cubicBezTo>
                  </a:path>
                </a:pathLst>
              </a:custGeom>
              <a:solidFill>
                <a:schemeClr val="bg1"/>
              </a:solidFill>
              <a:ln>
                <a:noFill/>
              </a:ln>
              <a:extLst/>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8" name="Group 58"/>
            <p:cNvGrpSpPr/>
            <p:nvPr/>
          </p:nvGrpSpPr>
          <p:grpSpPr>
            <a:xfrm>
              <a:off x="3177135" y="2787795"/>
              <a:ext cx="2424422" cy="2102607"/>
              <a:chOff x="3548282" y="1831669"/>
              <a:chExt cx="4872767" cy="4225962"/>
            </a:xfrm>
          </p:grpSpPr>
          <p:grpSp>
            <p:nvGrpSpPr>
              <p:cNvPr id="29" name="Group 59"/>
              <p:cNvGrpSpPr/>
              <p:nvPr/>
            </p:nvGrpSpPr>
            <p:grpSpPr>
              <a:xfrm>
                <a:off x="4359009" y="1831669"/>
                <a:ext cx="3443956" cy="3584953"/>
                <a:chOff x="4359009" y="1831669"/>
                <a:chExt cx="3443956" cy="3584953"/>
              </a:xfrm>
              <a:solidFill>
                <a:schemeClr val="accent1"/>
              </a:solidFill>
            </p:grpSpPr>
            <p:sp>
              <p:nvSpPr>
                <p:cNvPr id="31" name="Freeform: Shape 61"/>
                <p:cNvSpPr>
                  <a:spLocks/>
                </p:cNvSpPr>
                <p:nvPr/>
              </p:nvSpPr>
              <p:spPr bwMode="auto">
                <a:xfrm>
                  <a:off x="6724607" y="1843419"/>
                  <a:ext cx="413849" cy="3479206"/>
                </a:xfrm>
                <a:custGeom>
                  <a:avLst/>
                  <a:gdLst>
                    <a:gd name="T0" fmla="*/ 0 w 217"/>
                    <a:gd name="T1" fmla="*/ 0 h 1821"/>
                    <a:gd name="T2" fmla="*/ 0 w 217"/>
                    <a:gd name="T3" fmla="*/ 1821 h 1821"/>
                    <a:gd name="T4" fmla="*/ 217 w 217"/>
                    <a:gd name="T5" fmla="*/ 1761 h 1821"/>
                    <a:gd name="T6" fmla="*/ 217 w 217"/>
                    <a:gd name="T7" fmla="*/ 73 h 1821"/>
                    <a:gd name="T8" fmla="*/ 0 w 217"/>
                    <a:gd name="T9" fmla="*/ 0 h 1821"/>
                    <a:gd name="T10" fmla="*/ 166 w 217"/>
                    <a:gd name="T11" fmla="*/ 1705 h 1821"/>
                    <a:gd name="T12" fmla="*/ 43 w 217"/>
                    <a:gd name="T13" fmla="*/ 1738 h 1821"/>
                    <a:gd name="T14" fmla="*/ 43 w 217"/>
                    <a:gd name="T15" fmla="*/ 1689 h 1821"/>
                    <a:gd name="T16" fmla="*/ 166 w 217"/>
                    <a:gd name="T17" fmla="*/ 1666 h 1821"/>
                    <a:gd name="T18" fmla="*/ 166 w 217"/>
                    <a:gd name="T19" fmla="*/ 1705 h 1821"/>
                    <a:gd name="T20" fmla="*/ 166 w 217"/>
                    <a:gd name="T21" fmla="*/ 1536 h 1821"/>
                    <a:gd name="T22" fmla="*/ 43 w 217"/>
                    <a:gd name="T23" fmla="*/ 1562 h 1821"/>
                    <a:gd name="T24" fmla="*/ 43 w 217"/>
                    <a:gd name="T25" fmla="*/ 1513 h 1821"/>
                    <a:gd name="T26" fmla="*/ 166 w 217"/>
                    <a:gd name="T27" fmla="*/ 1496 h 1821"/>
                    <a:gd name="T28" fmla="*/ 166 w 217"/>
                    <a:gd name="T29" fmla="*/ 1536 h 1821"/>
                    <a:gd name="T30" fmla="*/ 166 w 217"/>
                    <a:gd name="T31" fmla="*/ 1366 h 1821"/>
                    <a:gd name="T32" fmla="*/ 43 w 217"/>
                    <a:gd name="T33" fmla="*/ 1385 h 1821"/>
                    <a:gd name="T34" fmla="*/ 43 w 217"/>
                    <a:gd name="T35" fmla="*/ 1336 h 1821"/>
                    <a:gd name="T36" fmla="*/ 166 w 217"/>
                    <a:gd name="T37" fmla="*/ 1326 h 1821"/>
                    <a:gd name="T38" fmla="*/ 166 w 217"/>
                    <a:gd name="T39" fmla="*/ 1366 h 1821"/>
                    <a:gd name="T40" fmla="*/ 166 w 217"/>
                    <a:gd name="T41" fmla="*/ 1197 h 1821"/>
                    <a:gd name="T42" fmla="*/ 43 w 217"/>
                    <a:gd name="T43" fmla="*/ 1209 h 1821"/>
                    <a:gd name="T44" fmla="*/ 43 w 217"/>
                    <a:gd name="T45" fmla="*/ 1160 h 1821"/>
                    <a:gd name="T46" fmla="*/ 166 w 217"/>
                    <a:gd name="T47" fmla="*/ 1156 h 1821"/>
                    <a:gd name="T48" fmla="*/ 166 w 217"/>
                    <a:gd name="T49" fmla="*/ 1197 h 1821"/>
                    <a:gd name="T50" fmla="*/ 166 w 217"/>
                    <a:gd name="T51" fmla="*/ 1027 h 1821"/>
                    <a:gd name="T52" fmla="*/ 43 w 217"/>
                    <a:gd name="T53" fmla="*/ 1032 h 1821"/>
                    <a:gd name="T54" fmla="*/ 43 w 217"/>
                    <a:gd name="T55" fmla="*/ 983 h 1821"/>
                    <a:gd name="T56" fmla="*/ 166 w 217"/>
                    <a:gd name="T57" fmla="*/ 986 h 1821"/>
                    <a:gd name="T58" fmla="*/ 166 w 217"/>
                    <a:gd name="T59" fmla="*/ 1027 h 1821"/>
                    <a:gd name="T60" fmla="*/ 166 w 217"/>
                    <a:gd name="T61" fmla="*/ 858 h 1821"/>
                    <a:gd name="T62" fmla="*/ 43 w 217"/>
                    <a:gd name="T63" fmla="*/ 856 h 1821"/>
                    <a:gd name="T64" fmla="*/ 43 w 217"/>
                    <a:gd name="T65" fmla="*/ 807 h 1821"/>
                    <a:gd name="T66" fmla="*/ 166 w 217"/>
                    <a:gd name="T67" fmla="*/ 815 h 1821"/>
                    <a:gd name="T68" fmla="*/ 166 w 217"/>
                    <a:gd name="T69" fmla="*/ 858 h 1821"/>
                    <a:gd name="T70" fmla="*/ 166 w 217"/>
                    <a:gd name="T71" fmla="*/ 688 h 1821"/>
                    <a:gd name="T72" fmla="*/ 43 w 217"/>
                    <a:gd name="T73" fmla="*/ 679 h 1821"/>
                    <a:gd name="T74" fmla="*/ 43 w 217"/>
                    <a:gd name="T75" fmla="*/ 630 h 1821"/>
                    <a:gd name="T76" fmla="*/ 166 w 217"/>
                    <a:gd name="T77" fmla="*/ 645 h 1821"/>
                    <a:gd name="T78" fmla="*/ 166 w 217"/>
                    <a:gd name="T79" fmla="*/ 688 h 1821"/>
                    <a:gd name="T80" fmla="*/ 166 w 217"/>
                    <a:gd name="T81" fmla="*/ 519 h 1821"/>
                    <a:gd name="T82" fmla="*/ 43 w 217"/>
                    <a:gd name="T83" fmla="*/ 502 h 1821"/>
                    <a:gd name="T84" fmla="*/ 43 w 217"/>
                    <a:gd name="T85" fmla="*/ 454 h 1821"/>
                    <a:gd name="T86" fmla="*/ 166 w 217"/>
                    <a:gd name="T87" fmla="*/ 475 h 1821"/>
                    <a:gd name="T88" fmla="*/ 166 w 217"/>
                    <a:gd name="T89" fmla="*/ 519 h 1821"/>
                    <a:gd name="T90" fmla="*/ 166 w 217"/>
                    <a:gd name="T91" fmla="*/ 349 h 1821"/>
                    <a:gd name="T92" fmla="*/ 43 w 217"/>
                    <a:gd name="T93" fmla="*/ 326 h 1821"/>
                    <a:gd name="T94" fmla="*/ 43 w 217"/>
                    <a:gd name="T95" fmla="*/ 277 h 1821"/>
                    <a:gd name="T96" fmla="*/ 166 w 217"/>
                    <a:gd name="T97" fmla="*/ 305 h 1821"/>
                    <a:gd name="T98" fmla="*/ 166 w 217"/>
                    <a:gd name="T99" fmla="*/ 349 h 1821"/>
                    <a:gd name="T100" fmla="*/ 166 w 217"/>
                    <a:gd name="T101" fmla="*/ 180 h 1821"/>
                    <a:gd name="T102" fmla="*/ 43 w 217"/>
                    <a:gd name="T103" fmla="*/ 150 h 1821"/>
                    <a:gd name="T104" fmla="*/ 43 w 217"/>
                    <a:gd name="T105" fmla="*/ 101 h 1821"/>
                    <a:gd name="T106" fmla="*/ 166 w 217"/>
                    <a:gd name="T107" fmla="*/ 135 h 1821"/>
                    <a:gd name="T108" fmla="*/ 166 w 217"/>
                    <a:gd name="T109" fmla="*/ 180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7" h="1821">
                      <a:moveTo>
                        <a:pt x="0" y="0"/>
                      </a:moveTo>
                      <a:cubicBezTo>
                        <a:pt x="0" y="1821"/>
                        <a:pt x="0" y="1821"/>
                        <a:pt x="0" y="1821"/>
                      </a:cubicBezTo>
                      <a:cubicBezTo>
                        <a:pt x="217" y="1761"/>
                        <a:pt x="217" y="1761"/>
                        <a:pt x="217" y="1761"/>
                      </a:cubicBezTo>
                      <a:cubicBezTo>
                        <a:pt x="217" y="73"/>
                        <a:pt x="217" y="73"/>
                        <a:pt x="217" y="73"/>
                      </a:cubicBezTo>
                      <a:lnTo>
                        <a:pt x="0" y="0"/>
                      </a:lnTo>
                      <a:close/>
                      <a:moveTo>
                        <a:pt x="166" y="1705"/>
                      </a:moveTo>
                      <a:cubicBezTo>
                        <a:pt x="43" y="1738"/>
                        <a:pt x="43" y="1738"/>
                        <a:pt x="43" y="1738"/>
                      </a:cubicBezTo>
                      <a:cubicBezTo>
                        <a:pt x="43" y="1689"/>
                        <a:pt x="43" y="1689"/>
                        <a:pt x="43" y="1689"/>
                      </a:cubicBezTo>
                      <a:cubicBezTo>
                        <a:pt x="166" y="1666"/>
                        <a:pt x="166" y="1666"/>
                        <a:pt x="166" y="1666"/>
                      </a:cubicBezTo>
                      <a:lnTo>
                        <a:pt x="166" y="1705"/>
                      </a:lnTo>
                      <a:close/>
                      <a:moveTo>
                        <a:pt x="166" y="1536"/>
                      </a:moveTo>
                      <a:cubicBezTo>
                        <a:pt x="125" y="1544"/>
                        <a:pt x="84" y="1553"/>
                        <a:pt x="43" y="1562"/>
                      </a:cubicBezTo>
                      <a:cubicBezTo>
                        <a:pt x="43" y="1545"/>
                        <a:pt x="43" y="1529"/>
                        <a:pt x="43" y="1513"/>
                      </a:cubicBezTo>
                      <a:cubicBezTo>
                        <a:pt x="84" y="1507"/>
                        <a:pt x="125" y="1502"/>
                        <a:pt x="166" y="1496"/>
                      </a:cubicBezTo>
                      <a:cubicBezTo>
                        <a:pt x="166" y="1509"/>
                        <a:pt x="166" y="1522"/>
                        <a:pt x="166" y="1536"/>
                      </a:cubicBezTo>
                      <a:close/>
                      <a:moveTo>
                        <a:pt x="166" y="1366"/>
                      </a:moveTo>
                      <a:cubicBezTo>
                        <a:pt x="125" y="1372"/>
                        <a:pt x="84" y="1379"/>
                        <a:pt x="43" y="1385"/>
                      </a:cubicBezTo>
                      <a:cubicBezTo>
                        <a:pt x="43" y="1369"/>
                        <a:pt x="43" y="1353"/>
                        <a:pt x="43" y="1336"/>
                      </a:cubicBezTo>
                      <a:cubicBezTo>
                        <a:pt x="84" y="1333"/>
                        <a:pt x="125" y="1329"/>
                        <a:pt x="166" y="1326"/>
                      </a:cubicBezTo>
                      <a:cubicBezTo>
                        <a:pt x="166" y="1339"/>
                        <a:pt x="166" y="1353"/>
                        <a:pt x="166" y="1366"/>
                      </a:cubicBezTo>
                      <a:close/>
                      <a:moveTo>
                        <a:pt x="166" y="1197"/>
                      </a:moveTo>
                      <a:cubicBezTo>
                        <a:pt x="125" y="1201"/>
                        <a:pt x="84" y="1205"/>
                        <a:pt x="43" y="1209"/>
                      </a:cubicBezTo>
                      <a:cubicBezTo>
                        <a:pt x="43" y="1192"/>
                        <a:pt x="43" y="1176"/>
                        <a:pt x="43" y="1160"/>
                      </a:cubicBezTo>
                      <a:cubicBezTo>
                        <a:pt x="84" y="1159"/>
                        <a:pt x="125" y="1157"/>
                        <a:pt x="166" y="1156"/>
                      </a:cubicBezTo>
                      <a:cubicBezTo>
                        <a:pt x="166" y="1169"/>
                        <a:pt x="166" y="1183"/>
                        <a:pt x="166" y="1197"/>
                      </a:cubicBezTo>
                      <a:close/>
                      <a:moveTo>
                        <a:pt x="166" y="1027"/>
                      </a:moveTo>
                      <a:cubicBezTo>
                        <a:pt x="125" y="1029"/>
                        <a:pt x="84" y="1030"/>
                        <a:pt x="43" y="1032"/>
                      </a:cubicBezTo>
                      <a:cubicBezTo>
                        <a:pt x="43" y="1016"/>
                        <a:pt x="43" y="1000"/>
                        <a:pt x="43" y="983"/>
                      </a:cubicBezTo>
                      <a:cubicBezTo>
                        <a:pt x="84" y="984"/>
                        <a:pt x="125" y="985"/>
                        <a:pt x="166" y="986"/>
                      </a:cubicBezTo>
                      <a:cubicBezTo>
                        <a:pt x="166" y="999"/>
                        <a:pt x="166" y="1013"/>
                        <a:pt x="166" y="1027"/>
                      </a:cubicBezTo>
                      <a:close/>
                      <a:moveTo>
                        <a:pt x="166" y="858"/>
                      </a:moveTo>
                      <a:cubicBezTo>
                        <a:pt x="125" y="857"/>
                        <a:pt x="84" y="856"/>
                        <a:pt x="43" y="856"/>
                      </a:cubicBezTo>
                      <a:cubicBezTo>
                        <a:pt x="43" y="839"/>
                        <a:pt x="43" y="823"/>
                        <a:pt x="43" y="807"/>
                      </a:cubicBezTo>
                      <a:cubicBezTo>
                        <a:pt x="84" y="810"/>
                        <a:pt x="125" y="813"/>
                        <a:pt x="166" y="815"/>
                      </a:cubicBezTo>
                      <a:cubicBezTo>
                        <a:pt x="166" y="830"/>
                        <a:pt x="166" y="844"/>
                        <a:pt x="166" y="858"/>
                      </a:cubicBezTo>
                      <a:close/>
                      <a:moveTo>
                        <a:pt x="166" y="688"/>
                      </a:moveTo>
                      <a:cubicBezTo>
                        <a:pt x="125" y="685"/>
                        <a:pt x="84" y="682"/>
                        <a:pt x="43" y="679"/>
                      </a:cubicBezTo>
                      <a:cubicBezTo>
                        <a:pt x="43" y="663"/>
                        <a:pt x="43" y="647"/>
                        <a:pt x="43" y="630"/>
                      </a:cubicBezTo>
                      <a:cubicBezTo>
                        <a:pt x="84" y="635"/>
                        <a:pt x="125" y="640"/>
                        <a:pt x="166" y="645"/>
                      </a:cubicBezTo>
                      <a:cubicBezTo>
                        <a:pt x="166" y="660"/>
                        <a:pt x="166" y="674"/>
                        <a:pt x="166" y="688"/>
                      </a:cubicBezTo>
                      <a:close/>
                      <a:moveTo>
                        <a:pt x="166" y="519"/>
                      </a:moveTo>
                      <a:cubicBezTo>
                        <a:pt x="125" y="513"/>
                        <a:pt x="84" y="508"/>
                        <a:pt x="43" y="502"/>
                      </a:cubicBezTo>
                      <a:cubicBezTo>
                        <a:pt x="43" y="486"/>
                        <a:pt x="43" y="470"/>
                        <a:pt x="43" y="454"/>
                      </a:cubicBezTo>
                      <a:cubicBezTo>
                        <a:pt x="84" y="461"/>
                        <a:pt x="125" y="468"/>
                        <a:pt x="166" y="475"/>
                      </a:cubicBezTo>
                      <a:cubicBezTo>
                        <a:pt x="166" y="490"/>
                        <a:pt x="166" y="504"/>
                        <a:pt x="166" y="519"/>
                      </a:cubicBezTo>
                      <a:close/>
                      <a:moveTo>
                        <a:pt x="166" y="349"/>
                      </a:moveTo>
                      <a:cubicBezTo>
                        <a:pt x="125" y="342"/>
                        <a:pt x="84" y="334"/>
                        <a:pt x="43" y="326"/>
                      </a:cubicBezTo>
                      <a:cubicBezTo>
                        <a:pt x="43" y="310"/>
                        <a:pt x="43" y="294"/>
                        <a:pt x="43" y="277"/>
                      </a:cubicBezTo>
                      <a:cubicBezTo>
                        <a:pt x="84" y="287"/>
                        <a:pt x="125" y="296"/>
                        <a:pt x="166" y="305"/>
                      </a:cubicBezTo>
                      <a:cubicBezTo>
                        <a:pt x="166" y="320"/>
                        <a:pt x="166" y="335"/>
                        <a:pt x="166" y="349"/>
                      </a:cubicBezTo>
                      <a:close/>
                      <a:moveTo>
                        <a:pt x="166" y="180"/>
                      </a:moveTo>
                      <a:cubicBezTo>
                        <a:pt x="43" y="150"/>
                        <a:pt x="43" y="150"/>
                        <a:pt x="43" y="150"/>
                      </a:cubicBezTo>
                      <a:cubicBezTo>
                        <a:pt x="43" y="101"/>
                        <a:pt x="43" y="101"/>
                        <a:pt x="43" y="101"/>
                      </a:cubicBezTo>
                      <a:cubicBezTo>
                        <a:pt x="166" y="135"/>
                        <a:pt x="166" y="135"/>
                        <a:pt x="166" y="135"/>
                      </a:cubicBezTo>
                      <a:lnTo>
                        <a:pt x="166" y="1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Freeform: Shape 62"/>
                <p:cNvSpPr>
                  <a:spLocks/>
                </p:cNvSpPr>
                <p:nvPr/>
              </p:nvSpPr>
              <p:spPr bwMode="auto">
                <a:xfrm>
                  <a:off x="6237649" y="1831669"/>
                  <a:ext cx="454320" cy="3502705"/>
                </a:xfrm>
                <a:custGeom>
                  <a:avLst/>
                  <a:gdLst>
                    <a:gd name="T0" fmla="*/ 101 w 238"/>
                    <a:gd name="T1" fmla="*/ 338 h 1833"/>
                    <a:gd name="T2" fmla="*/ 238 w 238"/>
                    <a:gd name="T3" fmla="*/ 1833 h 1833"/>
                    <a:gd name="T4" fmla="*/ 0 w 238"/>
                    <a:gd name="T5" fmla="*/ 116 h 1833"/>
                    <a:gd name="T6" fmla="*/ 191 w 238"/>
                    <a:gd name="T7" fmla="*/ 1675 h 1833"/>
                    <a:gd name="T8" fmla="*/ 124 w 238"/>
                    <a:gd name="T9" fmla="*/ 1613 h 1833"/>
                    <a:gd name="T10" fmla="*/ 191 w 238"/>
                    <a:gd name="T11" fmla="*/ 1675 h 1833"/>
                    <a:gd name="T12" fmla="*/ 124 w 238"/>
                    <a:gd name="T13" fmla="*/ 1569 h 1833"/>
                    <a:gd name="T14" fmla="*/ 191 w 238"/>
                    <a:gd name="T15" fmla="*/ 1529 h 1833"/>
                    <a:gd name="T16" fmla="*/ 191 w 238"/>
                    <a:gd name="T17" fmla="*/ 1487 h 1833"/>
                    <a:gd name="T18" fmla="*/ 124 w 238"/>
                    <a:gd name="T19" fmla="*/ 1429 h 1833"/>
                    <a:gd name="T20" fmla="*/ 191 w 238"/>
                    <a:gd name="T21" fmla="*/ 1487 h 1833"/>
                    <a:gd name="T22" fmla="*/ 124 w 238"/>
                    <a:gd name="T23" fmla="*/ 1386 h 1833"/>
                    <a:gd name="T24" fmla="*/ 191 w 238"/>
                    <a:gd name="T25" fmla="*/ 1341 h 1833"/>
                    <a:gd name="T26" fmla="*/ 191 w 238"/>
                    <a:gd name="T27" fmla="*/ 1299 h 1833"/>
                    <a:gd name="T28" fmla="*/ 124 w 238"/>
                    <a:gd name="T29" fmla="*/ 1245 h 1833"/>
                    <a:gd name="T30" fmla="*/ 191 w 238"/>
                    <a:gd name="T31" fmla="*/ 1299 h 1833"/>
                    <a:gd name="T32" fmla="*/ 124 w 238"/>
                    <a:gd name="T33" fmla="*/ 1202 h 1833"/>
                    <a:gd name="T34" fmla="*/ 191 w 238"/>
                    <a:gd name="T35" fmla="*/ 1153 h 1833"/>
                    <a:gd name="T36" fmla="*/ 191 w 238"/>
                    <a:gd name="T37" fmla="*/ 1111 h 1833"/>
                    <a:gd name="T38" fmla="*/ 124 w 238"/>
                    <a:gd name="T39" fmla="*/ 1062 h 1833"/>
                    <a:gd name="T40" fmla="*/ 191 w 238"/>
                    <a:gd name="T41" fmla="*/ 1111 h 1833"/>
                    <a:gd name="T42" fmla="*/ 124 w 238"/>
                    <a:gd name="T43" fmla="*/ 1018 h 1833"/>
                    <a:gd name="T44" fmla="*/ 191 w 238"/>
                    <a:gd name="T45" fmla="*/ 965 h 1833"/>
                    <a:gd name="T46" fmla="*/ 191 w 238"/>
                    <a:gd name="T47" fmla="*/ 923 h 1833"/>
                    <a:gd name="T48" fmla="*/ 124 w 238"/>
                    <a:gd name="T49" fmla="*/ 878 h 1833"/>
                    <a:gd name="T50" fmla="*/ 191 w 238"/>
                    <a:gd name="T51" fmla="*/ 923 h 1833"/>
                    <a:gd name="T52" fmla="*/ 124 w 238"/>
                    <a:gd name="T53" fmla="*/ 834 h 1833"/>
                    <a:gd name="T54" fmla="*/ 191 w 238"/>
                    <a:gd name="T55" fmla="*/ 777 h 1833"/>
                    <a:gd name="T56" fmla="*/ 191 w 238"/>
                    <a:gd name="T57" fmla="*/ 734 h 1833"/>
                    <a:gd name="T58" fmla="*/ 124 w 238"/>
                    <a:gd name="T59" fmla="*/ 694 h 1833"/>
                    <a:gd name="T60" fmla="*/ 191 w 238"/>
                    <a:gd name="T61" fmla="*/ 734 h 1833"/>
                    <a:gd name="T62" fmla="*/ 124 w 238"/>
                    <a:gd name="T63" fmla="*/ 650 h 1833"/>
                    <a:gd name="T64" fmla="*/ 191 w 238"/>
                    <a:gd name="T65" fmla="*/ 588 h 1833"/>
                    <a:gd name="T66" fmla="*/ 191 w 238"/>
                    <a:gd name="T67" fmla="*/ 546 h 1833"/>
                    <a:gd name="T68" fmla="*/ 124 w 238"/>
                    <a:gd name="T69" fmla="*/ 510 h 1833"/>
                    <a:gd name="T70" fmla="*/ 191 w 238"/>
                    <a:gd name="T71" fmla="*/ 546 h 1833"/>
                    <a:gd name="T72" fmla="*/ 124 w 238"/>
                    <a:gd name="T73" fmla="*/ 467 h 1833"/>
                    <a:gd name="T74" fmla="*/ 191 w 238"/>
                    <a:gd name="T75" fmla="*/ 400 h 1833"/>
                    <a:gd name="T76" fmla="*/ 191 w 238"/>
                    <a:gd name="T77" fmla="*/ 358 h 1833"/>
                    <a:gd name="T78" fmla="*/ 124 w 238"/>
                    <a:gd name="T79" fmla="*/ 326 h 1833"/>
                    <a:gd name="T80" fmla="*/ 191 w 238"/>
                    <a:gd name="T81" fmla="*/ 358 h 1833"/>
                    <a:gd name="T82" fmla="*/ 124 w 238"/>
                    <a:gd name="T83" fmla="*/ 283 h 1833"/>
                    <a:gd name="T84" fmla="*/ 191 w 238"/>
                    <a:gd name="T85" fmla="*/ 212 h 1833"/>
                    <a:gd name="T86" fmla="*/ 124 w 238"/>
                    <a:gd name="T87" fmla="*/ 143 h 1833"/>
                    <a:gd name="T88" fmla="*/ 191 w 238"/>
                    <a:gd name="T89" fmla="*/ 170 h 1833"/>
                    <a:gd name="T90" fmla="*/ 124 w 238"/>
                    <a:gd name="T91" fmla="*/ 143 h 1833"/>
                    <a:gd name="T92" fmla="*/ 191 w 238"/>
                    <a:gd name="T93" fmla="*/ 1717 h 1833"/>
                    <a:gd name="T94" fmla="*/ 124 w 238"/>
                    <a:gd name="T95" fmla="*/ 1753 h 1833"/>
                    <a:gd name="T96" fmla="*/ 83 w 238"/>
                    <a:gd name="T97" fmla="*/ 291 h 1833"/>
                    <a:gd name="T98" fmla="*/ 31 w 238"/>
                    <a:gd name="T99" fmla="*/ 270 h 1833"/>
                    <a:gd name="T100" fmla="*/ 83 w 238"/>
                    <a:gd name="T101" fmla="*/ 291 h 1833"/>
                    <a:gd name="T102" fmla="*/ 83 w 238"/>
                    <a:gd name="T103" fmla="*/ 160 h 1833"/>
                    <a:gd name="T104" fmla="*/ 31 w 238"/>
                    <a:gd name="T105" fmla="*/ 219 h 1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1833">
                      <a:moveTo>
                        <a:pt x="0" y="306"/>
                      </a:moveTo>
                      <a:cubicBezTo>
                        <a:pt x="101" y="338"/>
                        <a:pt x="101" y="338"/>
                        <a:pt x="101" y="338"/>
                      </a:cubicBezTo>
                      <a:cubicBezTo>
                        <a:pt x="101" y="1818"/>
                        <a:pt x="101" y="1818"/>
                        <a:pt x="101" y="1818"/>
                      </a:cubicBezTo>
                      <a:cubicBezTo>
                        <a:pt x="238" y="1833"/>
                        <a:pt x="238" y="1833"/>
                        <a:pt x="238" y="1833"/>
                      </a:cubicBezTo>
                      <a:cubicBezTo>
                        <a:pt x="238" y="0"/>
                        <a:pt x="238" y="0"/>
                        <a:pt x="238" y="0"/>
                      </a:cubicBezTo>
                      <a:cubicBezTo>
                        <a:pt x="0" y="116"/>
                        <a:pt x="0" y="116"/>
                        <a:pt x="0" y="116"/>
                      </a:cubicBezTo>
                      <a:lnTo>
                        <a:pt x="0" y="306"/>
                      </a:lnTo>
                      <a:close/>
                      <a:moveTo>
                        <a:pt x="191" y="1675"/>
                      </a:moveTo>
                      <a:cubicBezTo>
                        <a:pt x="169" y="1670"/>
                        <a:pt x="146" y="1666"/>
                        <a:pt x="124" y="1661"/>
                      </a:cubicBezTo>
                      <a:cubicBezTo>
                        <a:pt x="124" y="1645"/>
                        <a:pt x="124" y="1629"/>
                        <a:pt x="124" y="1613"/>
                      </a:cubicBezTo>
                      <a:cubicBezTo>
                        <a:pt x="146" y="1616"/>
                        <a:pt x="169" y="1620"/>
                        <a:pt x="191" y="1623"/>
                      </a:cubicBezTo>
                      <a:cubicBezTo>
                        <a:pt x="191" y="1640"/>
                        <a:pt x="191" y="1658"/>
                        <a:pt x="191" y="1675"/>
                      </a:cubicBezTo>
                      <a:close/>
                      <a:moveTo>
                        <a:pt x="191" y="1581"/>
                      </a:moveTo>
                      <a:cubicBezTo>
                        <a:pt x="169" y="1577"/>
                        <a:pt x="146" y="1573"/>
                        <a:pt x="124" y="1569"/>
                      </a:cubicBezTo>
                      <a:cubicBezTo>
                        <a:pt x="124" y="1553"/>
                        <a:pt x="124" y="1537"/>
                        <a:pt x="124" y="1521"/>
                      </a:cubicBezTo>
                      <a:cubicBezTo>
                        <a:pt x="146" y="1524"/>
                        <a:pt x="169" y="1526"/>
                        <a:pt x="191" y="1529"/>
                      </a:cubicBezTo>
                      <a:cubicBezTo>
                        <a:pt x="191" y="1546"/>
                        <a:pt x="191" y="1564"/>
                        <a:pt x="191" y="1581"/>
                      </a:cubicBezTo>
                      <a:close/>
                      <a:moveTo>
                        <a:pt x="191" y="1487"/>
                      </a:moveTo>
                      <a:cubicBezTo>
                        <a:pt x="169" y="1484"/>
                        <a:pt x="146" y="1481"/>
                        <a:pt x="124" y="1477"/>
                      </a:cubicBezTo>
                      <a:cubicBezTo>
                        <a:pt x="124" y="1461"/>
                        <a:pt x="124" y="1445"/>
                        <a:pt x="124" y="1429"/>
                      </a:cubicBezTo>
                      <a:cubicBezTo>
                        <a:pt x="146" y="1431"/>
                        <a:pt x="169" y="1433"/>
                        <a:pt x="191" y="1435"/>
                      </a:cubicBezTo>
                      <a:cubicBezTo>
                        <a:pt x="191" y="1452"/>
                        <a:pt x="191" y="1470"/>
                        <a:pt x="191" y="1487"/>
                      </a:cubicBezTo>
                      <a:close/>
                      <a:moveTo>
                        <a:pt x="191" y="1393"/>
                      </a:moveTo>
                      <a:cubicBezTo>
                        <a:pt x="169" y="1390"/>
                        <a:pt x="146" y="1388"/>
                        <a:pt x="124" y="1386"/>
                      </a:cubicBezTo>
                      <a:cubicBezTo>
                        <a:pt x="124" y="1369"/>
                        <a:pt x="124" y="1353"/>
                        <a:pt x="124" y="1337"/>
                      </a:cubicBezTo>
                      <a:cubicBezTo>
                        <a:pt x="146" y="1338"/>
                        <a:pt x="169" y="1340"/>
                        <a:pt x="191" y="1341"/>
                      </a:cubicBezTo>
                      <a:cubicBezTo>
                        <a:pt x="191" y="1358"/>
                        <a:pt x="191" y="1376"/>
                        <a:pt x="191" y="1393"/>
                      </a:cubicBezTo>
                      <a:close/>
                      <a:moveTo>
                        <a:pt x="191" y="1299"/>
                      </a:moveTo>
                      <a:cubicBezTo>
                        <a:pt x="169" y="1297"/>
                        <a:pt x="146" y="1295"/>
                        <a:pt x="124" y="1294"/>
                      </a:cubicBezTo>
                      <a:cubicBezTo>
                        <a:pt x="124" y="1278"/>
                        <a:pt x="124" y="1261"/>
                        <a:pt x="124" y="1245"/>
                      </a:cubicBezTo>
                      <a:cubicBezTo>
                        <a:pt x="146" y="1246"/>
                        <a:pt x="169" y="1246"/>
                        <a:pt x="191" y="1247"/>
                      </a:cubicBezTo>
                      <a:cubicBezTo>
                        <a:pt x="191" y="1264"/>
                        <a:pt x="191" y="1281"/>
                        <a:pt x="191" y="1299"/>
                      </a:cubicBezTo>
                      <a:close/>
                      <a:moveTo>
                        <a:pt x="191" y="1205"/>
                      </a:moveTo>
                      <a:cubicBezTo>
                        <a:pt x="169" y="1204"/>
                        <a:pt x="146" y="1203"/>
                        <a:pt x="124" y="1202"/>
                      </a:cubicBezTo>
                      <a:cubicBezTo>
                        <a:pt x="124" y="1186"/>
                        <a:pt x="124" y="1170"/>
                        <a:pt x="124" y="1153"/>
                      </a:cubicBezTo>
                      <a:cubicBezTo>
                        <a:pt x="146" y="1153"/>
                        <a:pt x="169" y="1153"/>
                        <a:pt x="191" y="1153"/>
                      </a:cubicBezTo>
                      <a:cubicBezTo>
                        <a:pt x="191" y="1170"/>
                        <a:pt x="191" y="1187"/>
                        <a:pt x="191" y="1205"/>
                      </a:cubicBezTo>
                      <a:close/>
                      <a:moveTo>
                        <a:pt x="191" y="1111"/>
                      </a:moveTo>
                      <a:cubicBezTo>
                        <a:pt x="169" y="1110"/>
                        <a:pt x="146" y="1110"/>
                        <a:pt x="124" y="1110"/>
                      </a:cubicBezTo>
                      <a:cubicBezTo>
                        <a:pt x="124" y="1094"/>
                        <a:pt x="124" y="1078"/>
                        <a:pt x="124" y="1062"/>
                      </a:cubicBezTo>
                      <a:cubicBezTo>
                        <a:pt x="146" y="1061"/>
                        <a:pt x="169" y="1060"/>
                        <a:pt x="191" y="1059"/>
                      </a:cubicBezTo>
                      <a:cubicBezTo>
                        <a:pt x="191" y="1076"/>
                        <a:pt x="191" y="1093"/>
                        <a:pt x="191" y="1111"/>
                      </a:cubicBezTo>
                      <a:close/>
                      <a:moveTo>
                        <a:pt x="191" y="1017"/>
                      </a:moveTo>
                      <a:cubicBezTo>
                        <a:pt x="169" y="1017"/>
                        <a:pt x="146" y="1018"/>
                        <a:pt x="124" y="1018"/>
                      </a:cubicBezTo>
                      <a:cubicBezTo>
                        <a:pt x="124" y="1002"/>
                        <a:pt x="124" y="986"/>
                        <a:pt x="124" y="970"/>
                      </a:cubicBezTo>
                      <a:cubicBezTo>
                        <a:pt x="146" y="968"/>
                        <a:pt x="169" y="966"/>
                        <a:pt x="191" y="965"/>
                      </a:cubicBezTo>
                      <a:cubicBezTo>
                        <a:pt x="191" y="982"/>
                        <a:pt x="191" y="999"/>
                        <a:pt x="191" y="1017"/>
                      </a:cubicBezTo>
                      <a:close/>
                      <a:moveTo>
                        <a:pt x="191" y="923"/>
                      </a:moveTo>
                      <a:cubicBezTo>
                        <a:pt x="169" y="924"/>
                        <a:pt x="146" y="925"/>
                        <a:pt x="124" y="926"/>
                      </a:cubicBezTo>
                      <a:cubicBezTo>
                        <a:pt x="124" y="910"/>
                        <a:pt x="124" y="894"/>
                        <a:pt x="124" y="878"/>
                      </a:cubicBezTo>
                      <a:cubicBezTo>
                        <a:pt x="146" y="875"/>
                        <a:pt x="169" y="873"/>
                        <a:pt x="191" y="871"/>
                      </a:cubicBezTo>
                      <a:cubicBezTo>
                        <a:pt x="191" y="888"/>
                        <a:pt x="191" y="905"/>
                        <a:pt x="191" y="923"/>
                      </a:cubicBezTo>
                      <a:close/>
                      <a:moveTo>
                        <a:pt x="191" y="828"/>
                      </a:moveTo>
                      <a:cubicBezTo>
                        <a:pt x="169" y="830"/>
                        <a:pt x="146" y="832"/>
                        <a:pt x="124" y="834"/>
                      </a:cubicBezTo>
                      <a:cubicBezTo>
                        <a:pt x="124" y="818"/>
                        <a:pt x="124" y="802"/>
                        <a:pt x="124" y="786"/>
                      </a:cubicBezTo>
                      <a:cubicBezTo>
                        <a:pt x="146" y="783"/>
                        <a:pt x="169" y="780"/>
                        <a:pt x="191" y="777"/>
                      </a:cubicBezTo>
                      <a:cubicBezTo>
                        <a:pt x="191" y="794"/>
                        <a:pt x="191" y="811"/>
                        <a:pt x="191" y="828"/>
                      </a:cubicBezTo>
                      <a:close/>
                      <a:moveTo>
                        <a:pt x="191" y="734"/>
                      </a:moveTo>
                      <a:cubicBezTo>
                        <a:pt x="169" y="737"/>
                        <a:pt x="146" y="740"/>
                        <a:pt x="124" y="742"/>
                      </a:cubicBezTo>
                      <a:cubicBezTo>
                        <a:pt x="124" y="726"/>
                        <a:pt x="124" y="710"/>
                        <a:pt x="124" y="694"/>
                      </a:cubicBezTo>
                      <a:cubicBezTo>
                        <a:pt x="146" y="690"/>
                        <a:pt x="169" y="686"/>
                        <a:pt x="191" y="682"/>
                      </a:cubicBezTo>
                      <a:cubicBezTo>
                        <a:pt x="191" y="700"/>
                        <a:pt x="191" y="717"/>
                        <a:pt x="191" y="734"/>
                      </a:cubicBezTo>
                      <a:close/>
                      <a:moveTo>
                        <a:pt x="191" y="640"/>
                      </a:moveTo>
                      <a:cubicBezTo>
                        <a:pt x="169" y="644"/>
                        <a:pt x="146" y="647"/>
                        <a:pt x="124" y="650"/>
                      </a:cubicBezTo>
                      <a:cubicBezTo>
                        <a:pt x="124" y="634"/>
                        <a:pt x="124" y="618"/>
                        <a:pt x="124" y="602"/>
                      </a:cubicBezTo>
                      <a:cubicBezTo>
                        <a:pt x="146" y="598"/>
                        <a:pt x="169" y="593"/>
                        <a:pt x="191" y="588"/>
                      </a:cubicBezTo>
                      <a:cubicBezTo>
                        <a:pt x="191" y="606"/>
                        <a:pt x="191" y="623"/>
                        <a:pt x="191" y="640"/>
                      </a:cubicBezTo>
                      <a:close/>
                      <a:moveTo>
                        <a:pt x="191" y="546"/>
                      </a:moveTo>
                      <a:cubicBezTo>
                        <a:pt x="169" y="550"/>
                        <a:pt x="146" y="554"/>
                        <a:pt x="124" y="559"/>
                      </a:cubicBezTo>
                      <a:cubicBezTo>
                        <a:pt x="124" y="542"/>
                        <a:pt x="124" y="526"/>
                        <a:pt x="124" y="510"/>
                      </a:cubicBezTo>
                      <a:cubicBezTo>
                        <a:pt x="146" y="505"/>
                        <a:pt x="169" y="500"/>
                        <a:pt x="191" y="494"/>
                      </a:cubicBezTo>
                      <a:cubicBezTo>
                        <a:pt x="191" y="512"/>
                        <a:pt x="191" y="529"/>
                        <a:pt x="191" y="546"/>
                      </a:cubicBezTo>
                      <a:close/>
                      <a:moveTo>
                        <a:pt x="191" y="452"/>
                      </a:moveTo>
                      <a:cubicBezTo>
                        <a:pt x="169" y="457"/>
                        <a:pt x="146" y="462"/>
                        <a:pt x="124" y="467"/>
                      </a:cubicBezTo>
                      <a:cubicBezTo>
                        <a:pt x="124" y="451"/>
                        <a:pt x="124" y="434"/>
                        <a:pt x="124" y="418"/>
                      </a:cubicBezTo>
                      <a:cubicBezTo>
                        <a:pt x="146" y="412"/>
                        <a:pt x="169" y="406"/>
                        <a:pt x="191" y="400"/>
                      </a:cubicBezTo>
                      <a:cubicBezTo>
                        <a:pt x="191" y="418"/>
                        <a:pt x="191" y="435"/>
                        <a:pt x="191" y="452"/>
                      </a:cubicBezTo>
                      <a:close/>
                      <a:moveTo>
                        <a:pt x="191" y="358"/>
                      </a:moveTo>
                      <a:cubicBezTo>
                        <a:pt x="169" y="364"/>
                        <a:pt x="146" y="369"/>
                        <a:pt x="124" y="375"/>
                      </a:cubicBezTo>
                      <a:cubicBezTo>
                        <a:pt x="124" y="359"/>
                        <a:pt x="124" y="343"/>
                        <a:pt x="124" y="326"/>
                      </a:cubicBezTo>
                      <a:cubicBezTo>
                        <a:pt x="146" y="320"/>
                        <a:pt x="169" y="313"/>
                        <a:pt x="191" y="306"/>
                      </a:cubicBezTo>
                      <a:cubicBezTo>
                        <a:pt x="191" y="323"/>
                        <a:pt x="191" y="341"/>
                        <a:pt x="191" y="358"/>
                      </a:cubicBezTo>
                      <a:close/>
                      <a:moveTo>
                        <a:pt x="191" y="264"/>
                      </a:moveTo>
                      <a:cubicBezTo>
                        <a:pt x="169" y="270"/>
                        <a:pt x="146" y="277"/>
                        <a:pt x="124" y="283"/>
                      </a:cubicBezTo>
                      <a:cubicBezTo>
                        <a:pt x="124" y="267"/>
                        <a:pt x="124" y="251"/>
                        <a:pt x="124" y="235"/>
                      </a:cubicBezTo>
                      <a:cubicBezTo>
                        <a:pt x="146" y="227"/>
                        <a:pt x="169" y="220"/>
                        <a:pt x="191" y="212"/>
                      </a:cubicBezTo>
                      <a:cubicBezTo>
                        <a:pt x="191" y="229"/>
                        <a:pt x="191" y="247"/>
                        <a:pt x="191" y="264"/>
                      </a:cubicBezTo>
                      <a:close/>
                      <a:moveTo>
                        <a:pt x="124" y="143"/>
                      </a:moveTo>
                      <a:cubicBezTo>
                        <a:pt x="191" y="118"/>
                        <a:pt x="191" y="118"/>
                        <a:pt x="191" y="118"/>
                      </a:cubicBezTo>
                      <a:cubicBezTo>
                        <a:pt x="191" y="170"/>
                        <a:pt x="191" y="170"/>
                        <a:pt x="191" y="170"/>
                      </a:cubicBezTo>
                      <a:cubicBezTo>
                        <a:pt x="124" y="191"/>
                        <a:pt x="124" y="191"/>
                        <a:pt x="124" y="191"/>
                      </a:cubicBezTo>
                      <a:lnTo>
                        <a:pt x="124" y="143"/>
                      </a:lnTo>
                      <a:close/>
                      <a:moveTo>
                        <a:pt x="124" y="1705"/>
                      </a:moveTo>
                      <a:cubicBezTo>
                        <a:pt x="191" y="1717"/>
                        <a:pt x="191" y="1717"/>
                        <a:pt x="191" y="1717"/>
                      </a:cubicBezTo>
                      <a:cubicBezTo>
                        <a:pt x="191" y="1769"/>
                        <a:pt x="191" y="1769"/>
                        <a:pt x="191" y="1769"/>
                      </a:cubicBezTo>
                      <a:cubicBezTo>
                        <a:pt x="124" y="1753"/>
                        <a:pt x="124" y="1753"/>
                        <a:pt x="124" y="1753"/>
                      </a:cubicBezTo>
                      <a:lnTo>
                        <a:pt x="124" y="1705"/>
                      </a:lnTo>
                      <a:close/>
                      <a:moveTo>
                        <a:pt x="83" y="291"/>
                      </a:moveTo>
                      <a:cubicBezTo>
                        <a:pt x="65" y="297"/>
                        <a:pt x="48" y="302"/>
                        <a:pt x="31" y="308"/>
                      </a:cubicBezTo>
                      <a:cubicBezTo>
                        <a:pt x="31" y="295"/>
                        <a:pt x="31" y="283"/>
                        <a:pt x="31" y="270"/>
                      </a:cubicBezTo>
                      <a:cubicBezTo>
                        <a:pt x="48" y="264"/>
                        <a:pt x="65" y="257"/>
                        <a:pt x="83" y="251"/>
                      </a:cubicBezTo>
                      <a:cubicBezTo>
                        <a:pt x="83" y="264"/>
                        <a:pt x="83" y="278"/>
                        <a:pt x="83" y="291"/>
                      </a:cubicBezTo>
                      <a:close/>
                      <a:moveTo>
                        <a:pt x="31" y="182"/>
                      </a:moveTo>
                      <a:cubicBezTo>
                        <a:pt x="83" y="160"/>
                        <a:pt x="83" y="160"/>
                        <a:pt x="83" y="160"/>
                      </a:cubicBezTo>
                      <a:cubicBezTo>
                        <a:pt x="83" y="201"/>
                        <a:pt x="83" y="201"/>
                        <a:pt x="83" y="201"/>
                      </a:cubicBezTo>
                      <a:cubicBezTo>
                        <a:pt x="31" y="219"/>
                        <a:pt x="31" y="219"/>
                        <a:pt x="31" y="219"/>
                      </a:cubicBezTo>
                      <a:lnTo>
                        <a:pt x="31" y="18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Freeform: Shape 63"/>
                <p:cNvSpPr>
                  <a:spLocks/>
                </p:cNvSpPr>
                <p:nvPr/>
              </p:nvSpPr>
              <p:spPr bwMode="auto">
                <a:xfrm>
                  <a:off x="6019628" y="2373459"/>
                  <a:ext cx="395572" cy="3043163"/>
                </a:xfrm>
                <a:custGeom>
                  <a:avLst/>
                  <a:gdLst>
                    <a:gd name="T0" fmla="*/ 207 w 207"/>
                    <a:gd name="T1" fmla="*/ 1543 h 1593"/>
                    <a:gd name="T2" fmla="*/ 0 w 207"/>
                    <a:gd name="T3" fmla="*/ 0 h 1593"/>
                    <a:gd name="T4" fmla="*/ 29 w 207"/>
                    <a:gd name="T5" fmla="*/ 94 h 1593"/>
                    <a:gd name="T6" fmla="*/ 180 w 207"/>
                    <a:gd name="T7" fmla="*/ 179 h 1593"/>
                    <a:gd name="T8" fmla="*/ 29 w 207"/>
                    <a:gd name="T9" fmla="*/ 94 h 1593"/>
                    <a:gd name="T10" fmla="*/ 180 w 207"/>
                    <a:gd name="T11" fmla="*/ 241 h 1593"/>
                    <a:gd name="T12" fmla="*/ 29 w 207"/>
                    <a:gd name="T13" fmla="*/ 241 h 1593"/>
                    <a:gd name="T14" fmla="*/ 29 w 207"/>
                    <a:gd name="T15" fmla="*/ 306 h 1593"/>
                    <a:gd name="T16" fmla="*/ 180 w 207"/>
                    <a:gd name="T17" fmla="*/ 378 h 1593"/>
                    <a:gd name="T18" fmla="*/ 29 w 207"/>
                    <a:gd name="T19" fmla="*/ 306 h 1593"/>
                    <a:gd name="T20" fmla="*/ 180 w 207"/>
                    <a:gd name="T21" fmla="*/ 441 h 1593"/>
                    <a:gd name="T22" fmla="*/ 29 w 207"/>
                    <a:gd name="T23" fmla="*/ 454 h 1593"/>
                    <a:gd name="T24" fmla="*/ 29 w 207"/>
                    <a:gd name="T25" fmla="*/ 519 h 1593"/>
                    <a:gd name="T26" fmla="*/ 180 w 207"/>
                    <a:gd name="T27" fmla="*/ 578 h 1593"/>
                    <a:gd name="T28" fmla="*/ 29 w 207"/>
                    <a:gd name="T29" fmla="*/ 519 h 1593"/>
                    <a:gd name="T30" fmla="*/ 180 w 207"/>
                    <a:gd name="T31" fmla="*/ 641 h 1593"/>
                    <a:gd name="T32" fmla="*/ 29 w 207"/>
                    <a:gd name="T33" fmla="*/ 666 h 1593"/>
                    <a:gd name="T34" fmla="*/ 29 w 207"/>
                    <a:gd name="T35" fmla="*/ 731 h 1593"/>
                    <a:gd name="T36" fmla="*/ 180 w 207"/>
                    <a:gd name="T37" fmla="*/ 777 h 1593"/>
                    <a:gd name="T38" fmla="*/ 29 w 207"/>
                    <a:gd name="T39" fmla="*/ 731 h 1593"/>
                    <a:gd name="T40" fmla="*/ 180 w 207"/>
                    <a:gd name="T41" fmla="*/ 841 h 1593"/>
                    <a:gd name="T42" fmla="*/ 29 w 207"/>
                    <a:gd name="T43" fmla="*/ 878 h 1593"/>
                    <a:gd name="T44" fmla="*/ 29 w 207"/>
                    <a:gd name="T45" fmla="*/ 943 h 1593"/>
                    <a:gd name="T46" fmla="*/ 180 w 207"/>
                    <a:gd name="T47" fmla="*/ 976 h 1593"/>
                    <a:gd name="T48" fmla="*/ 29 w 207"/>
                    <a:gd name="T49" fmla="*/ 943 h 1593"/>
                    <a:gd name="T50" fmla="*/ 180 w 207"/>
                    <a:gd name="T51" fmla="*/ 1041 h 1593"/>
                    <a:gd name="T52" fmla="*/ 29 w 207"/>
                    <a:gd name="T53" fmla="*/ 1091 h 1593"/>
                    <a:gd name="T54" fmla="*/ 29 w 207"/>
                    <a:gd name="T55" fmla="*/ 1156 h 1593"/>
                    <a:gd name="T56" fmla="*/ 180 w 207"/>
                    <a:gd name="T57" fmla="*/ 1175 h 1593"/>
                    <a:gd name="T58" fmla="*/ 29 w 207"/>
                    <a:gd name="T59" fmla="*/ 1156 h 1593"/>
                    <a:gd name="T60" fmla="*/ 180 w 207"/>
                    <a:gd name="T61" fmla="*/ 1241 h 1593"/>
                    <a:gd name="T62" fmla="*/ 29 w 207"/>
                    <a:gd name="T63" fmla="*/ 1303 h 1593"/>
                    <a:gd name="T64" fmla="*/ 29 w 207"/>
                    <a:gd name="T65" fmla="*/ 1368 h 1593"/>
                    <a:gd name="T66" fmla="*/ 180 w 207"/>
                    <a:gd name="T67" fmla="*/ 1375 h 1593"/>
                    <a:gd name="T68" fmla="*/ 29 w 207"/>
                    <a:gd name="T69" fmla="*/ 1368 h 1593"/>
                    <a:gd name="T70" fmla="*/ 180 w 207"/>
                    <a:gd name="T71" fmla="*/ 1441 h 1593"/>
                    <a:gd name="T72" fmla="*/ 29 w 207"/>
                    <a:gd name="T73" fmla="*/ 1515 h 1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7" h="1593">
                      <a:moveTo>
                        <a:pt x="0" y="1593"/>
                      </a:moveTo>
                      <a:cubicBezTo>
                        <a:pt x="207" y="1543"/>
                        <a:pt x="207" y="1543"/>
                        <a:pt x="207" y="1543"/>
                      </a:cubicBezTo>
                      <a:cubicBezTo>
                        <a:pt x="207" y="68"/>
                        <a:pt x="207" y="68"/>
                        <a:pt x="207" y="68"/>
                      </a:cubicBezTo>
                      <a:cubicBezTo>
                        <a:pt x="0" y="0"/>
                        <a:pt x="0" y="0"/>
                        <a:pt x="0" y="0"/>
                      </a:cubicBezTo>
                      <a:lnTo>
                        <a:pt x="0" y="1593"/>
                      </a:lnTo>
                      <a:close/>
                      <a:moveTo>
                        <a:pt x="29" y="94"/>
                      </a:moveTo>
                      <a:cubicBezTo>
                        <a:pt x="180" y="141"/>
                        <a:pt x="180" y="141"/>
                        <a:pt x="180" y="141"/>
                      </a:cubicBezTo>
                      <a:cubicBezTo>
                        <a:pt x="180" y="179"/>
                        <a:pt x="180" y="179"/>
                        <a:pt x="180" y="179"/>
                      </a:cubicBezTo>
                      <a:cubicBezTo>
                        <a:pt x="29" y="135"/>
                        <a:pt x="29" y="135"/>
                        <a:pt x="29" y="135"/>
                      </a:cubicBezTo>
                      <a:lnTo>
                        <a:pt x="29" y="94"/>
                      </a:lnTo>
                      <a:close/>
                      <a:moveTo>
                        <a:pt x="29" y="200"/>
                      </a:moveTo>
                      <a:cubicBezTo>
                        <a:pt x="79" y="214"/>
                        <a:pt x="130" y="228"/>
                        <a:pt x="180" y="241"/>
                      </a:cubicBezTo>
                      <a:cubicBezTo>
                        <a:pt x="180" y="254"/>
                        <a:pt x="180" y="266"/>
                        <a:pt x="180" y="279"/>
                      </a:cubicBezTo>
                      <a:cubicBezTo>
                        <a:pt x="130" y="266"/>
                        <a:pt x="79" y="254"/>
                        <a:pt x="29" y="241"/>
                      </a:cubicBezTo>
                      <a:cubicBezTo>
                        <a:pt x="29" y="228"/>
                        <a:pt x="29" y="214"/>
                        <a:pt x="29" y="200"/>
                      </a:cubicBezTo>
                      <a:close/>
                      <a:moveTo>
                        <a:pt x="29" y="306"/>
                      </a:moveTo>
                      <a:cubicBezTo>
                        <a:pt x="79" y="318"/>
                        <a:pt x="130" y="330"/>
                        <a:pt x="180" y="341"/>
                      </a:cubicBezTo>
                      <a:cubicBezTo>
                        <a:pt x="180" y="354"/>
                        <a:pt x="180" y="366"/>
                        <a:pt x="180" y="378"/>
                      </a:cubicBezTo>
                      <a:cubicBezTo>
                        <a:pt x="130" y="368"/>
                        <a:pt x="79" y="358"/>
                        <a:pt x="29" y="348"/>
                      </a:cubicBezTo>
                      <a:cubicBezTo>
                        <a:pt x="29" y="334"/>
                        <a:pt x="29" y="320"/>
                        <a:pt x="29" y="306"/>
                      </a:cubicBezTo>
                      <a:close/>
                      <a:moveTo>
                        <a:pt x="29" y="413"/>
                      </a:moveTo>
                      <a:cubicBezTo>
                        <a:pt x="79" y="422"/>
                        <a:pt x="130" y="432"/>
                        <a:pt x="180" y="441"/>
                      </a:cubicBezTo>
                      <a:cubicBezTo>
                        <a:pt x="180" y="453"/>
                        <a:pt x="180" y="466"/>
                        <a:pt x="180" y="478"/>
                      </a:cubicBezTo>
                      <a:cubicBezTo>
                        <a:pt x="130" y="470"/>
                        <a:pt x="79" y="462"/>
                        <a:pt x="29" y="454"/>
                      </a:cubicBezTo>
                      <a:cubicBezTo>
                        <a:pt x="29" y="440"/>
                        <a:pt x="29" y="426"/>
                        <a:pt x="29" y="413"/>
                      </a:cubicBezTo>
                      <a:close/>
                      <a:moveTo>
                        <a:pt x="29" y="519"/>
                      </a:moveTo>
                      <a:cubicBezTo>
                        <a:pt x="79" y="526"/>
                        <a:pt x="130" y="534"/>
                        <a:pt x="180" y="541"/>
                      </a:cubicBezTo>
                      <a:cubicBezTo>
                        <a:pt x="180" y="553"/>
                        <a:pt x="180" y="565"/>
                        <a:pt x="180" y="578"/>
                      </a:cubicBezTo>
                      <a:cubicBezTo>
                        <a:pt x="130" y="572"/>
                        <a:pt x="79" y="566"/>
                        <a:pt x="29" y="560"/>
                      </a:cubicBezTo>
                      <a:cubicBezTo>
                        <a:pt x="29" y="546"/>
                        <a:pt x="29" y="532"/>
                        <a:pt x="29" y="519"/>
                      </a:cubicBezTo>
                      <a:close/>
                      <a:moveTo>
                        <a:pt x="29" y="625"/>
                      </a:moveTo>
                      <a:cubicBezTo>
                        <a:pt x="79" y="630"/>
                        <a:pt x="130" y="636"/>
                        <a:pt x="180" y="641"/>
                      </a:cubicBezTo>
                      <a:cubicBezTo>
                        <a:pt x="180" y="653"/>
                        <a:pt x="180" y="665"/>
                        <a:pt x="180" y="677"/>
                      </a:cubicBezTo>
                      <a:cubicBezTo>
                        <a:pt x="130" y="674"/>
                        <a:pt x="79" y="670"/>
                        <a:pt x="29" y="666"/>
                      </a:cubicBezTo>
                      <a:cubicBezTo>
                        <a:pt x="29" y="652"/>
                        <a:pt x="29" y="639"/>
                        <a:pt x="29" y="625"/>
                      </a:cubicBezTo>
                      <a:close/>
                      <a:moveTo>
                        <a:pt x="29" y="731"/>
                      </a:moveTo>
                      <a:cubicBezTo>
                        <a:pt x="79" y="734"/>
                        <a:pt x="130" y="738"/>
                        <a:pt x="180" y="741"/>
                      </a:cubicBezTo>
                      <a:cubicBezTo>
                        <a:pt x="180" y="753"/>
                        <a:pt x="180" y="765"/>
                        <a:pt x="180" y="777"/>
                      </a:cubicBezTo>
                      <a:cubicBezTo>
                        <a:pt x="130" y="775"/>
                        <a:pt x="79" y="774"/>
                        <a:pt x="29" y="772"/>
                      </a:cubicBezTo>
                      <a:cubicBezTo>
                        <a:pt x="29" y="759"/>
                        <a:pt x="29" y="745"/>
                        <a:pt x="29" y="731"/>
                      </a:cubicBezTo>
                      <a:close/>
                      <a:moveTo>
                        <a:pt x="29" y="837"/>
                      </a:moveTo>
                      <a:cubicBezTo>
                        <a:pt x="79" y="838"/>
                        <a:pt x="130" y="840"/>
                        <a:pt x="180" y="841"/>
                      </a:cubicBezTo>
                      <a:cubicBezTo>
                        <a:pt x="180" y="853"/>
                        <a:pt x="180" y="865"/>
                        <a:pt x="180" y="876"/>
                      </a:cubicBezTo>
                      <a:cubicBezTo>
                        <a:pt x="130" y="877"/>
                        <a:pt x="79" y="878"/>
                        <a:pt x="29" y="878"/>
                      </a:cubicBezTo>
                      <a:cubicBezTo>
                        <a:pt x="29" y="865"/>
                        <a:pt x="29" y="851"/>
                        <a:pt x="29" y="837"/>
                      </a:cubicBezTo>
                      <a:close/>
                      <a:moveTo>
                        <a:pt x="29" y="943"/>
                      </a:moveTo>
                      <a:cubicBezTo>
                        <a:pt x="79" y="943"/>
                        <a:pt x="130" y="942"/>
                        <a:pt x="180" y="941"/>
                      </a:cubicBezTo>
                      <a:cubicBezTo>
                        <a:pt x="180" y="953"/>
                        <a:pt x="180" y="964"/>
                        <a:pt x="180" y="976"/>
                      </a:cubicBezTo>
                      <a:cubicBezTo>
                        <a:pt x="130" y="979"/>
                        <a:pt x="79" y="982"/>
                        <a:pt x="29" y="985"/>
                      </a:cubicBezTo>
                      <a:cubicBezTo>
                        <a:pt x="29" y="971"/>
                        <a:pt x="29" y="957"/>
                        <a:pt x="29" y="943"/>
                      </a:cubicBezTo>
                      <a:close/>
                      <a:moveTo>
                        <a:pt x="29" y="1049"/>
                      </a:moveTo>
                      <a:cubicBezTo>
                        <a:pt x="79" y="1047"/>
                        <a:pt x="130" y="1044"/>
                        <a:pt x="180" y="1041"/>
                      </a:cubicBezTo>
                      <a:cubicBezTo>
                        <a:pt x="180" y="1053"/>
                        <a:pt x="180" y="1064"/>
                        <a:pt x="180" y="1076"/>
                      </a:cubicBezTo>
                      <a:cubicBezTo>
                        <a:pt x="130" y="1081"/>
                        <a:pt x="79" y="1086"/>
                        <a:pt x="29" y="1091"/>
                      </a:cubicBezTo>
                      <a:cubicBezTo>
                        <a:pt x="29" y="1077"/>
                        <a:pt x="29" y="1063"/>
                        <a:pt x="29" y="1049"/>
                      </a:cubicBezTo>
                      <a:close/>
                      <a:moveTo>
                        <a:pt x="29" y="1156"/>
                      </a:moveTo>
                      <a:cubicBezTo>
                        <a:pt x="79" y="1151"/>
                        <a:pt x="130" y="1146"/>
                        <a:pt x="180" y="1141"/>
                      </a:cubicBezTo>
                      <a:cubicBezTo>
                        <a:pt x="180" y="1152"/>
                        <a:pt x="180" y="1164"/>
                        <a:pt x="180" y="1175"/>
                      </a:cubicBezTo>
                      <a:cubicBezTo>
                        <a:pt x="130" y="1183"/>
                        <a:pt x="79" y="1190"/>
                        <a:pt x="29" y="1197"/>
                      </a:cubicBezTo>
                      <a:cubicBezTo>
                        <a:pt x="29" y="1183"/>
                        <a:pt x="29" y="1169"/>
                        <a:pt x="29" y="1156"/>
                      </a:cubicBezTo>
                      <a:close/>
                      <a:moveTo>
                        <a:pt x="29" y="1262"/>
                      </a:moveTo>
                      <a:cubicBezTo>
                        <a:pt x="79" y="1255"/>
                        <a:pt x="130" y="1248"/>
                        <a:pt x="180" y="1241"/>
                      </a:cubicBezTo>
                      <a:cubicBezTo>
                        <a:pt x="180" y="1252"/>
                        <a:pt x="180" y="1264"/>
                        <a:pt x="180" y="1275"/>
                      </a:cubicBezTo>
                      <a:cubicBezTo>
                        <a:pt x="130" y="1284"/>
                        <a:pt x="79" y="1294"/>
                        <a:pt x="29" y="1303"/>
                      </a:cubicBezTo>
                      <a:cubicBezTo>
                        <a:pt x="29" y="1289"/>
                        <a:pt x="29" y="1276"/>
                        <a:pt x="29" y="1262"/>
                      </a:cubicBezTo>
                      <a:close/>
                      <a:moveTo>
                        <a:pt x="29" y="1368"/>
                      </a:moveTo>
                      <a:cubicBezTo>
                        <a:pt x="79" y="1359"/>
                        <a:pt x="130" y="1350"/>
                        <a:pt x="180" y="1341"/>
                      </a:cubicBezTo>
                      <a:cubicBezTo>
                        <a:pt x="180" y="1352"/>
                        <a:pt x="180" y="1363"/>
                        <a:pt x="180" y="1375"/>
                      </a:cubicBezTo>
                      <a:cubicBezTo>
                        <a:pt x="130" y="1386"/>
                        <a:pt x="79" y="1398"/>
                        <a:pt x="29" y="1409"/>
                      </a:cubicBezTo>
                      <a:cubicBezTo>
                        <a:pt x="29" y="1395"/>
                        <a:pt x="29" y="1382"/>
                        <a:pt x="29" y="1368"/>
                      </a:cubicBezTo>
                      <a:close/>
                      <a:moveTo>
                        <a:pt x="29" y="1474"/>
                      </a:moveTo>
                      <a:cubicBezTo>
                        <a:pt x="180" y="1441"/>
                        <a:pt x="180" y="1441"/>
                        <a:pt x="180" y="1441"/>
                      </a:cubicBezTo>
                      <a:cubicBezTo>
                        <a:pt x="180" y="1474"/>
                        <a:pt x="180" y="1474"/>
                        <a:pt x="180" y="1474"/>
                      </a:cubicBezTo>
                      <a:cubicBezTo>
                        <a:pt x="29" y="1515"/>
                        <a:pt x="29" y="1515"/>
                        <a:pt x="29" y="1515"/>
                      </a:cubicBezTo>
                      <a:lnTo>
                        <a:pt x="29" y="14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Freeform: Shape 64"/>
                <p:cNvSpPr>
                  <a:spLocks/>
                </p:cNvSpPr>
                <p:nvPr/>
              </p:nvSpPr>
              <p:spPr bwMode="auto">
                <a:xfrm>
                  <a:off x="5227178" y="2377376"/>
                  <a:ext cx="759812" cy="3036635"/>
                </a:xfrm>
                <a:custGeom>
                  <a:avLst/>
                  <a:gdLst>
                    <a:gd name="T0" fmla="*/ 329 w 398"/>
                    <a:gd name="T1" fmla="*/ 1511 h 1590"/>
                    <a:gd name="T2" fmla="*/ 263 w 398"/>
                    <a:gd name="T3" fmla="*/ 1423 h 1590"/>
                    <a:gd name="T4" fmla="*/ 263 w 398"/>
                    <a:gd name="T5" fmla="*/ 1299 h 1590"/>
                    <a:gd name="T6" fmla="*/ 329 w 398"/>
                    <a:gd name="T7" fmla="*/ 1222 h 1590"/>
                    <a:gd name="T8" fmla="*/ 329 w 398"/>
                    <a:gd name="T9" fmla="*/ 1189 h 1590"/>
                    <a:gd name="T10" fmla="*/ 329 w 398"/>
                    <a:gd name="T11" fmla="*/ 1029 h 1590"/>
                    <a:gd name="T12" fmla="*/ 263 w 398"/>
                    <a:gd name="T13" fmla="*/ 950 h 1590"/>
                    <a:gd name="T14" fmla="*/ 263 w 398"/>
                    <a:gd name="T15" fmla="*/ 827 h 1590"/>
                    <a:gd name="T16" fmla="*/ 329 w 398"/>
                    <a:gd name="T17" fmla="*/ 740 h 1590"/>
                    <a:gd name="T18" fmla="*/ 329 w 398"/>
                    <a:gd name="T19" fmla="*/ 707 h 1590"/>
                    <a:gd name="T20" fmla="*/ 329 w 398"/>
                    <a:gd name="T21" fmla="*/ 627 h 1590"/>
                    <a:gd name="T22" fmla="*/ 263 w 398"/>
                    <a:gd name="T23" fmla="*/ 478 h 1590"/>
                    <a:gd name="T24" fmla="*/ 263 w 398"/>
                    <a:gd name="T25" fmla="*/ 355 h 1590"/>
                    <a:gd name="T26" fmla="*/ 329 w 398"/>
                    <a:gd name="T27" fmla="*/ 258 h 1590"/>
                    <a:gd name="T28" fmla="*/ 329 w 398"/>
                    <a:gd name="T29" fmla="*/ 225 h 1590"/>
                    <a:gd name="T30" fmla="*/ 177 w 398"/>
                    <a:gd name="T31" fmla="*/ 145 h 1590"/>
                    <a:gd name="T32" fmla="*/ 219 w 398"/>
                    <a:gd name="T33" fmla="*/ 209 h 1590"/>
                    <a:gd name="T34" fmla="*/ 219 w 398"/>
                    <a:gd name="T35" fmla="*/ 330 h 1590"/>
                    <a:gd name="T36" fmla="*/ 176 w 398"/>
                    <a:gd name="T37" fmla="*/ 416 h 1590"/>
                    <a:gd name="T38" fmla="*/ 176 w 398"/>
                    <a:gd name="T39" fmla="*/ 452 h 1590"/>
                    <a:gd name="T40" fmla="*/ 176 w 398"/>
                    <a:gd name="T41" fmla="*/ 605 h 1590"/>
                    <a:gd name="T42" fmla="*/ 218 w 398"/>
                    <a:gd name="T43" fmla="*/ 675 h 1590"/>
                    <a:gd name="T44" fmla="*/ 218 w 398"/>
                    <a:gd name="T45" fmla="*/ 795 h 1590"/>
                    <a:gd name="T46" fmla="*/ 175 w 398"/>
                    <a:gd name="T47" fmla="*/ 875 h 1590"/>
                    <a:gd name="T48" fmla="*/ 175 w 398"/>
                    <a:gd name="T49" fmla="*/ 911 h 1590"/>
                    <a:gd name="T50" fmla="*/ 175 w 398"/>
                    <a:gd name="T51" fmla="*/ 1064 h 1590"/>
                    <a:gd name="T52" fmla="*/ 217 w 398"/>
                    <a:gd name="T53" fmla="*/ 1141 h 1590"/>
                    <a:gd name="T54" fmla="*/ 217 w 398"/>
                    <a:gd name="T55" fmla="*/ 1261 h 1590"/>
                    <a:gd name="T56" fmla="*/ 174 w 398"/>
                    <a:gd name="T57" fmla="*/ 1335 h 1590"/>
                    <a:gd name="T58" fmla="*/ 174 w 398"/>
                    <a:gd name="T59" fmla="*/ 1371 h 1590"/>
                    <a:gd name="T60" fmla="*/ 139 w 398"/>
                    <a:gd name="T61" fmla="*/ 1485 h 1590"/>
                    <a:gd name="T62" fmla="*/ 109 w 398"/>
                    <a:gd name="T63" fmla="*/ 1405 h 1590"/>
                    <a:gd name="T64" fmla="*/ 139 w 398"/>
                    <a:gd name="T65" fmla="*/ 1294 h 1590"/>
                    <a:gd name="T66" fmla="*/ 139 w 398"/>
                    <a:gd name="T67" fmla="*/ 1218 h 1590"/>
                    <a:gd name="T68" fmla="*/ 109 w 398"/>
                    <a:gd name="T69" fmla="*/ 1180 h 1590"/>
                    <a:gd name="T70" fmla="*/ 109 w 398"/>
                    <a:gd name="T71" fmla="*/ 1030 h 1590"/>
                    <a:gd name="T72" fmla="*/ 109 w 398"/>
                    <a:gd name="T73" fmla="*/ 955 h 1590"/>
                    <a:gd name="T74" fmla="*/ 109 w 398"/>
                    <a:gd name="T75" fmla="*/ 842 h 1590"/>
                    <a:gd name="T76" fmla="*/ 139 w 398"/>
                    <a:gd name="T77" fmla="*/ 763 h 1590"/>
                    <a:gd name="T78" fmla="*/ 139 w 398"/>
                    <a:gd name="T79" fmla="*/ 727 h 1590"/>
                    <a:gd name="T80" fmla="*/ 139 w 398"/>
                    <a:gd name="T81" fmla="*/ 575 h 1590"/>
                    <a:gd name="T82" fmla="*/ 109 w 398"/>
                    <a:gd name="T83" fmla="*/ 505 h 1590"/>
                    <a:gd name="T84" fmla="*/ 109 w 398"/>
                    <a:gd name="T85" fmla="*/ 392 h 1590"/>
                    <a:gd name="T86" fmla="*/ 139 w 398"/>
                    <a:gd name="T87" fmla="*/ 348 h 1590"/>
                    <a:gd name="T88" fmla="*/ 139 w 398"/>
                    <a:gd name="T89" fmla="*/ 272 h 1590"/>
                    <a:gd name="T90" fmla="*/ 81 w 398"/>
                    <a:gd name="T91" fmla="*/ 1478 h 1590"/>
                    <a:gd name="T92" fmla="*/ 54 w 398"/>
                    <a:gd name="T93" fmla="*/ 1400 h 1590"/>
                    <a:gd name="T94" fmla="*/ 54 w 398"/>
                    <a:gd name="T95" fmla="*/ 1291 h 1590"/>
                    <a:gd name="T96" fmla="*/ 80 w 398"/>
                    <a:gd name="T97" fmla="*/ 1218 h 1590"/>
                    <a:gd name="T98" fmla="*/ 80 w 398"/>
                    <a:gd name="T99" fmla="*/ 1180 h 1590"/>
                    <a:gd name="T100" fmla="*/ 79 w 398"/>
                    <a:gd name="T101" fmla="*/ 1031 h 1590"/>
                    <a:gd name="T102" fmla="*/ 53 w 398"/>
                    <a:gd name="T103" fmla="*/ 958 h 1590"/>
                    <a:gd name="T104" fmla="*/ 52 w 398"/>
                    <a:gd name="T105" fmla="*/ 848 h 1590"/>
                    <a:gd name="T106" fmla="*/ 79 w 398"/>
                    <a:gd name="T107" fmla="*/ 771 h 1590"/>
                    <a:gd name="T108" fmla="*/ 79 w 398"/>
                    <a:gd name="T109" fmla="*/ 734 h 1590"/>
                    <a:gd name="T110" fmla="*/ 78 w 398"/>
                    <a:gd name="T111" fmla="*/ 585 h 1590"/>
                    <a:gd name="T112" fmla="*/ 51 w 398"/>
                    <a:gd name="T113" fmla="*/ 515 h 1590"/>
                    <a:gd name="T114" fmla="*/ 51 w 398"/>
                    <a:gd name="T115" fmla="*/ 406 h 1590"/>
                    <a:gd name="T116" fmla="*/ 78 w 398"/>
                    <a:gd name="T117" fmla="*/ 325 h 1590"/>
                    <a:gd name="T118" fmla="*/ 77 w 398"/>
                    <a:gd name="T119" fmla="*/ 287 h 1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8" h="1590">
                      <a:moveTo>
                        <a:pt x="0" y="1529"/>
                      </a:moveTo>
                      <a:cubicBezTo>
                        <a:pt x="398" y="1590"/>
                        <a:pt x="398" y="1590"/>
                        <a:pt x="398" y="1590"/>
                      </a:cubicBezTo>
                      <a:cubicBezTo>
                        <a:pt x="398" y="0"/>
                        <a:pt x="398" y="0"/>
                        <a:pt x="398" y="0"/>
                      </a:cubicBezTo>
                      <a:cubicBezTo>
                        <a:pt x="0" y="137"/>
                        <a:pt x="0" y="137"/>
                        <a:pt x="0" y="137"/>
                      </a:cubicBezTo>
                      <a:lnTo>
                        <a:pt x="0" y="1529"/>
                      </a:lnTo>
                      <a:close/>
                      <a:moveTo>
                        <a:pt x="329" y="1511"/>
                      </a:moveTo>
                      <a:cubicBezTo>
                        <a:pt x="263" y="1501"/>
                        <a:pt x="263" y="1501"/>
                        <a:pt x="263" y="1501"/>
                      </a:cubicBezTo>
                      <a:cubicBezTo>
                        <a:pt x="263" y="1457"/>
                        <a:pt x="263" y="1457"/>
                        <a:pt x="263" y="1457"/>
                      </a:cubicBezTo>
                      <a:cubicBezTo>
                        <a:pt x="329" y="1463"/>
                        <a:pt x="329" y="1463"/>
                        <a:pt x="329" y="1463"/>
                      </a:cubicBezTo>
                      <a:lnTo>
                        <a:pt x="329" y="1511"/>
                      </a:lnTo>
                      <a:close/>
                      <a:moveTo>
                        <a:pt x="329" y="1430"/>
                      </a:moveTo>
                      <a:cubicBezTo>
                        <a:pt x="307" y="1428"/>
                        <a:pt x="285" y="1425"/>
                        <a:pt x="263" y="1423"/>
                      </a:cubicBezTo>
                      <a:cubicBezTo>
                        <a:pt x="263" y="1408"/>
                        <a:pt x="263" y="1393"/>
                        <a:pt x="263" y="1378"/>
                      </a:cubicBezTo>
                      <a:cubicBezTo>
                        <a:pt x="285" y="1380"/>
                        <a:pt x="307" y="1381"/>
                        <a:pt x="329" y="1382"/>
                      </a:cubicBezTo>
                      <a:cubicBezTo>
                        <a:pt x="329" y="1398"/>
                        <a:pt x="329" y="1414"/>
                        <a:pt x="329" y="1430"/>
                      </a:cubicBezTo>
                      <a:close/>
                      <a:moveTo>
                        <a:pt x="329" y="1350"/>
                      </a:moveTo>
                      <a:cubicBezTo>
                        <a:pt x="307" y="1348"/>
                        <a:pt x="285" y="1346"/>
                        <a:pt x="263" y="1344"/>
                      </a:cubicBezTo>
                      <a:cubicBezTo>
                        <a:pt x="263" y="1329"/>
                        <a:pt x="263" y="1314"/>
                        <a:pt x="263" y="1299"/>
                      </a:cubicBezTo>
                      <a:cubicBezTo>
                        <a:pt x="285" y="1300"/>
                        <a:pt x="307" y="1301"/>
                        <a:pt x="329" y="1302"/>
                      </a:cubicBezTo>
                      <a:cubicBezTo>
                        <a:pt x="329" y="1318"/>
                        <a:pt x="329" y="1334"/>
                        <a:pt x="329" y="1350"/>
                      </a:cubicBezTo>
                      <a:close/>
                      <a:moveTo>
                        <a:pt x="329" y="1270"/>
                      </a:moveTo>
                      <a:cubicBezTo>
                        <a:pt x="307" y="1268"/>
                        <a:pt x="285" y="1267"/>
                        <a:pt x="263" y="1265"/>
                      </a:cubicBezTo>
                      <a:cubicBezTo>
                        <a:pt x="263" y="1250"/>
                        <a:pt x="263" y="1236"/>
                        <a:pt x="263" y="1221"/>
                      </a:cubicBezTo>
                      <a:cubicBezTo>
                        <a:pt x="285" y="1221"/>
                        <a:pt x="307" y="1221"/>
                        <a:pt x="329" y="1222"/>
                      </a:cubicBezTo>
                      <a:cubicBezTo>
                        <a:pt x="329" y="1238"/>
                        <a:pt x="329" y="1254"/>
                        <a:pt x="329" y="1270"/>
                      </a:cubicBezTo>
                      <a:close/>
                      <a:moveTo>
                        <a:pt x="329" y="1189"/>
                      </a:moveTo>
                      <a:cubicBezTo>
                        <a:pt x="307" y="1188"/>
                        <a:pt x="285" y="1187"/>
                        <a:pt x="263" y="1186"/>
                      </a:cubicBezTo>
                      <a:cubicBezTo>
                        <a:pt x="263" y="1172"/>
                        <a:pt x="263" y="1157"/>
                        <a:pt x="263" y="1142"/>
                      </a:cubicBezTo>
                      <a:cubicBezTo>
                        <a:pt x="285" y="1142"/>
                        <a:pt x="307" y="1142"/>
                        <a:pt x="329" y="1141"/>
                      </a:cubicBezTo>
                      <a:cubicBezTo>
                        <a:pt x="329" y="1157"/>
                        <a:pt x="329" y="1173"/>
                        <a:pt x="329" y="1189"/>
                      </a:cubicBezTo>
                      <a:close/>
                      <a:moveTo>
                        <a:pt x="329" y="1109"/>
                      </a:moveTo>
                      <a:cubicBezTo>
                        <a:pt x="307" y="1108"/>
                        <a:pt x="285" y="1108"/>
                        <a:pt x="263" y="1108"/>
                      </a:cubicBezTo>
                      <a:cubicBezTo>
                        <a:pt x="263" y="1093"/>
                        <a:pt x="263" y="1078"/>
                        <a:pt x="263" y="1063"/>
                      </a:cubicBezTo>
                      <a:cubicBezTo>
                        <a:pt x="285" y="1063"/>
                        <a:pt x="307" y="1062"/>
                        <a:pt x="329" y="1061"/>
                      </a:cubicBezTo>
                      <a:cubicBezTo>
                        <a:pt x="329" y="1077"/>
                        <a:pt x="329" y="1093"/>
                        <a:pt x="329" y="1109"/>
                      </a:cubicBezTo>
                      <a:close/>
                      <a:moveTo>
                        <a:pt x="329" y="1029"/>
                      </a:moveTo>
                      <a:cubicBezTo>
                        <a:pt x="307" y="1029"/>
                        <a:pt x="285" y="1029"/>
                        <a:pt x="263" y="1029"/>
                      </a:cubicBezTo>
                      <a:cubicBezTo>
                        <a:pt x="263" y="1014"/>
                        <a:pt x="263" y="999"/>
                        <a:pt x="263" y="984"/>
                      </a:cubicBezTo>
                      <a:cubicBezTo>
                        <a:pt x="285" y="983"/>
                        <a:pt x="307" y="982"/>
                        <a:pt x="329" y="981"/>
                      </a:cubicBezTo>
                      <a:cubicBezTo>
                        <a:pt x="329" y="997"/>
                        <a:pt x="329" y="1013"/>
                        <a:pt x="329" y="1029"/>
                      </a:cubicBezTo>
                      <a:close/>
                      <a:moveTo>
                        <a:pt x="329" y="948"/>
                      </a:moveTo>
                      <a:cubicBezTo>
                        <a:pt x="307" y="949"/>
                        <a:pt x="285" y="950"/>
                        <a:pt x="263" y="950"/>
                      </a:cubicBezTo>
                      <a:cubicBezTo>
                        <a:pt x="263" y="935"/>
                        <a:pt x="263" y="921"/>
                        <a:pt x="263" y="906"/>
                      </a:cubicBezTo>
                      <a:cubicBezTo>
                        <a:pt x="285" y="904"/>
                        <a:pt x="307" y="902"/>
                        <a:pt x="329" y="900"/>
                      </a:cubicBezTo>
                      <a:cubicBezTo>
                        <a:pt x="329" y="916"/>
                        <a:pt x="329" y="932"/>
                        <a:pt x="329" y="948"/>
                      </a:cubicBezTo>
                      <a:close/>
                      <a:moveTo>
                        <a:pt x="329" y="868"/>
                      </a:moveTo>
                      <a:cubicBezTo>
                        <a:pt x="307" y="869"/>
                        <a:pt x="285" y="870"/>
                        <a:pt x="263" y="872"/>
                      </a:cubicBezTo>
                      <a:cubicBezTo>
                        <a:pt x="263" y="857"/>
                        <a:pt x="263" y="842"/>
                        <a:pt x="263" y="827"/>
                      </a:cubicBezTo>
                      <a:cubicBezTo>
                        <a:pt x="285" y="825"/>
                        <a:pt x="307" y="822"/>
                        <a:pt x="329" y="820"/>
                      </a:cubicBezTo>
                      <a:cubicBezTo>
                        <a:pt x="329" y="836"/>
                        <a:pt x="329" y="852"/>
                        <a:pt x="329" y="868"/>
                      </a:cubicBezTo>
                      <a:close/>
                      <a:moveTo>
                        <a:pt x="329" y="788"/>
                      </a:moveTo>
                      <a:cubicBezTo>
                        <a:pt x="307" y="789"/>
                        <a:pt x="285" y="791"/>
                        <a:pt x="263" y="793"/>
                      </a:cubicBezTo>
                      <a:cubicBezTo>
                        <a:pt x="263" y="778"/>
                        <a:pt x="263" y="763"/>
                        <a:pt x="263" y="748"/>
                      </a:cubicBezTo>
                      <a:cubicBezTo>
                        <a:pt x="285" y="745"/>
                        <a:pt x="307" y="743"/>
                        <a:pt x="329" y="740"/>
                      </a:cubicBezTo>
                      <a:cubicBezTo>
                        <a:pt x="329" y="756"/>
                        <a:pt x="329" y="772"/>
                        <a:pt x="329" y="788"/>
                      </a:cubicBezTo>
                      <a:close/>
                      <a:moveTo>
                        <a:pt x="329" y="707"/>
                      </a:moveTo>
                      <a:cubicBezTo>
                        <a:pt x="307" y="710"/>
                        <a:pt x="285" y="712"/>
                        <a:pt x="263" y="714"/>
                      </a:cubicBezTo>
                      <a:cubicBezTo>
                        <a:pt x="263" y="699"/>
                        <a:pt x="263" y="684"/>
                        <a:pt x="263" y="670"/>
                      </a:cubicBezTo>
                      <a:cubicBezTo>
                        <a:pt x="285" y="666"/>
                        <a:pt x="307" y="663"/>
                        <a:pt x="329" y="660"/>
                      </a:cubicBezTo>
                      <a:cubicBezTo>
                        <a:pt x="329" y="675"/>
                        <a:pt x="329" y="691"/>
                        <a:pt x="329" y="707"/>
                      </a:cubicBezTo>
                      <a:close/>
                      <a:moveTo>
                        <a:pt x="263" y="557"/>
                      </a:moveTo>
                      <a:cubicBezTo>
                        <a:pt x="263" y="542"/>
                        <a:pt x="263" y="527"/>
                        <a:pt x="263" y="512"/>
                      </a:cubicBezTo>
                      <a:cubicBezTo>
                        <a:pt x="285" y="508"/>
                        <a:pt x="307" y="503"/>
                        <a:pt x="329" y="499"/>
                      </a:cubicBezTo>
                      <a:cubicBezTo>
                        <a:pt x="329" y="515"/>
                        <a:pt x="329" y="531"/>
                        <a:pt x="329" y="547"/>
                      </a:cubicBezTo>
                      <a:cubicBezTo>
                        <a:pt x="307" y="550"/>
                        <a:pt x="285" y="553"/>
                        <a:pt x="263" y="557"/>
                      </a:cubicBezTo>
                      <a:close/>
                      <a:moveTo>
                        <a:pt x="329" y="627"/>
                      </a:moveTo>
                      <a:cubicBezTo>
                        <a:pt x="307" y="630"/>
                        <a:pt x="285" y="633"/>
                        <a:pt x="263" y="635"/>
                      </a:cubicBezTo>
                      <a:cubicBezTo>
                        <a:pt x="263" y="620"/>
                        <a:pt x="263" y="606"/>
                        <a:pt x="263" y="591"/>
                      </a:cubicBezTo>
                      <a:cubicBezTo>
                        <a:pt x="285" y="587"/>
                        <a:pt x="307" y="583"/>
                        <a:pt x="329" y="579"/>
                      </a:cubicBezTo>
                      <a:cubicBezTo>
                        <a:pt x="329" y="595"/>
                        <a:pt x="329" y="611"/>
                        <a:pt x="329" y="627"/>
                      </a:cubicBezTo>
                      <a:close/>
                      <a:moveTo>
                        <a:pt x="329" y="466"/>
                      </a:moveTo>
                      <a:cubicBezTo>
                        <a:pt x="307" y="470"/>
                        <a:pt x="285" y="474"/>
                        <a:pt x="263" y="478"/>
                      </a:cubicBezTo>
                      <a:cubicBezTo>
                        <a:pt x="263" y="463"/>
                        <a:pt x="263" y="448"/>
                        <a:pt x="263" y="433"/>
                      </a:cubicBezTo>
                      <a:cubicBezTo>
                        <a:pt x="285" y="428"/>
                        <a:pt x="307" y="423"/>
                        <a:pt x="329" y="419"/>
                      </a:cubicBezTo>
                      <a:cubicBezTo>
                        <a:pt x="329" y="434"/>
                        <a:pt x="329" y="450"/>
                        <a:pt x="329" y="466"/>
                      </a:cubicBezTo>
                      <a:close/>
                      <a:moveTo>
                        <a:pt x="329" y="386"/>
                      </a:moveTo>
                      <a:cubicBezTo>
                        <a:pt x="307" y="390"/>
                        <a:pt x="285" y="395"/>
                        <a:pt x="263" y="399"/>
                      </a:cubicBezTo>
                      <a:cubicBezTo>
                        <a:pt x="263" y="384"/>
                        <a:pt x="263" y="369"/>
                        <a:pt x="263" y="355"/>
                      </a:cubicBezTo>
                      <a:cubicBezTo>
                        <a:pt x="285" y="349"/>
                        <a:pt x="307" y="344"/>
                        <a:pt x="329" y="338"/>
                      </a:cubicBezTo>
                      <a:cubicBezTo>
                        <a:pt x="329" y="354"/>
                        <a:pt x="329" y="370"/>
                        <a:pt x="329" y="386"/>
                      </a:cubicBezTo>
                      <a:close/>
                      <a:moveTo>
                        <a:pt x="329" y="306"/>
                      </a:moveTo>
                      <a:cubicBezTo>
                        <a:pt x="307" y="311"/>
                        <a:pt x="285" y="315"/>
                        <a:pt x="263" y="320"/>
                      </a:cubicBezTo>
                      <a:cubicBezTo>
                        <a:pt x="263" y="306"/>
                        <a:pt x="263" y="291"/>
                        <a:pt x="263" y="276"/>
                      </a:cubicBezTo>
                      <a:cubicBezTo>
                        <a:pt x="285" y="270"/>
                        <a:pt x="307" y="264"/>
                        <a:pt x="329" y="258"/>
                      </a:cubicBezTo>
                      <a:cubicBezTo>
                        <a:pt x="329" y="274"/>
                        <a:pt x="329" y="290"/>
                        <a:pt x="329" y="306"/>
                      </a:cubicBezTo>
                      <a:close/>
                      <a:moveTo>
                        <a:pt x="329" y="225"/>
                      </a:moveTo>
                      <a:cubicBezTo>
                        <a:pt x="307" y="231"/>
                        <a:pt x="285" y="236"/>
                        <a:pt x="263" y="242"/>
                      </a:cubicBezTo>
                      <a:cubicBezTo>
                        <a:pt x="263" y="227"/>
                        <a:pt x="263" y="212"/>
                        <a:pt x="263" y="197"/>
                      </a:cubicBezTo>
                      <a:cubicBezTo>
                        <a:pt x="285" y="191"/>
                        <a:pt x="307" y="184"/>
                        <a:pt x="329" y="178"/>
                      </a:cubicBezTo>
                      <a:cubicBezTo>
                        <a:pt x="329" y="193"/>
                        <a:pt x="329" y="209"/>
                        <a:pt x="329" y="225"/>
                      </a:cubicBezTo>
                      <a:close/>
                      <a:moveTo>
                        <a:pt x="263" y="118"/>
                      </a:moveTo>
                      <a:cubicBezTo>
                        <a:pt x="329" y="97"/>
                        <a:pt x="329" y="97"/>
                        <a:pt x="329" y="97"/>
                      </a:cubicBezTo>
                      <a:cubicBezTo>
                        <a:pt x="329" y="145"/>
                        <a:pt x="329" y="145"/>
                        <a:pt x="329" y="145"/>
                      </a:cubicBezTo>
                      <a:cubicBezTo>
                        <a:pt x="263" y="163"/>
                        <a:pt x="263" y="163"/>
                        <a:pt x="263" y="163"/>
                      </a:cubicBezTo>
                      <a:lnTo>
                        <a:pt x="263" y="118"/>
                      </a:lnTo>
                      <a:close/>
                      <a:moveTo>
                        <a:pt x="177" y="145"/>
                      </a:moveTo>
                      <a:cubicBezTo>
                        <a:pt x="219" y="131"/>
                        <a:pt x="219" y="131"/>
                        <a:pt x="219" y="131"/>
                      </a:cubicBezTo>
                      <a:cubicBezTo>
                        <a:pt x="219" y="174"/>
                        <a:pt x="219" y="174"/>
                        <a:pt x="219" y="174"/>
                      </a:cubicBezTo>
                      <a:cubicBezTo>
                        <a:pt x="177" y="186"/>
                        <a:pt x="177" y="186"/>
                        <a:pt x="177" y="186"/>
                      </a:cubicBezTo>
                      <a:lnTo>
                        <a:pt x="177" y="145"/>
                      </a:lnTo>
                      <a:close/>
                      <a:moveTo>
                        <a:pt x="176" y="222"/>
                      </a:moveTo>
                      <a:cubicBezTo>
                        <a:pt x="191" y="217"/>
                        <a:pt x="205" y="213"/>
                        <a:pt x="219" y="209"/>
                      </a:cubicBezTo>
                      <a:cubicBezTo>
                        <a:pt x="219" y="223"/>
                        <a:pt x="219" y="238"/>
                        <a:pt x="219" y="252"/>
                      </a:cubicBezTo>
                      <a:cubicBezTo>
                        <a:pt x="205" y="255"/>
                        <a:pt x="191" y="259"/>
                        <a:pt x="176" y="262"/>
                      </a:cubicBezTo>
                      <a:cubicBezTo>
                        <a:pt x="176" y="249"/>
                        <a:pt x="176" y="235"/>
                        <a:pt x="176" y="222"/>
                      </a:cubicBezTo>
                      <a:close/>
                      <a:moveTo>
                        <a:pt x="176" y="298"/>
                      </a:moveTo>
                      <a:cubicBezTo>
                        <a:pt x="190" y="294"/>
                        <a:pt x="205" y="291"/>
                        <a:pt x="219" y="287"/>
                      </a:cubicBezTo>
                      <a:cubicBezTo>
                        <a:pt x="219" y="301"/>
                        <a:pt x="219" y="315"/>
                        <a:pt x="219" y="330"/>
                      </a:cubicBezTo>
                      <a:cubicBezTo>
                        <a:pt x="205" y="333"/>
                        <a:pt x="190" y="336"/>
                        <a:pt x="176" y="339"/>
                      </a:cubicBezTo>
                      <a:cubicBezTo>
                        <a:pt x="176" y="325"/>
                        <a:pt x="176" y="312"/>
                        <a:pt x="176" y="298"/>
                      </a:cubicBezTo>
                      <a:close/>
                      <a:moveTo>
                        <a:pt x="176" y="375"/>
                      </a:moveTo>
                      <a:cubicBezTo>
                        <a:pt x="190" y="371"/>
                        <a:pt x="204" y="368"/>
                        <a:pt x="219" y="364"/>
                      </a:cubicBezTo>
                      <a:cubicBezTo>
                        <a:pt x="219" y="379"/>
                        <a:pt x="219" y="393"/>
                        <a:pt x="219" y="407"/>
                      </a:cubicBezTo>
                      <a:cubicBezTo>
                        <a:pt x="204" y="410"/>
                        <a:pt x="190" y="413"/>
                        <a:pt x="176" y="416"/>
                      </a:cubicBezTo>
                      <a:cubicBezTo>
                        <a:pt x="176" y="402"/>
                        <a:pt x="176" y="388"/>
                        <a:pt x="176" y="375"/>
                      </a:cubicBezTo>
                      <a:close/>
                      <a:moveTo>
                        <a:pt x="176" y="452"/>
                      </a:moveTo>
                      <a:cubicBezTo>
                        <a:pt x="190" y="448"/>
                        <a:pt x="204" y="445"/>
                        <a:pt x="218" y="442"/>
                      </a:cubicBezTo>
                      <a:cubicBezTo>
                        <a:pt x="218" y="456"/>
                        <a:pt x="218" y="471"/>
                        <a:pt x="218" y="485"/>
                      </a:cubicBezTo>
                      <a:cubicBezTo>
                        <a:pt x="204" y="487"/>
                        <a:pt x="190" y="490"/>
                        <a:pt x="176" y="492"/>
                      </a:cubicBezTo>
                      <a:cubicBezTo>
                        <a:pt x="176" y="479"/>
                        <a:pt x="176" y="465"/>
                        <a:pt x="176" y="452"/>
                      </a:cubicBezTo>
                      <a:close/>
                      <a:moveTo>
                        <a:pt x="176" y="528"/>
                      </a:moveTo>
                      <a:cubicBezTo>
                        <a:pt x="190" y="525"/>
                        <a:pt x="204" y="522"/>
                        <a:pt x="218" y="520"/>
                      </a:cubicBezTo>
                      <a:cubicBezTo>
                        <a:pt x="218" y="534"/>
                        <a:pt x="218" y="548"/>
                        <a:pt x="218" y="562"/>
                      </a:cubicBezTo>
                      <a:cubicBezTo>
                        <a:pt x="204" y="565"/>
                        <a:pt x="190" y="567"/>
                        <a:pt x="176" y="569"/>
                      </a:cubicBezTo>
                      <a:cubicBezTo>
                        <a:pt x="176" y="555"/>
                        <a:pt x="176" y="542"/>
                        <a:pt x="176" y="528"/>
                      </a:cubicBezTo>
                      <a:close/>
                      <a:moveTo>
                        <a:pt x="176" y="605"/>
                      </a:moveTo>
                      <a:cubicBezTo>
                        <a:pt x="190" y="602"/>
                        <a:pt x="204" y="600"/>
                        <a:pt x="218" y="597"/>
                      </a:cubicBezTo>
                      <a:cubicBezTo>
                        <a:pt x="218" y="612"/>
                        <a:pt x="218" y="626"/>
                        <a:pt x="218" y="640"/>
                      </a:cubicBezTo>
                      <a:cubicBezTo>
                        <a:pt x="204" y="642"/>
                        <a:pt x="190" y="644"/>
                        <a:pt x="176" y="645"/>
                      </a:cubicBezTo>
                      <a:cubicBezTo>
                        <a:pt x="176" y="632"/>
                        <a:pt x="176" y="618"/>
                        <a:pt x="176" y="605"/>
                      </a:cubicBezTo>
                      <a:close/>
                      <a:moveTo>
                        <a:pt x="176" y="681"/>
                      </a:moveTo>
                      <a:cubicBezTo>
                        <a:pt x="190" y="679"/>
                        <a:pt x="204" y="677"/>
                        <a:pt x="218" y="675"/>
                      </a:cubicBezTo>
                      <a:cubicBezTo>
                        <a:pt x="218" y="689"/>
                        <a:pt x="218" y="703"/>
                        <a:pt x="218" y="718"/>
                      </a:cubicBezTo>
                      <a:cubicBezTo>
                        <a:pt x="204" y="719"/>
                        <a:pt x="190" y="721"/>
                        <a:pt x="176" y="722"/>
                      </a:cubicBezTo>
                      <a:cubicBezTo>
                        <a:pt x="176" y="709"/>
                        <a:pt x="176" y="695"/>
                        <a:pt x="176" y="681"/>
                      </a:cubicBezTo>
                      <a:close/>
                      <a:moveTo>
                        <a:pt x="175" y="758"/>
                      </a:moveTo>
                      <a:cubicBezTo>
                        <a:pt x="190" y="756"/>
                        <a:pt x="204" y="754"/>
                        <a:pt x="218" y="753"/>
                      </a:cubicBezTo>
                      <a:cubicBezTo>
                        <a:pt x="218" y="767"/>
                        <a:pt x="218" y="781"/>
                        <a:pt x="218" y="795"/>
                      </a:cubicBezTo>
                      <a:cubicBezTo>
                        <a:pt x="204" y="796"/>
                        <a:pt x="190" y="798"/>
                        <a:pt x="175" y="799"/>
                      </a:cubicBezTo>
                      <a:cubicBezTo>
                        <a:pt x="175" y="785"/>
                        <a:pt x="175" y="772"/>
                        <a:pt x="175" y="758"/>
                      </a:cubicBezTo>
                      <a:close/>
                      <a:moveTo>
                        <a:pt x="175" y="835"/>
                      </a:moveTo>
                      <a:cubicBezTo>
                        <a:pt x="189" y="833"/>
                        <a:pt x="204" y="832"/>
                        <a:pt x="218" y="830"/>
                      </a:cubicBezTo>
                      <a:cubicBezTo>
                        <a:pt x="218" y="844"/>
                        <a:pt x="218" y="859"/>
                        <a:pt x="218" y="873"/>
                      </a:cubicBezTo>
                      <a:cubicBezTo>
                        <a:pt x="204" y="874"/>
                        <a:pt x="189" y="875"/>
                        <a:pt x="175" y="875"/>
                      </a:cubicBezTo>
                      <a:cubicBezTo>
                        <a:pt x="175" y="862"/>
                        <a:pt x="175" y="848"/>
                        <a:pt x="175" y="835"/>
                      </a:cubicBezTo>
                      <a:close/>
                      <a:moveTo>
                        <a:pt x="175" y="911"/>
                      </a:moveTo>
                      <a:cubicBezTo>
                        <a:pt x="189" y="910"/>
                        <a:pt x="203" y="909"/>
                        <a:pt x="218" y="908"/>
                      </a:cubicBezTo>
                      <a:cubicBezTo>
                        <a:pt x="218" y="922"/>
                        <a:pt x="218" y="936"/>
                        <a:pt x="218" y="951"/>
                      </a:cubicBezTo>
                      <a:cubicBezTo>
                        <a:pt x="203" y="951"/>
                        <a:pt x="189" y="951"/>
                        <a:pt x="175" y="952"/>
                      </a:cubicBezTo>
                      <a:cubicBezTo>
                        <a:pt x="175" y="938"/>
                        <a:pt x="175" y="925"/>
                        <a:pt x="175" y="911"/>
                      </a:cubicBezTo>
                      <a:close/>
                      <a:moveTo>
                        <a:pt x="175" y="988"/>
                      </a:moveTo>
                      <a:cubicBezTo>
                        <a:pt x="189" y="987"/>
                        <a:pt x="203" y="986"/>
                        <a:pt x="217" y="985"/>
                      </a:cubicBezTo>
                      <a:cubicBezTo>
                        <a:pt x="217" y="1000"/>
                        <a:pt x="217" y="1014"/>
                        <a:pt x="217" y="1028"/>
                      </a:cubicBezTo>
                      <a:cubicBezTo>
                        <a:pt x="203" y="1028"/>
                        <a:pt x="189" y="1028"/>
                        <a:pt x="175" y="1029"/>
                      </a:cubicBezTo>
                      <a:cubicBezTo>
                        <a:pt x="175" y="1015"/>
                        <a:pt x="175" y="1001"/>
                        <a:pt x="175" y="988"/>
                      </a:cubicBezTo>
                      <a:close/>
                      <a:moveTo>
                        <a:pt x="175" y="1064"/>
                      </a:moveTo>
                      <a:cubicBezTo>
                        <a:pt x="189" y="1064"/>
                        <a:pt x="203" y="1064"/>
                        <a:pt x="217" y="1063"/>
                      </a:cubicBezTo>
                      <a:cubicBezTo>
                        <a:pt x="217" y="1077"/>
                        <a:pt x="217" y="1092"/>
                        <a:pt x="217" y="1106"/>
                      </a:cubicBezTo>
                      <a:cubicBezTo>
                        <a:pt x="203" y="1106"/>
                        <a:pt x="189" y="1105"/>
                        <a:pt x="175" y="1105"/>
                      </a:cubicBezTo>
                      <a:cubicBezTo>
                        <a:pt x="175" y="1092"/>
                        <a:pt x="175" y="1078"/>
                        <a:pt x="175" y="1064"/>
                      </a:cubicBezTo>
                      <a:close/>
                      <a:moveTo>
                        <a:pt x="175" y="1141"/>
                      </a:moveTo>
                      <a:cubicBezTo>
                        <a:pt x="189" y="1141"/>
                        <a:pt x="203" y="1141"/>
                        <a:pt x="217" y="1141"/>
                      </a:cubicBezTo>
                      <a:cubicBezTo>
                        <a:pt x="217" y="1155"/>
                        <a:pt x="217" y="1169"/>
                        <a:pt x="217" y="1184"/>
                      </a:cubicBezTo>
                      <a:cubicBezTo>
                        <a:pt x="203" y="1183"/>
                        <a:pt x="189" y="1182"/>
                        <a:pt x="175" y="1182"/>
                      </a:cubicBezTo>
                      <a:cubicBezTo>
                        <a:pt x="175" y="1168"/>
                        <a:pt x="175" y="1155"/>
                        <a:pt x="175" y="1141"/>
                      </a:cubicBezTo>
                      <a:close/>
                      <a:moveTo>
                        <a:pt x="175" y="1218"/>
                      </a:moveTo>
                      <a:cubicBezTo>
                        <a:pt x="189" y="1218"/>
                        <a:pt x="203" y="1218"/>
                        <a:pt x="217" y="1218"/>
                      </a:cubicBezTo>
                      <a:cubicBezTo>
                        <a:pt x="217" y="1233"/>
                        <a:pt x="217" y="1247"/>
                        <a:pt x="217" y="1261"/>
                      </a:cubicBezTo>
                      <a:cubicBezTo>
                        <a:pt x="203" y="1260"/>
                        <a:pt x="189" y="1259"/>
                        <a:pt x="175" y="1258"/>
                      </a:cubicBezTo>
                      <a:cubicBezTo>
                        <a:pt x="175" y="1245"/>
                        <a:pt x="175" y="1231"/>
                        <a:pt x="175" y="1218"/>
                      </a:cubicBezTo>
                      <a:close/>
                      <a:moveTo>
                        <a:pt x="174" y="1294"/>
                      </a:moveTo>
                      <a:cubicBezTo>
                        <a:pt x="189" y="1295"/>
                        <a:pt x="203" y="1295"/>
                        <a:pt x="217" y="1296"/>
                      </a:cubicBezTo>
                      <a:cubicBezTo>
                        <a:pt x="217" y="1310"/>
                        <a:pt x="217" y="1325"/>
                        <a:pt x="217" y="1339"/>
                      </a:cubicBezTo>
                      <a:cubicBezTo>
                        <a:pt x="203" y="1338"/>
                        <a:pt x="189" y="1336"/>
                        <a:pt x="174" y="1335"/>
                      </a:cubicBezTo>
                      <a:cubicBezTo>
                        <a:pt x="174" y="1321"/>
                        <a:pt x="174" y="1308"/>
                        <a:pt x="174" y="1294"/>
                      </a:cubicBezTo>
                      <a:close/>
                      <a:moveTo>
                        <a:pt x="174" y="1371"/>
                      </a:moveTo>
                      <a:cubicBezTo>
                        <a:pt x="188" y="1372"/>
                        <a:pt x="203" y="1373"/>
                        <a:pt x="217" y="1374"/>
                      </a:cubicBezTo>
                      <a:cubicBezTo>
                        <a:pt x="217" y="1388"/>
                        <a:pt x="217" y="1402"/>
                        <a:pt x="217" y="1416"/>
                      </a:cubicBezTo>
                      <a:cubicBezTo>
                        <a:pt x="203" y="1415"/>
                        <a:pt x="188" y="1413"/>
                        <a:pt x="174" y="1412"/>
                      </a:cubicBezTo>
                      <a:cubicBezTo>
                        <a:pt x="174" y="1398"/>
                        <a:pt x="174" y="1385"/>
                        <a:pt x="174" y="1371"/>
                      </a:cubicBezTo>
                      <a:close/>
                      <a:moveTo>
                        <a:pt x="174" y="1448"/>
                      </a:moveTo>
                      <a:cubicBezTo>
                        <a:pt x="217" y="1451"/>
                        <a:pt x="217" y="1451"/>
                        <a:pt x="217" y="1451"/>
                      </a:cubicBezTo>
                      <a:cubicBezTo>
                        <a:pt x="217" y="1494"/>
                        <a:pt x="217" y="1494"/>
                        <a:pt x="217" y="1494"/>
                      </a:cubicBezTo>
                      <a:cubicBezTo>
                        <a:pt x="174" y="1488"/>
                        <a:pt x="174" y="1488"/>
                        <a:pt x="174" y="1488"/>
                      </a:cubicBezTo>
                      <a:lnTo>
                        <a:pt x="174" y="1448"/>
                      </a:lnTo>
                      <a:close/>
                      <a:moveTo>
                        <a:pt x="139" y="1485"/>
                      </a:moveTo>
                      <a:cubicBezTo>
                        <a:pt x="109" y="1480"/>
                        <a:pt x="109" y="1480"/>
                        <a:pt x="109" y="1480"/>
                      </a:cubicBezTo>
                      <a:cubicBezTo>
                        <a:pt x="109" y="1443"/>
                        <a:pt x="109" y="1443"/>
                        <a:pt x="109" y="1443"/>
                      </a:cubicBezTo>
                      <a:cubicBezTo>
                        <a:pt x="139" y="1445"/>
                        <a:pt x="139" y="1445"/>
                        <a:pt x="139" y="1445"/>
                      </a:cubicBezTo>
                      <a:lnTo>
                        <a:pt x="139" y="1485"/>
                      </a:lnTo>
                      <a:close/>
                      <a:moveTo>
                        <a:pt x="139" y="1409"/>
                      </a:moveTo>
                      <a:cubicBezTo>
                        <a:pt x="129" y="1408"/>
                        <a:pt x="119" y="1406"/>
                        <a:pt x="109" y="1405"/>
                      </a:cubicBezTo>
                      <a:cubicBezTo>
                        <a:pt x="109" y="1393"/>
                        <a:pt x="109" y="1380"/>
                        <a:pt x="109" y="1367"/>
                      </a:cubicBezTo>
                      <a:cubicBezTo>
                        <a:pt x="119" y="1368"/>
                        <a:pt x="129" y="1369"/>
                        <a:pt x="139" y="1369"/>
                      </a:cubicBezTo>
                      <a:cubicBezTo>
                        <a:pt x="139" y="1383"/>
                        <a:pt x="139" y="1396"/>
                        <a:pt x="139" y="1409"/>
                      </a:cubicBezTo>
                      <a:close/>
                      <a:moveTo>
                        <a:pt x="109" y="1330"/>
                      </a:moveTo>
                      <a:cubicBezTo>
                        <a:pt x="109" y="1318"/>
                        <a:pt x="109" y="1305"/>
                        <a:pt x="109" y="1292"/>
                      </a:cubicBezTo>
                      <a:cubicBezTo>
                        <a:pt x="119" y="1293"/>
                        <a:pt x="129" y="1293"/>
                        <a:pt x="139" y="1294"/>
                      </a:cubicBezTo>
                      <a:cubicBezTo>
                        <a:pt x="139" y="1307"/>
                        <a:pt x="139" y="1320"/>
                        <a:pt x="139" y="1333"/>
                      </a:cubicBezTo>
                      <a:cubicBezTo>
                        <a:pt x="129" y="1332"/>
                        <a:pt x="119" y="1331"/>
                        <a:pt x="109" y="1330"/>
                      </a:cubicBezTo>
                      <a:close/>
                      <a:moveTo>
                        <a:pt x="139" y="1257"/>
                      </a:moveTo>
                      <a:cubicBezTo>
                        <a:pt x="129" y="1257"/>
                        <a:pt x="119" y="1256"/>
                        <a:pt x="109" y="1255"/>
                      </a:cubicBezTo>
                      <a:cubicBezTo>
                        <a:pt x="109" y="1243"/>
                        <a:pt x="109" y="1230"/>
                        <a:pt x="109" y="1217"/>
                      </a:cubicBezTo>
                      <a:cubicBezTo>
                        <a:pt x="119" y="1217"/>
                        <a:pt x="129" y="1218"/>
                        <a:pt x="139" y="1218"/>
                      </a:cubicBezTo>
                      <a:cubicBezTo>
                        <a:pt x="139" y="1231"/>
                        <a:pt x="139" y="1244"/>
                        <a:pt x="139" y="1257"/>
                      </a:cubicBezTo>
                      <a:close/>
                      <a:moveTo>
                        <a:pt x="109" y="1180"/>
                      </a:moveTo>
                      <a:cubicBezTo>
                        <a:pt x="109" y="1167"/>
                        <a:pt x="109" y="1155"/>
                        <a:pt x="109" y="1142"/>
                      </a:cubicBezTo>
                      <a:cubicBezTo>
                        <a:pt x="119" y="1142"/>
                        <a:pt x="129" y="1142"/>
                        <a:pt x="139" y="1142"/>
                      </a:cubicBezTo>
                      <a:cubicBezTo>
                        <a:pt x="139" y="1155"/>
                        <a:pt x="139" y="1168"/>
                        <a:pt x="139" y="1181"/>
                      </a:cubicBezTo>
                      <a:cubicBezTo>
                        <a:pt x="129" y="1181"/>
                        <a:pt x="119" y="1181"/>
                        <a:pt x="109" y="1180"/>
                      </a:cubicBezTo>
                      <a:close/>
                      <a:moveTo>
                        <a:pt x="139" y="1106"/>
                      </a:moveTo>
                      <a:cubicBezTo>
                        <a:pt x="129" y="1105"/>
                        <a:pt x="119" y="1105"/>
                        <a:pt x="109" y="1105"/>
                      </a:cubicBezTo>
                      <a:cubicBezTo>
                        <a:pt x="109" y="1092"/>
                        <a:pt x="109" y="1080"/>
                        <a:pt x="109" y="1067"/>
                      </a:cubicBezTo>
                      <a:cubicBezTo>
                        <a:pt x="119" y="1067"/>
                        <a:pt x="129" y="1067"/>
                        <a:pt x="139" y="1066"/>
                      </a:cubicBezTo>
                      <a:cubicBezTo>
                        <a:pt x="139" y="1079"/>
                        <a:pt x="139" y="1092"/>
                        <a:pt x="139" y="1106"/>
                      </a:cubicBezTo>
                      <a:close/>
                      <a:moveTo>
                        <a:pt x="109" y="1030"/>
                      </a:moveTo>
                      <a:cubicBezTo>
                        <a:pt x="109" y="1017"/>
                        <a:pt x="109" y="1005"/>
                        <a:pt x="109" y="992"/>
                      </a:cubicBezTo>
                      <a:cubicBezTo>
                        <a:pt x="119" y="992"/>
                        <a:pt x="129" y="991"/>
                        <a:pt x="139" y="990"/>
                      </a:cubicBezTo>
                      <a:cubicBezTo>
                        <a:pt x="139" y="1004"/>
                        <a:pt x="139" y="1017"/>
                        <a:pt x="139" y="1030"/>
                      </a:cubicBezTo>
                      <a:cubicBezTo>
                        <a:pt x="129" y="1030"/>
                        <a:pt x="119" y="1030"/>
                        <a:pt x="109" y="1030"/>
                      </a:cubicBezTo>
                      <a:close/>
                      <a:moveTo>
                        <a:pt x="139" y="954"/>
                      </a:moveTo>
                      <a:cubicBezTo>
                        <a:pt x="129" y="954"/>
                        <a:pt x="119" y="955"/>
                        <a:pt x="109" y="955"/>
                      </a:cubicBezTo>
                      <a:cubicBezTo>
                        <a:pt x="109" y="942"/>
                        <a:pt x="109" y="930"/>
                        <a:pt x="109" y="917"/>
                      </a:cubicBezTo>
                      <a:cubicBezTo>
                        <a:pt x="119" y="916"/>
                        <a:pt x="129" y="915"/>
                        <a:pt x="139" y="915"/>
                      </a:cubicBezTo>
                      <a:cubicBezTo>
                        <a:pt x="139" y="928"/>
                        <a:pt x="139" y="941"/>
                        <a:pt x="139" y="954"/>
                      </a:cubicBezTo>
                      <a:close/>
                      <a:moveTo>
                        <a:pt x="139" y="878"/>
                      </a:moveTo>
                      <a:cubicBezTo>
                        <a:pt x="129" y="879"/>
                        <a:pt x="119" y="879"/>
                        <a:pt x="109" y="880"/>
                      </a:cubicBezTo>
                      <a:cubicBezTo>
                        <a:pt x="109" y="867"/>
                        <a:pt x="109" y="855"/>
                        <a:pt x="109" y="842"/>
                      </a:cubicBezTo>
                      <a:cubicBezTo>
                        <a:pt x="119" y="841"/>
                        <a:pt x="129" y="840"/>
                        <a:pt x="139" y="839"/>
                      </a:cubicBezTo>
                      <a:cubicBezTo>
                        <a:pt x="139" y="852"/>
                        <a:pt x="139" y="865"/>
                        <a:pt x="139" y="878"/>
                      </a:cubicBezTo>
                      <a:close/>
                      <a:moveTo>
                        <a:pt x="139" y="802"/>
                      </a:moveTo>
                      <a:cubicBezTo>
                        <a:pt x="129" y="803"/>
                        <a:pt x="119" y="804"/>
                        <a:pt x="109" y="805"/>
                      </a:cubicBezTo>
                      <a:cubicBezTo>
                        <a:pt x="109" y="792"/>
                        <a:pt x="109" y="780"/>
                        <a:pt x="109" y="767"/>
                      </a:cubicBezTo>
                      <a:cubicBezTo>
                        <a:pt x="119" y="766"/>
                        <a:pt x="129" y="764"/>
                        <a:pt x="139" y="763"/>
                      </a:cubicBezTo>
                      <a:cubicBezTo>
                        <a:pt x="139" y="776"/>
                        <a:pt x="139" y="789"/>
                        <a:pt x="139" y="802"/>
                      </a:cubicBezTo>
                      <a:close/>
                      <a:moveTo>
                        <a:pt x="139" y="727"/>
                      </a:moveTo>
                      <a:cubicBezTo>
                        <a:pt x="129" y="728"/>
                        <a:pt x="119" y="729"/>
                        <a:pt x="109" y="730"/>
                      </a:cubicBezTo>
                      <a:cubicBezTo>
                        <a:pt x="109" y="717"/>
                        <a:pt x="109" y="704"/>
                        <a:pt x="109" y="692"/>
                      </a:cubicBezTo>
                      <a:cubicBezTo>
                        <a:pt x="119" y="690"/>
                        <a:pt x="129" y="689"/>
                        <a:pt x="139" y="687"/>
                      </a:cubicBezTo>
                      <a:cubicBezTo>
                        <a:pt x="139" y="700"/>
                        <a:pt x="139" y="713"/>
                        <a:pt x="139" y="727"/>
                      </a:cubicBezTo>
                      <a:close/>
                      <a:moveTo>
                        <a:pt x="139" y="651"/>
                      </a:moveTo>
                      <a:cubicBezTo>
                        <a:pt x="129" y="652"/>
                        <a:pt x="119" y="653"/>
                        <a:pt x="109" y="655"/>
                      </a:cubicBezTo>
                      <a:cubicBezTo>
                        <a:pt x="109" y="642"/>
                        <a:pt x="109" y="629"/>
                        <a:pt x="109" y="617"/>
                      </a:cubicBezTo>
                      <a:cubicBezTo>
                        <a:pt x="119" y="615"/>
                        <a:pt x="129" y="613"/>
                        <a:pt x="139" y="611"/>
                      </a:cubicBezTo>
                      <a:cubicBezTo>
                        <a:pt x="139" y="625"/>
                        <a:pt x="139" y="638"/>
                        <a:pt x="139" y="651"/>
                      </a:cubicBezTo>
                      <a:close/>
                      <a:moveTo>
                        <a:pt x="139" y="575"/>
                      </a:moveTo>
                      <a:cubicBezTo>
                        <a:pt x="129" y="577"/>
                        <a:pt x="119" y="578"/>
                        <a:pt x="109" y="580"/>
                      </a:cubicBezTo>
                      <a:cubicBezTo>
                        <a:pt x="109" y="567"/>
                        <a:pt x="109" y="554"/>
                        <a:pt x="109" y="542"/>
                      </a:cubicBezTo>
                      <a:cubicBezTo>
                        <a:pt x="119" y="540"/>
                        <a:pt x="129" y="538"/>
                        <a:pt x="139" y="536"/>
                      </a:cubicBezTo>
                      <a:cubicBezTo>
                        <a:pt x="139" y="549"/>
                        <a:pt x="139" y="562"/>
                        <a:pt x="139" y="575"/>
                      </a:cubicBezTo>
                      <a:close/>
                      <a:moveTo>
                        <a:pt x="139" y="499"/>
                      </a:moveTo>
                      <a:cubicBezTo>
                        <a:pt x="129" y="501"/>
                        <a:pt x="119" y="503"/>
                        <a:pt x="109" y="505"/>
                      </a:cubicBezTo>
                      <a:cubicBezTo>
                        <a:pt x="109" y="492"/>
                        <a:pt x="109" y="479"/>
                        <a:pt x="109" y="467"/>
                      </a:cubicBezTo>
                      <a:cubicBezTo>
                        <a:pt x="119" y="464"/>
                        <a:pt x="129" y="462"/>
                        <a:pt x="139" y="460"/>
                      </a:cubicBezTo>
                      <a:cubicBezTo>
                        <a:pt x="139" y="473"/>
                        <a:pt x="139" y="486"/>
                        <a:pt x="139" y="499"/>
                      </a:cubicBezTo>
                      <a:close/>
                      <a:moveTo>
                        <a:pt x="139" y="423"/>
                      </a:moveTo>
                      <a:cubicBezTo>
                        <a:pt x="129" y="425"/>
                        <a:pt x="119" y="427"/>
                        <a:pt x="109" y="429"/>
                      </a:cubicBezTo>
                      <a:cubicBezTo>
                        <a:pt x="109" y="417"/>
                        <a:pt x="109" y="404"/>
                        <a:pt x="109" y="392"/>
                      </a:cubicBezTo>
                      <a:cubicBezTo>
                        <a:pt x="119" y="389"/>
                        <a:pt x="129" y="387"/>
                        <a:pt x="139" y="384"/>
                      </a:cubicBezTo>
                      <a:cubicBezTo>
                        <a:pt x="139" y="397"/>
                        <a:pt x="139" y="410"/>
                        <a:pt x="139" y="423"/>
                      </a:cubicBezTo>
                      <a:close/>
                      <a:moveTo>
                        <a:pt x="109" y="354"/>
                      </a:moveTo>
                      <a:cubicBezTo>
                        <a:pt x="109" y="342"/>
                        <a:pt x="109" y="329"/>
                        <a:pt x="109" y="317"/>
                      </a:cubicBezTo>
                      <a:cubicBezTo>
                        <a:pt x="119" y="314"/>
                        <a:pt x="129" y="311"/>
                        <a:pt x="139" y="308"/>
                      </a:cubicBezTo>
                      <a:cubicBezTo>
                        <a:pt x="139" y="321"/>
                        <a:pt x="139" y="334"/>
                        <a:pt x="139" y="348"/>
                      </a:cubicBezTo>
                      <a:cubicBezTo>
                        <a:pt x="129" y="350"/>
                        <a:pt x="119" y="352"/>
                        <a:pt x="109" y="354"/>
                      </a:cubicBezTo>
                      <a:close/>
                      <a:moveTo>
                        <a:pt x="139" y="272"/>
                      </a:moveTo>
                      <a:cubicBezTo>
                        <a:pt x="129" y="274"/>
                        <a:pt x="119" y="277"/>
                        <a:pt x="109" y="279"/>
                      </a:cubicBezTo>
                      <a:cubicBezTo>
                        <a:pt x="109" y="267"/>
                        <a:pt x="109" y="254"/>
                        <a:pt x="109" y="241"/>
                      </a:cubicBezTo>
                      <a:cubicBezTo>
                        <a:pt x="119" y="238"/>
                        <a:pt x="129" y="235"/>
                        <a:pt x="139" y="232"/>
                      </a:cubicBezTo>
                      <a:cubicBezTo>
                        <a:pt x="139" y="245"/>
                        <a:pt x="139" y="259"/>
                        <a:pt x="139" y="272"/>
                      </a:cubicBezTo>
                      <a:close/>
                      <a:moveTo>
                        <a:pt x="109" y="166"/>
                      </a:moveTo>
                      <a:cubicBezTo>
                        <a:pt x="139" y="157"/>
                        <a:pt x="139" y="157"/>
                        <a:pt x="139" y="157"/>
                      </a:cubicBezTo>
                      <a:cubicBezTo>
                        <a:pt x="139" y="196"/>
                        <a:pt x="139" y="196"/>
                        <a:pt x="139" y="196"/>
                      </a:cubicBezTo>
                      <a:cubicBezTo>
                        <a:pt x="109" y="204"/>
                        <a:pt x="109" y="204"/>
                        <a:pt x="109" y="204"/>
                      </a:cubicBezTo>
                      <a:lnTo>
                        <a:pt x="109" y="166"/>
                      </a:lnTo>
                      <a:close/>
                      <a:moveTo>
                        <a:pt x="81" y="1478"/>
                      </a:moveTo>
                      <a:cubicBezTo>
                        <a:pt x="54" y="1474"/>
                        <a:pt x="54" y="1474"/>
                        <a:pt x="54" y="1474"/>
                      </a:cubicBezTo>
                      <a:cubicBezTo>
                        <a:pt x="54" y="1438"/>
                        <a:pt x="54" y="1438"/>
                        <a:pt x="54" y="1438"/>
                      </a:cubicBezTo>
                      <a:cubicBezTo>
                        <a:pt x="81" y="1441"/>
                        <a:pt x="81" y="1441"/>
                        <a:pt x="81" y="1441"/>
                      </a:cubicBezTo>
                      <a:lnTo>
                        <a:pt x="81" y="1478"/>
                      </a:lnTo>
                      <a:close/>
                      <a:moveTo>
                        <a:pt x="80" y="1403"/>
                      </a:moveTo>
                      <a:cubicBezTo>
                        <a:pt x="72" y="1402"/>
                        <a:pt x="63" y="1401"/>
                        <a:pt x="54" y="1400"/>
                      </a:cubicBezTo>
                      <a:cubicBezTo>
                        <a:pt x="54" y="1388"/>
                        <a:pt x="54" y="1377"/>
                        <a:pt x="54" y="1365"/>
                      </a:cubicBezTo>
                      <a:cubicBezTo>
                        <a:pt x="63" y="1365"/>
                        <a:pt x="72" y="1366"/>
                        <a:pt x="80" y="1366"/>
                      </a:cubicBezTo>
                      <a:cubicBezTo>
                        <a:pt x="80" y="1379"/>
                        <a:pt x="80" y="1391"/>
                        <a:pt x="80" y="1403"/>
                      </a:cubicBezTo>
                      <a:close/>
                      <a:moveTo>
                        <a:pt x="80" y="1329"/>
                      </a:moveTo>
                      <a:cubicBezTo>
                        <a:pt x="71" y="1328"/>
                        <a:pt x="62" y="1327"/>
                        <a:pt x="54" y="1326"/>
                      </a:cubicBezTo>
                      <a:cubicBezTo>
                        <a:pt x="54" y="1315"/>
                        <a:pt x="54" y="1303"/>
                        <a:pt x="54" y="1291"/>
                      </a:cubicBezTo>
                      <a:cubicBezTo>
                        <a:pt x="62" y="1291"/>
                        <a:pt x="71" y="1292"/>
                        <a:pt x="80" y="1292"/>
                      </a:cubicBezTo>
                      <a:cubicBezTo>
                        <a:pt x="80" y="1304"/>
                        <a:pt x="80" y="1317"/>
                        <a:pt x="80" y="1329"/>
                      </a:cubicBezTo>
                      <a:close/>
                      <a:moveTo>
                        <a:pt x="80" y="1254"/>
                      </a:moveTo>
                      <a:cubicBezTo>
                        <a:pt x="71" y="1254"/>
                        <a:pt x="62" y="1253"/>
                        <a:pt x="53" y="1253"/>
                      </a:cubicBezTo>
                      <a:cubicBezTo>
                        <a:pt x="53" y="1241"/>
                        <a:pt x="53" y="1229"/>
                        <a:pt x="53" y="1217"/>
                      </a:cubicBezTo>
                      <a:cubicBezTo>
                        <a:pt x="62" y="1217"/>
                        <a:pt x="71" y="1217"/>
                        <a:pt x="80" y="1218"/>
                      </a:cubicBezTo>
                      <a:cubicBezTo>
                        <a:pt x="80" y="1230"/>
                        <a:pt x="80" y="1242"/>
                        <a:pt x="80" y="1254"/>
                      </a:cubicBezTo>
                      <a:close/>
                      <a:moveTo>
                        <a:pt x="80" y="1180"/>
                      </a:moveTo>
                      <a:cubicBezTo>
                        <a:pt x="71" y="1180"/>
                        <a:pt x="62" y="1179"/>
                        <a:pt x="53" y="1179"/>
                      </a:cubicBezTo>
                      <a:cubicBezTo>
                        <a:pt x="53" y="1167"/>
                        <a:pt x="53" y="1155"/>
                        <a:pt x="53" y="1143"/>
                      </a:cubicBezTo>
                      <a:cubicBezTo>
                        <a:pt x="62" y="1143"/>
                        <a:pt x="71" y="1143"/>
                        <a:pt x="80" y="1143"/>
                      </a:cubicBezTo>
                      <a:cubicBezTo>
                        <a:pt x="80" y="1155"/>
                        <a:pt x="80" y="1168"/>
                        <a:pt x="80" y="1180"/>
                      </a:cubicBezTo>
                      <a:close/>
                      <a:moveTo>
                        <a:pt x="80" y="1106"/>
                      </a:moveTo>
                      <a:cubicBezTo>
                        <a:pt x="71" y="1105"/>
                        <a:pt x="62" y="1105"/>
                        <a:pt x="53" y="1105"/>
                      </a:cubicBezTo>
                      <a:cubicBezTo>
                        <a:pt x="53" y="1093"/>
                        <a:pt x="53" y="1081"/>
                        <a:pt x="53" y="1070"/>
                      </a:cubicBezTo>
                      <a:cubicBezTo>
                        <a:pt x="62" y="1069"/>
                        <a:pt x="71" y="1069"/>
                        <a:pt x="80" y="1069"/>
                      </a:cubicBezTo>
                      <a:cubicBezTo>
                        <a:pt x="80" y="1081"/>
                        <a:pt x="80" y="1093"/>
                        <a:pt x="80" y="1106"/>
                      </a:cubicBezTo>
                      <a:close/>
                      <a:moveTo>
                        <a:pt x="79" y="1031"/>
                      </a:moveTo>
                      <a:cubicBezTo>
                        <a:pt x="71" y="1031"/>
                        <a:pt x="62" y="1031"/>
                        <a:pt x="53" y="1031"/>
                      </a:cubicBezTo>
                      <a:cubicBezTo>
                        <a:pt x="53" y="1019"/>
                        <a:pt x="53" y="1008"/>
                        <a:pt x="53" y="996"/>
                      </a:cubicBezTo>
                      <a:cubicBezTo>
                        <a:pt x="62" y="995"/>
                        <a:pt x="71" y="995"/>
                        <a:pt x="79" y="994"/>
                      </a:cubicBezTo>
                      <a:cubicBezTo>
                        <a:pt x="79" y="1007"/>
                        <a:pt x="79" y="1019"/>
                        <a:pt x="79" y="1031"/>
                      </a:cubicBezTo>
                      <a:close/>
                      <a:moveTo>
                        <a:pt x="79" y="957"/>
                      </a:moveTo>
                      <a:cubicBezTo>
                        <a:pt x="70" y="957"/>
                        <a:pt x="61" y="957"/>
                        <a:pt x="53" y="958"/>
                      </a:cubicBezTo>
                      <a:cubicBezTo>
                        <a:pt x="53" y="946"/>
                        <a:pt x="53" y="934"/>
                        <a:pt x="53" y="922"/>
                      </a:cubicBezTo>
                      <a:cubicBezTo>
                        <a:pt x="61" y="921"/>
                        <a:pt x="70" y="921"/>
                        <a:pt x="79" y="920"/>
                      </a:cubicBezTo>
                      <a:cubicBezTo>
                        <a:pt x="79" y="932"/>
                        <a:pt x="79" y="944"/>
                        <a:pt x="79" y="957"/>
                      </a:cubicBezTo>
                      <a:close/>
                      <a:moveTo>
                        <a:pt x="79" y="882"/>
                      </a:moveTo>
                      <a:cubicBezTo>
                        <a:pt x="70" y="883"/>
                        <a:pt x="61" y="883"/>
                        <a:pt x="52" y="884"/>
                      </a:cubicBezTo>
                      <a:cubicBezTo>
                        <a:pt x="52" y="872"/>
                        <a:pt x="52" y="860"/>
                        <a:pt x="52" y="848"/>
                      </a:cubicBezTo>
                      <a:cubicBezTo>
                        <a:pt x="61" y="847"/>
                        <a:pt x="70" y="846"/>
                        <a:pt x="79" y="846"/>
                      </a:cubicBezTo>
                      <a:cubicBezTo>
                        <a:pt x="79" y="858"/>
                        <a:pt x="79" y="870"/>
                        <a:pt x="79" y="882"/>
                      </a:cubicBezTo>
                      <a:close/>
                      <a:moveTo>
                        <a:pt x="79" y="808"/>
                      </a:moveTo>
                      <a:cubicBezTo>
                        <a:pt x="70" y="809"/>
                        <a:pt x="61" y="809"/>
                        <a:pt x="52" y="810"/>
                      </a:cubicBezTo>
                      <a:cubicBezTo>
                        <a:pt x="52" y="798"/>
                        <a:pt x="52" y="786"/>
                        <a:pt x="52" y="774"/>
                      </a:cubicBezTo>
                      <a:cubicBezTo>
                        <a:pt x="61" y="773"/>
                        <a:pt x="70" y="772"/>
                        <a:pt x="79" y="771"/>
                      </a:cubicBezTo>
                      <a:cubicBezTo>
                        <a:pt x="79" y="783"/>
                        <a:pt x="79" y="796"/>
                        <a:pt x="79" y="808"/>
                      </a:cubicBezTo>
                      <a:close/>
                      <a:moveTo>
                        <a:pt x="79" y="734"/>
                      </a:moveTo>
                      <a:cubicBezTo>
                        <a:pt x="70" y="734"/>
                        <a:pt x="61" y="735"/>
                        <a:pt x="52" y="736"/>
                      </a:cubicBezTo>
                      <a:cubicBezTo>
                        <a:pt x="52" y="724"/>
                        <a:pt x="52" y="713"/>
                        <a:pt x="52" y="701"/>
                      </a:cubicBezTo>
                      <a:cubicBezTo>
                        <a:pt x="61" y="699"/>
                        <a:pt x="70" y="698"/>
                        <a:pt x="79" y="697"/>
                      </a:cubicBezTo>
                      <a:cubicBezTo>
                        <a:pt x="79" y="709"/>
                        <a:pt x="79" y="721"/>
                        <a:pt x="79" y="734"/>
                      </a:cubicBezTo>
                      <a:close/>
                      <a:moveTo>
                        <a:pt x="78" y="659"/>
                      </a:moveTo>
                      <a:cubicBezTo>
                        <a:pt x="70" y="660"/>
                        <a:pt x="61" y="661"/>
                        <a:pt x="52" y="662"/>
                      </a:cubicBezTo>
                      <a:cubicBezTo>
                        <a:pt x="52" y="651"/>
                        <a:pt x="52" y="639"/>
                        <a:pt x="52" y="627"/>
                      </a:cubicBezTo>
                      <a:cubicBezTo>
                        <a:pt x="61" y="625"/>
                        <a:pt x="70" y="624"/>
                        <a:pt x="78" y="622"/>
                      </a:cubicBezTo>
                      <a:cubicBezTo>
                        <a:pt x="78" y="635"/>
                        <a:pt x="78" y="647"/>
                        <a:pt x="78" y="659"/>
                      </a:cubicBezTo>
                      <a:close/>
                      <a:moveTo>
                        <a:pt x="78" y="585"/>
                      </a:moveTo>
                      <a:cubicBezTo>
                        <a:pt x="69" y="586"/>
                        <a:pt x="60" y="587"/>
                        <a:pt x="52" y="589"/>
                      </a:cubicBezTo>
                      <a:cubicBezTo>
                        <a:pt x="52" y="577"/>
                        <a:pt x="52" y="565"/>
                        <a:pt x="52" y="553"/>
                      </a:cubicBezTo>
                      <a:cubicBezTo>
                        <a:pt x="60" y="551"/>
                        <a:pt x="69" y="550"/>
                        <a:pt x="78" y="548"/>
                      </a:cubicBezTo>
                      <a:cubicBezTo>
                        <a:pt x="78" y="560"/>
                        <a:pt x="78" y="572"/>
                        <a:pt x="78" y="585"/>
                      </a:cubicBezTo>
                      <a:close/>
                      <a:moveTo>
                        <a:pt x="78" y="510"/>
                      </a:moveTo>
                      <a:cubicBezTo>
                        <a:pt x="69" y="512"/>
                        <a:pt x="60" y="513"/>
                        <a:pt x="51" y="515"/>
                      </a:cubicBezTo>
                      <a:cubicBezTo>
                        <a:pt x="51" y="503"/>
                        <a:pt x="51" y="491"/>
                        <a:pt x="51" y="479"/>
                      </a:cubicBezTo>
                      <a:cubicBezTo>
                        <a:pt x="60" y="477"/>
                        <a:pt x="69" y="475"/>
                        <a:pt x="78" y="473"/>
                      </a:cubicBezTo>
                      <a:cubicBezTo>
                        <a:pt x="78" y="486"/>
                        <a:pt x="78" y="498"/>
                        <a:pt x="78" y="510"/>
                      </a:cubicBezTo>
                      <a:close/>
                      <a:moveTo>
                        <a:pt x="78" y="436"/>
                      </a:moveTo>
                      <a:cubicBezTo>
                        <a:pt x="69" y="438"/>
                        <a:pt x="60" y="439"/>
                        <a:pt x="51" y="441"/>
                      </a:cubicBezTo>
                      <a:cubicBezTo>
                        <a:pt x="51" y="429"/>
                        <a:pt x="51" y="417"/>
                        <a:pt x="51" y="406"/>
                      </a:cubicBezTo>
                      <a:cubicBezTo>
                        <a:pt x="60" y="403"/>
                        <a:pt x="69" y="401"/>
                        <a:pt x="78" y="399"/>
                      </a:cubicBezTo>
                      <a:cubicBezTo>
                        <a:pt x="78" y="411"/>
                        <a:pt x="78" y="424"/>
                        <a:pt x="78" y="436"/>
                      </a:cubicBezTo>
                      <a:close/>
                      <a:moveTo>
                        <a:pt x="78" y="361"/>
                      </a:moveTo>
                      <a:cubicBezTo>
                        <a:pt x="69" y="363"/>
                        <a:pt x="60" y="365"/>
                        <a:pt x="51" y="367"/>
                      </a:cubicBezTo>
                      <a:cubicBezTo>
                        <a:pt x="51" y="356"/>
                        <a:pt x="51" y="344"/>
                        <a:pt x="51" y="332"/>
                      </a:cubicBezTo>
                      <a:cubicBezTo>
                        <a:pt x="60" y="329"/>
                        <a:pt x="69" y="327"/>
                        <a:pt x="78" y="325"/>
                      </a:cubicBezTo>
                      <a:cubicBezTo>
                        <a:pt x="78" y="337"/>
                        <a:pt x="78" y="349"/>
                        <a:pt x="78" y="361"/>
                      </a:cubicBezTo>
                      <a:close/>
                      <a:moveTo>
                        <a:pt x="77" y="287"/>
                      </a:moveTo>
                      <a:cubicBezTo>
                        <a:pt x="69" y="289"/>
                        <a:pt x="60" y="291"/>
                        <a:pt x="51" y="294"/>
                      </a:cubicBezTo>
                      <a:cubicBezTo>
                        <a:pt x="51" y="282"/>
                        <a:pt x="51" y="270"/>
                        <a:pt x="51" y="258"/>
                      </a:cubicBezTo>
                      <a:cubicBezTo>
                        <a:pt x="60" y="255"/>
                        <a:pt x="69" y="253"/>
                        <a:pt x="77" y="250"/>
                      </a:cubicBezTo>
                      <a:cubicBezTo>
                        <a:pt x="77" y="262"/>
                        <a:pt x="77" y="275"/>
                        <a:pt x="77" y="287"/>
                      </a:cubicBezTo>
                      <a:close/>
                      <a:moveTo>
                        <a:pt x="51" y="184"/>
                      </a:moveTo>
                      <a:cubicBezTo>
                        <a:pt x="77" y="176"/>
                        <a:pt x="77" y="176"/>
                        <a:pt x="77" y="176"/>
                      </a:cubicBezTo>
                      <a:cubicBezTo>
                        <a:pt x="77" y="213"/>
                        <a:pt x="77" y="213"/>
                        <a:pt x="77" y="213"/>
                      </a:cubicBezTo>
                      <a:cubicBezTo>
                        <a:pt x="51" y="220"/>
                        <a:pt x="51" y="220"/>
                        <a:pt x="51" y="220"/>
                      </a:cubicBezTo>
                      <a:lnTo>
                        <a:pt x="51" y="1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Freeform: Shape 65"/>
                <p:cNvSpPr>
                  <a:spLocks/>
                </p:cNvSpPr>
                <p:nvPr/>
              </p:nvSpPr>
              <p:spPr bwMode="auto">
                <a:xfrm>
                  <a:off x="4359009" y="3199852"/>
                  <a:ext cx="283297" cy="2184132"/>
                </a:xfrm>
                <a:custGeom>
                  <a:avLst/>
                  <a:gdLst>
                    <a:gd name="T0" fmla="*/ 0 w 148"/>
                    <a:gd name="T1" fmla="*/ 1107 h 1143"/>
                    <a:gd name="T2" fmla="*/ 148 w 148"/>
                    <a:gd name="T3" fmla="*/ 0 h 1143"/>
                    <a:gd name="T4" fmla="*/ 19 w 148"/>
                    <a:gd name="T5" fmla="*/ 1034 h 1143"/>
                    <a:gd name="T6" fmla="*/ 127 w 148"/>
                    <a:gd name="T7" fmla="*/ 1087 h 1143"/>
                    <a:gd name="T8" fmla="*/ 19 w 148"/>
                    <a:gd name="T9" fmla="*/ 1034 h 1143"/>
                    <a:gd name="T10" fmla="*/ 127 w 148"/>
                    <a:gd name="T11" fmla="*/ 981 h 1143"/>
                    <a:gd name="T12" fmla="*/ 19 w 148"/>
                    <a:gd name="T13" fmla="*/ 986 h 1143"/>
                    <a:gd name="T14" fmla="*/ 19 w 148"/>
                    <a:gd name="T15" fmla="*/ 890 h 1143"/>
                    <a:gd name="T16" fmla="*/ 127 w 148"/>
                    <a:gd name="T17" fmla="*/ 935 h 1143"/>
                    <a:gd name="T18" fmla="*/ 19 w 148"/>
                    <a:gd name="T19" fmla="*/ 890 h 1143"/>
                    <a:gd name="T20" fmla="*/ 127 w 148"/>
                    <a:gd name="T21" fmla="*/ 829 h 1143"/>
                    <a:gd name="T22" fmla="*/ 19 w 148"/>
                    <a:gd name="T23" fmla="*/ 843 h 1143"/>
                    <a:gd name="T24" fmla="*/ 19 w 148"/>
                    <a:gd name="T25" fmla="*/ 747 h 1143"/>
                    <a:gd name="T26" fmla="*/ 127 w 148"/>
                    <a:gd name="T27" fmla="*/ 783 h 1143"/>
                    <a:gd name="T28" fmla="*/ 19 w 148"/>
                    <a:gd name="T29" fmla="*/ 747 h 1143"/>
                    <a:gd name="T30" fmla="*/ 127 w 148"/>
                    <a:gd name="T31" fmla="*/ 677 h 1143"/>
                    <a:gd name="T32" fmla="*/ 19 w 148"/>
                    <a:gd name="T33" fmla="*/ 700 h 1143"/>
                    <a:gd name="T34" fmla="*/ 19 w 148"/>
                    <a:gd name="T35" fmla="*/ 603 h 1143"/>
                    <a:gd name="T36" fmla="*/ 127 w 148"/>
                    <a:gd name="T37" fmla="*/ 630 h 1143"/>
                    <a:gd name="T38" fmla="*/ 19 w 148"/>
                    <a:gd name="T39" fmla="*/ 603 h 1143"/>
                    <a:gd name="T40" fmla="*/ 127 w 148"/>
                    <a:gd name="T41" fmla="*/ 524 h 1143"/>
                    <a:gd name="T42" fmla="*/ 19 w 148"/>
                    <a:gd name="T43" fmla="*/ 557 h 1143"/>
                    <a:gd name="T44" fmla="*/ 19 w 148"/>
                    <a:gd name="T45" fmla="*/ 460 h 1143"/>
                    <a:gd name="T46" fmla="*/ 127 w 148"/>
                    <a:gd name="T47" fmla="*/ 478 h 1143"/>
                    <a:gd name="T48" fmla="*/ 19 w 148"/>
                    <a:gd name="T49" fmla="*/ 460 h 1143"/>
                    <a:gd name="T50" fmla="*/ 127 w 148"/>
                    <a:gd name="T51" fmla="*/ 372 h 1143"/>
                    <a:gd name="T52" fmla="*/ 19 w 148"/>
                    <a:gd name="T53" fmla="*/ 414 h 1143"/>
                    <a:gd name="T54" fmla="*/ 19 w 148"/>
                    <a:gd name="T55" fmla="*/ 317 h 1143"/>
                    <a:gd name="T56" fmla="*/ 127 w 148"/>
                    <a:gd name="T57" fmla="*/ 326 h 1143"/>
                    <a:gd name="T58" fmla="*/ 19 w 148"/>
                    <a:gd name="T59" fmla="*/ 317 h 1143"/>
                    <a:gd name="T60" fmla="*/ 127 w 148"/>
                    <a:gd name="T61" fmla="*/ 220 h 1143"/>
                    <a:gd name="T62" fmla="*/ 19 w 148"/>
                    <a:gd name="T63" fmla="*/ 272 h 1143"/>
                    <a:gd name="T64" fmla="*/ 19 w 148"/>
                    <a:gd name="T65" fmla="*/ 173 h 1143"/>
                    <a:gd name="T66" fmla="*/ 127 w 148"/>
                    <a:gd name="T67" fmla="*/ 173 h 1143"/>
                    <a:gd name="T68" fmla="*/ 19 w 148"/>
                    <a:gd name="T69" fmla="*/ 173 h 1143"/>
                    <a:gd name="T70" fmla="*/ 127 w 148"/>
                    <a:gd name="T71" fmla="*/ 68 h 1143"/>
                    <a:gd name="T72" fmla="*/ 19 w 148"/>
                    <a:gd name="T73" fmla="*/ 129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8" h="1143">
                      <a:moveTo>
                        <a:pt x="0" y="49"/>
                      </a:moveTo>
                      <a:cubicBezTo>
                        <a:pt x="0" y="1107"/>
                        <a:pt x="0" y="1107"/>
                        <a:pt x="0" y="1107"/>
                      </a:cubicBezTo>
                      <a:cubicBezTo>
                        <a:pt x="148" y="1143"/>
                        <a:pt x="148" y="1143"/>
                        <a:pt x="148" y="1143"/>
                      </a:cubicBezTo>
                      <a:cubicBezTo>
                        <a:pt x="148" y="0"/>
                        <a:pt x="148" y="0"/>
                        <a:pt x="148" y="0"/>
                      </a:cubicBezTo>
                      <a:lnTo>
                        <a:pt x="0" y="49"/>
                      </a:lnTo>
                      <a:close/>
                      <a:moveTo>
                        <a:pt x="19" y="1034"/>
                      </a:moveTo>
                      <a:cubicBezTo>
                        <a:pt x="127" y="1058"/>
                        <a:pt x="127" y="1058"/>
                        <a:pt x="127" y="1058"/>
                      </a:cubicBezTo>
                      <a:cubicBezTo>
                        <a:pt x="127" y="1087"/>
                        <a:pt x="127" y="1087"/>
                        <a:pt x="127" y="1087"/>
                      </a:cubicBezTo>
                      <a:cubicBezTo>
                        <a:pt x="19" y="1058"/>
                        <a:pt x="19" y="1058"/>
                        <a:pt x="19" y="1058"/>
                      </a:cubicBezTo>
                      <a:lnTo>
                        <a:pt x="19" y="1034"/>
                      </a:lnTo>
                      <a:close/>
                      <a:moveTo>
                        <a:pt x="19" y="962"/>
                      </a:moveTo>
                      <a:cubicBezTo>
                        <a:pt x="55" y="968"/>
                        <a:pt x="91" y="975"/>
                        <a:pt x="127" y="981"/>
                      </a:cubicBezTo>
                      <a:cubicBezTo>
                        <a:pt x="127" y="991"/>
                        <a:pt x="127" y="1001"/>
                        <a:pt x="127" y="1011"/>
                      </a:cubicBezTo>
                      <a:cubicBezTo>
                        <a:pt x="91" y="1003"/>
                        <a:pt x="55" y="994"/>
                        <a:pt x="19" y="986"/>
                      </a:cubicBezTo>
                      <a:cubicBezTo>
                        <a:pt x="19" y="978"/>
                        <a:pt x="19" y="970"/>
                        <a:pt x="19" y="962"/>
                      </a:cubicBezTo>
                      <a:close/>
                      <a:moveTo>
                        <a:pt x="19" y="890"/>
                      </a:moveTo>
                      <a:cubicBezTo>
                        <a:pt x="55" y="895"/>
                        <a:pt x="91" y="900"/>
                        <a:pt x="127" y="905"/>
                      </a:cubicBezTo>
                      <a:cubicBezTo>
                        <a:pt x="127" y="915"/>
                        <a:pt x="127" y="925"/>
                        <a:pt x="127" y="935"/>
                      </a:cubicBezTo>
                      <a:cubicBezTo>
                        <a:pt x="91" y="928"/>
                        <a:pt x="55" y="921"/>
                        <a:pt x="19" y="915"/>
                      </a:cubicBezTo>
                      <a:cubicBezTo>
                        <a:pt x="19" y="907"/>
                        <a:pt x="19" y="898"/>
                        <a:pt x="19" y="890"/>
                      </a:cubicBezTo>
                      <a:close/>
                      <a:moveTo>
                        <a:pt x="19" y="819"/>
                      </a:moveTo>
                      <a:cubicBezTo>
                        <a:pt x="55" y="822"/>
                        <a:pt x="91" y="826"/>
                        <a:pt x="127" y="829"/>
                      </a:cubicBezTo>
                      <a:cubicBezTo>
                        <a:pt x="127" y="839"/>
                        <a:pt x="127" y="849"/>
                        <a:pt x="127" y="859"/>
                      </a:cubicBezTo>
                      <a:cubicBezTo>
                        <a:pt x="91" y="854"/>
                        <a:pt x="55" y="848"/>
                        <a:pt x="19" y="843"/>
                      </a:cubicBezTo>
                      <a:cubicBezTo>
                        <a:pt x="19" y="835"/>
                        <a:pt x="19" y="827"/>
                        <a:pt x="19" y="819"/>
                      </a:cubicBezTo>
                      <a:close/>
                      <a:moveTo>
                        <a:pt x="19" y="747"/>
                      </a:moveTo>
                      <a:cubicBezTo>
                        <a:pt x="55" y="749"/>
                        <a:pt x="91" y="751"/>
                        <a:pt x="127" y="753"/>
                      </a:cubicBezTo>
                      <a:cubicBezTo>
                        <a:pt x="127" y="763"/>
                        <a:pt x="127" y="773"/>
                        <a:pt x="127" y="783"/>
                      </a:cubicBezTo>
                      <a:cubicBezTo>
                        <a:pt x="91" y="779"/>
                        <a:pt x="55" y="775"/>
                        <a:pt x="19" y="772"/>
                      </a:cubicBezTo>
                      <a:cubicBezTo>
                        <a:pt x="19" y="763"/>
                        <a:pt x="19" y="755"/>
                        <a:pt x="19" y="747"/>
                      </a:cubicBezTo>
                      <a:close/>
                      <a:moveTo>
                        <a:pt x="19" y="675"/>
                      </a:moveTo>
                      <a:cubicBezTo>
                        <a:pt x="55" y="676"/>
                        <a:pt x="91" y="676"/>
                        <a:pt x="127" y="677"/>
                      </a:cubicBezTo>
                      <a:cubicBezTo>
                        <a:pt x="127" y="687"/>
                        <a:pt x="127" y="697"/>
                        <a:pt x="127" y="706"/>
                      </a:cubicBezTo>
                      <a:cubicBezTo>
                        <a:pt x="91" y="704"/>
                        <a:pt x="55" y="702"/>
                        <a:pt x="19" y="700"/>
                      </a:cubicBezTo>
                      <a:cubicBezTo>
                        <a:pt x="19" y="692"/>
                        <a:pt x="19" y="684"/>
                        <a:pt x="19" y="675"/>
                      </a:cubicBezTo>
                      <a:close/>
                      <a:moveTo>
                        <a:pt x="19" y="603"/>
                      </a:moveTo>
                      <a:cubicBezTo>
                        <a:pt x="55" y="602"/>
                        <a:pt x="91" y="602"/>
                        <a:pt x="127" y="601"/>
                      </a:cubicBezTo>
                      <a:cubicBezTo>
                        <a:pt x="127" y="610"/>
                        <a:pt x="127" y="620"/>
                        <a:pt x="127" y="630"/>
                      </a:cubicBezTo>
                      <a:cubicBezTo>
                        <a:pt x="91" y="630"/>
                        <a:pt x="55" y="629"/>
                        <a:pt x="19" y="629"/>
                      </a:cubicBezTo>
                      <a:cubicBezTo>
                        <a:pt x="19" y="620"/>
                        <a:pt x="19" y="612"/>
                        <a:pt x="19" y="603"/>
                      </a:cubicBezTo>
                      <a:close/>
                      <a:moveTo>
                        <a:pt x="19" y="532"/>
                      </a:moveTo>
                      <a:cubicBezTo>
                        <a:pt x="55" y="529"/>
                        <a:pt x="91" y="527"/>
                        <a:pt x="127" y="524"/>
                      </a:cubicBezTo>
                      <a:cubicBezTo>
                        <a:pt x="127" y="534"/>
                        <a:pt x="127" y="544"/>
                        <a:pt x="127" y="554"/>
                      </a:cubicBezTo>
                      <a:cubicBezTo>
                        <a:pt x="91" y="555"/>
                        <a:pt x="55" y="556"/>
                        <a:pt x="19" y="557"/>
                      </a:cubicBezTo>
                      <a:cubicBezTo>
                        <a:pt x="19" y="549"/>
                        <a:pt x="19" y="540"/>
                        <a:pt x="19" y="532"/>
                      </a:cubicBezTo>
                      <a:close/>
                      <a:moveTo>
                        <a:pt x="19" y="460"/>
                      </a:moveTo>
                      <a:cubicBezTo>
                        <a:pt x="55" y="456"/>
                        <a:pt x="91" y="452"/>
                        <a:pt x="127" y="448"/>
                      </a:cubicBezTo>
                      <a:cubicBezTo>
                        <a:pt x="127" y="458"/>
                        <a:pt x="127" y="468"/>
                        <a:pt x="127" y="478"/>
                      </a:cubicBezTo>
                      <a:cubicBezTo>
                        <a:pt x="91" y="481"/>
                        <a:pt x="55" y="483"/>
                        <a:pt x="19" y="486"/>
                      </a:cubicBezTo>
                      <a:cubicBezTo>
                        <a:pt x="19" y="477"/>
                        <a:pt x="19" y="469"/>
                        <a:pt x="19" y="460"/>
                      </a:cubicBezTo>
                      <a:close/>
                      <a:moveTo>
                        <a:pt x="19" y="388"/>
                      </a:moveTo>
                      <a:cubicBezTo>
                        <a:pt x="55" y="383"/>
                        <a:pt x="91" y="378"/>
                        <a:pt x="127" y="372"/>
                      </a:cubicBezTo>
                      <a:cubicBezTo>
                        <a:pt x="127" y="382"/>
                        <a:pt x="127" y="392"/>
                        <a:pt x="127" y="402"/>
                      </a:cubicBezTo>
                      <a:cubicBezTo>
                        <a:pt x="91" y="406"/>
                        <a:pt x="55" y="410"/>
                        <a:pt x="19" y="414"/>
                      </a:cubicBezTo>
                      <a:cubicBezTo>
                        <a:pt x="19" y="406"/>
                        <a:pt x="19" y="397"/>
                        <a:pt x="19" y="388"/>
                      </a:cubicBezTo>
                      <a:close/>
                      <a:moveTo>
                        <a:pt x="19" y="317"/>
                      </a:moveTo>
                      <a:cubicBezTo>
                        <a:pt x="55" y="310"/>
                        <a:pt x="91" y="303"/>
                        <a:pt x="127" y="296"/>
                      </a:cubicBezTo>
                      <a:cubicBezTo>
                        <a:pt x="127" y="306"/>
                        <a:pt x="127" y="316"/>
                        <a:pt x="127" y="326"/>
                      </a:cubicBezTo>
                      <a:cubicBezTo>
                        <a:pt x="91" y="331"/>
                        <a:pt x="55" y="337"/>
                        <a:pt x="19" y="343"/>
                      </a:cubicBezTo>
                      <a:cubicBezTo>
                        <a:pt x="19" y="334"/>
                        <a:pt x="19" y="325"/>
                        <a:pt x="19" y="317"/>
                      </a:cubicBezTo>
                      <a:close/>
                      <a:moveTo>
                        <a:pt x="19" y="245"/>
                      </a:moveTo>
                      <a:cubicBezTo>
                        <a:pt x="55" y="236"/>
                        <a:pt x="91" y="228"/>
                        <a:pt x="127" y="220"/>
                      </a:cubicBezTo>
                      <a:cubicBezTo>
                        <a:pt x="127" y="230"/>
                        <a:pt x="127" y="240"/>
                        <a:pt x="127" y="249"/>
                      </a:cubicBezTo>
                      <a:cubicBezTo>
                        <a:pt x="91" y="257"/>
                        <a:pt x="55" y="264"/>
                        <a:pt x="19" y="272"/>
                      </a:cubicBezTo>
                      <a:cubicBezTo>
                        <a:pt x="19" y="263"/>
                        <a:pt x="19" y="254"/>
                        <a:pt x="19" y="245"/>
                      </a:cubicBezTo>
                      <a:close/>
                      <a:moveTo>
                        <a:pt x="19" y="173"/>
                      </a:moveTo>
                      <a:cubicBezTo>
                        <a:pt x="55" y="163"/>
                        <a:pt x="91" y="154"/>
                        <a:pt x="127" y="144"/>
                      </a:cubicBezTo>
                      <a:cubicBezTo>
                        <a:pt x="127" y="154"/>
                        <a:pt x="127" y="163"/>
                        <a:pt x="127" y="173"/>
                      </a:cubicBezTo>
                      <a:cubicBezTo>
                        <a:pt x="91" y="182"/>
                        <a:pt x="55" y="191"/>
                        <a:pt x="19" y="200"/>
                      </a:cubicBezTo>
                      <a:cubicBezTo>
                        <a:pt x="19" y="191"/>
                        <a:pt x="19" y="182"/>
                        <a:pt x="19" y="173"/>
                      </a:cubicBezTo>
                      <a:close/>
                      <a:moveTo>
                        <a:pt x="19" y="101"/>
                      </a:moveTo>
                      <a:cubicBezTo>
                        <a:pt x="127" y="68"/>
                        <a:pt x="127" y="68"/>
                        <a:pt x="127" y="68"/>
                      </a:cubicBezTo>
                      <a:cubicBezTo>
                        <a:pt x="127" y="97"/>
                        <a:pt x="127" y="97"/>
                        <a:pt x="127" y="97"/>
                      </a:cubicBezTo>
                      <a:cubicBezTo>
                        <a:pt x="19" y="129"/>
                        <a:pt x="19" y="129"/>
                        <a:pt x="19" y="129"/>
                      </a:cubicBezTo>
                      <a:lnTo>
                        <a:pt x="19" y="1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Freeform: Shape 66"/>
                <p:cNvSpPr>
                  <a:spLocks/>
                </p:cNvSpPr>
                <p:nvPr/>
              </p:nvSpPr>
              <p:spPr bwMode="auto">
                <a:xfrm>
                  <a:off x="4664500" y="3203768"/>
                  <a:ext cx="544401" cy="2177604"/>
                </a:xfrm>
                <a:custGeom>
                  <a:avLst/>
                  <a:gdLst>
                    <a:gd name="T0" fmla="*/ 49 w 285"/>
                    <a:gd name="T1" fmla="*/ 1049 h 1140"/>
                    <a:gd name="T2" fmla="*/ 97 w 285"/>
                    <a:gd name="T3" fmla="*/ 988 h 1140"/>
                    <a:gd name="T4" fmla="*/ 97 w 285"/>
                    <a:gd name="T5" fmla="*/ 964 h 1140"/>
                    <a:gd name="T6" fmla="*/ 49 w 285"/>
                    <a:gd name="T7" fmla="*/ 910 h 1140"/>
                    <a:gd name="T8" fmla="*/ 49 w 285"/>
                    <a:gd name="T9" fmla="*/ 818 h 1140"/>
                    <a:gd name="T10" fmla="*/ 49 w 285"/>
                    <a:gd name="T11" fmla="*/ 703 h 1140"/>
                    <a:gd name="T12" fmla="*/ 97 w 285"/>
                    <a:gd name="T13" fmla="*/ 649 h 1140"/>
                    <a:gd name="T14" fmla="*/ 97 w 285"/>
                    <a:gd name="T15" fmla="*/ 625 h 1140"/>
                    <a:gd name="T16" fmla="*/ 49 w 285"/>
                    <a:gd name="T17" fmla="*/ 565 h 1140"/>
                    <a:gd name="T18" fmla="*/ 49 w 285"/>
                    <a:gd name="T19" fmla="*/ 473 h 1140"/>
                    <a:gd name="T20" fmla="*/ 49 w 285"/>
                    <a:gd name="T21" fmla="*/ 415 h 1140"/>
                    <a:gd name="T22" fmla="*/ 97 w 285"/>
                    <a:gd name="T23" fmla="*/ 310 h 1140"/>
                    <a:gd name="T24" fmla="*/ 97 w 285"/>
                    <a:gd name="T25" fmla="*/ 286 h 1140"/>
                    <a:gd name="T26" fmla="*/ 49 w 285"/>
                    <a:gd name="T27" fmla="*/ 219 h 1140"/>
                    <a:gd name="T28" fmla="*/ 49 w 285"/>
                    <a:gd name="T29" fmla="*/ 127 h 1140"/>
                    <a:gd name="T30" fmla="*/ 159 w 285"/>
                    <a:gd name="T31" fmla="*/ 133 h 1140"/>
                    <a:gd name="T32" fmla="*/ 129 w 285"/>
                    <a:gd name="T33" fmla="*/ 180 h 1140"/>
                    <a:gd name="T34" fmla="*/ 129 w 285"/>
                    <a:gd name="T35" fmla="*/ 205 h 1140"/>
                    <a:gd name="T36" fmla="*/ 159 w 285"/>
                    <a:gd name="T37" fmla="*/ 268 h 1140"/>
                    <a:gd name="T38" fmla="*/ 159 w 285"/>
                    <a:gd name="T39" fmla="*/ 353 h 1140"/>
                    <a:gd name="T40" fmla="*/ 160 w 285"/>
                    <a:gd name="T41" fmla="*/ 463 h 1140"/>
                    <a:gd name="T42" fmla="*/ 129 w 285"/>
                    <a:gd name="T43" fmla="*/ 514 h 1140"/>
                    <a:gd name="T44" fmla="*/ 129 w 285"/>
                    <a:gd name="T45" fmla="*/ 539 h 1140"/>
                    <a:gd name="T46" fmla="*/ 160 w 285"/>
                    <a:gd name="T47" fmla="*/ 598 h 1140"/>
                    <a:gd name="T48" fmla="*/ 160 w 285"/>
                    <a:gd name="T49" fmla="*/ 682 h 1140"/>
                    <a:gd name="T50" fmla="*/ 160 w 285"/>
                    <a:gd name="T51" fmla="*/ 792 h 1140"/>
                    <a:gd name="T52" fmla="*/ 130 w 285"/>
                    <a:gd name="T53" fmla="*/ 849 h 1140"/>
                    <a:gd name="T54" fmla="*/ 130 w 285"/>
                    <a:gd name="T55" fmla="*/ 874 h 1140"/>
                    <a:gd name="T56" fmla="*/ 160 w 285"/>
                    <a:gd name="T57" fmla="*/ 928 h 1140"/>
                    <a:gd name="T58" fmla="*/ 161 w 285"/>
                    <a:gd name="T59" fmla="*/ 1012 h 1140"/>
                    <a:gd name="T60" fmla="*/ 186 w 285"/>
                    <a:gd name="T61" fmla="*/ 1036 h 1140"/>
                    <a:gd name="T62" fmla="*/ 208 w 285"/>
                    <a:gd name="T63" fmla="*/ 980 h 1140"/>
                    <a:gd name="T64" fmla="*/ 208 w 285"/>
                    <a:gd name="T65" fmla="*/ 927 h 1140"/>
                    <a:gd name="T66" fmla="*/ 186 w 285"/>
                    <a:gd name="T67" fmla="*/ 901 h 1140"/>
                    <a:gd name="T68" fmla="*/ 186 w 285"/>
                    <a:gd name="T69" fmla="*/ 847 h 1140"/>
                    <a:gd name="T70" fmla="*/ 186 w 285"/>
                    <a:gd name="T71" fmla="*/ 738 h 1140"/>
                    <a:gd name="T72" fmla="*/ 208 w 285"/>
                    <a:gd name="T73" fmla="*/ 657 h 1140"/>
                    <a:gd name="T74" fmla="*/ 208 w 285"/>
                    <a:gd name="T75" fmla="*/ 631 h 1140"/>
                    <a:gd name="T76" fmla="*/ 186 w 285"/>
                    <a:gd name="T77" fmla="*/ 575 h 1140"/>
                    <a:gd name="T78" fmla="*/ 186 w 285"/>
                    <a:gd name="T79" fmla="*/ 492 h 1140"/>
                    <a:gd name="T80" fmla="*/ 186 w 285"/>
                    <a:gd name="T81" fmla="*/ 384 h 1140"/>
                    <a:gd name="T82" fmla="*/ 208 w 285"/>
                    <a:gd name="T83" fmla="*/ 334 h 1140"/>
                    <a:gd name="T84" fmla="*/ 208 w 285"/>
                    <a:gd name="T85" fmla="*/ 308 h 1140"/>
                    <a:gd name="T86" fmla="*/ 208 w 285"/>
                    <a:gd name="T87" fmla="*/ 254 h 1140"/>
                    <a:gd name="T88" fmla="*/ 186 w 285"/>
                    <a:gd name="T89" fmla="*/ 166 h 1140"/>
                    <a:gd name="T90" fmla="*/ 228 w 285"/>
                    <a:gd name="T91" fmla="*/ 1033 h 1140"/>
                    <a:gd name="T92" fmla="*/ 247 w 285"/>
                    <a:gd name="T93" fmla="*/ 978 h 1140"/>
                    <a:gd name="T94" fmla="*/ 247 w 285"/>
                    <a:gd name="T95" fmla="*/ 951 h 1140"/>
                    <a:gd name="T96" fmla="*/ 228 w 285"/>
                    <a:gd name="T97" fmla="*/ 899 h 1140"/>
                    <a:gd name="T98" fmla="*/ 228 w 285"/>
                    <a:gd name="T99" fmla="*/ 820 h 1140"/>
                    <a:gd name="T100" fmla="*/ 229 w 285"/>
                    <a:gd name="T101" fmla="*/ 713 h 1140"/>
                    <a:gd name="T102" fmla="*/ 248 w 285"/>
                    <a:gd name="T103" fmla="*/ 661 h 1140"/>
                    <a:gd name="T104" fmla="*/ 248 w 285"/>
                    <a:gd name="T105" fmla="*/ 634 h 1140"/>
                    <a:gd name="T106" fmla="*/ 229 w 285"/>
                    <a:gd name="T107" fmla="*/ 579 h 1140"/>
                    <a:gd name="T108" fmla="*/ 229 w 285"/>
                    <a:gd name="T109" fmla="*/ 499 h 1140"/>
                    <a:gd name="T110" fmla="*/ 230 w 285"/>
                    <a:gd name="T111" fmla="*/ 393 h 1140"/>
                    <a:gd name="T112" fmla="*/ 249 w 285"/>
                    <a:gd name="T113" fmla="*/ 343 h 1140"/>
                    <a:gd name="T114" fmla="*/ 249 w 285"/>
                    <a:gd name="T115" fmla="*/ 316 h 1140"/>
                    <a:gd name="T116" fmla="*/ 230 w 285"/>
                    <a:gd name="T117" fmla="*/ 259 h 1140"/>
                    <a:gd name="T118" fmla="*/ 230 w 285"/>
                    <a:gd name="T119" fmla="*/ 179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5" h="1140">
                      <a:moveTo>
                        <a:pt x="285" y="98"/>
                      </a:moveTo>
                      <a:cubicBezTo>
                        <a:pt x="0" y="0"/>
                        <a:pt x="0" y="0"/>
                        <a:pt x="0" y="0"/>
                      </a:cubicBezTo>
                      <a:cubicBezTo>
                        <a:pt x="0" y="1140"/>
                        <a:pt x="0" y="1140"/>
                        <a:pt x="0" y="1140"/>
                      </a:cubicBezTo>
                      <a:cubicBezTo>
                        <a:pt x="285" y="1097"/>
                        <a:pt x="285" y="1097"/>
                        <a:pt x="285" y="1097"/>
                      </a:cubicBezTo>
                      <a:lnTo>
                        <a:pt x="285" y="98"/>
                      </a:lnTo>
                      <a:close/>
                      <a:moveTo>
                        <a:pt x="49" y="1049"/>
                      </a:moveTo>
                      <a:cubicBezTo>
                        <a:pt x="97" y="1045"/>
                        <a:pt x="97" y="1045"/>
                        <a:pt x="97" y="1045"/>
                      </a:cubicBezTo>
                      <a:cubicBezTo>
                        <a:pt x="97" y="1077"/>
                        <a:pt x="97" y="1077"/>
                        <a:pt x="97" y="1077"/>
                      </a:cubicBezTo>
                      <a:cubicBezTo>
                        <a:pt x="49" y="1083"/>
                        <a:pt x="49" y="1083"/>
                        <a:pt x="49" y="1083"/>
                      </a:cubicBezTo>
                      <a:lnTo>
                        <a:pt x="49" y="1049"/>
                      </a:lnTo>
                      <a:close/>
                      <a:moveTo>
                        <a:pt x="49" y="991"/>
                      </a:moveTo>
                      <a:cubicBezTo>
                        <a:pt x="65" y="990"/>
                        <a:pt x="81" y="989"/>
                        <a:pt x="97" y="988"/>
                      </a:cubicBezTo>
                      <a:cubicBezTo>
                        <a:pt x="97" y="999"/>
                        <a:pt x="97" y="1009"/>
                        <a:pt x="97" y="1020"/>
                      </a:cubicBezTo>
                      <a:cubicBezTo>
                        <a:pt x="81" y="1022"/>
                        <a:pt x="65" y="1024"/>
                        <a:pt x="49" y="1025"/>
                      </a:cubicBezTo>
                      <a:cubicBezTo>
                        <a:pt x="49" y="1014"/>
                        <a:pt x="49" y="1003"/>
                        <a:pt x="49" y="991"/>
                      </a:cubicBezTo>
                      <a:close/>
                      <a:moveTo>
                        <a:pt x="49" y="934"/>
                      </a:moveTo>
                      <a:cubicBezTo>
                        <a:pt x="65" y="933"/>
                        <a:pt x="81" y="932"/>
                        <a:pt x="97" y="932"/>
                      </a:cubicBezTo>
                      <a:cubicBezTo>
                        <a:pt x="97" y="942"/>
                        <a:pt x="97" y="953"/>
                        <a:pt x="97" y="964"/>
                      </a:cubicBezTo>
                      <a:cubicBezTo>
                        <a:pt x="81" y="965"/>
                        <a:pt x="65" y="966"/>
                        <a:pt x="49" y="968"/>
                      </a:cubicBezTo>
                      <a:cubicBezTo>
                        <a:pt x="49" y="956"/>
                        <a:pt x="49" y="945"/>
                        <a:pt x="49" y="934"/>
                      </a:cubicBezTo>
                      <a:close/>
                      <a:moveTo>
                        <a:pt x="49" y="876"/>
                      </a:moveTo>
                      <a:cubicBezTo>
                        <a:pt x="65" y="876"/>
                        <a:pt x="81" y="875"/>
                        <a:pt x="97" y="875"/>
                      </a:cubicBezTo>
                      <a:cubicBezTo>
                        <a:pt x="97" y="886"/>
                        <a:pt x="97" y="896"/>
                        <a:pt x="97" y="907"/>
                      </a:cubicBezTo>
                      <a:cubicBezTo>
                        <a:pt x="81" y="908"/>
                        <a:pt x="65" y="909"/>
                        <a:pt x="49" y="910"/>
                      </a:cubicBezTo>
                      <a:cubicBezTo>
                        <a:pt x="49" y="899"/>
                        <a:pt x="49" y="887"/>
                        <a:pt x="49" y="876"/>
                      </a:cubicBezTo>
                      <a:close/>
                      <a:moveTo>
                        <a:pt x="49" y="818"/>
                      </a:moveTo>
                      <a:cubicBezTo>
                        <a:pt x="65" y="818"/>
                        <a:pt x="81" y="819"/>
                        <a:pt x="97" y="819"/>
                      </a:cubicBezTo>
                      <a:cubicBezTo>
                        <a:pt x="97" y="829"/>
                        <a:pt x="97" y="840"/>
                        <a:pt x="97" y="851"/>
                      </a:cubicBezTo>
                      <a:cubicBezTo>
                        <a:pt x="81" y="851"/>
                        <a:pt x="65" y="852"/>
                        <a:pt x="49" y="853"/>
                      </a:cubicBezTo>
                      <a:cubicBezTo>
                        <a:pt x="49" y="841"/>
                        <a:pt x="49" y="830"/>
                        <a:pt x="49" y="818"/>
                      </a:cubicBezTo>
                      <a:close/>
                      <a:moveTo>
                        <a:pt x="49" y="761"/>
                      </a:moveTo>
                      <a:cubicBezTo>
                        <a:pt x="65" y="761"/>
                        <a:pt x="81" y="762"/>
                        <a:pt x="97" y="762"/>
                      </a:cubicBezTo>
                      <a:cubicBezTo>
                        <a:pt x="97" y="773"/>
                        <a:pt x="97" y="783"/>
                        <a:pt x="97" y="794"/>
                      </a:cubicBezTo>
                      <a:cubicBezTo>
                        <a:pt x="81" y="794"/>
                        <a:pt x="65" y="795"/>
                        <a:pt x="49" y="795"/>
                      </a:cubicBezTo>
                      <a:cubicBezTo>
                        <a:pt x="49" y="784"/>
                        <a:pt x="49" y="772"/>
                        <a:pt x="49" y="761"/>
                      </a:cubicBezTo>
                      <a:close/>
                      <a:moveTo>
                        <a:pt x="49" y="703"/>
                      </a:moveTo>
                      <a:cubicBezTo>
                        <a:pt x="65" y="704"/>
                        <a:pt x="81" y="705"/>
                        <a:pt x="97" y="706"/>
                      </a:cubicBezTo>
                      <a:cubicBezTo>
                        <a:pt x="97" y="716"/>
                        <a:pt x="97" y="727"/>
                        <a:pt x="97" y="738"/>
                      </a:cubicBezTo>
                      <a:cubicBezTo>
                        <a:pt x="81" y="738"/>
                        <a:pt x="65" y="737"/>
                        <a:pt x="49" y="737"/>
                      </a:cubicBezTo>
                      <a:cubicBezTo>
                        <a:pt x="49" y="726"/>
                        <a:pt x="49" y="715"/>
                        <a:pt x="49" y="703"/>
                      </a:cubicBezTo>
                      <a:close/>
                      <a:moveTo>
                        <a:pt x="49" y="645"/>
                      </a:moveTo>
                      <a:cubicBezTo>
                        <a:pt x="65" y="647"/>
                        <a:pt x="81" y="648"/>
                        <a:pt x="97" y="649"/>
                      </a:cubicBezTo>
                      <a:cubicBezTo>
                        <a:pt x="97" y="660"/>
                        <a:pt x="97" y="671"/>
                        <a:pt x="97" y="681"/>
                      </a:cubicBezTo>
                      <a:cubicBezTo>
                        <a:pt x="81" y="681"/>
                        <a:pt x="65" y="680"/>
                        <a:pt x="49" y="680"/>
                      </a:cubicBezTo>
                      <a:cubicBezTo>
                        <a:pt x="49" y="668"/>
                        <a:pt x="49" y="657"/>
                        <a:pt x="49" y="645"/>
                      </a:cubicBezTo>
                      <a:close/>
                      <a:moveTo>
                        <a:pt x="49" y="588"/>
                      </a:moveTo>
                      <a:cubicBezTo>
                        <a:pt x="65" y="590"/>
                        <a:pt x="81" y="591"/>
                        <a:pt x="97" y="593"/>
                      </a:cubicBezTo>
                      <a:cubicBezTo>
                        <a:pt x="97" y="603"/>
                        <a:pt x="97" y="614"/>
                        <a:pt x="97" y="625"/>
                      </a:cubicBezTo>
                      <a:cubicBezTo>
                        <a:pt x="81" y="624"/>
                        <a:pt x="65" y="623"/>
                        <a:pt x="49" y="622"/>
                      </a:cubicBezTo>
                      <a:cubicBezTo>
                        <a:pt x="49" y="611"/>
                        <a:pt x="49" y="599"/>
                        <a:pt x="49" y="588"/>
                      </a:cubicBezTo>
                      <a:close/>
                      <a:moveTo>
                        <a:pt x="49" y="530"/>
                      </a:moveTo>
                      <a:cubicBezTo>
                        <a:pt x="65" y="532"/>
                        <a:pt x="81" y="534"/>
                        <a:pt x="97" y="536"/>
                      </a:cubicBezTo>
                      <a:cubicBezTo>
                        <a:pt x="97" y="547"/>
                        <a:pt x="97" y="558"/>
                        <a:pt x="97" y="568"/>
                      </a:cubicBezTo>
                      <a:cubicBezTo>
                        <a:pt x="81" y="567"/>
                        <a:pt x="65" y="566"/>
                        <a:pt x="49" y="565"/>
                      </a:cubicBezTo>
                      <a:cubicBezTo>
                        <a:pt x="49" y="553"/>
                        <a:pt x="49" y="542"/>
                        <a:pt x="49" y="530"/>
                      </a:cubicBezTo>
                      <a:close/>
                      <a:moveTo>
                        <a:pt x="49" y="473"/>
                      </a:moveTo>
                      <a:cubicBezTo>
                        <a:pt x="65" y="475"/>
                        <a:pt x="81" y="477"/>
                        <a:pt x="97" y="480"/>
                      </a:cubicBezTo>
                      <a:cubicBezTo>
                        <a:pt x="97" y="490"/>
                        <a:pt x="97" y="501"/>
                        <a:pt x="97" y="512"/>
                      </a:cubicBezTo>
                      <a:cubicBezTo>
                        <a:pt x="81" y="510"/>
                        <a:pt x="65" y="508"/>
                        <a:pt x="49" y="507"/>
                      </a:cubicBezTo>
                      <a:cubicBezTo>
                        <a:pt x="49" y="495"/>
                        <a:pt x="49" y="484"/>
                        <a:pt x="49" y="473"/>
                      </a:cubicBezTo>
                      <a:close/>
                      <a:moveTo>
                        <a:pt x="49" y="392"/>
                      </a:moveTo>
                      <a:cubicBezTo>
                        <a:pt x="49" y="380"/>
                        <a:pt x="49" y="369"/>
                        <a:pt x="49" y="357"/>
                      </a:cubicBezTo>
                      <a:cubicBezTo>
                        <a:pt x="65" y="361"/>
                        <a:pt x="81" y="364"/>
                        <a:pt x="97" y="367"/>
                      </a:cubicBezTo>
                      <a:cubicBezTo>
                        <a:pt x="97" y="378"/>
                        <a:pt x="97" y="388"/>
                        <a:pt x="97" y="399"/>
                      </a:cubicBezTo>
                      <a:cubicBezTo>
                        <a:pt x="81" y="396"/>
                        <a:pt x="65" y="394"/>
                        <a:pt x="49" y="392"/>
                      </a:cubicBezTo>
                      <a:close/>
                      <a:moveTo>
                        <a:pt x="49" y="415"/>
                      </a:moveTo>
                      <a:cubicBezTo>
                        <a:pt x="65" y="418"/>
                        <a:pt x="81" y="421"/>
                        <a:pt x="97" y="423"/>
                      </a:cubicBezTo>
                      <a:cubicBezTo>
                        <a:pt x="97" y="434"/>
                        <a:pt x="97" y="445"/>
                        <a:pt x="97" y="455"/>
                      </a:cubicBezTo>
                      <a:cubicBezTo>
                        <a:pt x="81" y="453"/>
                        <a:pt x="65" y="451"/>
                        <a:pt x="49" y="449"/>
                      </a:cubicBezTo>
                      <a:cubicBezTo>
                        <a:pt x="49" y="438"/>
                        <a:pt x="49" y="426"/>
                        <a:pt x="49" y="415"/>
                      </a:cubicBezTo>
                      <a:close/>
                      <a:moveTo>
                        <a:pt x="49" y="300"/>
                      </a:moveTo>
                      <a:cubicBezTo>
                        <a:pt x="65" y="303"/>
                        <a:pt x="81" y="307"/>
                        <a:pt x="97" y="310"/>
                      </a:cubicBezTo>
                      <a:cubicBezTo>
                        <a:pt x="97" y="321"/>
                        <a:pt x="97" y="332"/>
                        <a:pt x="97" y="342"/>
                      </a:cubicBezTo>
                      <a:cubicBezTo>
                        <a:pt x="81" y="340"/>
                        <a:pt x="65" y="337"/>
                        <a:pt x="49" y="334"/>
                      </a:cubicBezTo>
                      <a:cubicBezTo>
                        <a:pt x="49" y="323"/>
                        <a:pt x="49" y="311"/>
                        <a:pt x="49" y="300"/>
                      </a:cubicBezTo>
                      <a:close/>
                      <a:moveTo>
                        <a:pt x="49" y="242"/>
                      </a:moveTo>
                      <a:cubicBezTo>
                        <a:pt x="65" y="246"/>
                        <a:pt x="81" y="250"/>
                        <a:pt x="97" y="254"/>
                      </a:cubicBezTo>
                      <a:cubicBezTo>
                        <a:pt x="97" y="265"/>
                        <a:pt x="97" y="275"/>
                        <a:pt x="97" y="286"/>
                      </a:cubicBezTo>
                      <a:cubicBezTo>
                        <a:pt x="81" y="283"/>
                        <a:pt x="65" y="280"/>
                        <a:pt x="49" y="276"/>
                      </a:cubicBezTo>
                      <a:cubicBezTo>
                        <a:pt x="49" y="265"/>
                        <a:pt x="49" y="254"/>
                        <a:pt x="49" y="242"/>
                      </a:cubicBezTo>
                      <a:close/>
                      <a:moveTo>
                        <a:pt x="49" y="185"/>
                      </a:moveTo>
                      <a:cubicBezTo>
                        <a:pt x="65" y="189"/>
                        <a:pt x="81" y="193"/>
                        <a:pt x="97" y="197"/>
                      </a:cubicBezTo>
                      <a:cubicBezTo>
                        <a:pt x="97" y="208"/>
                        <a:pt x="97" y="219"/>
                        <a:pt x="97" y="229"/>
                      </a:cubicBezTo>
                      <a:cubicBezTo>
                        <a:pt x="81" y="226"/>
                        <a:pt x="65" y="222"/>
                        <a:pt x="49" y="219"/>
                      </a:cubicBezTo>
                      <a:cubicBezTo>
                        <a:pt x="49" y="207"/>
                        <a:pt x="49" y="196"/>
                        <a:pt x="49" y="185"/>
                      </a:cubicBezTo>
                      <a:close/>
                      <a:moveTo>
                        <a:pt x="49" y="127"/>
                      </a:moveTo>
                      <a:cubicBezTo>
                        <a:pt x="65" y="132"/>
                        <a:pt x="81" y="136"/>
                        <a:pt x="97" y="141"/>
                      </a:cubicBezTo>
                      <a:cubicBezTo>
                        <a:pt x="97" y="152"/>
                        <a:pt x="97" y="162"/>
                        <a:pt x="97" y="173"/>
                      </a:cubicBezTo>
                      <a:cubicBezTo>
                        <a:pt x="81" y="169"/>
                        <a:pt x="65" y="165"/>
                        <a:pt x="49" y="161"/>
                      </a:cubicBezTo>
                      <a:cubicBezTo>
                        <a:pt x="49" y="150"/>
                        <a:pt x="49" y="138"/>
                        <a:pt x="49" y="127"/>
                      </a:cubicBezTo>
                      <a:close/>
                      <a:moveTo>
                        <a:pt x="97" y="116"/>
                      </a:moveTo>
                      <a:cubicBezTo>
                        <a:pt x="49" y="104"/>
                        <a:pt x="49" y="104"/>
                        <a:pt x="49" y="104"/>
                      </a:cubicBezTo>
                      <a:cubicBezTo>
                        <a:pt x="49" y="69"/>
                        <a:pt x="49" y="69"/>
                        <a:pt x="49" y="69"/>
                      </a:cubicBezTo>
                      <a:cubicBezTo>
                        <a:pt x="97" y="85"/>
                        <a:pt x="97" y="85"/>
                        <a:pt x="97" y="85"/>
                      </a:cubicBezTo>
                      <a:lnTo>
                        <a:pt x="97" y="116"/>
                      </a:lnTo>
                      <a:close/>
                      <a:moveTo>
                        <a:pt x="159" y="133"/>
                      </a:moveTo>
                      <a:cubicBezTo>
                        <a:pt x="129" y="125"/>
                        <a:pt x="129" y="125"/>
                        <a:pt x="129" y="125"/>
                      </a:cubicBezTo>
                      <a:cubicBezTo>
                        <a:pt x="129" y="94"/>
                        <a:pt x="129" y="94"/>
                        <a:pt x="129" y="94"/>
                      </a:cubicBezTo>
                      <a:cubicBezTo>
                        <a:pt x="159" y="104"/>
                        <a:pt x="159" y="104"/>
                        <a:pt x="159" y="104"/>
                      </a:cubicBezTo>
                      <a:lnTo>
                        <a:pt x="159" y="133"/>
                      </a:lnTo>
                      <a:close/>
                      <a:moveTo>
                        <a:pt x="159" y="188"/>
                      </a:moveTo>
                      <a:cubicBezTo>
                        <a:pt x="149" y="185"/>
                        <a:pt x="139" y="183"/>
                        <a:pt x="129" y="180"/>
                      </a:cubicBezTo>
                      <a:cubicBezTo>
                        <a:pt x="129" y="170"/>
                        <a:pt x="129" y="160"/>
                        <a:pt x="129" y="150"/>
                      </a:cubicBezTo>
                      <a:cubicBezTo>
                        <a:pt x="139" y="153"/>
                        <a:pt x="149" y="156"/>
                        <a:pt x="159" y="159"/>
                      </a:cubicBezTo>
                      <a:cubicBezTo>
                        <a:pt x="159" y="168"/>
                        <a:pt x="159" y="178"/>
                        <a:pt x="159" y="188"/>
                      </a:cubicBezTo>
                      <a:close/>
                      <a:moveTo>
                        <a:pt x="159" y="243"/>
                      </a:moveTo>
                      <a:cubicBezTo>
                        <a:pt x="149" y="240"/>
                        <a:pt x="139" y="238"/>
                        <a:pt x="129" y="236"/>
                      </a:cubicBezTo>
                      <a:cubicBezTo>
                        <a:pt x="129" y="226"/>
                        <a:pt x="129" y="215"/>
                        <a:pt x="129" y="205"/>
                      </a:cubicBezTo>
                      <a:cubicBezTo>
                        <a:pt x="139" y="208"/>
                        <a:pt x="149" y="211"/>
                        <a:pt x="159" y="213"/>
                      </a:cubicBezTo>
                      <a:cubicBezTo>
                        <a:pt x="159" y="223"/>
                        <a:pt x="159" y="233"/>
                        <a:pt x="159" y="243"/>
                      </a:cubicBezTo>
                      <a:close/>
                      <a:moveTo>
                        <a:pt x="159" y="298"/>
                      </a:moveTo>
                      <a:cubicBezTo>
                        <a:pt x="149" y="296"/>
                        <a:pt x="139" y="294"/>
                        <a:pt x="129" y="292"/>
                      </a:cubicBezTo>
                      <a:cubicBezTo>
                        <a:pt x="129" y="281"/>
                        <a:pt x="129" y="271"/>
                        <a:pt x="129" y="261"/>
                      </a:cubicBezTo>
                      <a:cubicBezTo>
                        <a:pt x="139" y="263"/>
                        <a:pt x="149" y="266"/>
                        <a:pt x="159" y="268"/>
                      </a:cubicBezTo>
                      <a:cubicBezTo>
                        <a:pt x="159" y="278"/>
                        <a:pt x="159" y="288"/>
                        <a:pt x="159" y="298"/>
                      </a:cubicBezTo>
                      <a:close/>
                      <a:moveTo>
                        <a:pt x="159" y="353"/>
                      </a:moveTo>
                      <a:cubicBezTo>
                        <a:pt x="149" y="351"/>
                        <a:pt x="139" y="349"/>
                        <a:pt x="129" y="347"/>
                      </a:cubicBezTo>
                      <a:cubicBezTo>
                        <a:pt x="129" y="337"/>
                        <a:pt x="129" y="327"/>
                        <a:pt x="129" y="317"/>
                      </a:cubicBezTo>
                      <a:cubicBezTo>
                        <a:pt x="139" y="319"/>
                        <a:pt x="149" y="321"/>
                        <a:pt x="159" y="323"/>
                      </a:cubicBezTo>
                      <a:cubicBezTo>
                        <a:pt x="159" y="333"/>
                        <a:pt x="159" y="343"/>
                        <a:pt x="159" y="353"/>
                      </a:cubicBezTo>
                      <a:close/>
                      <a:moveTo>
                        <a:pt x="159" y="408"/>
                      </a:moveTo>
                      <a:cubicBezTo>
                        <a:pt x="149" y="406"/>
                        <a:pt x="139" y="405"/>
                        <a:pt x="129" y="403"/>
                      </a:cubicBezTo>
                      <a:cubicBezTo>
                        <a:pt x="129" y="393"/>
                        <a:pt x="129" y="383"/>
                        <a:pt x="129" y="372"/>
                      </a:cubicBezTo>
                      <a:cubicBezTo>
                        <a:pt x="139" y="374"/>
                        <a:pt x="149" y="376"/>
                        <a:pt x="159" y="378"/>
                      </a:cubicBezTo>
                      <a:cubicBezTo>
                        <a:pt x="159" y="388"/>
                        <a:pt x="159" y="398"/>
                        <a:pt x="159" y="408"/>
                      </a:cubicBezTo>
                      <a:close/>
                      <a:moveTo>
                        <a:pt x="160" y="463"/>
                      </a:moveTo>
                      <a:cubicBezTo>
                        <a:pt x="149" y="461"/>
                        <a:pt x="139" y="460"/>
                        <a:pt x="129" y="459"/>
                      </a:cubicBezTo>
                      <a:cubicBezTo>
                        <a:pt x="129" y="448"/>
                        <a:pt x="129" y="438"/>
                        <a:pt x="129" y="428"/>
                      </a:cubicBezTo>
                      <a:cubicBezTo>
                        <a:pt x="139" y="430"/>
                        <a:pt x="149" y="432"/>
                        <a:pt x="160" y="433"/>
                      </a:cubicBezTo>
                      <a:cubicBezTo>
                        <a:pt x="160" y="443"/>
                        <a:pt x="160" y="453"/>
                        <a:pt x="160" y="463"/>
                      </a:cubicBezTo>
                      <a:close/>
                      <a:moveTo>
                        <a:pt x="160" y="518"/>
                      </a:moveTo>
                      <a:cubicBezTo>
                        <a:pt x="149" y="516"/>
                        <a:pt x="139" y="515"/>
                        <a:pt x="129" y="514"/>
                      </a:cubicBezTo>
                      <a:cubicBezTo>
                        <a:pt x="129" y="504"/>
                        <a:pt x="129" y="494"/>
                        <a:pt x="129" y="484"/>
                      </a:cubicBezTo>
                      <a:cubicBezTo>
                        <a:pt x="139" y="485"/>
                        <a:pt x="149" y="487"/>
                        <a:pt x="160" y="488"/>
                      </a:cubicBezTo>
                      <a:cubicBezTo>
                        <a:pt x="160" y="498"/>
                        <a:pt x="160" y="508"/>
                        <a:pt x="160" y="518"/>
                      </a:cubicBezTo>
                      <a:close/>
                      <a:moveTo>
                        <a:pt x="160" y="572"/>
                      </a:moveTo>
                      <a:cubicBezTo>
                        <a:pt x="150" y="572"/>
                        <a:pt x="139" y="571"/>
                        <a:pt x="129" y="570"/>
                      </a:cubicBezTo>
                      <a:cubicBezTo>
                        <a:pt x="129" y="560"/>
                        <a:pt x="129" y="550"/>
                        <a:pt x="129" y="539"/>
                      </a:cubicBezTo>
                      <a:cubicBezTo>
                        <a:pt x="139" y="541"/>
                        <a:pt x="150" y="542"/>
                        <a:pt x="160" y="543"/>
                      </a:cubicBezTo>
                      <a:cubicBezTo>
                        <a:pt x="160" y="553"/>
                        <a:pt x="160" y="563"/>
                        <a:pt x="160" y="572"/>
                      </a:cubicBezTo>
                      <a:close/>
                      <a:moveTo>
                        <a:pt x="160" y="627"/>
                      </a:moveTo>
                      <a:cubicBezTo>
                        <a:pt x="150" y="627"/>
                        <a:pt x="140" y="626"/>
                        <a:pt x="129" y="626"/>
                      </a:cubicBezTo>
                      <a:cubicBezTo>
                        <a:pt x="129" y="616"/>
                        <a:pt x="129" y="605"/>
                        <a:pt x="129" y="595"/>
                      </a:cubicBezTo>
                      <a:cubicBezTo>
                        <a:pt x="140" y="596"/>
                        <a:pt x="150" y="597"/>
                        <a:pt x="160" y="598"/>
                      </a:cubicBezTo>
                      <a:cubicBezTo>
                        <a:pt x="160" y="608"/>
                        <a:pt x="160" y="618"/>
                        <a:pt x="160" y="627"/>
                      </a:cubicBezTo>
                      <a:close/>
                      <a:moveTo>
                        <a:pt x="160" y="682"/>
                      </a:moveTo>
                      <a:cubicBezTo>
                        <a:pt x="150" y="682"/>
                        <a:pt x="140" y="682"/>
                        <a:pt x="130" y="681"/>
                      </a:cubicBezTo>
                      <a:cubicBezTo>
                        <a:pt x="130" y="671"/>
                        <a:pt x="130" y="661"/>
                        <a:pt x="130" y="651"/>
                      </a:cubicBezTo>
                      <a:cubicBezTo>
                        <a:pt x="140" y="652"/>
                        <a:pt x="150" y="652"/>
                        <a:pt x="160" y="653"/>
                      </a:cubicBezTo>
                      <a:cubicBezTo>
                        <a:pt x="160" y="663"/>
                        <a:pt x="160" y="673"/>
                        <a:pt x="160" y="682"/>
                      </a:cubicBezTo>
                      <a:close/>
                      <a:moveTo>
                        <a:pt x="160" y="737"/>
                      </a:moveTo>
                      <a:cubicBezTo>
                        <a:pt x="150" y="737"/>
                        <a:pt x="140" y="737"/>
                        <a:pt x="130" y="737"/>
                      </a:cubicBezTo>
                      <a:cubicBezTo>
                        <a:pt x="130" y="727"/>
                        <a:pt x="130" y="717"/>
                        <a:pt x="130" y="706"/>
                      </a:cubicBezTo>
                      <a:cubicBezTo>
                        <a:pt x="140" y="707"/>
                        <a:pt x="150" y="708"/>
                        <a:pt x="160" y="708"/>
                      </a:cubicBezTo>
                      <a:cubicBezTo>
                        <a:pt x="160" y="718"/>
                        <a:pt x="160" y="728"/>
                        <a:pt x="160" y="737"/>
                      </a:cubicBezTo>
                      <a:close/>
                      <a:moveTo>
                        <a:pt x="160" y="792"/>
                      </a:moveTo>
                      <a:cubicBezTo>
                        <a:pt x="150" y="793"/>
                        <a:pt x="140" y="793"/>
                        <a:pt x="130" y="793"/>
                      </a:cubicBezTo>
                      <a:cubicBezTo>
                        <a:pt x="130" y="783"/>
                        <a:pt x="130" y="772"/>
                        <a:pt x="130" y="762"/>
                      </a:cubicBezTo>
                      <a:cubicBezTo>
                        <a:pt x="140" y="762"/>
                        <a:pt x="150" y="763"/>
                        <a:pt x="160" y="763"/>
                      </a:cubicBezTo>
                      <a:cubicBezTo>
                        <a:pt x="160" y="773"/>
                        <a:pt x="160" y="783"/>
                        <a:pt x="160" y="792"/>
                      </a:cubicBezTo>
                      <a:close/>
                      <a:moveTo>
                        <a:pt x="160" y="847"/>
                      </a:moveTo>
                      <a:cubicBezTo>
                        <a:pt x="150" y="848"/>
                        <a:pt x="140" y="848"/>
                        <a:pt x="130" y="849"/>
                      </a:cubicBezTo>
                      <a:cubicBezTo>
                        <a:pt x="130" y="838"/>
                        <a:pt x="130" y="828"/>
                        <a:pt x="130" y="818"/>
                      </a:cubicBezTo>
                      <a:cubicBezTo>
                        <a:pt x="140" y="818"/>
                        <a:pt x="150" y="818"/>
                        <a:pt x="160" y="818"/>
                      </a:cubicBezTo>
                      <a:cubicBezTo>
                        <a:pt x="160" y="828"/>
                        <a:pt x="160" y="838"/>
                        <a:pt x="160" y="847"/>
                      </a:cubicBezTo>
                      <a:close/>
                      <a:moveTo>
                        <a:pt x="160" y="902"/>
                      </a:moveTo>
                      <a:cubicBezTo>
                        <a:pt x="150" y="903"/>
                        <a:pt x="140" y="904"/>
                        <a:pt x="130" y="904"/>
                      </a:cubicBezTo>
                      <a:cubicBezTo>
                        <a:pt x="130" y="894"/>
                        <a:pt x="130" y="884"/>
                        <a:pt x="130" y="874"/>
                      </a:cubicBezTo>
                      <a:cubicBezTo>
                        <a:pt x="140" y="873"/>
                        <a:pt x="150" y="873"/>
                        <a:pt x="160" y="873"/>
                      </a:cubicBezTo>
                      <a:cubicBezTo>
                        <a:pt x="160" y="883"/>
                        <a:pt x="160" y="893"/>
                        <a:pt x="160" y="902"/>
                      </a:cubicBezTo>
                      <a:close/>
                      <a:moveTo>
                        <a:pt x="160" y="957"/>
                      </a:moveTo>
                      <a:cubicBezTo>
                        <a:pt x="150" y="958"/>
                        <a:pt x="140" y="959"/>
                        <a:pt x="130" y="960"/>
                      </a:cubicBezTo>
                      <a:cubicBezTo>
                        <a:pt x="130" y="950"/>
                        <a:pt x="130" y="939"/>
                        <a:pt x="130" y="929"/>
                      </a:cubicBezTo>
                      <a:cubicBezTo>
                        <a:pt x="140" y="929"/>
                        <a:pt x="150" y="928"/>
                        <a:pt x="160" y="928"/>
                      </a:cubicBezTo>
                      <a:cubicBezTo>
                        <a:pt x="160" y="938"/>
                        <a:pt x="160" y="947"/>
                        <a:pt x="160" y="957"/>
                      </a:cubicBezTo>
                      <a:close/>
                      <a:moveTo>
                        <a:pt x="161" y="1012"/>
                      </a:moveTo>
                      <a:cubicBezTo>
                        <a:pt x="150" y="1013"/>
                        <a:pt x="140" y="1014"/>
                        <a:pt x="130" y="1016"/>
                      </a:cubicBezTo>
                      <a:cubicBezTo>
                        <a:pt x="130" y="1005"/>
                        <a:pt x="130" y="995"/>
                        <a:pt x="130" y="985"/>
                      </a:cubicBezTo>
                      <a:cubicBezTo>
                        <a:pt x="140" y="984"/>
                        <a:pt x="150" y="984"/>
                        <a:pt x="161" y="983"/>
                      </a:cubicBezTo>
                      <a:cubicBezTo>
                        <a:pt x="161" y="993"/>
                        <a:pt x="161" y="1002"/>
                        <a:pt x="161" y="1012"/>
                      </a:cubicBezTo>
                      <a:close/>
                      <a:moveTo>
                        <a:pt x="161" y="1067"/>
                      </a:moveTo>
                      <a:cubicBezTo>
                        <a:pt x="130" y="1071"/>
                        <a:pt x="130" y="1071"/>
                        <a:pt x="130" y="1071"/>
                      </a:cubicBezTo>
                      <a:cubicBezTo>
                        <a:pt x="130" y="1041"/>
                        <a:pt x="130" y="1041"/>
                        <a:pt x="130" y="1041"/>
                      </a:cubicBezTo>
                      <a:cubicBezTo>
                        <a:pt x="161" y="1038"/>
                        <a:pt x="161" y="1038"/>
                        <a:pt x="161" y="1038"/>
                      </a:cubicBezTo>
                      <a:lnTo>
                        <a:pt x="161" y="1067"/>
                      </a:lnTo>
                      <a:close/>
                      <a:moveTo>
                        <a:pt x="186" y="1036"/>
                      </a:moveTo>
                      <a:cubicBezTo>
                        <a:pt x="208" y="1034"/>
                        <a:pt x="208" y="1034"/>
                        <a:pt x="208" y="1034"/>
                      </a:cubicBezTo>
                      <a:cubicBezTo>
                        <a:pt x="208" y="1061"/>
                        <a:pt x="208" y="1061"/>
                        <a:pt x="208" y="1061"/>
                      </a:cubicBezTo>
                      <a:cubicBezTo>
                        <a:pt x="186" y="1065"/>
                        <a:pt x="186" y="1065"/>
                        <a:pt x="186" y="1065"/>
                      </a:cubicBezTo>
                      <a:lnTo>
                        <a:pt x="186" y="1036"/>
                      </a:lnTo>
                      <a:close/>
                      <a:moveTo>
                        <a:pt x="186" y="982"/>
                      </a:moveTo>
                      <a:cubicBezTo>
                        <a:pt x="193" y="981"/>
                        <a:pt x="200" y="981"/>
                        <a:pt x="208" y="980"/>
                      </a:cubicBezTo>
                      <a:cubicBezTo>
                        <a:pt x="208" y="990"/>
                        <a:pt x="208" y="999"/>
                        <a:pt x="208" y="1008"/>
                      </a:cubicBezTo>
                      <a:cubicBezTo>
                        <a:pt x="200" y="1008"/>
                        <a:pt x="193" y="1009"/>
                        <a:pt x="186" y="1010"/>
                      </a:cubicBezTo>
                      <a:cubicBezTo>
                        <a:pt x="186" y="1001"/>
                        <a:pt x="186" y="991"/>
                        <a:pt x="186" y="982"/>
                      </a:cubicBezTo>
                      <a:close/>
                      <a:moveTo>
                        <a:pt x="186" y="956"/>
                      </a:moveTo>
                      <a:cubicBezTo>
                        <a:pt x="186" y="946"/>
                        <a:pt x="186" y="937"/>
                        <a:pt x="186" y="928"/>
                      </a:cubicBezTo>
                      <a:cubicBezTo>
                        <a:pt x="193" y="927"/>
                        <a:pt x="200" y="927"/>
                        <a:pt x="208" y="927"/>
                      </a:cubicBezTo>
                      <a:cubicBezTo>
                        <a:pt x="208" y="936"/>
                        <a:pt x="208" y="945"/>
                        <a:pt x="208" y="954"/>
                      </a:cubicBezTo>
                      <a:cubicBezTo>
                        <a:pt x="200" y="954"/>
                        <a:pt x="193" y="955"/>
                        <a:pt x="186" y="956"/>
                      </a:cubicBezTo>
                      <a:close/>
                      <a:moveTo>
                        <a:pt x="186" y="873"/>
                      </a:moveTo>
                      <a:cubicBezTo>
                        <a:pt x="193" y="873"/>
                        <a:pt x="200" y="873"/>
                        <a:pt x="208" y="873"/>
                      </a:cubicBezTo>
                      <a:cubicBezTo>
                        <a:pt x="208" y="882"/>
                        <a:pt x="208" y="891"/>
                        <a:pt x="208" y="900"/>
                      </a:cubicBezTo>
                      <a:cubicBezTo>
                        <a:pt x="200" y="900"/>
                        <a:pt x="193" y="901"/>
                        <a:pt x="186" y="901"/>
                      </a:cubicBezTo>
                      <a:cubicBezTo>
                        <a:pt x="186" y="892"/>
                        <a:pt x="186" y="883"/>
                        <a:pt x="186" y="873"/>
                      </a:cubicBezTo>
                      <a:close/>
                      <a:moveTo>
                        <a:pt x="186" y="847"/>
                      </a:moveTo>
                      <a:cubicBezTo>
                        <a:pt x="186" y="838"/>
                        <a:pt x="186" y="828"/>
                        <a:pt x="186" y="819"/>
                      </a:cubicBezTo>
                      <a:cubicBezTo>
                        <a:pt x="193" y="819"/>
                        <a:pt x="200" y="819"/>
                        <a:pt x="208" y="819"/>
                      </a:cubicBezTo>
                      <a:cubicBezTo>
                        <a:pt x="208" y="828"/>
                        <a:pt x="208" y="837"/>
                        <a:pt x="208" y="846"/>
                      </a:cubicBezTo>
                      <a:cubicBezTo>
                        <a:pt x="200" y="846"/>
                        <a:pt x="193" y="847"/>
                        <a:pt x="186" y="847"/>
                      </a:cubicBezTo>
                      <a:close/>
                      <a:moveTo>
                        <a:pt x="186" y="764"/>
                      </a:moveTo>
                      <a:cubicBezTo>
                        <a:pt x="193" y="765"/>
                        <a:pt x="200" y="765"/>
                        <a:pt x="208" y="765"/>
                      </a:cubicBezTo>
                      <a:cubicBezTo>
                        <a:pt x="208" y="774"/>
                        <a:pt x="208" y="783"/>
                        <a:pt x="208" y="792"/>
                      </a:cubicBezTo>
                      <a:cubicBezTo>
                        <a:pt x="200" y="792"/>
                        <a:pt x="193" y="792"/>
                        <a:pt x="186" y="793"/>
                      </a:cubicBezTo>
                      <a:cubicBezTo>
                        <a:pt x="186" y="783"/>
                        <a:pt x="186" y="774"/>
                        <a:pt x="186" y="764"/>
                      </a:cubicBezTo>
                      <a:close/>
                      <a:moveTo>
                        <a:pt x="186" y="738"/>
                      </a:moveTo>
                      <a:cubicBezTo>
                        <a:pt x="186" y="729"/>
                        <a:pt x="186" y="719"/>
                        <a:pt x="186" y="710"/>
                      </a:cubicBezTo>
                      <a:cubicBezTo>
                        <a:pt x="193" y="710"/>
                        <a:pt x="200" y="711"/>
                        <a:pt x="208" y="711"/>
                      </a:cubicBezTo>
                      <a:cubicBezTo>
                        <a:pt x="208" y="720"/>
                        <a:pt x="208" y="729"/>
                        <a:pt x="208" y="738"/>
                      </a:cubicBezTo>
                      <a:cubicBezTo>
                        <a:pt x="200" y="738"/>
                        <a:pt x="193" y="738"/>
                        <a:pt x="186" y="738"/>
                      </a:cubicBezTo>
                      <a:close/>
                      <a:moveTo>
                        <a:pt x="186" y="656"/>
                      </a:moveTo>
                      <a:cubicBezTo>
                        <a:pt x="193" y="656"/>
                        <a:pt x="200" y="657"/>
                        <a:pt x="208" y="657"/>
                      </a:cubicBezTo>
                      <a:cubicBezTo>
                        <a:pt x="208" y="666"/>
                        <a:pt x="208" y="675"/>
                        <a:pt x="208" y="685"/>
                      </a:cubicBezTo>
                      <a:cubicBezTo>
                        <a:pt x="200" y="684"/>
                        <a:pt x="193" y="684"/>
                        <a:pt x="186" y="684"/>
                      </a:cubicBezTo>
                      <a:cubicBezTo>
                        <a:pt x="186" y="674"/>
                        <a:pt x="186" y="665"/>
                        <a:pt x="186" y="656"/>
                      </a:cubicBezTo>
                      <a:close/>
                      <a:moveTo>
                        <a:pt x="186" y="601"/>
                      </a:moveTo>
                      <a:cubicBezTo>
                        <a:pt x="193" y="602"/>
                        <a:pt x="200" y="603"/>
                        <a:pt x="208" y="604"/>
                      </a:cubicBezTo>
                      <a:cubicBezTo>
                        <a:pt x="208" y="613"/>
                        <a:pt x="208" y="622"/>
                        <a:pt x="208" y="631"/>
                      </a:cubicBezTo>
                      <a:cubicBezTo>
                        <a:pt x="200" y="630"/>
                        <a:pt x="193" y="630"/>
                        <a:pt x="186" y="629"/>
                      </a:cubicBezTo>
                      <a:cubicBezTo>
                        <a:pt x="186" y="620"/>
                        <a:pt x="186" y="611"/>
                        <a:pt x="186" y="601"/>
                      </a:cubicBezTo>
                      <a:close/>
                      <a:moveTo>
                        <a:pt x="186" y="547"/>
                      </a:moveTo>
                      <a:cubicBezTo>
                        <a:pt x="193" y="548"/>
                        <a:pt x="200" y="549"/>
                        <a:pt x="208" y="550"/>
                      </a:cubicBezTo>
                      <a:cubicBezTo>
                        <a:pt x="208" y="559"/>
                        <a:pt x="208" y="568"/>
                        <a:pt x="208" y="577"/>
                      </a:cubicBezTo>
                      <a:cubicBezTo>
                        <a:pt x="200" y="576"/>
                        <a:pt x="193" y="576"/>
                        <a:pt x="186" y="575"/>
                      </a:cubicBezTo>
                      <a:cubicBezTo>
                        <a:pt x="186" y="566"/>
                        <a:pt x="186" y="556"/>
                        <a:pt x="186" y="547"/>
                      </a:cubicBezTo>
                      <a:close/>
                      <a:moveTo>
                        <a:pt x="186" y="492"/>
                      </a:moveTo>
                      <a:cubicBezTo>
                        <a:pt x="193" y="494"/>
                        <a:pt x="200" y="495"/>
                        <a:pt x="208" y="496"/>
                      </a:cubicBezTo>
                      <a:cubicBezTo>
                        <a:pt x="208" y="505"/>
                        <a:pt x="208" y="514"/>
                        <a:pt x="208" y="523"/>
                      </a:cubicBezTo>
                      <a:cubicBezTo>
                        <a:pt x="200" y="522"/>
                        <a:pt x="193" y="521"/>
                        <a:pt x="186" y="521"/>
                      </a:cubicBezTo>
                      <a:cubicBezTo>
                        <a:pt x="186" y="511"/>
                        <a:pt x="186" y="502"/>
                        <a:pt x="186" y="492"/>
                      </a:cubicBezTo>
                      <a:close/>
                      <a:moveTo>
                        <a:pt x="186" y="438"/>
                      </a:moveTo>
                      <a:cubicBezTo>
                        <a:pt x="193" y="439"/>
                        <a:pt x="200" y="441"/>
                        <a:pt x="208" y="442"/>
                      </a:cubicBezTo>
                      <a:cubicBezTo>
                        <a:pt x="208" y="451"/>
                        <a:pt x="208" y="460"/>
                        <a:pt x="208" y="469"/>
                      </a:cubicBezTo>
                      <a:cubicBezTo>
                        <a:pt x="200" y="468"/>
                        <a:pt x="193" y="467"/>
                        <a:pt x="186" y="466"/>
                      </a:cubicBezTo>
                      <a:cubicBezTo>
                        <a:pt x="186" y="457"/>
                        <a:pt x="186" y="448"/>
                        <a:pt x="186" y="438"/>
                      </a:cubicBezTo>
                      <a:close/>
                      <a:moveTo>
                        <a:pt x="186" y="384"/>
                      </a:moveTo>
                      <a:cubicBezTo>
                        <a:pt x="193" y="385"/>
                        <a:pt x="200" y="387"/>
                        <a:pt x="208" y="388"/>
                      </a:cubicBezTo>
                      <a:cubicBezTo>
                        <a:pt x="208" y="397"/>
                        <a:pt x="208" y="406"/>
                        <a:pt x="208" y="415"/>
                      </a:cubicBezTo>
                      <a:cubicBezTo>
                        <a:pt x="200" y="414"/>
                        <a:pt x="193" y="413"/>
                        <a:pt x="186" y="412"/>
                      </a:cubicBezTo>
                      <a:cubicBezTo>
                        <a:pt x="186" y="403"/>
                        <a:pt x="186" y="393"/>
                        <a:pt x="186" y="384"/>
                      </a:cubicBezTo>
                      <a:close/>
                      <a:moveTo>
                        <a:pt x="186" y="329"/>
                      </a:moveTo>
                      <a:cubicBezTo>
                        <a:pt x="193" y="331"/>
                        <a:pt x="200" y="333"/>
                        <a:pt x="208" y="334"/>
                      </a:cubicBezTo>
                      <a:cubicBezTo>
                        <a:pt x="208" y="343"/>
                        <a:pt x="208" y="352"/>
                        <a:pt x="208" y="361"/>
                      </a:cubicBezTo>
                      <a:cubicBezTo>
                        <a:pt x="200" y="360"/>
                        <a:pt x="193" y="359"/>
                        <a:pt x="186" y="358"/>
                      </a:cubicBezTo>
                      <a:cubicBezTo>
                        <a:pt x="186" y="348"/>
                        <a:pt x="186" y="339"/>
                        <a:pt x="186" y="329"/>
                      </a:cubicBezTo>
                      <a:close/>
                      <a:moveTo>
                        <a:pt x="186" y="275"/>
                      </a:moveTo>
                      <a:cubicBezTo>
                        <a:pt x="193" y="277"/>
                        <a:pt x="200" y="279"/>
                        <a:pt x="208" y="280"/>
                      </a:cubicBezTo>
                      <a:cubicBezTo>
                        <a:pt x="208" y="289"/>
                        <a:pt x="208" y="299"/>
                        <a:pt x="208" y="308"/>
                      </a:cubicBezTo>
                      <a:cubicBezTo>
                        <a:pt x="200" y="306"/>
                        <a:pt x="193" y="305"/>
                        <a:pt x="186" y="303"/>
                      </a:cubicBezTo>
                      <a:cubicBezTo>
                        <a:pt x="186" y="294"/>
                        <a:pt x="186" y="284"/>
                        <a:pt x="186" y="275"/>
                      </a:cubicBezTo>
                      <a:close/>
                      <a:moveTo>
                        <a:pt x="186" y="249"/>
                      </a:moveTo>
                      <a:cubicBezTo>
                        <a:pt x="186" y="239"/>
                        <a:pt x="186" y="230"/>
                        <a:pt x="186" y="221"/>
                      </a:cubicBezTo>
                      <a:cubicBezTo>
                        <a:pt x="193" y="223"/>
                        <a:pt x="200" y="225"/>
                        <a:pt x="208" y="227"/>
                      </a:cubicBezTo>
                      <a:cubicBezTo>
                        <a:pt x="208" y="236"/>
                        <a:pt x="208" y="245"/>
                        <a:pt x="208" y="254"/>
                      </a:cubicBezTo>
                      <a:cubicBezTo>
                        <a:pt x="200" y="252"/>
                        <a:pt x="193" y="250"/>
                        <a:pt x="186" y="249"/>
                      </a:cubicBezTo>
                      <a:close/>
                      <a:moveTo>
                        <a:pt x="186" y="166"/>
                      </a:moveTo>
                      <a:cubicBezTo>
                        <a:pt x="193" y="168"/>
                        <a:pt x="200" y="171"/>
                        <a:pt x="208" y="173"/>
                      </a:cubicBezTo>
                      <a:cubicBezTo>
                        <a:pt x="208" y="182"/>
                        <a:pt x="208" y="191"/>
                        <a:pt x="208" y="200"/>
                      </a:cubicBezTo>
                      <a:cubicBezTo>
                        <a:pt x="200" y="198"/>
                        <a:pt x="193" y="196"/>
                        <a:pt x="186" y="194"/>
                      </a:cubicBezTo>
                      <a:cubicBezTo>
                        <a:pt x="186" y="185"/>
                        <a:pt x="186" y="176"/>
                        <a:pt x="186" y="166"/>
                      </a:cubicBezTo>
                      <a:close/>
                      <a:moveTo>
                        <a:pt x="208" y="146"/>
                      </a:moveTo>
                      <a:cubicBezTo>
                        <a:pt x="186" y="140"/>
                        <a:pt x="186" y="140"/>
                        <a:pt x="186" y="140"/>
                      </a:cubicBezTo>
                      <a:cubicBezTo>
                        <a:pt x="186" y="112"/>
                        <a:pt x="186" y="112"/>
                        <a:pt x="186" y="112"/>
                      </a:cubicBezTo>
                      <a:cubicBezTo>
                        <a:pt x="208" y="119"/>
                        <a:pt x="208" y="119"/>
                        <a:pt x="208" y="119"/>
                      </a:cubicBezTo>
                      <a:lnTo>
                        <a:pt x="208" y="146"/>
                      </a:lnTo>
                      <a:close/>
                      <a:moveTo>
                        <a:pt x="228" y="1033"/>
                      </a:moveTo>
                      <a:cubicBezTo>
                        <a:pt x="247" y="1031"/>
                        <a:pt x="247" y="1031"/>
                        <a:pt x="247" y="1031"/>
                      </a:cubicBezTo>
                      <a:cubicBezTo>
                        <a:pt x="247" y="1057"/>
                        <a:pt x="247" y="1057"/>
                        <a:pt x="247" y="1057"/>
                      </a:cubicBezTo>
                      <a:cubicBezTo>
                        <a:pt x="228" y="1060"/>
                        <a:pt x="228" y="1060"/>
                        <a:pt x="228" y="1060"/>
                      </a:cubicBezTo>
                      <a:lnTo>
                        <a:pt x="228" y="1033"/>
                      </a:lnTo>
                      <a:close/>
                      <a:moveTo>
                        <a:pt x="228" y="980"/>
                      </a:moveTo>
                      <a:cubicBezTo>
                        <a:pt x="234" y="979"/>
                        <a:pt x="241" y="979"/>
                        <a:pt x="247" y="978"/>
                      </a:cubicBezTo>
                      <a:cubicBezTo>
                        <a:pt x="247" y="987"/>
                        <a:pt x="247" y="995"/>
                        <a:pt x="247" y="1004"/>
                      </a:cubicBezTo>
                      <a:cubicBezTo>
                        <a:pt x="241" y="1005"/>
                        <a:pt x="234" y="1005"/>
                        <a:pt x="228" y="1006"/>
                      </a:cubicBezTo>
                      <a:cubicBezTo>
                        <a:pt x="228" y="997"/>
                        <a:pt x="228" y="989"/>
                        <a:pt x="228" y="980"/>
                      </a:cubicBezTo>
                      <a:close/>
                      <a:moveTo>
                        <a:pt x="228" y="926"/>
                      </a:moveTo>
                      <a:cubicBezTo>
                        <a:pt x="234" y="926"/>
                        <a:pt x="241" y="926"/>
                        <a:pt x="247" y="926"/>
                      </a:cubicBezTo>
                      <a:cubicBezTo>
                        <a:pt x="247" y="934"/>
                        <a:pt x="247" y="943"/>
                        <a:pt x="247" y="951"/>
                      </a:cubicBezTo>
                      <a:cubicBezTo>
                        <a:pt x="241" y="952"/>
                        <a:pt x="234" y="952"/>
                        <a:pt x="228" y="953"/>
                      </a:cubicBezTo>
                      <a:cubicBezTo>
                        <a:pt x="228" y="944"/>
                        <a:pt x="228" y="935"/>
                        <a:pt x="228" y="926"/>
                      </a:cubicBezTo>
                      <a:close/>
                      <a:moveTo>
                        <a:pt x="228" y="873"/>
                      </a:moveTo>
                      <a:cubicBezTo>
                        <a:pt x="235" y="873"/>
                        <a:pt x="241" y="873"/>
                        <a:pt x="247" y="873"/>
                      </a:cubicBezTo>
                      <a:cubicBezTo>
                        <a:pt x="247" y="881"/>
                        <a:pt x="247" y="890"/>
                        <a:pt x="247" y="898"/>
                      </a:cubicBezTo>
                      <a:cubicBezTo>
                        <a:pt x="241" y="899"/>
                        <a:pt x="235" y="899"/>
                        <a:pt x="228" y="899"/>
                      </a:cubicBezTo>
                      <a:cubicBezTo>
                        <a:pt x="228" y="891"/>
                        <a:pt x="228" y="882"/>
                        <a:pt x="228" y="873"/>
                      </a:cubicBezTo>
                      <a:close/>
                      <a:moveTo>
                        <a:pt x="228" y="820"/>
                      </a:moveTo>
                      <a:cubicBezTo>
                        <a:pt x="235" y="820"/>
                        <a:pt x="241" y="820"/>
                        <a:pt x="247" y="820"/>
                      </a:cubicBezTo>
                      <a:cubicBezTo>
                        <a:pt x="247" y="828"/>
                        <a:pt x="247" y="837"/>
                        <a:pt x="247" y="845"/>
                      </a:cubicBezTo>
                      <a:cubicBezTo>
                        <a:pt x="241" y="845"/>
                        <a:pt x="235" y="846"/>
                        <a:pt x="228" y="846"/>
                      </a:cubicBezTo>
                      <a:cubicBezTo>
                        <a:pt x="228" y="837"/>
                        <a:pt x="228" y="828"/>
                        <a:pt x="228" y="820"/>
                      </a:cubicBezTo>
                      <a:close/>
                      <a:moveTo>
                        <a:pt x="228" y="766"/>
                      </a:moveTo>
                      <a:cubicBezTo>
                        <a:pt x="235" y="766"/>
                        <a:pt x="241" y="767"/>
                        <a:pt x="248" y="767"/>
                      </a:cubicBezTo>
                      <a:cubicBezTo>
                        <a:pt x="248" y="775"/>
                        <a:pt x="248" y="784"/>
                        <a:pt x="248" y="792"/>
                      </a:cubicBezTo>
                      <a:cubicBezTo>
                        <a:pt x="241" y="792"/>
                        <a:pt x="235" y="792"/>
                        <a:pt x="228" y="793"/>
                      </a:cubicBezTo>
                      <a:cubicBezTo>
                        <a:pt x="228" y="784"/>
                        <a:pt x="228" y="775"/>
                        <a:pt x="228" y="766"/>
                      </a:cubicBezTo>
                      <a:close/>
                      <a:moveTo>
                        <a:pt x="229" y="713"/>
                      </a:moveTo>
                      <a:cubicBezTo>
                        <a:pt x="235" y="713"/>
                        <a:pt x="241" y="714"/>
                        <a:pt x="248" y="714"/>
                      </a:cubicBezTo>
                      <a:cubicBezTo>
                        <a:pt x="248" y="722"/>
                        <a:pt x="248" y="731"/>
                        <a:pt x="248" y="739"/>
                      </a:cubicBezTo>
                      <a:cubicBezTo>
                        <a:pt x="241" y="739"/>
                        <a:pt x="235" y="739"/>
                        <a:pt x="229" y="739"/>
                      </a:cubicBezTo>
                      <a:cubicBezTo>
                        <a:pt x="229" y="730"/>
                        <a:pt x="229" y="722"/>
                        <a:pt x="229" y="713"/>
                      </a:cubicBezTo>
                      <a:close/>
                      <a:moveTo>
                        <a:pt x="229" y="659"/>
                      </a:moveTo>
                      <a:cubicBezTo>
                        <a:pt x="235" y="660"/>
                        <a:pt x="241" y="660"/>
                        <a:pt x="248" y="661"/>
                      </a:cubicBezTo>
                      <a:cubicBezTo>
                        <a:pt x="248" y="669"/>
                        <a:pt x="248" y="678"/>
                        <a:pt x="248" y="686"/>
                      </a:cubicBezTo>
                      <a:cubicBezTo>
                        <a:pt x="241" y="686"/>
                        <a:pt x="235" y="686"/>
                        <a:pt x="229" y="686"/>
                      </a:cubicBezTo>
                      <a:cubicBezTo>
                        <a:pt x="229" y="677"/>
                        <a:pt x="229" y="668"/>
                        <a:pt x="229" y="659"/>
                      </a:cubicBezTo>
                      <a:close/>
                      <a:moveTo>
                        <a:pt x="229" y="606"/>
                      </a:moveTo>
                      <a:cubicBezTo>
                        <a:pt x="235" y="607"/>
                        <a:pt x="242" y="607"/>
                        <a:pt x="248" y="608"/>
                      </a:cubicBezTo>
                      <a:cubicBezTo>
                        <a:pt x="248" y="617"/>
                        <a:pt x="248" y="625"/>
                        <a:pt x="248" y="634"/>
                      </a:cubicBezTo>
                      <a:cubicBezTo>
                        <a:pt x="242" y="633"/>
                        <a:pt x="235" y="633"/>
                        <a:pt x="229" y="632"/>
                      </a:cubicBezTo>
                      <a:cubicBezTo>
                        <a:pt x="229" y="624"/>
                        <a:pt x="229" y="615"/>
                        <a:pt x="229" y="606"/>
                      </a:cubicBezTo>
                      <a:close/>
                      <a:moveTo>
                        <a:pt x="229" y="553"/>
                      </a:moveTo>
                      <a:cubicBezTo>
                        <a:pt x="235" y="553"/>
                        <a:pt x="242" y="554"/>
                        <a:pt x="248" y="555"/>
                      </a:cubicBezTo>
                      <a:cubicBezTo>
                        <a:pt x="248" y="564"/>
                        <a:pt x="248" y="572"/>
                        <a:pt x="248" y="581"/>
                      </a:cubicBezTo>
                      <a:cubicBezTo>
                        <a:pt x="242" y="580"/>
                        <a:pt x="235" y="580"/>
                        <a:pt x="229" y="579"/>
                      </a:cubicBezTo>
                      <a:cubicBezTo>
                        <a:pt x="229" y="570"/>
                        <a:pt x="229" y="561"/>
                        <a:pt x="229" y="553"/>
                      </a:cubicBezTo>
                      <a:close/>
                      <a:moveTo>
                        <a:pt x="229" y="499"/>
                      </a:moveTo>
                      <a:cubicBezTo>
                        <a:pt x="236" y="500"/>
                        <a:pt x="242" y="501"/>
                        <a:pt x="248" y="502"/>
                      </a:cubicBezTo>
                      <a:cubicBezTo>
                        <a:pt x="248" y="511"/>
                        <a:pt x="248" y="519"/>
                        <a:pt x="248" y="528"/>
                      </a:cubicBezTo>
                      <a:cubicBezTo>
                        <a:pt x="242" y="527"/>
                        <a:pt x="236" y="526"/>
                        <a:pt x="229" y="526"/>
                      </a:cubicBezTo>
                      <a:cubicBezTo>
                        <a:pt x="229" y="517"/>
                        <a:pt x="229" y="508"/>
                        <a:pt x="229" y="499"/>
                      </a:cubicBezTo>
                      <a:close/>
                      <a:moveTo>
                        <a:pt x="229" y="446"/>
                      </a:moveTo>
                      <a:cubicBezTo>
                        <a:pt x="236" y="447"/>
                        <a:pt x="242" y="448"/>
                        <a:pt x="248" y="449"/>
                      </a:cubicBezTo>
                      <a:cubicBezTo>
                        <a:pt x="248" y="458"/>
                        <a:pt x="248" y="466"/>
                        <a:pt x="248" y="475"/>
                      </a:cubicBezTo>
                      <a:cubicBezTo>
                        <a:pt x="242" y="474"/>
                        <a:pt x="236" y="473"/>
                        <a:pt x="229" y="472"/>
                      </a:cubicBezTo>
                      <a:cubicBezTo>
                        <a:pt x="229" y="464"/>
                        <a:pt x="229" y="455"/>
                        <a:pt x="229" y="446"/>
                      </a:cubicBezTo>
                      <a:close/>
                      <a:moveTo>
                        <a:pt x="230" y="393"/>
                      </a:moveTo>
                      <a:cubicBezTo>
                        <a:pt x="236" y="394"/>
                        <a:pt x="242" y="395"/>
                        <a:pt x="249" y="396"/>
                      </a:cubicBezTo>
                      <a:cubicBezTo>
                        <a:pt x="249" y="405"/>
                        <a:pt x="249" y="413"/>
                        <a:pt x="249" y="422"/>
                      </a:cubicBezTo>
                      <a:cubicBezTo>
                        <a:pt x="242" y="421"/>
                        <a:pt x="236" y="420"/>
                        <a:pt x="230" y="419"/>
                      </a:cubicBezTo>
                      <a:cubicBezTo>
                        <a:pt x="230" y="410"/>
                        <a:pt x="230" y="401"/>
                        <a:pt x="230" y="393"/>
                      </a:cubicBezTo>
                      <a:close/>
                      <a:moveTo>
                        <a:pt x="230" y="339"/>
                      </a:moveTo>
                      <a:cubicBezTo>
                        <a:pt x="236" y="341"/>
                        <a:pt x="242" y="342"/>
                        <a:pt x="249" y="343"/>
                      </a:cubicBezTo>
                      <a:cubicBezTo>
                        <a:pt x="249" y="352"/>
                        <a:pt x="249" y="360"/>
                        <a:pt x="249" y="369"/>
                      </a:cubicBezTo>
                      <a:cubicBezTo>
                        <a:pt x="242" y="368"/>
                        <a:pt x="236" y="367"/>
                        <a:pt x="230" y="366"/>
                      </a:cubicBezTo>
                      <a:cubicBezTo>
                        <a:pt x="230" y="357"/>
                        <a:pt x="230" y="348"/>
                        <a:pt x="230" y="339"/>
                      </a:cubicBezTo>
                      <a:close/>
                      <a:moveTo>
                        <a:pt x="230" y="286"/>
                      </a:moveTo>
                      <a:cubicBezTo>
                        <a:pt x="236" y="287"/>
                        <a:pt x="242" y="289"/>
                        <a:pt x="249" y="291"/>
                      </a:cubicBezTo>
                      <a:cubicBezTo>
                        <a:pt x="249" y="299"/>
                        <a:pt x="249" y="307"/>
                        <a:pt x="249" y="316"/>
                      </a:cubicBezTo>
                      <a:cubicBezTo>
                        <a:pt x="242" y="315"/>
                        <a:pt x="236" y="313"/>
                        <a:pt x="230" y="312"/>
                      </a:cubicBezTo>
                      <a:cubicBezTo>
                        <a:pt x="230" y="303"/>
                        <a:pt x="230" y="295"/>
                        <a:pt x="230" y="286"/>
                      </a:cubicBezTo>
                      <a:close/>
                      <a:moveTo>
                        <a:pt x="230" y="232"/>
                      </a:moveTo>
                      <a:cubicBezTo>
                        <a:pt x="236" y="234"/>
                        <a:pt x="243" y="236"/>
                        <a:pt x="249" y="238"/>
                      </a:cubicBezTo>
                      <a:cubicBezTo>
                        <a:pt x="249" y="246"/>
                        <a:pt x="249" y="255"/>
                        <a:pt x="249" y="263"/>
                      </a:cubicBezTo>
                      <a:cubicBezTo>
                        <a:pt x="243" y="262"/>
                        <a:pt x="236" y="260"/>
                        <a:pt x="230" y="259"/>
                      </a:cubicBezTo>
                      <a:cubicBezTo>
                        <a:pt x="230" y="250"/>
                        <a:pt x="230" y="241"/>
                        <a:pt x="230" y="232"/>
                      </a:cubicBezTo>
                      <a:close/>
                      <a:moveTo>
                        <a:pt x="230" y="179"/>
                      </a:moveTo>
                      <a:cubicBezTo>
                        <a:pt x="236" y="181"/>
                        <a:pt x="243" y="183"/>
                        <a:pt x="249" y="185"/>
                      </a:cubicBezTo>
                      <a:cubicBezTo>
                        <a:pt x="249" y="193"/>
                        <a:pt x="249" y="202"/>
                        <a:pt x="249" y="210"/>
                      </a:cubicBezTo>
                      <a:cubicBezTo>
                        <a:pt x="243" y="209"/>
                        <a:pt x="236" y="207"/>
                        <a:pt x="230" y="205"/>
                      </a:cubicBezTo>
                      <a:cubicBezTo>
                        <a:pt x="230" y="197"/>
                        <a:pt x="230" y="188"/>
                        <a:pt x="230" y="179"/>
                      </a:cubicBezTo>
                      <a:close/>
                      <a:moveTo>
                        <a:pt x="249" y="157"/>
                      </a:moveTo>
                      <a:cubicBezTo>
                        <a:pt x="230" y="152"/>
                        <a:pt x="230" y="152"/>
                        <a:pt x="230" y="152"/>
                      </a:cubicBezTo>
                      <a:cubicBezTo>
                        <a:pt x="230" y="126"/>
                        <a:pt x="230" y="126"/>
                        <a:pt x="230" y="126"/>
                      </a:cubicBezTo>
                      <a:cubicBezTo>
                        <a:pt x="249" y="132"/>
                        <a:pt x="249" y="132"/>
                        <a:pt x="249" y="132"/>
                      </a:cubicBezTo>
                      <a:lnTo>
                        <a:pt x="249" y="157"/>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Freeform: Shape 67"/>
                <p:cNvSpPr>
                  <a:spLocks/>
                </p:cNvSpPr>
                <p:nvPr/>
              </p:nvSpPr>
              <p:spPr bwMode="auto">
                <a:xfrm>
                  <a:off x="7591471" y="3637200"/>
                  <a:ext cx="211494" cy="1631898"/>
                </a:xfrm>
                <a:custGeom>
                  <a:avLst/>
                  <a:gdLst>
                    <a:gd name="T0" fmla="*/ 0 w 111"/>
                    <a:gd name="T1" fmla="*/ 854 h 854"/>
                    <a:gd name="T2" fmla="*/ 111 w 111"/>
                    <a:gd name="T3" fmla="*/ 36 h 854"/>
                    <a:gd name="T4" fmla="*/ 97 w 111"/>
                    <a:gd name="T5" fmla="*/ 791 h 854"/>
                    <a:gd name="T6" fmla="*/ 16 w 111"/>
                    <a:gd name="T7" fmla="*/ 791 h 854"/>
                    <a:gd name="T8" fmla="*/ 97 w 111"/>
                    <a:gd name="T9" fmla="*/ 791 h 854"/>
                    <a:gd name="T10" fmla="*/ 16 w 111"/>
                    <a:gd name="T11" fmla="*/ 756 h 854"/>
                    <a:gd name="T12" fmla="*/ 97 w 111"/>
                    <a:gd name="T13" fmla="*/ 719 h 854"/>
                    <a:gd name="T14" fmla="*/ 97 w 111"/>
                    <a:gd name="T15" fmla="*/ 684 h 854"/>
                    <a:gd name="T16" fmla="*/ 16 w 111"/>
                    <a:gd name="T17" fmla="*/ 677 h 854"/>
                    <a:gd name="T18" fmla="*/ 97 w 111"/>
                    <a:gd name="T19" fmla="*/ 684 h 854"/>
                    <a:gd name="T20" fmla="*/ 16 w 111"/>
                    <a:gd name="T21" fmla="*/ 642 h 854"/>
                    <a:gd name="T22" fmla="*/ 97 w 111"/>
                    <a:gd name="T23" fmla="*/ 612 h 854"/>
                    <a:gd name="T24" fmla="*/ 97 w 111"/>
                    <a:gd name="T25" fmla="*/ 577 h 854"/>
                    <a:gd name="T26" fmla="*/ 16 w 111"/>
                    <a:gd name="T27" fmla="*/ 563 h 854"/>
                    <a:gd name="T28" fmla="*/ 97 w 111"/>
                    <a:gd name="T29" fmla="*/ 577 h 854"/>
                    <a:gd name="T30" fmla="*/ 16 w 111"/>
                    <a:gd name="T31" fmla="*/ 528 h 854"/>
                    <a:gd name="T32" fmla="*/ 97 w 111"/>
                    <a:gd name="T33" fmla="*/ 505 h 854"/>
                    <a:gd name="T34" fmla="*/ 97 w 111"/>
                    <a:gd name="T35" fmla="*/ 470 h 854"/>
                    <a:gd name="T36" fmla="*/ 16 w 111"/>
                    <a:gd name="T37" fmla="*/ 449 h 854"/>
                    <a:gd name="T38" fmla="*/ 97 w 111"/>
                    <a:gd name="T39" fmla="*/ 470 h 854"/>
                    <a:gd name="T40" fmla="*/ 16 w 111"/>
                    <a:gd name="T41" fmla="*/ 414 h 854"/>
                    <a:gd name="T42" fmla="*/ 97 w 111"/>
                    <a:gd name="T43" fmla="*/ 397 h 854"/>
                    <a:gd name="T44" fmla="*/ 97 w 111"/>
                    <a:gd name="T45" fmla="*/ 363 h 854"/>
                    <a:gd name="T46" fmla="*/ 16 w 111"/>
                    <a:gd name="T47" fmla="*/ 335 h 854"/>
                    <a:gd name="T48" fmla="*/ 97 w 111"/>
                    <a:gd name="T49" fmla="*/ 363 h 854"/>
                    <a:gd name="T50" fmla="*/ 16 w 111"/>
                    <a:gd name="T51" fmla="*/ 300 h 854"/>
                    <a:gd name="T52" fmla="*/ 97 w 111"/>
                    <a:gd name="T53" fmla="*/ 290 h 854"/>
                    <a:gd name="T54" fmla="*/ 97 w 111"/>
                    <a:gd name="T55" fmla="*/ 256 h 854"/>
                    <a:gd name="T56" fmla="*/ 16 w 111"/>
                    <a:gd name="T57" fmla="*/ 221 h 854"/>
                    <a:gd name="T58" fmla="*/ 97 w 111"/>
                    <a:gd name="T59" fmla="*/ 256 h 854"/>
                    <a:gd name="T60" fmla="*/ 16 w 111"/>
                    <a:gd name="T61" fmla="*/ 186 h 854"/>
                    <a:gd name="T62" fmla="*/ 97 w 111"/>
                    <a:gd name="T63" fmla="*/ 183 h 854"/>
                    <a:gd name="T64" fmla="*/ 97 w 111"/>
                    <a:gd name="T65" fmla="*/ 149 h 854"/>
                    <a:gd name="T66" fmla="*/ 16 w 111"/>
                    <a:gd name="T67" fmla="*/ 107 h 854"/>
                    <a:gd name="T68" fmla="*/ 97 w 111"/>
                    <a:gd name="T69" fmla="*/ 149 h 854"/>
                    <a:gd name="T70" fmla="*/ 16 w 111"/>
                    <a:gd name="T71" fmla="*/ 73 h 854"/>
                    <a:gd name="T72" fmla="*/ 97 w 111"/>
                    <a:gd name="T73" fmla="*/ 76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1" h="854">
                      <a:moveTo>
                        <a:pt x="0" y="0"/>
                      </a:moveTo>
                      <a:cubicBezTo>
                        <a:pt x="0" y="854"/>
                        <a:pt x="0" y="854"/>
                        <a:pt x="0" y="854"/>
                      </a:cubicBezTo>
                      <a:cubicBezTo>
                        <a:pt x="111" y="827"/>
                        <a:pt x="111" y="827"/>
                        <a:pt x="111" y="827"/>
                      </a:cubicBezTo>
                      <a:cubicBezTo>
                        <a:pt x="111" y="36"/>
                        <a:pt x="111" y="36"/>
                        <a:pt x="111" y="36"/>
                      </a:cubicBezTo>
                      <a:lnTo>
                        <a:pt x="0" y="0"/>
                      </a:lnTo>
                      <a:close/>
                      <a:moveTo>
                        <a:pt x="97" y="791"/>
                      </a:moveTo>
                      <a:cubicBezTo>
                        <a:pt x="16" y="813"/>
                        <a:pt x="16" y="813"/>
                        <a:pt x="16" y="813"/>
                      </a:cubicBezTo>
                      <a:cubicBezTo>
                        <a:pt x="16" y="791"/>
                        <a:pt x="16" y="791"/>
                        <a:pt x="16" y="791"/>
                      </a:cubicBezTo>
                      <a:cubicBezTo>
                        <a:pt x="97" y="773"/>
                        <a:pt x="97" y="773"/>
                        <a:pt x="97" y="773"/>
                      </a:cubicBezTo>
                      <a:lnTo>
                        <a:pt x="97" y="791"/>
                      </a:lnTo>
                      <a:close/>
                      <a:moveTo>
                        <a:pt x="97" y="737"/>
                      </a:moveTo>
                      <a:cubicBezTo>
                        <a:pt x="70" y="743"/>
                        <a:pt x="43" y="750"/>
                        <a:pt x="16" y="756"/>
                      </a:cubicBezTo>
                      <a:cubicBezTo>
                        <a:pt x="16" y="748"/>
                        <a:pt x="16" y="741"/>
                        <a:pt x="16" y="734"/>
                      </a:cubicBezTo>
                      <a:cubicBezTo>
                        <a:pt x="43" y="729"/>
                        <a:pt x="70" y="724"/>
                        <a:pt x="97" y="719"/>
                      </a:cubicBezTo>
                      <a:cubicBezTo>
                        <a:pt x="97" y="725"/>
                        <a:pt x="97" y="731"/>
                        <a:pt x="97" y="737"/>
                      </a:cubicBezTo>
                      <a:close/>
                      <a:moveTo>
                        <a:pt x="97" y="684"/>
                      </a:moveTo>
                      <a:cubicBezTo>
                        <a:pt x="70" y="689"/>
                        <a:pt x="43" y="694"/>
                        <a:pt x="16" y="699"/>
                      </a:cubicBezTo>
                      <a:cubicBezTo>
                        <a:pt x="16" y="691"/>
                        <a:pt x="16" y="684"/>
                        <a:pt x="16" y="677"/>
                      </a:cubicBezTo>
                      <a:cubicBezTo>
                        <a:pt x="43" y="673"/>
                        <a:pt x="70" y="669"/>
                        <a:pt x="97" y="666"/>
                      </a:cubicBezTo>
                      <a:cubicBezTo>
                        <a:pt x="97" y="672"/>
                        <a:pt x="97" y="678"/>
                        <a:pt x="97" y="684"/>
                      </a:cubicBezTo>
                      <a:close/>
                      <a:moveTo>
                        <a:pt x="97" y="630"/>
                      </a:moveTo>
                      <a:cubicBezTo>
                        <a:pt x="70" y="634"/>
                        <a:pt x="43" y="638"/>
                        <a:pt x="16" y="642"/>
                      </a:cubicBezTo>
                      <a:cubicBezTo>
                        <a:pt x="16" y="635"/>
                        <a:pt x="16" y="627"/>
                        <a:pt x="16" y="620"/>
                      </a:cubicBezTo>
                      <a:cubicBezTo>
                        <a:pt x="43" y="617"/>
                        <a:pt x="70" y="615"/>
                        <a:pt x="97" y="612"/>
                      </a:cubicBezTo>
                      <a:cubicBezTo>
                        <a:pt x="97" y="618"/>
                        <a:pt x="97" y="624"/>
                        <a:pt x="97" y="630"/>
                      </a:cubicBezTo>
                      <a:close/>
                      <a:moveTo>
                        <a:pt x="97" y="577"/>
                      </a:moveTo>
                      <a:cubicBezTo>
                        <a:pt x="70" y="580"/>
                        <a:pt x="43" y="582"/>
                        <a:pt x="16" y="585"/>
                      </a:cubicBezTo>
                      <a:cubicBezTo>
                        <a:pt x="16" y="578"/>
                        <a:pt x="16" y="570"/>
                        <a:pt x="16" y="563"/>
                      </a:cubicBezTo>
                      <a:cubicBezTo>
                        <a:pt x="43" y="561"/>
                        <a:pt x="70" y="560"/>
                        <a:pt x="97" y="558"/>
                      </a:cubicBezTo>
                      <a:cubicBezTo>
                        <a:pt x="97" y="564"/>
                        <a:pt x="97" y="571"/>
                        <a:pt x="97" y="577"/>
                      </a:cubicBezTo>
                      <a:close/>
                      <a:moveTo>
                        <a:pt x="97" y="523"/>
                      </a:moveTo>
                      <a:cubicBezTo>
                        <a:pt x="70" y="525"/>
                        <a:pt x="43" y="526"/>
                        <a:pt x="16" y="528"/>
                      </a:cubicBezTo>
                      <a:cubicBezTo>
                        <a:pt x="16" y="521"/>
                        <a:pt x="16" y="513"/>
                        <a:pt x="16" y="506"/>
                      </a:cubicBezTo>
                      <a:cubicBezTo>
                        <a:pt x="43" y="505"/>
                        <a:pt x="70" y="505"/>
                        <a:pt x="97" y="505"/>
                      </a:cubicBezTo>
                      <a:cubicBezTo>
                        <a:pt x="97" y="511"/>
                        <a:pt x="97" y="517"/>
                        <a:pt x="97" y="523"/>
                      </a:cubicBezTo>
                      <a:close/>
                      <a:moveTo>
                        <a:pt x="97" y="470"/>
                      </a:moveTo>
                      <a:cubicBezTo>
                        <a:pt x="70" y="470"/>
                        <a:pt x="43" y="471"/>
                        <a:pt x="16" y="471"/>
                      </a:cubicBezTo>
                      <a:cubicBezTo>
                        <a:pt x="16" y="464"/>
                        <a:pt x="16" y="456"/>
                        <a:pt x="16" y="449"/>
                      </a:cubicBezTo>
                      <a:cubicBezTo>
                        <a:pt x="43" y="450"/>
                        <a:pt x="70" y="450"/>
                        <a:pt x="97" y="451"/>
                      </a:cubicBezTo>
                      <a:cubicBezTo>
                        <a:pt x="97" y="457"/>
                        <a:pt x="97" y="464"/>
                        <a:pt x="97" y="470"/>
                      </a:cubicBezTo>
                      <a:close/>
                      <a:moveTo>
                        <a:pt x="97" y="417"/>
                      </a:moveTo>
                      <a:cubicBezTo>
                        <a:pt x="70" y="416"/>
                        <a:pt x="43" y="415"/>
                        <a:pt x="16" y="414"/>
                      </a:cubicBezTo>
                      <a:cubicBezTo>
                        <a:pt x="16" y="407"/>
                        <a:pt x="16" y="399"/>
                        <a:pt x="16" y="392"/>
                      </a:cubicBezTo>
                      <a:cubicBezTo>
                        <a:pt x="43" y="394"/>
                        <a:pt x="70" y="396"/>
                        <a:pt x="97" y="397"/>
                      </a:cubicBezTo>
                      <a:cubicBezTo>
                        <a:pt x="97" y="404"/>
                        <a:pt x="97" y="410"/>
                        <a:pt x="97" y="417"/>
                      </a:cubicBezTo>
                      <a:close/>
                      <a:moveTo>
                        <a:pt x="97" y="363"/>
                      </a:moveTo>
                      <a:cubicBezTo>
                        <a:pt x="70" y="361"/>
                        <a:pt x="43" y="359"/>
                        <a:pt x="16" y="357"/>
                      </a:cubicBezTo>
                      <a:cubicBezTo>
                        <a:pt x="16" y="350"/>
                        <a:pt x="16" y="342"/>
                        <a:pt x="16" y="335"/>
                      </a:cubicBezTo>
                      <a:cubicBezTo>
                        <a:pt x="43" y="338"/>
                        <a:pt x="70" y="341"/>
                        <a:pt x="97" y="344"/>
                      </a:cubicBezTo>
                      <a:cubicBezTo>
                        <a:pt x="97" y="350"/>
                        <a:pt x="97" y="357"/>
                        <a:pt x="97" y="363"/>
                      </a:cubicBezTo>
                      <a:close/>
                      <a:moveTo>
                        <a:pt x="97" y="310"/>
                      </a:moveTo>
                      <a:cubicBezTo>
                        <a:pt x="70" y="307"/>
                        <a:pt x="43" y="303"/>
                        <a:pt x="16" y="300"/>
                      </a:cubicBezTo>
                      <a:cubicBezTo>
                        <a:pt x="16" y="293"/>
                        <a:pt x="16" y="286"/>
                        <a:pt x="16" y="278"/>
                      </a:cubicBezTo>
                      <a:cubicBezTo>
                        <a:pt x="43" y="282"/>
                        <a:pt x="70" y="286"/>
                        <a:pt x="97" y="290"/>
                      </a:cubicBezTo>
                      <a:cubicBezTo>
                        <a:pt x="97" y="297"/>
                        <a:pt x="97" y="303"/>
                        <a:pt x="97" y="310"/>
                      </a:cubicBezTo>
                      <a:close/>
                      <a:moveTo>
                        <a:pt x="97" y="256"/>
                      </a:moveTo>
                      <a:cubicBezTo>
                        <a:pt x="70" y="252"/>
                        <a:pt x="43" y="248"/>
                        <a:pt x="16" y="243"/>
                      </a:cubicBezTo>
                      <a:cubicBezTo>
                        <a:pt x="16" y="236"/>
                        <a:pt x="16" y="229"/>
                        <a:pt x="16" y="221"/>
                      </a:cubicBezTo>
                      <a:cubicBezTo>
                        <a:pt x="43" y="226"/>
                        <a:pt x="70" y="231"/>
                        <a:pt x="97" y="237"/>
                      </a:cubicBezTo>
                      <a:cubicBezTo>
                        <a:pt x="97" y="243"/>
                        <a:pt x="97" y="250"/>
                        <a:pt x="97" y="256"/>
                      </a:cubicBezTo>
                      <a:close/>
                      <a:moveTo>
                        <a:pt x="97" y="203"/>
                      </a:moveTo>
                      <a:cubicBezTo>
                        <a:pt x="70" y="197"/>
                        <a:pt x="43" y="192"/>
                        <a:pt x="16" y="186"/>
                      </a:cubicBezTo>
                      <a:cubicBezTo>
                        <a:pt x="16" y="179"/>
                        <a:pt x="16" y="172"/>
                        <a:pt x="16" y="164"/>
                      </a:cubicBezTo>
                      <a:cubicBezTo>
                        <a:pt x="43" y="171"/>
                        <a:pt x="70" y="177"/>
                        <a:pt x="97" y="183"/>
                      </a:cubicBezTo>
                      <a:cubicBezTo>
                        <a:pt x="97" y="190"/>
                        <a:pt x="97" y="196"/>
                        <a:pt x="97" y="203"/>
                      </a:cubicBezTo>
                      <a:close/>
                      <a:moveTo>
                        <a:pt x="97" y="149"/>
                      </a:moveTo>
                      <a:cubicBezTo>
                        <a:pt x="70" y="143"/>
                        <a:pt x="43" y="136"/>
                        <a:pt x="16" y="129"/>
                      </a:cubicBezTo>
                      <a:cubicBezTo>
                        <a:pt x="16" y="122"/>
                        <a:pt x="16" y="115"/>
                        <a:pt x="16" y="107"/>
                      </a:cubicBezTo>
                      <a:cubicBezTo>
                        <a:pt x="43" y="115"/>
                        <a:pt x="70" y="122"/>
                        <a:pt x="97" y="129"/>
                      </a:cubicBezTo>
                      <a:cubicBezTo>
                        <a:pt x="97" y="136"/>
                        <a:pt x="97" y="143"/>
                        <a:pt x="97" y="149"/>
                      </a:cubicBezTo>
                      <a:close/>
                      <a:moveTo>
                        <a:pt x="97" y="96"/>
                      </a:moveTo>
                      <a:cubicBezTo>
                        <a:pt x="16" y="73"/>
                        <a:pt x="16" y="73"/>
                        <a:pt x="16" y="73"/>
                      </a:cubicBezTo>
                      <a:cubicBezTo>
                        <a:pt x="16" y="50"/>
                        <a:pt x="16" y="50"/>
                        <a:pt x="16" y="50"/>
                      </a:cubicBezTo>
                      <a:cubicBezTo>
                        <a:pt x="97" y="76"/>
                        <a:pt x="97" y="76"/>
                        <a:pt x="97" y="76"/>
                      </a:cubicBezTo>
                      <a:lnTo>
                        <a:pt x="97" y="9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Freeform: Shape 68"/>
                <p:cNvSpPr>
                  <a:spLocks/>
                </p:cNvSpPr>
                <p:nvPr/>
              </p:nvSpPr>
              <p:spPr bwMode="auto">
                <a:xfrm>
                  <a:off x="7167178" y="3639812"/>
                  <a:ext cx="407322" cy="1629287"/>
                </a:xfrm>
                <a:custGeom>
                  <a:avLst/>
                  <a:gdLst>
                    <a:gd name="T0" fmla="*/ 176 w 213"/>
                    <a:gd name="T1" fmla="*/ 810 h 853"/>
                    <a:gd name="T2" fmla="*/ 141 w 213"/>
                    <a:gd name="T3" fmla="*/ 763 h 853"/>
                    <a:gd name="T4" fmla="*/ 141 w 213"/>
                    <a:gd name="T5" fmla="*/ 697 h 853"/>
                    <a:gd name="T6" fmla="*/ 176 w 213"/>
                    <a:gd name="T7" fmla="*/ 655 h 853"/>
                    <a:gd name="T8" fmla="*/ 176 w 213"/>
                    <a:gd name="T9" fmla="*/ 638 h 853"/>
                    <a:gd name="T10" fmla="*/ 176 w 213"/>
                    <a:gd name="T11" fmla="*/ 552 h 853"/>
                    <a:gd name="T12" fmla="*/ 141 w 213"/>
                    <a:gd name="T13" fmla="*/ 510 h 853"/>
                    <a:gd name="T14" fmla="*/ 141 w 213"/>
                    <a:gd name="T15" fmla="*/ 444 h 853"/>
                    <a:gd name="T16" fmla="*/ 176 w 213"/>
                    <a:gd name="T17" fmla="*/ 397 h 853"/>
                    <a:gd name="T18" fmla="*/ 176 w 213"/>
                    <a:gd name="T19" fmla="*/ 379 h 853"/>
                    <a:gd name="T20" fmla="*/ 176 w 213"/>
                    <a:gd name="T21" fmla="*/ 336 h 853"/>
                    <a:gd name="T22" fmla="*/ 141 w 213"/>
                    <a:gd name="T23" fmla="*/ 256 h 853"/>
                    <a:gd name="T24" fmla="*/ 141 w 213"/>
                    <a:gd name="T25" fmla="*/ 190 h 853"/>
                    <a:gd name="T26" fmla="*/ 176 w 213"/>
                    <a:gd name="T27" fmla="*/ 138 h 853"/>
                    <a:gd name="T28" fmla="*/ 176 w 213"/>
                    <a:gd name="T29" fmla="*/ 121 h 853"/>
                    <a:gd name="T30" fmla="*/ 94 w 213"/>
                    <a:gd name="T31" fmla="*/ 78 h 853"/>
                    <a:gd name="T32" fmla="*/ 117 w 213"/>
                    <a:gd name="T33" fmla="*/ 112 h 853"/>
                    <a:gd name="T34" fmla="*/ 117 w 213"/>
                    <a:gd name="T35" fmla="*/ 177 h 853"/>
                    <a:gd name="T36" fmla="*/ 94 w 213"/>
                    <a:gd name="T37" fmla="*/ 223 h 853"/>
                    <a:gd name="T38" fmla="*/ 94 w 213"/>
                    <a:gd name="T39" fmla="*/ 242 h 853"/>
                    <a:gd name="T40" fmla="*/ 94 w 213"/>
                    <a:gd name="T41" fmla="*/ 324 h 853"/>
                    <a:gd name="T42" fmla="*/ 116 w 213"/>
                    <a:gd name="T43" fmla="*/ 362 h 853"/>
                    <a:gd name="T44" fmla="*/ 116 w 213"/>
                    <a:gd name="T45" fmla="*/ 427 h 853"/>
                    <a:gd name="T46" fmla="*/ 94 w 213"/>
                    <a:gd name="T47" fmla="*/ 469 h 853"/>
                    <a:gd name="T48" fmla="*/ 94 w 213"/>
                    <a:gd name="T49" fmla="*/ 489 h 853"/>
                    <a:gd name="T50" fmla="*/ 93 w 213"/>
                    <a:gd name="T51" fmla="*/ 571 h 853"/>
                    <a:gd name="T52" fmla="*/ 116 w 213"/>
                    <a:gd name="T53" fmla="*/ 612 h 853"/>
                    <a:gd name="T54" fmla="*/ 116 w 213"/>
                    <a:gd name="T55" fmla="*/ 676 h 853"/>
                    <a:gd name="T56" fmla="*/ 93 w 213"/>
                    <a:gd name="T57" fmla="*/ 716 h 853"/>
                    <a:gd name="T58" fmla="*/ 93 w 213"/>
                    <a:gd name="T59" fmla="*/ 735 h 853"/>
                    <a:gd name="T60" fmla="*/ 74 w 213"/>
                    <a:gd name="T61" fmla="*/ 796 h 853"/>
                    <a:gd name="T62" fmla="*/ 58 w 213"/>
                    <a:gd name="T63" fmla="*/ 754 h 853"/>
                    <a:gd name="T64" fmla="*/ 74 w 213"/>
                    <a:gd name="T65" fmla="*/ 694 h 853"/>
                    <a:gd name="T66" fmla="*/ 74 w 213"/>
                    <a:gd name="T67" fmla="*/ 653 h 853"/>
                    <a:gd name="T68" fmla="*/ 58 w 213"/>
                    <a:gd name="T69" fmla="*/ 633 h 853"/>
                    <a:gd name="T70" fmla="*/ 58 w 213"/>
                    <a:gd name="T71" fmla="*/ 552 h 853"/>
                    <a:gd name="T72" fmla="*/ 58 w 213"/>
                    <a:gd name="T73" fmla="*/ 512 h 853"/>
                    <a:gd name="T74" fmla="*/ 58 w 213"/>
                    <a:gd name="T75" fmla="*/ 452 h 853"/>
                    <a:gd name="T76" fmla="*/ 74 w 213"/>
                    <a:gd name="T77" fmla="*/ 409 h 853"/>
                    <a:gd name="T78" fmla="*/ 74 w 213"/>
                    <a:gd name="T79" fmla="*/ 390 h 853"/>
                    <a:gd name="T80" fmla="*/ 74 w 213"/>
                    <a:gd name="T81" fmla="*/ 308 h 853"/>
                    <a:gd name="T82" fmla="*/ 58 w 213"/>
                    <a:gd name="T83" fmla="*/ 271 h 853"/>
                    <a:gd name="T84" fmla="*/ 58 w 213"/>
                    <a:gd name="T85" fmla="*/ 210 h 853"/>
                    <a:gd name="T86" fmla="*/ 74 w 213"/>
                    <a:gd name="T87" fmla="*/ 186 h 853"/>
                    <a:gd name="T88" fmla="*/ 74 w 213"/>
                    <a:gd name="T89" fmla="*/ 146 h 853"/>
                    <a:gd name="T90" fmla="*/ 43 w 213"/>
                    <a:gd name="T91" fmla="*/ 793 h 853"/>
                    <a:gd name="T92" fmla="*/ 28 w 213"/>
                    <a:gd name="T93" fmla="*/ 751 h 853"/>
                    <a:gd name="T94" fmla="*/ 28 w 213"/>
                    <a:gd name="T95" fmla="*/ 692 h 853"/>
                    <a:gd name="T96" fmla="*/ 43 w 213"/>
                    <a:gd name="T97" fmla="*/ 653 h 853"/>
                    <a:gd name="T98" fmla="*/ 42 w 213"/>
                    <a:gd name="T99" fmla="*/ 633 h 853"/>
                    <a:gd name="T100" fmla="*/ 42 w 213"/>
                    <a:gd name="T101" fmla="*/ 553 h 853"/>
                    <a:gd name="T102" fmla="*/ 28 w 213"/>
                    <a:gd name="T103" fmla="*/ 514 h 853"/>
                    <a:gd name="T104" fmla="*/ 28 w 213"/>
                    <a:gd name="T105" fmla="*/ 455 h 853"/>
                    <a:gd name="T106" fmla="*/ 42 w 213"/>
                    <a:gd name="T107" fmla="*/ 414 h 853"/>
                    <a:gd name="T108" fmla="*/ 42 w 213"/>
                    <a:gd name="T109" fmla="*/ 393 h 853"/>
                    <a:gd name="T110" fmla="*/ 42 w 213"/>
                    <a:gd name="T111" fmla="*/ 314 h 853"/>
                    <a:gd name="T112" fmla="*/ 27 w 213"/>
                    <a:gd name="T113" fmla="*/ 276 h 853"/>
                    <a:gd name="T114" fmla="*/ 27 w 213"/>
                    <a:gd name="T115" fmla="*/ 218 h 853"/>
                    <a:gd name="T116" fmla="*/ 41 w 213"/>
                    <a:gd name="T117" fmla="*/ 174 h 853"/>
                    <a:gd name="T118" fmla="*/ 41 w 213"/>
                    <a:gd name="T119" fmla="*/ 154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3" h="853">
                      <a:moveTo>
                        <a:pt x="0" y="820"/>
                      </a:moveTo>
                      <a:cubicBezTo>
                        <a:pt x="213" y="853"/>
                        <a:pt x="213" y="853"/>
                        <a:pt x="213" y="853"/>
                      </a:cubicBezTo>
                      <a:cubicBezTo>
                        <a:pt x="213" y="0"/>
                        <a:pt x="213" y="0"/>
                        <a:pt x="213" y="0"/>
                      </a:cubicBezTo>
                      <a:cubicBezTo>
                        <a:pt x="0" y="73"/>
                        <a:pt x="0" y="73"/>
                        <a:pt x="0" y="73"/>
                      </a:cubicBezTo>
                      <a:lnTo>
                        <a:pt x="0" y="820"/>
                      </a:lnTo>
                      <a:close/>
                      <a:moveTo>
                        <a:pt x="176" y="810"/>
                      </a:moveTo>
                      <a:cubicBezTo>
                        <a:pt x="141" y="805"/>
                        <a:pt x="141" y="805"/>
                        <a:pt x="141" y="805"/>
                      </a:cubicBezTo>
                      <a:cubicBezTo>
                        <a:pt x="141" y="781"/>
                        <a:pt x="141" y="781"/>
                        <a:pt x="141" y="781"/>
                      </a:cubicBezTo>
                      <a:cubicBezTo>
                        <a:pt x="176" y="785"/>
                        <a:pt x="176" y="785"/>
                        <a:pt x="176" y="785"/>
                      </a:cubicBezTo>
                      <a:lnTo>
                        <a:pt x="176" y="810"/>
                      </a:lnTo>
                      <a:close/>
                      <a:moveTo>
                        <a:pt x="176" y="767"/>
                      </a:moveTo>
                      <a:cubicBezTo>
                        <a:pt x="164" y="766"/>
                        <a:pt x="152" y="764"/>
                        <a:pt x="141" y="763"/>
                      </a:cubicBezTo>
                      <a:cubicBezTo>
                        <a:pt x="141" y="755"/>
                        <a:pt x="141" y="747"/>
                        <a:pt x="141" y="739"/>
                      </a:cubicBezTo>
                      <a:cubicBezTo>
                        <a:pt x="152" y="740"/>
                        <a:pt x="164" y="741"/>
                        <a:pt x="176" y="741"/>
                      </a:cubicBezTo>
                      <a:cubicBezTo>
                        <a:pt x="176" y="750"/>
                        <a:pt x="176" y="759"/>
                        <a:pt x="176" y="767"/>
                      </a:cubicBezTo>
                      <a:close/>
                      <a:moveTo>
                        <a:pt x="176" y="724"/>
                      </a:moveTo>
                      <a:cubicBezTo>
                        <a:pt x="164" y="723"/>
                        <a:pt x="152" y="722"/>
                        <a:pt x="141" y="721"/>
                      </a:cubicBezTo>
                      <a:cubicBezTo>
                        <a:pt x="141" y="713"/>
                        <a:pt x="141" y="705"/>
                        <a:pt x="141" y="697"/>
                      </a:cubicBezTo>
                      <a:cubicBezTo>
                        <a:pt x="152" y="697"/>
                        <a:pt x="164" y="698"/>
                        <a:pt x="176" y="698"/>
                      </a:cubicBezTo>
                      <a:cubicBezTo>
                        <a:pt x="176" y="707"/>
                        <a:pt x="176" y="715"/>
                        <a:pt x="176" y="724"/>
                      </a:cubicBezTo>
                      <a:close/>
                      <a:moveTo>
                        <a:pt x="176" y="681"/>
                      </a:moveTo>
                      <a:cubicBezTo>
                        <a:pt x="164" y="680"/>
                        <a:pt x="152" y="679"/>
                        <a:pt x="141" y="679"/>
                      </a:cubicBezTo>
                      <a:cubicBezTo>
                        <a:pt x="141" y="671"/>
                        <a:pt x="141" y="663"/>
                        <a:pt x="141" y="655"/>
                      </a:cubicBezTo>
                      <a:cubicBezTo>
                        <a:pt x="152" y="655"/>
                        <a:pt x="164" y="655"/>
                        <a:pt x="176" y="655"/>
                      </a:cubicBezTo>
                      <a:cubicBezTo>
                        <a:pt x="176" y="664"/>
                        <a:pt x="176" y="672"/>
                        <a:pt x="176" y="681"/>
                      </a:cubicBezTo>
                      <a:close/>
                      <a:moveTo>
                        <a:pt x="176" y="638"/>
                      </a:moveTo>
                      <a:cubicBezTo>
                        <a:pt x="164" y="637"/>
                        <a:pt x="152" y="637"/>
                        <a:pt x="141" y="636"/>
                      </a:cubicBezTo>
                      <a:cubicBezTo>
                        <a:pt x="141" y="628"/>
                        <a:pt x="141" y="620"/>
                        <a:pt x="141" y="613"/>
                      </a:cubicBezTo>
                      <a:cubicBezTo>
                        <a:pt x="152" y="612"/>
                        <a:pt x="164" y="612"/>
                        <a:pt x="176" y="612"/>
                      </a:cubicBezTo>
                      <a:cubicBezTo>
                        <a:pt x="176" y="621"/>
                        <a:pt x="176" y="629"/>
                        <a:pt x="176" y="638"/>
                      </a:cubicBezTo>
                      <a:close/>
                      <a:moveTo>
                        <a:pt x="176" y="595"/>
                      </a:moveTo>
                      <a:cubicBezTo>
                        <a:pt x="164" y="595"/>
                        <a:pt x="152" y="594"/>
                        <a:pt x="141" y="594"/>
                      </a:cubicBezTo>
                      <a:cubicBezTo>
                        <a:pt x="141" y="586"/>
                        <a:pt x="141" y="578"/>
                        <a:pt x="141" y="570"/>
                      </a:cubicBezTo>
                      <a:cubicBezTo>
                        <a:pt x="152" y="570"/>
                        <a:pt x="164" y="570"/>
                        <a:pt x="176" y="569"/>
                      </a:cubicBezTo>
                      <a:cubicBezTo>
                        <a:pt x="176" y="578"/>
                        <a:pt x="176" y="586"/>
                        <a:pt x="176" y="595"/>
                      </a:cubicBezTo>
                      <a:close/>
                      <a:moveTo>
                        <a:pt x="176" y="552"/>
                      </a:moveTo>
                      <a:cubicBezTo>
                        <a:pt x="164" y="552"/>
                        <a:pt x="152" y="552"/>
                        <a:pt x="141" y="552"/>
                      </a:cubicBezTo>
                      <a:cubicBezTo>
                        <a:pt x="141" y="544"/>
                        <a:pt x="141" y="536"/>
                        <a:pt x="141" y="528"/>
                      </a:cubicBezTo>
                      <a:cubicBezTo>
                        <a:pt x="152" y="527"/>
                        <a:pt x="164" y="527"/>
                        <a:pt x="176" y="526"/>
                      </a:cubicBezTo>
                      <a:cubicBezTo>
                        <a:pt x="176" y="535"/>
                        <a:pt x="176" y="543"/>
                        <a:pt x="176" y="552"/>
                      </a:cubicBezTo>
                      <a:close/>
                      <a:moveTo>
                        <a:pt x="176" y="509"/>
                      </a:moveTo>
                      <a:cubicBezTo>
                        <a:pt x="164" y="509"/>
                        <a:pt x="152" y="509"/>
                        <a:pt x="141" y="510"/>
                      </a:cubicBezTo>
                      <a:cubicBezTo>
                        <a:pt x="141" y="502"/>
                        <a:pt x="141" y="494"/>
                        <a:pt x="141" y="486"/>
                      </a:cubicBezTo>
                      <a:cubicBezTo>
                        <a:pt x="152" y="485"/>
                        <a:pt x="164" y="484"/>
                        <a:pt x="176" y="483"/>
                      </a:cubicBezTo>
                      <a:cubicBezTo>
                        <a:pt x="176" y="492"/>
                        <a:pt x="176" y="500"/>
                        <a:pt x="176" y="509"/>
                      </a:cubicBezTo>
                      <a:close/>
                      <a:moveTo>
                        <a:pt x="176" y="466"/>
                      </a:moveTo>
                      <a:cubicBezTo>
                        <a:pt x="164" y="466"/>
                        <a:pt x="152" y="467"/>
                        <a:pt x="141" y="467"/>
                      </a:cubicBezTo>
                      <a:cubicBezTo>
                        <a:pt x="141" y="460"/>
                        <a:pt x="141" y="452"/>
                        <a:pt x="141" y="444"/>
                      </a:cubicBezTo>
                      <a:cubicBezTo>
                        <a:pt x="152" y="442"/>
                        <a:pt x="164" y="441"/>
                        <a:pt x="176" y="440"/>
                      </a:cubicBezTo>
                      <a:cubicBezTo>
                        <a:pt x="176" y="448"/>
                        <a:pt x="176" y="457"/>
                        <a:pt x="176" y="466"/>
                      </a:cubicBezTo>
                      <a:close/>
                      <a:moveTo>
                        <a:pt x="176" y="422"/>
                      </a:moveTo>
                      <a:cubicBezTo>
                        <a:pt x="164" y="423"/>
                        <a:pt x="152" y="424"/>
                        <a:pt x="141" y="425"/>
                      </a:cubicBezTo>
                      <a:cubicBezTo>
                        <a:pt x="141" y="417"/>
                        <a:pt x="141" y="409"/>
                        <a:pt x="141" y="401"/>
                      </a:cubicBezTo>
                      <a:cubicBezTo>
                        <a:pt x="152" y="400"/>
                        <a:pt x="164" y="398"/>
                        <a:pt x="176" y="397"/>
                      </a:cubicBezTo>
                      <a:cubicBezTo>
                        <a:pt x="176" y="405"/>
                        <a:pt x="176" y="414"/>
                        <a:pt x="176" y="422"/>
                      </a:cubicBezTo>
                      <a:close/>
                      <a:moveTo>
                        <a:pt x="176" y="379"/>
                      </a:moveTo>
                      <a:cubicBezTo>
                        <a:pt x="164" y="381"/>
                        <a:pt x="152" y="382"/>
                        <a:pt x="141" y="383"/>
                      </a:cubicBezTo>
                      <a:cubicBezTo>
                        <a:pt x="141" y="375"/>
                        <a:pt x="141" y="367"/>
                        <a:pt x="141" y="359"/>
                      </a:cubicBezTo>
                      <a:cubicBezTo>
                        <a:pt x="152" y="357"/>
                        <a:pt x="164" y="356"/>
                        <a:pt x="176" y="354"/>
                      </a:cubicBezTo>
                      <a:cubicBezTo>
                        <a:pt x="176" y="362"/>
                        <a:pt x="176" y="371"/>
                        <a:pt x="176" y="379"/>
                      </a:cubicBezTo>
                      <a:close/>
                      <a:moveTo>
                        <a:pt x="141" y="299"/>
                      </a:moveTo>
                      <a:cubicBezTo>
                        <a:pt x="141" y="291"/>
                        <a:pt x="141" y="283"/>
                        <a:pt x="141" y="275"/>
                      </a:cubicBezTo>
                      <a:cubicBezTo>
                        <a:pt x="152" y="272"/>
                        <a:pt x="164" y="270"/>
                        <a:pt x="176" y="268"/>
                      </a:cubicBezTo>
                      <a:cubicBezTo>
                        <a:pt x="176" y="276"/>
                        <a:pt x="176" y="285"/>
                        <a:pt x="176" y="293"/>
                      </a:cubicBezTo>
                      <a:cubicBezTo>
                        <a:pt x="164" y="295"/>
                        <a:pt x="152" y="297"/>
                        <a:pt x="141" y="299"/>
                      </a:cubicBezTo>
                      <a:close/>
                      <a:moveTo>
                        <a:pt x="176" y="336"/>
                      </a:moveTo>
                      <a:cubicBezTo>
                        <a:pt x="164" y="338"/>
                        <a:pt x="152" y="339"/>
                        <a:pt x="141" y="341"/>
                      </a:cubicBezTo>
                      <a:cubicBezTo>
                        <a:pt x="141" y="333"/>
                        <a:pt x="141" y="325"/>
                        <a:pt x="141" y="317"/>
                      </a:cubicBezTo>
                      <a:cubicBezTo>
                        <a:pt x="152" y="315"/>
                        <a:pt x="164" y="313"/>
                        <a:pt x="176" y="311"/>
                      </a:cubicBezTo>
                      <a:cubicBezTo>
                        <a:pt x="176" y="319"/>
                        <a:pt x="176" y="328"/>
                        <a:pt x="176" y="336"/>
                      </a:cubicBezTo>
                      <a:close/>
                      <a:moveTo>
                        <a:pt x="176" y="250"/>
                      </a:moveTo>
                      <a:cubicBezTo>
                        <a:pt x="164" y="252"/>
                        <a:pt x="152" y="254"/>
                        <a:pt x="141" y="256"/>
                      </a:cubicBezTo>
                      <a:cubicBezTo>
                        <a:pt x="141" y="248"/>
                        <a:pt x="141" y="240"/>
                        <a:pt x="141" y="232"/>
                      </a:cubicBezTo>
                      <a:cubicBezTo>
                        <a:pt x="152" y="230"/>
                        <a:pt x="164" y="227"/>
                        <a:pt x="176" y="224"/>
                      </a:cubicBezTo>
                      <a:cubicBezTo>
                        <a:pt x="176" y="233"/>
                        <a:pt x="176" y="242"/>
                        <a:pt x="176" y="250"/>
                      </a:cubicBezTo>
                      <a:close/>
                      <a:moveTo>
                        <a:pt x="176" y="207"/>
                      </a:moveTo>
                      <a:cubicBezTo>
                        <a:pt x="164" y="209"/>
                        <a:pt x="152" y="212"/>
                        <a:pt x="141" y="214"/>
                      </a:cubicBezTo>
                      <a:cubicBezTo>
                        <a:pt x="141" y="206"/>
                        <a:pt x="141" y="198"/>
                        <a:pt x="141" y="190"/>
                      </a:cubicBezTo>
                      <a:cubicBezTo>
                        <a:pt x="152" y="187"/>
                        <a:pt x="164" y="184"/>
                        <a:pt x="176" y="181"/>
                      </a:cubicBezTo>
                      <a:cubicBezTo>
                        <a:pt x="176" y="190"/>
                        <a:pt x="176" y="198"/>
                        <a:pt x="176" y="207"/>
                      </a:cubicBezTo>
                      <a:close/>
                      <a:moveTo>
                        <a:pt x="176" y="164"/>
                      </a:moveTo>
                      <a:cubicBezTo>
                        <a:pt x="164" y="167"/>
                        <a:pt x="152" y="169"/>
                        <a:pt x="141" y="172"/>
                      </a:cubicBezTo>
                      <a:cubicBezTo>
                        <a:pt x="141" y="164"/>
                        <a:pt x="141" y="156"/>
                        <a:pt x="141" y="148"/>
                      </a:cubicBezTo>
                      <a:cubicBezTo>
                        <a:pt x="152" y="145"/>
                        <a:pt x="164" y="142"/>
                        <a:pt x="176" y="138"/>
                      </a:cubicBezTo>
                      <a:cubicBezTo>
                        <a:pt x="176" y="147"/>
                        <a:pt x="176" y="155"/>
                        <a:pt x="176" y="164"/>
                      </a:cubicBezTo>
                      <a:close/>
                      <a:moveTo>
                        <a:pt x="176" y="121"/>
                      </a:moveTo>
                      <a:cubicBezTo>
                        <a:pt x="164" y="124"/>
                        <a:pt x="152" y="127"/>
                        <a:pt x="141" y="130"/>
                      </a:cubicBezTo>
                      <a:cubicBezTo>
                        <a:pt x="141" y="122"/>
                        <a:pt x="141" y="114"/>
                        <a:pt x="141" y="106"/>
                      </a:cubicBezTo>
                      <a:cubicBezTo>
                        <a:pt x="152" y="102"/>
                        <a:pt x="164" y="99"/>
                        <a:pt x="176" y="95"/>
                      </a:cubicBezTo>
                      <a:cubicBezTo>
                        <a:pt x="176" y="104"/>
                        <a:pt x="176" y="112"/>
                        <a:pt x="176" y="121"/>
                      </a:cubicBezTo>
                      <a:close/>
                      <a:moveTo>
                        <a:pt x="141" y="64"/>
                      </a:moveTo>
                      <a:cubicBezTo>
                        <a:pt x="176" y="52"/>
                        <a:pt x="176" y="52"/>
                        <a:pt x="176" y="52"/>
                      </a:cubicBezTo>
                      <a:cubicBezTo>
                        <a:pt x="176" y="78"/>
                        <a:pt x="176" y="78"/>
                        <a:pt x="176" y="78"/>
                      </a:cubicBezTo>
                      <a:cubicBezTo>
                        <a:pt x="141" y="87"/>
                        <a:pt x="141" y="87"/>
                        <a:pt x="141" y="87"/>
                      </a:cubicBezTo>
                      <a:lnTo>
                        <a:pt x="141" y="64"/>
                      </a:lnTo>
                      <a:close/>
                      <a:moveTo>
                        <a:pt x="94" y="78"/>
                      </a:moveTo>
                      <a:cubicBezTo>
                        <a:pt x="117" y="71"/>
                        <a:pt x="117" y="71"/>
                        <a:pt x="117" y="71"/>
                      </a:cubicBezTo>
                      <a:cubicBezTo>
                        <a:pt x="117" y="94"/>
                        <a:pt x="117" y="94"/>
                        <a:pt x="117" y="94"/>
                      </a:cubicBezTo>
                      <a:cubicBezTo>
                        <a:pt x="94" y="100"/>
                        <a:pt x="94" y="100"/>
                        <a:pt x="94" y="100"/>
                      </a:cubicBezTo>
                      <a:lnTo>
                        <a:pt x="94" y="78"/>
                      </a:lnTo>
                      <a:close/>
                      <a:moveTo>
                        <a:pt x="94" y="119"/>
                      </a:moveTo>
                      <a:cubicBezTo>
                        <a:pt x="102" y="117"/>
                        <a:pt x="109" y="114"/>
                        <a:pt x="117" y="112"/>
                      </a:cubicBezTo>
                      <a:cubicBezTo>
                        <a:pt x="117" y="120"/>
                        <a:pt x="117" y="127"/>
                        <a:pt x="117" y="135"/>
                      </a:cubicBezTo>
                      <a:cubicBezTo>
                        <a:pt x="109" y="137"/>
                        <a:pt x="102" y="139"/>
                        <a:pt x="94" y="141"/>
                      </a:cubicBezTo>
                      <a:cubicBezTo>
                        <a:pt x="94" y="133"/>
                        <a:pt x="94" y="126"/>
                        <a:pt x="94" y="119"/>
                      </a:cubicBezTo>
                      <a:close/>
                      <a:moveTo>
                        <a:pt x="94" y="160"/>
                      </a:moveTo>
                      <a:cubicBezTo>
                        <a:pt x="102" y="158"/>
                        <a:pt x="109" y="156"/>
                        <a:pt x="117" y="154"/>
                      </a:cubicBezTo>
                      <a:cubicBezTo>
                        <a:pt x="117" y="161"/>
                        <a:pt x="117" y="169"/>
                        <a:pt x="117" y="177"/>
                      </a:cubicBezTo>
                      <a:cubicBezTo>
                        <a:pt x="109" y="178"/>
                        <a:pt x="102" y="180"/>
                        <a:pt x="94" y="182"/>
                      </a:cubicBezTo>
                      <a:cubicBezTo>
                        <a:pt x="94" y="175"/>
                        <a:pt x="94" y="167"/>
                        <a:pt x="94" y="160"/>
                      </a:cubicBezTo>
                      <a:close/>
                      <a:moveTo>
                        <a:pt x="94" y="201"/>
                      </a:moveTo>
                      <a:cubicBezTo>
                        <a:pt x="102" y="199"/>
                        <a:pt x="109" y="197"/>
                        <a:pt x="117" y="195"/>
                      </a:cubicBezTo>
                      <a:cubicBezTo>
                        <a:pt x="117" y="203"/>
                        <a:pt x="117" y="211"/>
                        <a:pt x="117" y="218"/>
                      </a:cubicBezTo>
                      <a:cubicBezTo>
                        <a:pt x="109" y="220"/>
                        <a:pt x="102" y="221"/>
                        <a:pt x="94" y="223"/>
                      </a:cubicBezTo>
                      <a:cubicBezTo>
                        <a:pt x="94" y="216"/>
                        <a:pt x="94" y="208"/>
                        <a:pt x="94" y="201"/>
                      </a:cubicBezTo>
                      <a:close/>
                      <a:moveTo>
                        <a:pt x="94" y="242"/>
                      </a:moveTo>
                      <a:cubicBezTo>
                        <a:pt x="102" y="241"/>
                        <a:pt x="109" y="239"/>
                        <a:pt x="117" y="237"/>
                      </a:cubicBezTo>
                      <a:cubicBezTo>
                        <a:pt x="117" y="245"/>
                        <a:pt x="117" y="252"/>
                        <a:pt x="117" y="260"/>
                      </a:cubicBezTo>
                      <a:cubicBezTo>
                        <a:pt x="109" y="261"/>
                        <a:pt x="102" y="263"/>
                        <a:pt x="94" y="264"/>
                      </a:cubicBezTo>
                      <a:cubicBezTo>
                        <a:pt x="94" y="257"/>
                        <a:pt x="94" y="249"/>
                        <a:pt x="94" y="242"/>
                      </a:cubicBezTo>
                      <a:close/>
                      <a:moveTo>
                        <a:pt x="94" y="283"/>
                      </a:moveTo>
                      <a:cubicBezTo>
                        <a:pt x="101" y="282"/>
                        <a:pt x="109" y="280"/>
                        <a:pt x="117" y="279"/>
                      </a:cubicBezTo>
                      <a:cubicBezTo>
                        <a:pt x="117" y="286"/>
                        <a:pt x="117" y="294"/>
                        <a:pt x="117" y="302"/>
                      </a:cubicBezTo>
                      <a:cubicBezTo>
                        <a:pt x="109" y="303"/>
                        <a:pt x="101" y="304"/>
                        <a:pt x="94" y="305"/>
                      </a:cubicBezTo>
                      <a:cubicBezTo>
                        <a:pt x="94" y="298"/>
                        <a:pt x="94" y="291"/>
                        <a:pt x="94" y="283"/>
                      </a:cubicBezTo>
                      <a:close/>
                      <a:moveTo>
                        <a:pt x="94" y="324"/>
                      </a:moveTo>
                      <a:cubicBezTo>
                        <a:pt x="101" y="323"/>
                        <a:pt x="109" y="322"/>
                        <a:pt x="117" y="320"/>
                      </a:cubicBezTo>
                      <a:cubicBezTo>
                        <a:pt x="117" y="328"/>
                        <a:pt x="117" y="336"/>
                        <a:pt x="117" y="343"/>
                      </a:cubicBezTo>
                      <a:cubicBezTo>
                        <a:pt x="109" y="344"/>
                        <a:pt x="101" y="345"/>
                        <a:pt x="94" y="346"/>
                      </a:cubicBezTo>
                      <a:cubicBezTo>
                        <a:pt x="94" y="339"/>
                        <a:pt x="94" y="332"/>
                        <a:pt x="94" y="324"/>
                      </a:cubicBezTo>
                      <a:close/>
                      <a:moveTo>
                        <a:pt x="94" y="365"/>
                      </a:moveTo>
                      <a:cubicBezTo>
                        <a:pt x="101" y="364"/>
                        <a:pt x="109" y="363"/>
                        <a:pt x="116" y="362"/>
                      </a:cubicBezTo>
                      <a:cubicBezTo>
                        <a:pt x="116" y="370"/>
                        <a:pt x="116" y="377"/>
                        <a:pt x="116" y="385"/>
                      </a:cubicBezTo>
                      <a:cubicBezTo>
                        <a:pt x="109" y="386"/>
                        <a:pt x="101" y="387"/>
                        <a:pt x="94" y="387"/>
                      </a:cubicBezTo>
                      <a:cubicBezTo>
                        <a:pt x="94" y="380"/>
                        <a:pt x="94" y="373"/>
                        <a:pt x="94" y="365"/>
                      </a:cubicBezTo>
                      <a:close/>
                      <a:moveTo>
                        <a:pt x="94" y="407"/>
                      </a:moveTo>
                      <a:cubicBezTo>
                        <a:pt x="101" y="406"/>
                        <a:pt x="109" y="405"/>
                        <a:pt x="116" y="404"/>
                      </a:cubicBezTo>
                      <a:cubicBezTo>
                        <a:pt x="116" y="411"/>
                        <a:pt x="116" y="419"/>
                        <a:pt x="116" y="427"/>
                      </a:cubicBezTo>
                      <a:cubicBezTo>
                        <a:pt x="109" y="427"/>
                        <a:pt x="101" y="428"/>
                        <a:pt x="94" y="428"/>
                      </a:cubicBezTo>
                      <a:cubicBezTo>
                        <a:pt x="94" y="421"/>
                        <a:pt x="94" y="414"/>
                        <a:pt x="94" y="407"/>
                      </a:cubicBezTo>
                      <a:close/>
                      <a:moveTo>
                        <a:pt x="94" y="448"/>
                      </a:moveTo>
                      <a:cubicBezTo>
                        <a:pt x="101" y="447"/>
                        <a:pt x="109" y="446"/>
                        <a:pt x="116" y="445"/>
                      </a:cubicBezTo>
                      <a:cubicBezTo>
                        <a:pt x="116" y="453"/>
                        <a:pt x="116" y="461"/>
                        <a:pt x="116" y="468"/>
                      </a:cubicBezTo>
                      <a:cubicBezTo>
                        <a:pt x="109" y="469"/>
                        <a:pt x="101" y="469"/>
                        <a:pt x="94" y="469"/>
                      </a:cubicBezTo>
                      <a:cubicBezTo>
                        <a:pt x="94" y="462"/>
                        <a:pt x="94" y="455"/>
                        <a:pt x="94" y="448"/>
                      </a:cubicBezTo>
                      <a:close/>
                      <a:moveTo>
                        <a:pt x="94" y="489"/>
                      </a:moveTo>
                      <a:cubicBezTo>
                        <a:pt x="101" y="488"/>
                        <a:pt x="109" y="488"/>
                        <a:pt x="116" y="487"/>
                      </a:cubicBezTo>
                      <a:cubicBezTo>
                        <a:pt x="116" y="495"/>
                        <a:pt x="116" y="502"/>
                        <a:pt x="116" y="510"/>
                      </a:cubicBezTo>
                      <a:cubicBezTo>
                        <a:pt x="109" y="510"/>
                        <a:pt x="101" y="510"/>
                        <a:pt x="94" y="511"/>
                      </a:cubicBezTo>
                      <a:cubicBezTo>
                        <a:pt x="94" y="503"/>
                        <a:pt x="94" y="496"/>
                        <a:pt x="94" y="489"/>
                      </a:cubicBezTo>
                      <a:close/>
                      <a:moveTo>
                        <a:pt x="93" y="530"/>
                      </a:moveTo>
                      <a:cubicBezTo>
                        <a:pt x="101" y="529"/>
                        <a:pt x="109" y="529"/>
                        <a:pt x="116" y="529"/>
                      </a:cubicBezTo>
                      <a:cubicBezTo>
                        <a:pt x="116" y="536"/>
                        <a:pt x="116" y="544"/>
                        <a:pt x="116" y="552"/>
                      </a:cubicBezTo>
                      <a:cubicBezTo>
                        <a:pt x="109" y="552"/>
                        <a:pt x="101" y="552"/>
                        <a:pt x="93" y="552"/>
                      </a:cubicBezTo>
                      <a:cubicBezTo>
                        <a:pt x="93" y="544"/>
                        <a:pt x="93" y="537"/>
                        <a:pt x="93" y="530"/>
                      </a:cubicBezTo>
                      <a:close/>
                      <a:moveTo>
                        <a:pt x="93" y="571"/>
                      </a:moveTo>
                      <a:cubicBezTo>
                        <a:pt x="101" y="571"/>
                        <a:pt x="109" y="570"/>
                        <a:pt x="116" y="570"/>
                      </a:cubicBezTo>
                      <a:cubicBezTo>
                        <a:pt x="116" y="578"/>
                        <a:pt x="116" y="586"/>
                        <a:pt x="116" y="593"/>
                      </a:cubicBezTo>
                      <a:cubicBezTo>
                        <a:pt x="109" y="593"/>
                        <a:pt x="101" y="593"/>
                        <a:pt x="93" y="593"/>
                      </a:cubicBezTo>
                      <a:cubicBezTo>
                        <a:pt x="93" y="585"/>
                        <a:pt x="93" y="578"/>
                        <a:pt x="93" y="571"/>
                      </a:cubicBezTo>
                      <a:close/>
                      <a:moveTo>
                        <a:pt x="93" y="612"/>
                      </a:moveTo>
                      <a:cubicBezTo>
                        <a:pt x="101" y="612"/>
                        <a:pt x="108" y="612"/>
                        <a:pt x="116" y="612"/>
                      </a:cubicBezTo>
                      <a:cubicBezTo>
                        <a:pt x="116" y="620"/>
                        <a:pt x="116" y="627"/>
                        <a:pt x="116" y="635"/>
                      </a:cubicBezTo>
                      <a:cubicBezTo>
                        <a:pt x="108" y="635"/>
                        <a:pt x="101" y="634"/>
                        <a:pt x="93" y="634"/>
                      </a:cubicBezTo>
                      <a:cubicBezTo>
                        <a:pt x="93" y="627"/>
                        <a:pt x="93" y="619"/>
                        <a:pt x="93" y="612"/>
                      </a:cubicBezTo>
                      <a:close/>
                      <a:moveTo>
                        <a:pt x="93" y="653"/>
                      </a:moveTo>
                      <a:cubicBezTo>
                        <a:pt x="101" y="653"/>
                        <a:pt x="108" y="653"/>
                        <a:pt x="116" y="654"/>
                      </a:cubicBezTo>
                      <a:cubicBezTo>
                        <a:pt x="116" y="661"/>
                        <a:pt x="116" y="669"/>
                        <a:pt x="116" y="676"/>
                      </a:cubicBezTo>
                      <a:cubicBezTo>
                        <a:pt x="108" y="676"/>
                        <a:pt x="101" y="675"/>
                        <a:pt x="93" y="675"/>
                      </a:cubicBezTo>
                      <a:cubicBezTo>
                        <a:pt x="93" y="668"/>
                        <a:pt x="93" y="660"/>
                        <a:pt x="93" y="653"/>
                      </a:cubicBezTo>
                      <a:close/>
                      <a:moveTo>
                        <a:pt x="93" y="694"/>
                      </a:moveTo>
                      <a:cubicBezTo>
                        <a:pt x="101" y="695"/>
                        <a:pt x="108" y="695"/>
                        <a:pt x="116" y="695"/>
                      </a:cubicBezTo>
                      <a:cubicBezTo>
                        <a:pt x="116" y="703"/>
                        <a:pt x="116" y="710"/>
                        <a:pt x="116" y="718"/>
                      </a:cubicBezTo>
                      <a:cubicBezTo>
                        <a:pt x="108" y="717"/>
                        <a:pt x="101" y="717"/>
                        <a:pt x="93" y="716"/>
                      </a:cubicBezTo>
                      <a:cubicBezTo>
                        <a:pt x="93" y="709"/>
                        <a:pt x="93" y="702"/>
                        <a:pt x="93" y="694"/>
                      </a:cubicBezTo>
                      <a:close/>
                      <a:moveTo>
                        <a:pt x="93" y="735"/>
                      </a:moveTo>
                      <a:cubicBezTo>
                        <a:pt x="101" y="736"/>
                        <a:pt x="108" y="736"/>
                        <a:pt x="116" y="737"/>
                      </a:cubicBezTo>
                      <a:cubicBezTo>
                        <a:pt x="116" y="744"/>
                        <a:pt x="116" y="752"/>
                        <a:pt x="116" y="760"/>
                      </a:cubicBezTo>
                      <a:cubicBezTo>
                        <a:pt x="108" y="759"/>
                        <a:pt x="101" y="758"/>
                        <a:pt x="93" y="757"/>
                      </a:cubicBezTo>
                      <a:cubicBezTo>
                        <a:pt x="93" y="750"/>
                        <a:pt x="93" y="743"/>
                        <a:pt x="93" y="735"/>
                      </a:cubicBezTo>
                      <a:close/>
                      <a:moveTo>
                        <a:pt x="93" y="776"/>
                      </a:moveTo>
                      <a:cubicBezTo>
                        <a:pt x="116" y="778"/>
                        <a:pt x="116" y="778"/>
                        <a:pt x="116" y="778"/>
                      </a:cubicBezTo>
                      <a:cubicBezTo>
                        <a:pt x="116" y="801"/>
                        <a:pt x="116" y="801"/>
                        <a:pt x="116" y="801"/>
                      </a:cubicBezTo>
                      <a:cubicBezTo>
                        <a:pt x="93" y="798"/>
                        <a:pt x="93" y="798"/>
                        <a:pt x="93" y="798"/>
                      </a:cubicBezTo>
                      <a:lnTo>
                        <a:pt x="93" y="776"/>
                      </a:lnTo>
                      <a:close/>
                      <a:moveTo>
                        <a:pt x="74" y="796"/>
                      </a:moveTo>
                      <a:cubicBezTo>
                        <a:pt x="58" y="794"/>
                        <a:pt x="58" y="794"/>
                        <a:pt x="58" y="794"/>
                      </a:cubicBezTo>
                      <a:cubicBezTo>
                        <a:pt x="58" y="774"/>
                        <a:pt x="58" y="774"/>
                        <a:pt x="58" y="774"/>
                      </a:cubicBezTo>
                      <a:cubicBezTo>
                        <a:pt x="74" y="775"/>
                        <a:pt x="74" y="775"/>
                        <a:pt x="74" y="775"/>
                      </a:cubicBezTo>
                      <a:lnTo>
                        <a:pt x="74" y="796"/>
                      </a:lnTo>
                      <a:close/>
                      <a:moveTo>
                        <a:pt x="74" y="756"/>
                      </a:moveTo>
                      <a:cubicBezTo>
                        <a:pt x="69" y="755"/>
                        <a:pt x="63" y="754"/>
                        <a:pt x="58" y="754"/>
                      </a:cubicBezTo>
                      <a:cubicBezTo>
                        <a:pt x="58" y="747"/>
                        <a:pt x="58" y="740"/>
                        <a:pt x="58" y="733"/>
                      </a:cubicBezTo>
                      <a:cubicBezTo>
                        <a:pt x="63" y="734"/>
                        <a:pt x="69" y="734"/>
                        <a:pt x="74" y="735"/>
                      </a:cubicBezTo>
                      <a:cubicBezTo>
                        <a:pt x="74" y="742"/>
                        <a:pt x="74" y="749"/>
                        <a:pt x="74" y="756"/>
                      </a:cubicBezTo>
                      <a:close/>
                      <a:moveTo>
                        <a:pt x="58" y="713"/>
                      </a:moveTo>
                      <a:cubicBezTo>
                        <a:pt x="58" y="707"/>
                        <a:pt x="58" y="700"/>
                        <a:pt x="58" y="693"/>
                      </a:cubicBezTo>
                      <a:cubicBezTo>
                        <a:pt x="63" y="693"/>
                        <a:pt x="69" y="694"/>
                        <a:pt x="74" y="694"/>
                      </a:cubicBezTo>
                      <a:cubicBezTo>
                        <a:pt x="74" y="701"/>
                        <a:pt x="74" y="708"/>
                        <a:pt x="74" y="715"/>
                      </a:cubicBezTo>
                      <a:cubicBezTo>
                        <a:pt x="69" y="714"/>
                        <a:pt x="63" y="714"/>
                        <a:pt x="58" y="713"/>
                      </a:cubicBezTo>
                      <a:close/>
                      <a:moveTo>
                        <a:pt x="74" y="674"/>
                      </a:moveTo>
                      <a:cubicBezTo>
                        <a:pt x="69" y="674"/>
                        <a:pt x="63" y="674"/>
                        <a:pt x="58" y="673"/>
                      </a:cubicBezTo>
                      <a:cubicBezTo>
                        <a:pt x="58" y="666"/>
                        <a:pt x="58" y="660"/>
                        <a:pt x="58" y="653"/>
                      </a:cubicBezTo>
                      <a:cubicBezTo>
                        <a:pt x="63" y="653"/>
                        <a:pt x="69" y="653"/>
                        <a:pt x="74" y="653"/>
                      </a:cubicBezTo>
                      <a:cubicBezTo>
                        <a:pt x="74" y="660"/>
                        <a:pt x="74" y="667"/>
                        <a:pt x="74" y="674"/>
                      </a:cubicBezTo>
                      <a:close/>
                      <a:moveTo>
                        <a:pt x="58" y="633"/>
                      </a:moveTo>
                      <a:cubicBezTo>
                        <a:pt x="58" y="626"/>
                        <a:pt x="58" y="619"/>
                        <a:pt x="58" y="613"/>
                      </a:cubicBezTo>
                      <a:cubicBezTo>
                        <a:pt x="63" y="613"/>
                        <a:pt x="69" y="613"/>
                        <a:pt x="74" y="613"/>
                      </a:cubicBezTo>
                      <a:cubicBezTo>
                        <a:pt x="74" y="620"/>
                        <a:pt x="74" y="627"/>
                        <a:pt x="74" y="634"/>
                      </a:cubicBezTo>
                      <a:cubicBezTo>
                        <a:pt x="69" y="633"/>
                        <a:pt x="63" y="633"/>
                        <a:pt x="58" y="633"/>
                      </a:cubicBezTo>
                      <a:close/>
                      <a:moveTo>
                        <a:pt x="74" y="593"/>
                      </a:moveTo>
                      <a:cubicBezTo>
                        <a:pt x="69" y="593"/>
                        <a:pt x="63" y="593"/>
                        <a:pt x="58" y="593"/>
                      </a:cubicBezTo>
                      <a:cubicBezTo>
                        <a:pt x="58" y="586"/>
                        <a:pt x="58" y="579"/>
                        <a:pt x="58" y="572"/>
                      </a:cubicBezTo>
                      <a:cubicBezTo>
                        <a:pt x="63" y="572"/>
                        <a:pt x="69" y="572"/>
                        <a:pt x="74" y="572"/>
                      </a:cubicBezTo>
                      <a:cubicBezTo>
                        <a:pt x="74" y="579"/>
                        <a:pt x="74" y="586"/>
                        <a:pt x="74" y="593"/>
                      </a:cubicBezTo>
                      <a:close/>
                      <a:moveTo>
                        <a:pt x="58" y="552"/>
                      </a:moveTo>
                      <a:cubicBezTo>
                        <a:pt x="58" y="546"/>
                        <a:pt x="58" y="539"/>
                        <a:pt x="58" y="532"/>
                      </a:cubicBezTo>
                      <a:cubicBezTo>
                        <a:pt x="63" y="532"/>
                        <a:pt x="69" y="532"/>
                        <a:pt x="74" y="531"/>
                      </a:cubicBezTo>
                      <a:cubicBezTo>
                        <a:pt x="74" y="538"/>
                        <a:pt x="74" y="545"/>
                        <a:pt x="74" y="552"/>
                      </a:cubicBezTo>
                      <a:cubicBezTo>
                        <a:pt x="69" y="552"/>
                        <a:pt x="63" y="552"/>
                        <a:pt x="58" y="552"/>
                      </a:cubicBezTo>
                      <a:close/>
                      <a:moveTo>
                        <a:pt x="74" y="512"/>
                      </a:moveTo>
                      <a:cubicBezTo>
                        <a:pt x="69" y="512"/>
                        <a:pt x="63" y="512"/>
                        <a:pt x="58" y="512"/>
                      </a:cubicBezTo>
                      <a:cubicBezTo>
                        <a:pt x="58" y="505"/>
                        <a:pt x="58" y="499"/>
                        <a:pt x="58" y="492"/>
                      </a:cubicBezTo>
                      <a:cubicBezTo>
                        <a:pt x="63" y="491"/>
                        <a:pt x="69" y="491"/>
                        <a:pt x="74" y="491"/>
                      </a:cubicBezTo>
                      <a:cubicBezTo>
                        <a:pt x="74" y="498"/>
                        <a:pt x="74" y="505"/>
                        <a:pt x="74" y="512"/>
                      </a:cubicBezTo>
                      <a:close/>
                      <a:moveTo>
                        <a:pt x="74" y="471"/>
                      </a:moveTo>
                      <a:cubicBezTo>
                        <a:pt x="69" y="471"/>
                        <a:pt x="63" y="472"/>
                        <a:pt x="58" y="472"/>
                      </a:cubicBezTo>
                      <a:cubicBezTo>
                        <a:pt x="58" y="465"/>
                        <a:pt x="58" y="458"/>
                        <a:pt x="58" y="452"/>
                      </a:cubicBezTo>
                      <a:cubicBezTo>
                        <a:pt x="63" y="451"/>
                        <a:pt x="69" y="450"/>
                        <a:pt x="74" y="450"/>
                      </a:cubicBezTo>
                      <a:cubicBezTo>
                        <a:pt x="74" y="457"/>
                        <a:pt x="74" y="464"/>
                        <a:pt x="74" y="471"/>
                      </a:cubicBezTo>
                      <a:close/>
                      <a:moveTo>
                        <a:pt x="74" y="430"/>
                      </a:moveTo>
                      <a:cubicBezTo>
                        <a:pt x="69" y="431"/>
                        <a:pt x="63" y="431"/>
                        <a:pt x="58" y="432"/>
                      </a:cubicBezTo>
                      <a:cubicBezTo>
                        <a:pt x="58" y="425"/>
                        <a:pt x="58" y="418"/>
                        <a:pt x="58" y="411"/>
                      </a:cubicBezTo>
                      <a:cubicBezTo>
                        <a:pt x="63" y="411"/>
                        <a:pt x="69" y="410"/>
                        <a:pt x="74" y="409"/>
                      </a:cubicBezTo>
                      <a:cubicBezTo>
                        <a:pt x="74" y="416"/>
                        <a:pt x="74" y="423"/>
                        <a:pt x="74" y="430"/>
                      </a:cubicBezTo>
                      <a:close/>
                      <a:moveTo>
                        <a:pt x="74" y="390"/>
                      </a:moveTo>
                      <a:cubicBezTo>
                        <a:pt x="69" y="390"/>
                        <a:pt x="63" y="391"/>
                        <a:pt x="58" y="391"/>
                      </a:cubicBezTo>
                      <a:cubicBezTo>
                        <a:pt x="58" y="385"/>
                        <a:pt x="58" y="378"/>
                        <a:pt x="58" y="371"/>
                      </a:cubicBezTo>
                      <a:cubicBezTo>
                        <a:pt x="63" y="370"/>
                        <a:pt x="69" y="369"/>
                        <a:pt x="74" y="369"/>
                      </a:cubicBezTo>
                      <a:cubicBezTo>
                        <a:pt x="74" y="376"/>
                        <a:pt x="74" y="383"/>
                        <a:pt x="74" y="390"/>
                      </a:cubicBezTo>
                      <a:close/>
                      <a:moveTo>
                        <a:pt x="74" y="349"/>
                      </a:moveTo>
                      <a:cubicBezTo>
                        <a:pt x="69" y="350"/>
                        <a:pt x="63" y="350"/>
                        <a:pt x="58" y="351"/>
                      </a:cubicBezTo>
                      <a:cubicBezTo>
                        <a:pt x="58" y="344"/>
                        <a:pt x="58" y="338"/>
                        <a:pt x="58" y="331"/>
                      </a:cubicBezTo>
                      <a:cubicBezTo>
                        <a:pt x="63" y="330"/>
                        <a:pt x="69" y="329"/>
                        <a:pt x="74" y="328"/>
                      </a:cubicBezTo>
                      <a:cubicBezTo>
                        <a:pt x="74" y="335"/>
                        <a:pt x="74" y="342"/>
                        <a:pt x="74" y="349"/>
                      </a:cubicBezTo>
                      <a:close/>
                      <a:moveTo>
                        <a:pt x="74" y="308"/>
                      </a:moveTo>
                      <a:cubicBezTo>
                        <a:pt x="69" y="309"/>
                        <a:pt x="63" y="310"/>
                        <a:pt x="58" y="311"/>
                      </a:cubicBezTo>
                      <a:cubicBezTo>
                        <a:pt x="58" y="304"/>
                        <a:pt x="58" y="297"/>
                        <a:pt x="58" y="291"/>
                      </a:cubicBezTo>
                      <a:cubicBezTo>
                        <a:pt x="63" y="289"/>
                        <a:pt x="69" y="288"/>
                        <a:pt x="74" y="287"/>
                      </a:cubicBezTo>
                      <a:cubicBezTo>
                        <a:pt x="74" y="294"/>
                        <a:pt x="74" y="301"/>
                        <a:pt x="74" y="308"/>
                      </a:cubicBezTo>
                      <a:close/>
                      <a:moveTo>
                        <a:pt x="74" y="268"/>
                      </a:moveTo>
                      <a:cubicBezTo>
                        <a:pt x="69" y="269"/>
                        <a:pt x="63" y="270"/>
                        <a:pt x="58" y="271"/>
                      </a:cubicBezTo>
                      <a:cubicBezTo>
                        <a:pt x="58" y="264"/>
                        <a:pt x="58" y="257"/>
                        <a:pt x="58" y="250"/>
                      </a:cubicBezTo>
                      <a:cubicBezTo>
                        <a:pt x="63" y="249"/>
                        <a:pt x="69" y="248"/>
                        <a:pt x="74" y="247"/>
                      </a:cubicBezTo>
                      <a:cubicBezTo>
                        <a:pt x="74" y="254"/>
                        <a:pt x="74" y="261"/>
                        <a:pt x="74" y="268"/>
                      </a:cubicBezTo>
                      <a:close/>
                      <a:moveTo>
                        <a:pt x="74" y="227"/>
                      </a:moveTo>
                      <a:cubicBezTo>
                        <a:pt x="69" y="228"/>
                        <a:pt x="63" y="229"/>
                        <a:pt x="58" y="230"/>
                      </a:cubicBezTo>
                      <a:cubicBezTo>
                        <a:pt x="58" y="224"/>
                        <a:pt x="58" y="217"/>
                        <a:pt x="58" y="210"/>
                      </a:cubicBezTo>
                      <a:cubicBezTo>
                        <a:pt x="63" y="209"/>
                        <a:pt x="69" y="207"/>
                        <a:pt x="74" y="206"/>
                      </a:cubicBezTo>
                      <a:cubicBezTo>
                        <a:pt x="74" y="213"/>
                        <a:pt x="74" y="220"/>
                        <a:pt x="74" y="227"/>
                      </a:cubicBezTo>
                      <a:close/>
                      <a:moveTo>
                        <a:pt x="58" y="190"/>
                      </a:moveTo>
                      <a:cubicBezTo>
                        <a:pt x="58" y="183"/>
                        <a:pt x="58" y="177"/>
                        <a:pt x="58" y="170"/>
                      </a:cubicBezTo>
                      <a:cubicBezTo>
                        <a:pt x="63" y="168"/>
                        <a:pt x="69" y="167"/>
                        <a:pt x="74" y="165"/>
                      </a:cubicBezTo>
                      <a:cubicBezTo>
                        <a:pt x="74" y="172"/>
                        <a:pt x="74" y="179"/>
                        <a:pt x="74" y="186"/>
                      </a:cubicBezTo>
                      <a:cubicBezTo>
                        <a:pt x="69" y="188"/>
                        <a:pt x="63" y="189"/>
                        <a:pt x="58" y="190"/>
                      </a:cubicBezTo>
                      <a:close/>
                      <a:moveTo>
                        <a:pt x="74" y="146"/>
                      </a:moveTo>
                      <a:cubicBezTo>
                        <a:pt x="69" y="147"/>
                        <a:pt x="63" y="148"/>
                        <a:pt x="58" y="150"/>
                      </a:cubicBezTo>
                      <a:cubicBezTo>
                        <a:pt x="58" y="143"/>
                        <a:pt x="58" y="136"/>
                        <a:pt x="58" y="130"/>
                      </a:cubicBezTo>
                      <a:cubicBezTo>
                        <a:pt x="63" y="128"/>
                        <a:pt x="69" y="126"/>
                        <a:pt x="74" y="125"/>
                      </a:cubicBezTo>
                      <a:cubicBezTo>
                        <a:pt x="74" y="132"/>
                        <a:pt x="74" y="139"/>
                        <a:pt x="74" y="146"/>
                      </a:cubicBezTo>
                      <a:close/>
                      <a:moveTo>
                        <a:pt x="58" y="89"/>
                      </a:moveTo>
                      <a:cubicBezTo>
                        <a:pt x="74" y="84"/>
                        <a:pt x="74" y="84"/>
                        <a:pt x="74" y="84"/>
                      </a:cubicBezTo>
                      <a:cubicBezTo>
                        <a:pt x="74" y="105"/>
                        <a:pt x="74" y="105"/>
                        <a:pt x="74" y="105"/>
                      </a:cubicBezTo>
                      <a:cubicBezTo>
                        <a:pt x="58" y="110"/>
                        <a:pt x="58" y="110"/>
                        <a:pt x="58" y="110"/>
                      </a:cubicBezTo>
                      <a:lnTo>
                        <a:pt x="58" y="89"/>
                      </a:lnTo>
                      <a:close/>
                      <a:moveTo>
                        <a:pt x="43" y="793"/>
                      </a:moveTo>
                      <a:cubicBezTo>
                        <a:pt x="29" y="791"/>
                        <a:pt x="29" y="791"/>
                        <a:pt x="29" y="791"/>
                      </a:cubicBezTo>
                      <a:cubicBezTo>
                        <a:pt x="29" y="772"/>
                        <a:pt x="29" y="772"/>
                        <a:pt x="29" y="772"/>
                      </a:cubicBezTo>
                      <a:cubicBezTo>
                        <a:pt x="43" y="773"/>
                        <a:pt x="43" y="773"/>
                        <a:pt x="43" y="773"/>
                      </a:cubicBezTo>
                      <a:lnTo>
                        <a:pt x="43" y="793"/>
                      </a:lnTo>
                      <a:close/>
                      <a:moveTo>
                        <a:pt x="43" y="753"/>
                      </a:moveTo>
                      <a:cubicBezTo>
                        <a:pt x="38" y="752"/>
                        <a:pt x="33" y="752"/>
                        <a:pt x="28" y="751"/>
                      </a:cubicBezTo>
                      <a:cubicBezTo>
                        <a:pt x="28" y="745"/>
                        <a:pt x="28" y="738"/>
                        <a:pt x="28" y="732"/>
                      </a:cubicBezTo>
                      <a:cubicBezTo>
                        <a:pt x="33" y="732"/>
                        <a:pt x="38" y="733"/>
                        <a:pt x="43" y="733"/>
                      </a:cubicBezTo>
                      <a:cubicBezTo>
                        <a:pt x="43" y="739"/>
                        <a:pt x="43" y="746"/>
                        <a:pt x="43" y="753"/>
                      </a:cubicBezTo>
                      <a:close/>
                      <a:moveTo>
                        <a:pt x="43" y="713"/>
                      </a:moveTo>
                      <a:cubicBezTo>
                        <a:pt x="38" y="712"/>
                        <a:pt x="33" y="712"/>
                        <a:pt x="28" y="711"/>
                      </a:cubicBezTo>
                      <a:cubicBezTo>
                        <a:pt x="28" y="705"/>
                        <a:pt x="28" y="699"/>
                        <a:pt x="28" y="692"/>
                      </a:cubicBezTo>
                      <a:cubicBezTo>
                        <a:pt x="33" y="693"/>
                        <a:pt x="38" y="693"/>
                        <a:pt x="43" y="693"/>
                      </a:cubicBezTo>
                      <a:cubicBezTo>
                        <a:pt x="43" y="700"/>
                        <a:pt x="43" y="706"/>
                        <a:pt x="43" y="713"/>
                      </a:cubicBezTo>
                      <a:close/>
                      <a:moveTo>
                        <a:pt x="43" y="673"/>
                      </a:moveTo>
                      <a:cubicBezTo>
                        <a:pt x="38" y="673"/>
                        <a:pt x="33" y="672"/>
                        <a:pt x="28" y="672"/>
                      </a:cubicBezTo>
                      <a:cubicBezTo>
                        <a:pt x="28" y="666"/>
                        <a:pt x="28" y="659"/>
                        <a:pt x="28" y="653"/>
                      </a:cubicBezTo>
                      <a:cubicBezTo>
                        <a:pt x="33" y="653"/>
                        <a:pt x="38" y="653"/>
                        <a:pt x="43" y="653"/>
                      </a:cubicBezTo>
                      <a:cubicBezTo>
                        <a:pt x="43" y="660"/>
                        <a:pt x="43" y="666"/>
                        <a:pt x="43" y="673"/>
                      </a:cubicBezTo>
                      <a:close/>
                      <a:moveTo>
                        <a:pt x="42" y="633"/>
                      </a:moveTo>
                      <a:cubicBezTo>
                        <a:pt x="38" y="633"/>
                        <a:pt x="33" y="633"/>
                        <a:pt x="28" y="632"/>
                      </a:cubicBezTo>
                      <a:cubicBezTo>
                        <a:pt x="28" y="626"/>
                        <a:pt x="28" y="620"/>
                        <a:pt x="28" y="613"/>
                      </a:cubicBezTo>
                      <a:cubicBezTo>
                        <a:pt x="33" y="613"/>
                        <a:pt x="38" y="613"/>
                        <a:pt x="42" y="613"/>
                      </a:cubicBezTo>
                      <a:cubicBezTo>
                        <a:pt x="42" y="620"/>
                        <a:pt x="42" y="626"/>
                        <a:pt x="42" y="633"/>
                      </a:cubicBezTo>
                      <a:close/>
                      <a:moveTo>
                        <a:pt x="42" y="593"/>
                      </a:moveTo>
                      <a:cubicBezTo>
                        <a:pt x="38" y="593"/>
                        <a:pt x="33" y="593"/>
                        <a:pt x="28" y="593"/>
                      </a:cubicBezTo>
                      <a:cubicBezTo>
                        <a:pt x="28" y="586"/>
                        <a:pt x="28" y="580"/>
                        <a:pt x="28" y="574"/>
                      </a:cubicBezTo>
                      <a:cubicBezTo>
                        <a:pt x="33" y="574"/>
                        <a:pt x="38" y="573"/>
                        <a:pt x="42" y="573"/>
                      </a:cubicBezTo>
                      <a:cubicBezTo>
                        <a:pt x="42" y="580"/>
                        <a:pt x="42" y="586"/>
                        <a:pt x="42" y="593"/>
                      </a:cubicBezTo>
                      <a:close/>
                      <a:moveTo>
                        <a:pt x="42" y="553"/>
                      </a:moveTo>
                      <a:cubicBezTo>
                        <a:pt x="37" y="553"/>
                        <a:pt x="33" y="553"/>
                        <a:pt x="28" y="553"/>
                      </a:cubicBezTo>
                      <a:cubicBezTo>
                        <a:pt x="28" y="547"/>
                        <a:pt x="28" y="540"/>
                        <a:pt x="28" y="534"/>
                      </a:cubicBezTo>
                      <a:cubicBezTo>
                        <a:pt x="33" y="534"/>
                        <a:pt x="37" y="534"/>
                        <a:pt x="42" y="533"/>
                      </a:cubicBezTo>
                      <a:cubicBezTo>
                        <a:pt x="42" y="540"/>
                        <a:pt x="42" y="546"/>
                        <a:pt x="42" y="553"/>
                      </a:cubicBezTo>
                      <a:close/>
                      <a:moveTo>
                        <a:pt x="42" y="513"/>
                      </a:moveTo>
                      <a:cubicBezTo>
                        <a:pt x="37" y="513"/>
                        <a:pt x="33" y="513"/>
                        <a:pt x="28" y="514"/>
                      </a:cubicBezTo>
                      <a:cubicBezTo>
                        <a:pt x="28" y="507"/>
                        <a:pt x="28" y="501"/>
                        <a:pt x="28" y="495"/>
                      </a:cubicBezTo>
                      <a:cubicBezTo>
                        <a:pt x="33" y="494"/>
                        <a:pt x="37" y="494"/>
                        <a:pt x="42" y="493"/>
                      </a:cubicBezTo>
                      <a:cubicBezTo>
                        <a:pt x="42" y="500"/>
                        <a:pt x="42" y="507"/>
                        <a:pt x="42" y="513"/>
                      </a:cubicBezTo>
                      <a:close/>
                      <a:moveTo>
                        <a:pt x="42" y="473"/>
                      </a:moveTo>
                      <a:cubicBezTo>
                        <a:pt x="37" y="474"/>
                        <a:pt x="32" y="474"/>
                        <a:pt x="28" y="474"/>
                      </a:cubicBezTo>
                      <a:cubicBezTo>
                        <a:pt x="28" y="468"/>
                        <a:pt x="28" y="461"/>
                        <a:pt x="28" y="455"/>
                      </a:cubicBezTo>
                      <a:cubicBezTo>
                        <a:pt x="32" y="454"/>
                        <a:pt x="37" y="454"/>
                        <a:pt x="42" y="454"/>
                      </a:cubicBezTo>
                      <a:cubicBezTo>
                        <a:pt x="42" y="460"/>
                        <a:pt x="42" y="467"/>
                        <a:pt x="42" y="473"/>
                      </a:cubicBezTo>
                      <a:close/>
                      <a:moveTo>
                        <a:pt x="42" y="433"/>
                      </a:moveTo>
                      <a:cubicBezTo>
                        <a:pt x="37" y="434"/>
                        <a:pt x="32" y="434"/>
                        <a:pt x="28" y="434"/>
                      </a:cubicBezTo>
                      <a:cubicBezTo>
                        <a:pt x="28" y="428"/>
                        <a:pt x="28" y="422"/>
                        <a:pt x="28" y="415"/>
                      </a:cubicBezTo>
                      <a:cubicBezTo>
                        <a:pt x="32" y="415"/>
                        <a:pt x="37" y="414"/>
                        <a:pt x="42" y="414"/>
                      </a:cubicBezTo>
                      <a:cubicBezTo>
                        <a:pt x="42" y="420"/>
                        <a:pt x="42" y="427"/>
                        <a:pt x="42" y="433"/>
                      </a:cubicBezTo>
                      <a:close/>
                      <a:moveTo>
                        <a:pt x="42" y="393"/>
                      </a:moveTo>
                      <a:cubicBezTo>
                        <a:pt x="37" y="394"/>
                        <a:pt x="32" y="394"/>
                        <a:pt x="28" y="395"/>
                      </a:cubicBezTo>
                      <a:cubicBezTo>
                        <a:pt x="28" y="389"/>
                        <a:pt x="28" y="382"/>
                        <a:pt x="28" y="376"/>
                      </a:cubicBezTo>
                      <a:cubicBezTo>
                        <a:pt x="32" y="375"/>
                        <a:pt x="37" y="374"/>
                        <a:pt x="42" y="374"/>
                      </a:cubicBezTo>
                      <a:cubicBezTo>
                        <a:pt x="42" y="380"/>
                        <a:pt x="42" y="387"/>
                        <a:pt x="42" y="393"/>
                      </a:cubicBezTo>
                      <a:close/>
                      <a:moveTo>
                        <a:pt x="42" y="354"/>
                      </a:moveTo>
                      <a:cubicBezTo>
                        <a:pt x="37" y="354"/>
                        <a:pt x="32" y="355"/>
                        <a:pt x="27" y="355"/>
                      </a:cubicBezTo>
                      <a:cubicBezTo>
                        <a:pt x="27" y="349"/>
                        <a:pt x="27" y="343"/>
                        <a:pt x="27" y="336"/>
                      </a:cubicBezTo>
                      <a:cubicBezTo>
                        <a:pt x="32" y="335"/>
                        <a:pt x="37" y="335"/>
                        <a:pt x="42" y="334"/>
                      </a:cubicBezTo>
                      <a:cubicBezTo>
                        <a:pt x="42" y="340"/>
                        <a:pt x="42" y="347"/>
                        <a:pt x="42" y="354"/>
                      </a:cubicBezTo>
                      <a:close/>
                      <a:moveTo>
                        <a:pt x="42" y="314"/>
                      </a:moveTo>
                      <a:cubicBezTo>
                        <a:pt x="37" y="314"/>
                        <a:pt x="32" y="315"/>
                        <a:pt x="27" y="316"/>
                      </a:cubicBezTo>
                      <a:cubicBezTo>
                        <a:pt x="27" y="309"/>
                        <a:pt x="27" y="303"/>
                        <a:pt x="27" y="297"/>
                      </a:cubicBezTo>
                      <a:cubicBezTo>
                        <a:pt x="32" y="296"/>
                        <a:pt x="37" y="295"/>
                        <a:pt x="42" y="294"/>
                      </a:cubicBezTo>
                      <a:cubicBezTo>
                        <a:pt x="42" y="300"/>
                        <a:pt x="42" y="307"/>
                        <a:pt x="42" y="314"/>
                      </a:cubicBezTo>
                      <a:close/>
                      <a:moveTo>
                        <a:pt x="41" y="274"/>
                      </a:moveTo>
                      <a:cubicBezTo>
                        <a:pt x="37" y="275"/>
                        <a:pt x="32" y="275"/>
                        <a:pt x="27" y="276"/>
                      </a:cubicBezTo>
                      <a:cubicBezTo>
                        <a:pt x="27" y="270"/>
                        <a:pt x="27" y="263"/>
                        <a:pt x="27" y="257"/>
                      </a:cubicBezTo>
                      <a:cubicBezTo>
                        <a:pt x="32" y="256"/>
                        <a:pt x="37" y="255"/>
                        <a:pt x="41" y="254"/>
                      </a:cubicBezTo>
                      <a:cubicBezTo>
                        <a:pt x="41" y="261"/>
                        <a:pt x="41" y="267"/>
                        <a:pt x="41" y="274"/>
                      </a:cubicBezTo>
                      <a:close/>
                      <a:moveTo>
                        <a:pt x="41" y="234"/>
                      </a:moveTo>
                      <a:cubicBezTo>
                        <a:pt x="37" y="235"/>
                        <a:pt x="32" y="236"/>
                        <a:pt x="27" y="237"/>
                      </a:cubicBezTo>
                      <a:cubicBezTo>
                        <a:pt x="27" y="230"/>
                        <a:pt x="27" y="224"/>
                        <a:pt x="27" y="218"/>
                      </a:cubicBezTo>
                      <a:cubicBezTo>
                        <a:pt x="32" y="216"/>
                        <a:pt x="37" y="215"/>
                        <a:pt x="41" y="214"/>
                      </a:cubicBezTo>
                      <a:cubicBezTo>
                        <a:pt x="41" y="221"/>
                        <a:pt x="41" y="227"/>
                        <a:pt x="41" y="234"/>
                      </a:cubicBezTo>
                      <a:close/>
                      <a:moveTo>
                        <a:pt x="41" y="194"/>
                      </a:moveTo>
                      <a:cubicBezTo>
                        <a:pt x="36" y="195"/>
                        <a:pt x="32" y="196"/>
                        <a:pt x="27" y="197"/>
                      </a:cubicBezTo>
                      <a:cubicBezTo>
                        <a:pt x="27" y="191"/>
                        <a:pt x="27" y="184"/>
                        <a:pt x="27" y="178"/>
                      </a:cubicBezTo>
                      <a:cubicBezTo>
                        <a:pt x="32" y="177"/>
                        <a:pt x="36" y="175"/>
                        <a:pt x="41" y="174"/>
                      </a:cubicBezTo>
                      <a:cubicBezTo>
                        <a:pt x="41" y="181"/>
                        <a:pt x="41" y="187"/>
                        <a:pt x="41" y="194"/>
                      </a:cubicBezTo>
                      <a:close/>
                      <a:moveTo>
                        <a:pt x="41" y="154"/>
                      </a:moveTo>
                      <a:cubicBezTo>
                        <a:pt x="36" y="155"/>
                        <a:pt x="32" y="156"/>
                        <a:pt x="27" y="157"/>
                      </a:cubicBezTo>
                      <a:cubicBezTo>
                        <a:pt x="27" y="151"/>
                        <a:pt x="27" y="145"/>
                        <a:pt x="27" y="138"/>
                      </a:cubicBezTo>
                      <a:cubicBezTo>
                        <a:pt x="32" y="137"/>
                        <a:pt x="36" y="136"/>
                        <a:pt x="41" y="134"/>
                      </a:cubicBezTo>
                      <a:cubicBezTo>
                        <a:pt x="41" y="141"/>
                        <a:pt x="41" y="147"/>
                        <a:pt x="41" y="154"/>
                      </a:cubicBezTo>
                      <a:close/>
                      <a:moveTo>
                        <a:pt x="27" y="99"/>
                      </a:moveTo>
                      <a:cubicBezTo>
                        <a:pt x="41" y="94"/>
                        <a:pt x="41" y="94"/>
                        <a:pt x="41" y="94"/>
                      </a:cubicBezTo>
                      <a:cubicBezTo>
                        <a:pt x="41" y="114"/>
                        <a:pt x="41" y="114"/>
                        <a:pt x="41" y="114"/>
                      </a:cubicBezTo>
                      <a:cubicBezTo>
                        <a:pt x="27" y="118"/>
                        <a:pt x="27" y="118"/>
                        <a:pt x="27" y="118"/>
                      </a:cubicBezTo>
                      <a:lnTo>
                        <a:pt x="27" y="99"/>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0" name="Freeform: Shape 60"/>
              <p:cNvSpPr>
                <a:spLocks/>
              </p:cNvSpPr>
              <p:nvPr/>
            </p:nvSpPr>
            <p:spPr bwMode="auto">
              <a:xfrm>
                <a:off x="3548282" y="5267848"/>
                <a:ext cx="4872767" cy="789783"/>
              </a:xfrm>
              <a:custGeom>
                <a:avLst/>
                <a:gdLst>
                  <a:gd name="T0" fmla="*/ 0 w 3903"/>
                  <a:gd name="T1" fmla="*/ 91 h 664"/>
                  <a:gd name="T2" fmla="*/ 2253 w 3903"/>
                  <a:gd name="T3" fmla="*/ 664 h 664"/>
                  <a:gd name="T4" fmla="*/ 3903 w 3903"/>
                  <a:gd name="T5" fmla="*/ 3 h 664"/>
                  <a:gd name="T6" fmla="*/ 3506 w 3903"/>
                  <a:gd name="T7" fmla="*/ 0 h 664"/>
                  <a:gd name="T8" fmla="*/ 3092 w 3903"/>
                  <a:gd name="T9" fmla="*/ 107 h 664"/>
                  <a:gd name="T10" fmla="*/ 2762 w 3903"/>
                  <a:gd name="T11" fmla="*/ 59 h 664"/>
                  <a:gd name="T12" fmla="*/ 2424 w 3903"/>
                  <a:gd name="T13" fmla="*/ 157 h 664"/>
                  <a:gd name="T14" fmla="*/ 2204 w 3903"/>
                  <a:gd name="T15" fmla="*/ 126 h 664"/>
                  <a:gd name="T16" fmla="*/ 1885 w 3903"/>
                  <a:gd name="T17" fmla="*/ 208 h 664"/>
                  <a:gd name="T18" fmla="*/ 1278 w 3903"/>
                  <a:gd name="T19" fmla="*/ 110 h 664"/>
                  <a:gd name="T20" fmla="*/ 848 w 3903"/>
                  <a:gd name="T21" fmla="*/ 173 h 664"/>
                  <a:gd name="T22" fmla="*/ 529 w 3903"/>
                  <a:gd name="T23" fmla="*/ 91 h 664"/>
                  <a:gd name="T24" fmla="*/ 0 w 3903"/>
                  <a:gd name="T25" fmla="*/ 91 h 664"/>
                  <a:gd name="connsiteX0" fmla="*/ 0 w 10000"/>
                  <a:gd name="connsiteY0" fmla="*/ 1325 h 9955"/>
                  <a:gd name="connsiteX1" fmla="*/ 5772 w 10000"/>
                  <a:gd name="connsiteY1" fmla="*/ 9955 h 9955"/>
                  <a:gd name="connsiteX2" fmla="*/ 10000 w 10000"/>
                  <a:gd name="connsiteY2" fmla="*/ 0 h 9955"/>
                  <a:gd name="connsiteX3" fmla="*/ 8877 w 10000"/>
                  <a:gd name="connsiteY3" fmla="*/ 1073 h 9955"/>
                  <a:gd name="connsiteX4" fmla="*/ 7922 w 10000"/>
                  <a:gd name="connsiteY4" fmla="*/ 1566 h 9955"/>
                  <a:gd name="connsiteX5" fmla="*/ 7077 w 10000"/>
                  <a:gd name="connsiteY5" fmla="*/ 844 h 9955"/>
                  <a:gd name="connsiteX6" fmla="*/ 6211 w 10000"/>
                  <a:gd name="connsiteY6" fmla="*/ 2319 h 9955"/>
                  <a:gd name="connsiteX7" fmla="*/ 5647 w 10000"/>
                  <a:gd name="connsiteY7" fmla="*/ 1853 h 9955"/>
                  <a:gd name="connsiteX8" fmla="*/ 4830 w 10000"/>
                  <a:gd name="connsiteY8" fmla="*/ 3088 h 9955"/>
                  <a:gd name="connsiteX9" fmla="*/ 3274 w 10000"/>
                  <a:gd name="connsiteY9" fmla="*/ 1612 h 9955"/>
                  <a:gd name="connsiteX10" fmla="*/ 2173 w 10000"/>
                  <a:gd name="connsiteY10" fmla="*/ 2560 h 9955"/>
                  <a:gd name="connsiteX11" fmla="*/ 1355 w 10000"/>
                  <a:gd name="connsiteY11" fmla="*/ 1325 h 9955"/>
                  <a:gd name="connsiteX12" fmla="*/ 0 w 10000"/>
                  <a:gd name="connsiteY12" fmla="*/ 1325 h 9955"/>
                  <a:gd name="connsiteX0" fmla="*/ 0 w 9563"/>
                  <a:gd name="connsiteY0" fmla="*/ 483 h 9152"/>
                  <a:gd name="connsiteX1" fmla="*/ 5772 w 9563"/>
                  <a:gd name="connsiteY1" fmla="*/ 9152 h 9152"/>
                  <a:gd name="connsiteX2" fmla="*/ 9563 w 9563"/>
                  <a:gd name="connsiteY2" fmla="*/ 358 h 9152"/>
                  <a:gd name="connsiteX3" fmla="*/ 8877 w 9563"/>
                  <a:gd name="connsiteY3" fmla="*/ 230 h 9152"/>
                  <a:gd name="connsiteX4" fmla="*/ 7922 w 9563"/>
                  <a:gd name="connsiteY4" fmla="*/ 725 h 9152"/>
                  <a:gd name="connsiteX5" fmla="*/ 7077 w 9563"/>
                  <a:gd name="connsiteY5" fmla="*/ 0 h 9152"/>
                  <a:gd name="connsiteX6" fmla="*/ 6211 w 9563"/>
                  <a:gd name="connsiteY6" fmla="*/ 1481 h 9152"/>
                  <a:gd name="connsiteX7" fmla="*/ 5647 w 9563"/>
                  <a:gd name="connsiteY7" fmla="*/ 1013 h 9152"/>
                  <a:gd name="connsiteX8" fmla="*/ 4830 w 9563"/>
                  <a:gd name="connsiteY8" fmla="*/ 2254 h 9152"/>
                  <a:gd name="connsiteX9" fmla="*/ 3274 w 9563"/>
                  <a:gd name="connsiteY9" fmla="*/ 771 h 9152"/>
                  <a:gd name="connsiteX10" fmla="*/ 2173 w 9563"/>
                  <a:gd name="connsiteY10" fmla="*/ 1724 h 9152"/>
                  <a:gd name="connsiteX11" fmla="*/ 1355 w 9563"/>
                  <a:gd name="connsiteY11" fmla="*/ 483 h 9152"/>
                  <a:gd name="connsiteX12" fmla="*/ 0 w 9563"/>
                  <a:gd name="connsiteY12" fmla="*/ 483 h 9152"/>
                  <a:gd name="connsiteX0" fmla="*/ 0 w 10000"/>
                  <a:gd name="connsiteY0" fmla="*/ 528 h 10000"/>
                  <a:gd name="connsiteX1" fmla="*/ 6036 w 10000"/>
                  <a:gd name="connsiteY1" fmla="*/ 10000 h 10000"/>
                  <a:gd name="connsiteX2" fmla="*/ 10000 w 10000"/>
                  <a:gd name="connsiteY2" fmla="*/ 391 h 10000"/>
                  <a:gd name="connsiteX3" fmla="*/ 9180 w 10000"/>
                  <a:gd name="connsiteY3" fmla="*/ 433 h 10000"/>
                  <a:gd name="connsiteX4" fmla="*/ 8284 w 10000"/>
                  <a:gd name="connsiteY4" fmla="*/ 792 h 10000"/>
                  <a:gd name="connsiteX5" fmla="*/ 7400 w 10000"/>
                  <a:gd name="connsiteY5" fmla="*/ 0 h 10000"/>
                  <a:gd name="connsiteX6" fmla="*/ 6495 w 10000"/>
                  <a:gd name="connsiteY6" fmla="*/ 1618 h 10000"/>
                  <a:gd name="connsiteX7" fmla="*/ 5905 w 10000"/>
                  <a:gd name="connsiteY7" fmla="*/ 1107 h 10000"/>
                  <a:gd name="connsiteX8" fmla="*/ 5051 w 10000"/>
                  <a:gd name="connsiteY8" fmla="*/ 2463 h 10000"/>
                  <a:gd name="connsiteX9" fmla="*/ 3424 w 10000"/>
                  <a:gd name="connsiteY9" fmla="*/ 842 h 10000"/>
                  <a:gd name="connsiteX10" fmla="*/ 2272 w 10000"/>
                  <a:gd name="connsiteY10" fmla="*/ 1884 h 10000"/>
                  <a:gd name="connsiteX11" fmla="*/ 1417 w 10000"/>
                  <a:gd name="connsiteY11" fmla="*/ 528 h 10000"/>
                  <a:gd name="connsiteX12" fmla="*/ 0 w 10000"/>
                  <a:gd name="connsiteY12" fmla="*/ 528 h 10000"/>
                  <a:gd name="connsiteX0" fmla="*/ 0 w 10000"/>
                  <a:gd name="connsiteY0" fmla="*/ 528 h 10000"/>
                  <a:gd name="connsiteX1" fmla="*/ 6036 w 10000"/>
                  <a:gd name="connsiteY1" fmla="*/ 10000 h 10000"/>
                  <a:gd name="connsiteX2" fmla="*/ 10000 w 10000"/>
                  <a:gd name="connsiteY2" fmla="*/ 391 h 10000"/>
                  <a:gd name="connsiteX3" fmla="*/ 8981 w 10000"/>
                  <a:gd name="connsiteY3" fmla="*/ 388 h 10000"/>
                  <a:gd name="connsiteX4" fmla="*/ 8284 w 10000"/>
                  <a:gd name="connsiteY4" fmla="*/ 792 h 10000"/>
                  <a:gd name="connsiteX5" fmla="*/ 7400 w 10000"/>
                  <a:gd name="connsiteY5" fmla="*/ 0 h 10000"/>
                  <a:gd name="connsiteX6" fmla="*/ 6495 w 10000"/>
                  <a:gd name="connsiteY6" fmla="*/ 1618 h 10000"/>
                  <a:gd name="connsiteX7" fmla="*/ 5905 w 10000"/>
                  <a:gd name="connsiteY7" fmla="*/ 1107 h 10000"/>
                  <a:gd name="connsiteX8" fmla="*/ 5051 w 10000"/>
                  <a:gd name="connsiteY8" fmla="*/ 2463 h 10000"/>
                  <a:gd name="connsiteX9" fmla="*/ 3424 w 10000"/>
                  <a:gd name="connsiteY9" fmla="*/ 842 h 10000"/>
                  <a:gd name="connsiteX10" fmla="*/ 2272 w 10000"/>
                  <a:gd name="connsiteY10" fmla="*/ 1884 h 10000"/>
                  <a:gd name="connsiteX11" fmla="*/ 1417 w 10000"/>
                  <a:gd name="connsiteY11" fmla="*/ 528 h 10000"/>
                  <a:gd name="connsiteX12" fmla="*/ 0 w 10000"/>
                  <a:gd name="connsiteY12" fmla="*/ 52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00" h="10000">
                    <a:moveTo>
                      <a:pt x="0" y="528"/>
                    </a:moveTo>
                    <a:lnTo>
                      <a:pt x="6036" y="10000"/>
                    </a:lnTo>
                    <a:lnTo>
                      <a:pt x="10000" y="391"/>
                    </a:lnTo>
                    <a:lnTo>
                      <a:pt x="8981" y="388"/>
                    </a:lnTo>
                    <a:lnTo>
                      <a:pt x="8284" y="792"/>
                    </a:lnTo>
                    <a:lnTo>
                      <a:pt x="7400" y="0"/>
                    </a:lnTo>
                    <a:lnTo>
                      <a:pt x="6495" y="1618"/>
                    </a:lnTo>
                    <a:lnTo>
                      <a:pt x="5905" y="1107"/>
                    </a:lnTo>
                    <a:lnTo>
                      <a:pt x="5051" y="2463"/>
                    </a:lnTo>
                    <a:lnTo>
                      <a:pt x="3424" y="842"/>
                    </a:lnTo>
                    <a:lnTo>
                      <a:pt x="2272" y="1884"/>
                    </a:lnTo>
                    <a:lnTo>
                      <a:pt x="1417" y="528"/>
                    </a:lnTo>
                    <a:lnTo>
                      <a:pt x="0" y="528"/>
                    </a:lnTo>
                    <a:close/>
                  </a:path>
                </a:pathLst>
              </a:custGeom>
              <a:solidFill>
                <a:schemeClr val="tx2">
                  <a:lumMod val="20000"/>
                  <a:lumOff val="80000"/>
                </a:schemeClr>
              </a:solidFill>
              <a:ln>
                <a:noFill/>
              </a:ln>
              <a:extLst/>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66" name="组合 65">
            <a:extLst>
              <a:ext uri="{FF2B5EF4-FFF2-40B4-BE49-F238E27FC236}">
                <a16:creationId xmlns:a16="http://schemas.microsoft.com/office/drawing/2014/main" id="{85FE23CA-0909-4C1F-9FEA-AE7ED3904F98}"/>
              </a:ext>
            </a:extLst>
          </p:cNvPr>
          <p:cNvGrpSpPr/>
          <p:nvPr/>
        </p:nvGrpSpPr>
        <p:grpSpPr>
          <a:xfrm>
            <a:off x="158392" y="198952"/>
            <a:ext cx="528636" cy="528636"/>
            <a:chOff x="590549" y="247651"/>
            <a:chExt cx="666750" cy="666750"/>
          </a:xfrm>
        </p:grpSpPr>
        <p:sp>
          <p:nvSpPr>
            <p:cNvPr id="68" name="任意多边形 7">
              <a:extLst>
                <a:ext uri="{FF2B5EF4-FFF2-40B4-BE49-F238E27FC236}">
                  <a16:creationId xmlns:a16="http://schemas.microsoft.com/office/drawing/2014/main" id="{DCF3301C-3DD4-4A1D-8D1E-CA6612A9B112}"/>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69" name="任意多边形 14">
              <a:extLst>
                <a:ext uri="{FF2B5EF4-FFF2-40B4-BE49-F238E27FC236}">
                  <a16:creationId xmlns:a16="http://schemas.microsoft.com/office/drawing/2014/main" id="{656FC962-2D61-4FBF-AB73-7A1532E46B9C}"/>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70" name="Rectangle 13">
            <a:extLst>
              <a:ext uri="{FF2B5EF4-FFF2-40B4-BE49-F238E27FC236}">
                <a16:creationId xmlns:a16="http://schemas.microsoft.com/office/drawing/2014/main" id="{46DD65AB-DA47-4DF6-A10D-8DB9781974E7}"/>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工作存在不足</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2100863109"/>
      </p:ext>
    </p:extLst>
  </p:cSld>
  <p:clrMapOvr>
    <a:masterClrMapping/>
  </p:clrMapOvr>
  <mc:AlternateContent xmlns:mc="http://schemas.openxmlformats.org/markup-compatibility/2006" xmlns:p14="http://schemas.microsoft.com/office/powerpoint/2010/main">
    <mc:Choice Requires="p14">
      <p:transition spd="slow" p14:dur="15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0"/>
                                        </p:tgtEl>
                                        <p:attrNameLst>
                                          <p:attrName>style.visibility</p:attrName>
                                        </p:attrNameLst>
                                      </p:cBhvr>
                                      <p:to>
                                        <p:strVal val="visible"/>
                                      </p:to>
                                    </p:set>
                                    <p:anim calcmode="lin" valueType="num">
                                      <p:cBhvr additive="base">
                                        <p:cTn id="18" dur="500" fill="hold"/>
                                        <p:tgtEl>
                                          <p:spTgt spid="70"/>
                                        </p:tgtEl>
                                        <p:attrNameLst>
                                          <p:attrName>ppt_x</p:attrName>
                                        </p:attrNameLst>
                                      </p:cBhvr>
                                      <p:tavLst>
                                        <p:tav tm="0">
                                          <p:val>
                                            <p:strVal val="1+#ppt_w/2"/>
                                          </p:val>
                                        </p:tav>
                                        <p:tav tm="100000">
                                          <p:val>
                                            <p:strVal val="#ppt_x"/>
                                          </p:val>
                                        </p:tav>
                                      </p:tavLst>
                                    </p:anim>
                                    <p:anim calcmode="lin" valueType="num">
                                      <p:cBhvr additive="base">
                                        <p:cTn id="19"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47800" y="1970088"/>
            <a:ext cx="2844800" cy="2844800"/>
            <a:chOff x="1841500" y="1970088"/>
            <a:chExt cx="2844800" cy="2844800"/>
          </a:xfrm>
        </p:grpSpPr>
        <p:grpSp>
          <p:nvGrpSpPr>
            <p:cNvPr id="3" name="组合 2"/>
            <p:cNvGrpSpPr/>
            <p:nvPr/>
          </p:nvGrpSpPr>
          <p:grpSpPr>
            <a:xfrm>
              <a:off x="1997566" y="2126156"/>
              <a:ext cx="2532674" cy="2532664"/>
              <a:chOff x="4223654" y="2075543"/>
              <a:chExt cx="2786746" cy="2786743"/>
            </a:xfrm>
          </p:grpSpPr>
          <p:sp>
            <p:nvSpPr>
              <p:cNvPr id="5" name="弧形 4"/>
              <p:cNvSpPr/>
              <p:nvPr/>
            </p:nvSpPr>
            <p:spPr>
              <a:xfrm>
                <a:off x="4223657" y="2075543"/>
                <a:ext cx="2786743" cy="2786743"/>
              </a:xfrm>
              <a:prstGeom prst="arc">
                <a:avLst>
                  <a:gd name="adj1" fmla="val 16515091"/>
                  <a:gd name="adj2" fmla="val 8042095"/>
                </a:avLst>
              </a:prstGeom>
              <a:ln w="889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 name="弧形 5"/>
              <p:cNvSpPr/>
              <p:nvPr/>
            </p:nvSpPr>
            <p:spPr>
              <a:xfrm flipH="1">
                <a:off x="4223657" y="2075543"/>
                <a:ext cx="2786743" cy="2786743"/>
              </a:xfrm>
              <a:prstGeom prst="arc">
                <a:avLst>
                  <a:gd name="adj1" fmla="val 16221398"/>
                  <a:gd name="adj2" fmla="val 17074317"/>
                </a:avLst>
              </a:prstGeom>
              <a:ln w="889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7" name="弧形 6"/>
              <p:cNvSpPr/>
              <p:nvPr/>
            </p:nvSpPr>
            <p:spPr>
              <a:xfrm flipH="1">
                <a:off x="4223654" y="2075543"/>
                <a:ext cx="2786743" cy="2786743"/>
              </a:xfrm>
              <a:prstGeom prst="arc">
                <a:avLst>
                  <a:gd name="adj1" fmla="val 19108016"/>
                  <a:gd name="adj2" fmla="val 947009"/>
                </a:avLst>
              </a:prstGeom>
              <a:ln w="889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8" name="弧形 7"/>
              <p:cNvSpPr/>
              <p:nvPr/>
            </p:nvSpPr>
            <p:spPr>
              <a:xfrm flipH="1">
                <a:off x="4223654" y="2075543"/>
                <a:ext cx="2786743" cy="2786743"/>
              </a:xfrm>
              <a:prstGeom prst="arc">
                <a:avLst>
                  <a:gd name="adj1" fmla="val 1732279"/>
                  <a:gd name="adj2" fmla="val 2508284"/>
                </a:avLst>
              </a:prstGeom>
              <a:ln w="889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4" name="椭圆 3"/>
            <p:cNvSpPr/>
            <p:nvPr/>
          </p:nvSpPr>
          <p:spPr>
            <a:xfrm rot="16200000">
              <a:off x="1841500" y="1970088"/>
              <a:ext cx="2844800" cy="2844800"/>
            </a:xfrm>
            <a:prstGeom prst="ellipse">
              <a:avLst/>
            </a:prstGeom>
            <a:noFill/>
            <a:ln w="50800">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10" name="等腰三角形 9"/>
          <p:cNvSpPr/>
          <p:nvPr/>
        </p:nvSpPr>
        <p:spPr>
          <a:xfrm rot="5400000">
            <a:off x="4570079" y="2933700"/>
            <a:ext cx="265176" cy="228600"/>
          </a:xfrm>
          <a:prstGeom prst="triangle">
            <a:avLst/>
          </a:prstGeom>
          <a:solidFill>
            <a:srgbClr val="01E2BC"/>
          </a:solid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1" name="TextBox 31"/>
          <p:cNvSpPr txBox="1"/>
          <p:nvPr/>
        </p:nvSpPr>
        <p:spPr>
          <a:xfrm flipH="1">
            <a:off x="4905867" y="2791767"/>
            <a:ext cx="4509258" cy="523220"/>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a:lnSpc>
                <a:spcPct val="100000"/>
              </a:lnSpc>
              <a:defRPr/>
            </a:pPr>
            <a:r>
              <a:rPr lang="zh-CN" altLang="en-US" sz="2800" dirty="0">
                <a:solidFill>
                  <a:srgbClr val="01E2BC"/>
                </a:solidFill>
                <a:effectLst>
                  <a:outerShdw blurRad="266700" algn="tl" rotWithShape="0">
                    <a:schemeClr val="tx2">
                      <a:lumMod val="40000"/>
                      <a:lumOff val="60000"/>
                      <a:alpha val="55000"/>
                    </a:schemeClr>
                  </a:outerShdw>
                </a:effectLst>
                <a:latin typeface="Arial Rounded MT Bold" pitchFamily="34" charset="0"/>
                <a:cs typeface="Times New Roman" pitchFamily="18" charset="0"/>
              </a:rPr>
              <a:t>成功项目展示</a:t>
            </a:r>
          </a:p>
        </p:txBody>
      </p:sp>
      <p:sp>
        <p:nvSpPr>
          <p:cNvPr id="12" name="TextBox 32"/>
          <p:cNvSpPr txBox="1"/>
          <p:nvPr/>
        </p:nvSpPr>
        <p:spPr>
          <a:xfrm>
            <a:off x="4905867" y="3392487"/>
            <a:ext cx="5540226" cy="812530"/>
          </a:xfrm>
          <a:prstGeom prst="rect">
            <a:avLst/>
          </a:prstGeom>
          <a:noFill/>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sp>
        <p:nvSpPr>
          <p:cNvPr id="13" name="TextBox 31"/>
          <p:cNvSpPr txBox="1"/>
          <p:nvPr/>
        </p:nvSpPr>
        <p:spPr>
          <a:xfrm flipH="1">
            <a:off x="2032662" y="2607188"/>
            <a:ext cx="1675074" cy="1569660"/>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685891" rtl="0" eaLnBrk="1" fontAlgn="auto" latinLnBrk="0" hangingPunct="1">
              <a:lnSpc>
                <a:spcPct val="100000"/>
              </a:lnSpc>
              <a:spcBef>
                <a:spcPts val="0"/>
              </a:spcBef>
              <a:spcAft>
                <a:spcPts val="0"/>
              </a:spcAft>
              <a:buClrTx/>
              <a:buSzTx/>
              <a:buFontTx/>
              <a:buNone/>
              <a:tabLst/>
              <a:defRPr/>
            </a:pPr>
            <a:r>
              <a:rPr kumimoji="0" lang="en-US" altLang="zh-CN" sz="9600" b="1" i="0" u="none" strike="noStrike" kern="0" cap="none" spc="0" normalizeH="0" baseline="0" noProof="0" dirty="0">
                <a:ln w="18415" cmpd="sng">
                  <a:noFill/>
                  <a:prstDash val="solid"/>
                </a:ln>
                <a:solidFill>
                  <a:prstClr val="white"/>
                </a:solidFill>
                <a:effectLst>
                  <a:outerShdw blurRad="266700" algn="tl" rotWithShape="0">
                    <a:srgbClr val="44546A">
                      <a:lumMod val="40000"/>
                      <a:lumOff val="60000"/>
                      <a:alpha val="55000"/>
                    </a:srgbClr>
                  </a:outerShdw>
                </a:effectLst>
                <a:uLnTx/>
                <a:uFillTx/>
                <a:latin typeface="Agency FB" pitchFamily="34" charset="0"/>
                <a:ea typeface="微软雅黑" pitchFamily="34" charset="-122"/>
                <a:cs typeface="Times New Roman" pitchFamily="18" charset="0"/>
              </a:rPr>
              <a:t>04</a:t>
            </a:r>
            <a:endParaRPr kumimoji="0" lang="zh-CN" altLang="en-US" sz="9600" b="1" i="0" u="none" strike="noStrike" kern="0" cap="none" spc="0" normalizeH="0" baseline="0" noProof="0" dirty="0">
              <a:ln w="18415" cmpd="sng">
                <a:noFill/>
                <a:prstDash val="solid"/>
              </a:ln>
              <a:solidFill>
                <a:prstClr val="white"/>
              </a:solidFill>
              <a:effectLst>
                <a:outerShdw blurRad="266700" algn="tl" rotWithShape="0">
                  <a:srgbClr val="44546A">
                    <a:lumMod val="40000"/>
                    <a:lumOff val="60000"/>
                    <a:alpha val="55000"/>
                  </a:srgbClr>
                </a:outerShdw>
              </a:effectLst>
              <a:uLnTx/>
              <a:uFillTx/>
              <a:latin typeface="Agency FB" pitchFamily="34" charset="0"/>
              <a:ea typeface="微软雅黑" pitchFamily="34" charset="-122"/>
              <a:cs typeface="Times New Roman" pitchFamily="18" charset="0"/>
            </a:endParaRPr>
          </a:p>
        </p:txBody>
      </p:sp>
    </p:spTree>
    <p:extLst>
      <p:ext uri="{BB962C8B-B14F-4D97-AF65-F5344CB8AC3E}">
        <p14:creationId xmlns:p14="http://schemas.microsoft.com/office/powerpoint/2010/main" val="4244406005"/>
      </p:ext>
    </p:extLst>
  </p:cSld>
  <p:clrMapOvr>
    <a:masterClrMapping/>
  </p:clrMapOvr>
  <mc:AlternateContent xmlns:mc="http://schemas.openxmlformats.org/markup-compatibility/2006" xmlns:p14="http://schemas.microsoft.com/office/powerpoint/2010/main">
    <mc:Choice Requires="p14">
      <p:transition spd="slow" p14:dur="1500" advClick="0" advTm="4000">
        <p14:vortex dir="r"/>
      </p:transition>
    </mc:Choice>
    <mc:Fallback xmlns="">
      <p:transition spd="slow" advClick="0" advTm="4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6">
            <a:extLst>
              <a:ext uri="{FF2B5EF4-FFF2-40B4-BE49-F238E27FC236}">
                <a16:creationId xmlns:a16="http://schemas.microsoft.com/office/drawing/2014/main" id="{173095C3-C809-45EC-B54C-0E0429E08F02}"/>
              </a:ext>
            </a:extLst>
          </p:cNvPr>
          <p:cNvGrpSpPr/>
          <p:nvPr/>
        </p:nvGrpSpPr>
        <p:grpSpPr>
          <a:xfrm>
            <a:off x="2330935" y="2892387"/>
            <a:ext cx="1794975" cy="1946763"/>
            <a:chOff x="754912" y="1849233"/>
            <a:chExt cx="1784633" cy="1935547"/>
          </a:xfrm>
          <a:solidFill>
            <a:schemeClr val="accent1"/>
          </a:solidFill>
        </p:grpSpPr>
        <p:sp>
          <p:nvSpPr>
            <p:cNvPr id="49" name="Block Arc 63">
              <a:extLst>
                <a:ext uri="{FF2B5EF4-FFF2-40B4-BE49-F238E27FC236}">
                  <a16:creationId xmlns:a16="http://schemas.microsoft.com/office/drawing/2014/main" id="{5AA9F9DD-1653-4F8B-8836-480DC8FE3921}"/>
                </a:ext>
              </a:extLst>
            </p:cNvPr>
            <p:cNvSpPr/>
            <p:nvPr/>
          </p:nvSpPr>
          <p:spPr bwMode="auto">
            <a:xfrm flipH="1">
              <a:off x="754912" y="2000147"/>
              <a:ext cx="1784633" cy="1784633"/>
            </a:xfrm>
            <a:prstGeom prst="blockArc">
              <a:avLst>
                <a:gd name="adj1" fmla="val 9060483"/>
                <a:gd name="adj2" fmla="val 1762741"/>
                <a:gd name="adj3" fmla="val 4009"/>
              </a:avLst>
            </a:prstGeom>
            <a:grpFill/>
            <a:ln w="19050">
              <a:noFill/>
              <a:round/>
              <a:headEnd/>
              <a:tailEnd/>
            </a:ln>
          </p:spPr>
          <p:txBody>
            <a:bodyPr anchor="ctr"/>
            <a:lstStyle/>
            <a:p>
              <a:pPr algn="ctr"/>
              <a:endParaRPr sz="1600" dirty="0"/>
            </a:p>
          </p:txBody>
        </p:sp>
        <p:sp>
          <p:nvSpPr>
            <p:cNvPr id="50" name="Isosceles Triangle 64">
              <a:extLst>
                <a:ext uri="{FF2B5EF4-FFF2-40B4-BE49-F238E27FC236}">
                  <a16:creationId xmlns:a16="http://schemas.microsoft.com/office/drawing/2014/main" id="{77AEFF82-5951-4631-B906-624224568D08}"/>
                </a:ext>
              </a:extLst>
            </p:cNvPr>
            <p:cNvSpPr/>
            <p:nvPr/>
          </p:nvSpPr>
          <p:spPr bwMode="auto">
            <a:xfrm rot="5400000">
              <a:off x="1449320" y="1871665"/>
              <a:ext cx="395818" cy="350953"/>
            </a:xfrm>
            <a:prstGeom prst="triangle">
              <a:avLst/>
            </a:prstGeom>
            <a:grpFill/>
            <a:ln w="19050">
              <a:noFill/>
              <a:round/>
              <a:headEnd/>
              <a:tailEnd/>
            </a:ln>
          </p:spPr>
          <p:txBody>
            <a:bodyPr anchor="ctr"/>
            <a:lstStyle/>
            <a:p>
              <a:pPr algn="ctr"/>
              <a:endParaRPr sz="1600" dirty="0"/>
            </a:p>
          </p:txBody>
        </p:sp>
      </p:grpSp>
      <p:sp>
        <p:nvSpPr>
          <p:cNvPr id="6" name="Oval 65">
            <a:extLst>
              <a:ext uri="{FF2B5EF4-FFF2-40B4-BE49-F238E27FC236}">
                <a16:creationId xmlns:a16="http://schemas.microsoft.com/office/drawing/2014/main" id="{33514073-A93F-4300-9462-BDC85799EBB4}"/>
              </a:ext>
            </a:extLst>
          </p:cNvPr>
          <p:cNvSpPr/>
          <p:nvPr/>
        </p:nvSpPr>
        <p:spPr bwMode="auto">
          <a:xfrm>
            <a:off x="2263874" y="4169088"/>
            <a:ext cx="443655" cy="443656"/>
          </a:xfrm>
          <a:prstGeom prst="ellipse">
            <a:avLst/>
          </a:prstGeom>
          <a:solidFill>
            <a:schemeClr val="accent1"/>
          </a:solidFill>
          <a:ln w="28575">
            <a:solidFill>
              <a:schemeClr val="bg1"/>
            </a:solidFill>
            <a:round/>
            <a:headEnd/>
            <a:tailEnd/>
          </a:ln>
        </p:spPr>
        <p:txBody>
          <a:bodyPr vert="horz" wrap="none" lIns="91440" tIns="45720" rIns="91440" bIns="45720" anchor="ctr" anchorCtr="1" compatLnSpc="1">
            <a:prstTxWarp prst="textNoShape">
              <a:avLst/>
            </a:prstTxWarp>
            <a:normAutofit/>
          </a:bodyPr>
          <a:lstStyle/>
          <a:p>
            <a:pPr algn="ctr"/>
            <a:r>
              <a:rPr lang="en-US" sz="1067" b="1" dirty="0">
                <a:solidFill>
                  <a:schemeClr val="bg1"/>
                </a:solidFill>
              </a:rPr>
              <a:t>1</a:t>
            </a:r>
          </a:p>
        </p:txBody>
      </p:sp>
      <p:grpSp>
        <p:nvGrpSpPr>
          <p:cNvPr id="5" name="Group 67">
            <a:extLst>
              <a:ext uri="{FF2B5EF4-FFF2-40B4-BE49-F238E27FC236}">
                <a16:creationId xmlns:a16="http://schemas.microsoft.com/office/drawing/2014/main" id="{3DCF0BF9-5740-465D-A754-2B39B5FFF25A}"/>
              </a:ext>
            </a:extLst>
          </p:cNvPr>
          <p:cNvGrpSpPr/>
          <p:nvPr/>
        </p:nvGrpSpPr>
        <p:grpSpPr>
          <a:xfrm>
            <a:off x="3772925" y="2892389"/>
            <a:ext cx="1794975" cy="1946763"/>
            <a:chOff x="2188591" y="1849234"/>
            <a:chExt cx="1784633" cy="1935547"/>
          </a:xfrm>
          <a:solidFill>
            <a:schemeClr val="accent2"/>
          </a:solidFill>
        </p:grpSpPr>
        <p:sp>
          <p:nvSpPr>
            <p:cNvPr id="47" name="Block Arc 68">
              <a:extLst>
                <a:ext uri="{FF2B5EF4-FFF2-40B4-BE49-F238E27FC236}">
                  <a16:creationId xmlns:a16="http://schemas.microsoft.com/office/drawing/2014/main" id="{D1132679-964A-450D-99F0-5EA41846AE22}"/>
                </a:ext>
              </a:extLst>
            </p:cNvPr>
            <p:cNvSpPr/>
            <p:nvPr/>
          </p:nvSpPr>
          <p:spPr bwMode="auto">
            <a:xfrm flipH="1">
              <a:off x="2188591" y="2000148"/>
              <a:ext cx="1784633" cy="1784633"/>
            </a:xfrm>
            <a:prstGeom prst="blockArc">
              <a:avLst>
                <a:gd name="adj1" fmla="val 9060483"/>
                <a:gd name="adj2" fmla="val 1762741"/>
                <a:gd name="adj3" fmla="val 4009"/>
              </a:avLst>
            </a:prstGeom>
            <a:grpFill/>
            <a:ln w="19050">
              <a:noFill/>
              <a:round/>
              <a:headEnd/>
              <a:tailEnd/>
            </a:ln>
          </p:spPr>
          <p:txBody>
            <a:bodyPr anchor="ctr"/>
            <a:lstStyle/>
            <a:p>
              <a:pPr algn="ctr"/>
              <a:endParaRPr sz="1600" dirty="0"/>
            </a:p>
          </p:txBody>
        </p:sp>
        <p:sp>
          <p:nvSpPr>
            <p:cNvPr id="48" name="Isosceles Triangle 69">
              <a:extLst>
                <a:ext uri="{FF2B5EF4-FFF2-40B4-BE49-F238E27FC236}">
                  <a16:creationId xmlns:a16="http://schemas.microsoft.com/office/drawing/2014/main" id="{F4348D60-234B-4F39-A70D-688876EB4F8E}"/>
                </a:ext>
              </a:extLst>
            </p:cNvPr>
            <p:cNvSpPr/>
            <p:nvPr/>
          </p:nvSpPr>
          <p:spPr bwMode="auto">
            <a:xfrm rot="5400000">
              <a:off x="2882999" y="1871666"/>
              <a:ext cx="395818" cy="350953"/>
            </a:xfrm>
            <a:prstGeom prst="triangle">
              <a:avLst/>
            </a:prstGeom>
            <a:grpFill/>
            <a:ln w="19050">
              <a:noFill/>
              <a:round/>
              <a:headEnd/>
              <a:tailEnd/>
            </a:ln>
          </p:spPr>
          <p:txBody>
            <a:bodyPr anchor="ctr"/>
            <a:lstStyle/>
            <a:p>
              <a:pPr algn="ctr"/>
              <a:endParaRPr sz="1600" dirty="0"/>
            </a:p>
          </p:txBody>
        </p:sp>
      </p:grpSp>
      <p:grpSp>
        <p:nvGrpSpPr>
          <p:cNvPr id="7" name="Group 70">
            <a:extLst>
              <a:ext uri="{FF2B5EF4-FFF2-40B4-BE49-F238E27FC236}">
                <a16:creationId xmlns:a16="http://schemas.microsoft.com/office/drawing/2014/main" id="{0BC0E8F9-8DBE-4A5F-A233-3F0BAB2D5042}"/>
              </a:ext>
            </a:extLst>
          </p:cNvPr>
          <p:cNvGrpSpPr/>
          <p:nvPr/>
        </p:nvGrpSpPr>
        <p:grpSpPr>
          <a:xfrm>
            <a:off x="5214911" y="2892389"/>
            <a:ext cx="1794975" cy="1946763"/>
            <a:chOff x="3622270" y="1849234"/>
            <a:chExt cx="1784633" cy="1935547"/>
          </a:xfrm>
          <a:solidFill>
            <a:schemeClr val="accent3"/>
          </a:solidFill>
        </p:grpSpPr>
        <p:sp>
          <p:nvSpPr>
            <p:cNvPr id="45" name="Block Arc 71">
              <a:extLst>
                <a:ext uri="{FF2B5EF4-FFF2-40B4-BE49-F238E27FC236}">
                  <a16:creationId xmlns:a16="http://schemas.microsoft.com/office/drawing/2014/main" id="{C6EEBD69-8AD6-4070-9B25-F49D1512CDA3}"/>
                </a:ext>
              </a:extLst>
            </p:cNvPr>
            <p:cNvSpPr/>
            <p:nvPr/>
          </p:nvSpPr>
          <p:spPr bwMode="auto">
            <a:xfrm flipH="1">
              <a:off x="3622270" y="2000148"/>
              <a:ext cx="1784633" cy="1784633"/>
            </a:xfrm>
            <a:prstGeom prst="blockArc">
              <a:avLst>
                <a:gd name="adj1" fmla="val 9060483"/>
                <a:gd name="adj2" fmla="val 1762741"/>
                <a:gd name="adj3" fmla="val 4009"/>
              </a:avLst>
            </a:prstGeom>
            <a:grpFill/>
            <a:ln w="19050">
              <a:noFill/>
              <a:round/>
              <a:headEnd/>
              <a:tailEnd/>
            </a:ln>
          </p:spPr>
          <p:txBody>
            <a:bodyPr anchor="ctr"/>
            <a:lstStyle/>
            <a:p>
              <a:pPr algn="ctr"/>
              <a:endParaRPr sz="1600" dirty="0"/>
            </a:p>
          </p:txBody>
        </p:sp>
        <p:sp>
          <p:nvSpPr>
            <p:cNvPr id="46" name="Isosceles Triangle 72">
              <a:extLst>
                <a:ext uri="{FF2B5EF4-FFF2-40B4-BE49-F238E27FC236}">
                  <a16:creationId xmlns:a16="http://schemas.microsoft.com/office/drawing/2014/main" id="{D565E3ED-6509-4104-98F7-4191DB7D43B0}"/>
                </a:ext>
              </a:extLst>
            </p:cNvPr>
            <p:cNvSpPr/>
            <p:nvPr/>
          </p:nvSpPr>
          <p:spPr bwMode="auto">
            <a:xfrm rot="5400000">
              <a:off x="4316677" y="1871666"/>
              <a:ext cx="395818" cy="350953"/>
            </a:xfrm>
            <a:prstGeom prst="triangle">
              <a:avLst/>
            </a:prstGeom>
            <a:grpFill/>
            <a:ln w="19050">
              <a:noFill/>
              <a:round/>
              <a:headEnd/>
              <a:tailEnd/>
            </a:ln>
          </p:spPr>
          <p:txBody>
            <a:bodyPr anchor="ctr"/>
            <a:lstStyle/>
            <a:p>
              <a:pPr algn="ctr"/>
              <a:endParaRPr sz="1600" dirty="0"/>
            </a:p>
          </p:txBody>
        </p:sp>
      </p:grpSp>
      <p:grpSp>
        <p:nvGrpSpPr>
          <p:cNvPr id="8" name="Group 73">
            <a:extLst>
              <a:ext uri="{FF2B5EF4-FFF2-40B4-BE49-F238E27FC236}">
                <a16:creationId xmlns:a16="http://schemas.microsoft.com/office/drawing/2014/main" id="{A7D6CE2C-21F2-425B-B092-02315C2A62DD}"/>
              </a:ext>
            </a:extLst>
          </p:cNvPr>
          <p:cNvGrpSpPr/>
          <p:nvPr/>
        </p:nvGrpSpPr>
        <p:grpSpPr>
          <a:xfrm>
            <a:off x="6656898" y="2892389"/>
            <a:ext cx="1794975" cy="1946763"/>
            <a:chOff x="5055949" y="1849234"/>
            <a:chExt cx="1784633" cy="1935547"/>
          </a:xfrm>
          <a:solidFill>
            <a:schemeClr val="accent4"/>
          </a:solidFill>
        </p:grpSpPr>
        <p:sp>
          <p:nvSpPr>
            <p:cNvPr id="43" name="Block Arc 74">
              <a:extLst>
                <a:ext uri="{FF2B5EF4-FFF2-40B4-BE49-F238E27FC236}">
                  <a16:creationId xmlns:a16="http://schemas.microsoft.com/office/drawing/2014/main" id="{288249E5-54A2-4F6F-9FFC-4EA4F848A0BB}"/>
                </a:ext>
              </a:extLst>
            </p:cNvPr>
            <p:cNvSpPr/>
            <p:nvPr/>
          </p:nvSpPr>
          <p:spPr bwMode="auto">
            <a:xfrm flipH="1">
              <a:off x="5055949" y="2000148"/>
              <a:ext cx="1784633" cy="1784633"/>
            </a:xfrm>
            <a:prstGeom prst="blockArc">
              <a:avLst>
                <a:gd name="adj1" fmla="val 9060483"/>
                <a:gd name="adj2" fmla="val 1762741"/>
                <a:gd name="adj3" fmla="val 4009"/>
              </a:avLst>
            </a:prstGeom>
            <a:grpFill/>
            <a:ln w="19050">
              <a:noFill/>
              <a:round/>
              <a:headEnd/>
              <a:tailEnd/>
            </a:ln>
          </p:spPr>
          <p:txBody>
            <a:bodyPr anchor="ctr"/>
            <a:lstStyle/>
            <a:p>
              <a:pPr algn="ctr"/>
              <a:endParaRPr sz="1600" dirty="0"/>
            </a:p>
          </p:txBody>
        </p:sp>
        <p:sp>
          <p:nvSpPr>
            <p:cNvPr id="44" name="Isosceles Triangle 75">
              <a:extLst>
                <a:ext uri="{FF2B5EF4-FFF2-40B4-BE49-F238E27FC236}">
                  <a16:creationId xmlns:a16="http://schemas.microsoft.com/office/drawing/2014/main" id="{027F8BEE-7FAA-420C-9712-3F4CFE255010}"/>
                </a:ext>
              </a:extLst>
            </p:cNvPr>
            <p:cNvSpPr/>
            <p:nvPr/>
          </p:nvSpPr>
          <p:spPr bwMode="auto">
            <a:xfrm rot="5400000">
              <a:off x="5750357" y="1871666"/>
              <a:ext cx="395818" cy="350953"/>
            </a:xfrm>
            <a:prstGeom prst="triangle">
              <a:avLst/>
            </a:prstGeom>
            <a:grpFill/>
            <a:ln w="19050">
              <a:noFill/>
              <a:round/>
              <a:headEnd/>
              <a:tailEnd/>
            </a:ln>
          </p:spPr>
          <p:txBody>
            <a:bodyPr anchor="ctr"/>
            <a:lstStyle/>
            <a:p>
              <a:pPr algn="ctr"/>
              <a:endParaRPr sz="1600" dirty="0"/>
            </a:p>
          </p:txBody>
        </p:sp>
      </p:grpSp>
      <p:grpSp>
        <p:nvGrpSpPr>
          <p:cNvPr id="9" name="组合 53">
            <a:extLst>
              <a:ext uri="{FF2B5EF4-FFF2-40B4-BE49-F238E27FC236}">
                <a16:creationId xmlns:a16="http://schemas.microsoft.com/office/drawing/2014/main" id="{A2E5B6D8-A4A2-49D5-A7E1-A2C8FB2FADBF}"/>
              </a:ext>
            </a:extLst>
          </p:cNvPr>
          <p:cNvGrpSpPr/>
          <p:nvPr/>
        </p:nvGrpSpPr>
        <p:grpSpPr>
          <a:xfrm>
            <a:off x="8098882" y="2892389"/>
            <a:ext cx="2235453" cy="1946763"/>
            <a:chOff x="8098881" y="2892389"/>
            <a:chExt cx="2235453" cy="1946763"/>
          </a:xfrm>
          <a:solidFill>
            <a:schemeClr val="accent1"/>
          </a:solidFill>
        </p:grpSpPr>
        <p:sp>
          <p:nvSpPr>
            <p:cNvPr id="40" name="Block Arc 77">
              <a:extLst>
                <a:ext uri="{FF2B5EF4-FFF2-40B4-BE49-F238E27FC236}">
                  <a16:creationId xmlns:a16="http://schemas.microsoft.com/office/drawing/2014/main" id="{7AB9890A-9F90-4BC8-952D-78A0B72CAEA6}"/>
                </a:ext>
              </a:extLst>
            </p:cNvPr>
            <p:cNvSpPr/>
            <p:nvPr/>
          </p:nvSpPr>
          <p:spPr bwMode="auto">
            <a:xfrm flipH="1">
              <a:off x="8098881" y="3044178"/>
              <a:ext cx="1794975" cy="1794974"/>
            </a:xfrm>
            <a:prstGeom prst="blockArc">
              <a:avLst>
                <a:gd name="adj1" fmla="val 10960587"/>
                <a:gd name="adj2" fmla="val 1762741"/>
                <a:gd name="adj3" fmla="val 4009"/>
              </a:avLst>
            </a:prstGeom>
            <a:grpFill/>
            <a:ln w="19050">
              <a:noFill/>
              <a:round/>
              <a:headEnd/>
              <a:tailEnd/>
            </a:ln>
          </p:spPr>
          <p:txBody>
            <a:bodyPr anchor="ctr"/>
            <a:lstStyle/>
            <a:p>
              <a:pPr algn="ctr"/>
              <a:endParaRPr sz="1600" dirty="0"/>
            </a:p>
          </p:txBody>
        </p:sp>
        <p:sp>
          <p:nvSpPr>
            <p:cNvPr id="41" name="Isosceles Triangle 78">
              <a:extLst>
                <a:ext uri="{FF2B5EF4-FFF2-40B4-BE49-F238E27FC236}">
                  <a16:creationId xmlns:a16="http://schemas.microsoft.com/office/drawing/2014/main" id="{17704C4B-5A66-4A42-9B0A-61447771A262}"/>
                </a:ext>
              </a:extLst>
            </p:cNvPr>
            <p:cNvSpPr/>
            <p:nvPr/>
          </p:nvSpPr>
          <p:spPr bwMode="auto">
            <a:xfrm rot="5400000">
              <a:off x="8797313" y="2914951"/>
              <a:ext cx="398112" cy="352987"/>
            </a:xfrm>
            <a:prstGeom prst="triangle">
              <a:avLst/>
            </a:prstGeom>
            <a:grpFill/>
            <a:ln w="19050">
              <a:noFill/>
              <a:round/>
              <a:headEnd/>
              <a:tailEnd/>
            </a:ln>
          </p:spPr>
          <p:txBody>
            <a:bodyPr anchor="ctr"/>
            <a:lstStyle/>
            <a:p>
              <a:pPr algn="ctr"/>
              <a:endParaRPr sz="1600" dirty="0"/>
            </a:p>
          </p:txBody>
        </p:sp>
        <p:sp>
          <p:nvSpPr>
            <p:cNvPr id="42" name="Arrow: Right 79">
              <a:extLst>
                <a:ext uri="{FF2B5EF4-FFF2-40B4-BE49-F238E27FC236}">
                  <a16:creationId xmlns:a16="http://schemas.microsoft.com/office/drawing/2014/main" id="{5DFAC87D-3ADE-43D7-8A44-6623B8E39085}"/>
                </a:ext>
              </a:extLst>
            </p:cNvPr>
            <p:cNvSpPr/>
            <p:nvPr/>
          </p:nvSpPr>
          <p:spPr bwMode="auto">
            <a:xfrm>
              <a:off x="9817003" y="3779607"/>
              <a:ext cx="517331" cy="254626"/>
            </a:xfrm>
            <a:prstGeom prst="rightArrow">
              <a:avLst>
                <a:gd name="adj1" fmla="val 22275"/>
                <a:gd name="adj2" fmla="val 69684"/>
              </a:avLst>
            </a:prstGeom>
            <a:grpFill/>
            <a:ln w="19050">
              <a:noFill/>
              <a:round/>
              <a:headEnd/>
              <a:tailEnd/>
            </a:ln>
          </p:spPr>
          <p:txBody>
            <a:bodyPr anchor="ctr"/>
            <a:lstStyle/>
            <a:p>
              <a:pPr algn="ctr"/>
              <a:endParaRPr sz="1600" dirty="0"/>
            </a:p>
          </p:txBody>
        </p:sp>
      </p:grpSp>
      <p:sp>
        <p:nvSpPr>
          <p:cNvPr id="51" name="Arrow: Right 79">
            <a:extLst>
              <a:ext uri="{FF2B5EF4-FFF2-40B4-BE49-F238E27FC236}">
                <a16:creationId xmlns:a16="http://schemas.microsoft.com/office/drawing/2014/main" id="{A028ABD3-E1F2-47C9-9751-FE42B1E30C73}"/>
              </a:ext>
            </a:extLst>
          </p:cNvPr>
          <p:cNvSpPr/>
          <p:nvPr/>
        </p:nvSpPr>
        <p:spPr bwMode="auto">
          <a:xfrm>
            <a:off x="1804211" y="4041773"/>
            <a:ext cx="517331" cy="254627"/>
          </a:xfrm>
          <a:prstGeom prst="rightArrow">
            <a:avLst>
              <a:gd name="adj1" fmla="val 22275"/>
              <a:gd name="adj2" fmla="val 69684"/>
            </a:avLst>
          </a:prstGeom>
          <a:solidFill>
            <a:schemeClr val="accent1"/>
          </a:solidFill>
          <a:ln w="19050">
            <a:noFill/>
            <a:round/>
            <a:headEnd/>
            <a:tailEnd/>
          </a:ln>
        </p:spPr>
        <p:txBody>
          <a:bodyPr lIns="91440" tIns="45720" rIns="91440" bIns="45720" anchor="ctr"/>
          <a:lstStyle/>
          <a:p>
            <a:pPr algn="ctr"/>
            <a:endParaRPr sz="1600" dirty="0"/>
          </a:p>
        </p:txBody>
      </p:sp>
      <p:sp>
        <p:nvSpPr>
          <p:cNvPr id="11" name="Oval 80">
            <a:extLst>
              <a:ext uri="{FF2B5EF4-FFF2-40B4-BE49-F238E27FC236}">
                <a16:creationId xmlns:a16="http://schemas.microsoft.com/office/drawing/2014/main" id="{F62BECCC-69E9-47E4-A635-34E72C8214AB}"/>
              </a:ext>
            </a:extLst>
          </p:cNvPr>
          <p:cNvSpPr/>
          <p:nvPr/>
        </p:nvSpPr>
        <p:spPr bwMode="auto">
          <a:xfrm>
            <a:off x="3715074" y="4169088"/>
            <a:ext cx="443655" cy="443656"/>
          </a:xfrm>
          <a:prstGeom prst="ellipse">
            <a:avLst/>
          </a:prstGeom>
          <a:solidFill>
            <a:schemeClr val="accent2"/>
          </a:solidFill>
          <a:ln w="28575">
            <a:solidFill>
              <a:schemeClr val="bg1"/>
            </a:solidFill>
            <a:round/>
            <a:headEnd/>
            <a:tailEnd/>
          </a:ln>
        </p:spPr>
        <p:txBody>
          <a:bodyPr vert="horz" wrap="none" lIns="91440" tIns="45720" rIns="91440" bIns="45720" anchor="ctr" anchorCtr="1" compatLnSpc="1">
            <a:prstTxWarp prst="textNoShape">
              <a:avLst/>
            </a:prstTxWarp>
            <a:normAutofit/>
          </a:bodyPr>
          <a:lstStyle/>
          <a:p>
            <a:pPr algn="ctr"/>
            <a:r>
              <a:rPr lang="en-US" sz="1067" b="1" dirty="0">
                <a:solidFill>
                  <a:schemeClr val="bg1"/>
                </a:solidFill>
              </a:rPr>
              <a:t>2</a:t>
            </a:r>
          </a:p>
        </p:txBody>
      </p:sp>
      <p:sp>
        <p:nvSpPr>
          <p:cNvPr id="12" name="Oval 82">
            <a:extLst>
              <a:ext uri="{FF2B5EF4-FFF2-40B4-BE49-F238E27FC236}">
                <a16:creationId xmlns:a16="http://schemas.microsoft.com/office/drawing/2014/main" id="{2E28E932-C289-4F4E-9DDA-ED6A2CF61658}"/>
              </a:ext>
            </a:extLst>
          </p:cNvPr>
          <p:cNvSpPr/>
          <p:nvPr/>
        </p:nvSpPr>
        <p:spPr bwMode="auto">
          <a:xfrm>
            <a:off x="5166270" y="4169088"/>
            <a:ext cx="443655" cy="443656"/>
          </a:xfrm>
          <a:prstGeom prst="ellipse">
            <a:avLst/>
          </a:prstGeom>
          <a:solidFill>
            <a:schemeClr val="accent3"/>
          </a:solidFill>
          <a:ln w="28575">
            <a:solidFill>
              <a:schemeClr val="bg1"/>
            </a:solidFill>
            <a:round/>
            <a:headEnd/>
            <a:tailEnd/>
          </a:ln>
        </p:spPr>
        <p:txBody>
          <a:bodyPr vert="horz" wrap="none" lIns="91440" tIns="45720" rIns="91440" bIns="45720" anchor="ctr" anchorCtr="1" compatLnSpc="1">
            <a:prstTxWarp prst="textNoShape">
              <a:avLst/>
            </a:prstTxWarp>
            <a:normAutofit/>
          </a:bodyPr>
          <a:lstStyle/>
          <a:p>
            <a:pPr algn="ctr"/>
            <a:r>
              <a:rPr lang="en-US" sz="1067" b="1" dirty="0">
                <a:solidFill>
                  <a:schemeClr val="bg1"/>
                </a:solidFill>
              </a:rPr>
              <a:t>3</a:t>
            </a:r>
          </a:p>
        </p:txBody>
      </p:sp>
      <p:sp>
        <p:nvSpPr>
          <p:cNvPr id="13" name="Oval 84">
            <a:extLst>
              <a:ext uri="{FF2B5EF4-FFF2-40B4-BE49-F238E27FC236}">
                <a16:creationId xmlns:a16="http://schemas.microsoft.com/office/drawing/2014/main" id="{3EFEA347-CA41-4FD2-8B77-35A8284B9A0E}"/>
              </a:ext>
            </a:extLst>
          </p:cNvPr>
          <p:cNvSpPr/>
          <p:nvPr/>
        </p:nvSpPr>
        <p:spPr bwMode="auto">
          <a:xfrm>
            <a:off x="6617470" y="4169088"/>
            <a:ext cx="443655" cy="443656"/>
          </a:xfrm>
          <a:prstGeom prst="ellipse">
            <a:avLst/>
          </a:prstGeom>
          <a:solidFill>
            <a:schemeClr val="accent4"/>
          </a:solidFill>
          <a:ln w="28575">
            <a:solidFill>
              <a:schemeClr val="bg1"/>
            </a:solidFill>
            <a:round/>
            <a:headEnd/>
            <a:tailEnd/>
          </a:ln>
        </p:spPr>
        <p:txBody>
          <a:bodyPr vert="horz" wrap="none" lIns="91440" tIns="45720" rIns="91440" bIns="45720" anchor="ctr" anchorCtr="1" compatLnSpc="1">
            <a:prstTxWarp prst="textNoShape">
              <a:avLst/>
            </a:prstTxWarp>
            <a:normAutofit/>
          </a:bodyPr>
          <a:lstStyle/>
          <a:p>
            <a:pPr algn="ctr"/>
            <a:r>
              <a:rPr lang="en-US" sz="1067" b="1" dirty="0">
                <a:solidFill>
                  <a:schemeClr val="bg1"/>
                </a:solidFill>
              </a:rPr>
              <a:t>4</a:t>
            </a:r>
          </a:p>
        </p:txBody>
      </p:sp>
      <p:sp>
        <p:nvSpPr>
          <p:cNvPr id="14" name="Oval 86">
            <a:extLst>
              <a:ext uri="{FF2B5EF4-FFF2-40B4-BE49-F238E27FC236}">
                <a16:creationId xmlns:a16="http://schemas.microsoft.com/office/drawing/2014/main" id="{9553EBC8-9B8B-4288-9AF5-814D46FDDC0F}"/>
              </a:ext>
            </a:extLst>
          </p:cNvPr>
          <p:cNvSpPr/>
          <p:nvPr/>
        </p:nvSpPr>
        <p:spPr bwMode="auto">
          <a:xfrm>
            <a:off x="8068666" y="4169088"/>
            <a:ext cx="443655" cy="443656"/>
          </a:xfrm>
          <a:prstGeom prst="ellipse">
            <a:avLst/>
          </a:prstGeom>
          <a:solidFill>
            <a:schemeClr val="accent1"/>
          </a:solidFill>
          <a:ln w="28575">
            <a:solidFill>
              <a:schemeClr val="bg1"/>
            </a:solidFill>
            <a:round/>
            <a:headEnd/>
            <a:tailEnd/>
          </a:ln>
        </p:spPr>
        <p:txBody>
          <a:bodyPr vert="horz" wrap="none" lIns="91440" tIns="45720" rIns="91440" bIns="45720" anchor="ctr" anchorCtr="1" compatLnSpc="1">
            <a:prstTxWarp prst="textNoShape">
              <a:avLst/>
            </a:prstTxWarp>
            <a:normAutofit/>
          </a:bodyPr>
          <a:lstStyle/>
          <a:p>
            <a:pPr algn="ctr"/>
            <a:r>
              <a:rPr lang="en-US" sz="1067" b="1" dirty="0">
                <a:solidFill>
                  <a:schemeClr val="bg1"/>
                </a:solidFill>
              </a:rPr>
              <a:t>5</a:t>
            </a:r>
          </a:p>
        </p:txBody>
      </p:sp>
      <p:sp>
        <p:nvSpPr>
          <p:cNvPr id="16" name="Arrow: Pentagon 89">
            <a:extLst>
              <a:ext uri="{FF2B5EF4-FFF2-40B4-BE49-F238E27FC236}">
                <a16:creationId xmlns:a16="http://schemas.microsoft.com/office/drawing/2014/main" id="{F6397A18-A6D4-436A-88DD-58AB1CAD2366}"/>
              </a:ext>
            </a:extLst>
          </p:cNvPr>
          <p:cNvSpPr/>
          <p:nvPr/>
        </p:nvSpPr>
        <p:spPr bwMode="auto">
          <a:xfrm>
            <a:off x="2485701" y="2229964"/>
            <a:ext cx="1379548" cy="421529"/>
          </a:xfrm>
          <a:prstGeom prst="homePlate">
            <a:avLst/>
          </a:prstGeom>
          <a:solidFill>
            <a:schemeClr val="accent1"/>
          </a:solidFill>
          <a:ln w="19050">
            <a:noFill/>
            <a:round/>
            <a:headEnd/>
            <a:tailEnd/>
          </a:ln>
        </p:spPr>
        <p:txBody>
          <a:bodyPr vert="horz" wrap="none" lIns="91440" tIns="45720" rIns="91440" bIns="45720" anchor="ctr" anchorCtr="1" compatLnSpc="1">
            <a:prstTxWarp prst="textNoShape">
              <a:avLst/>
            </a:prstTxWarp>
            <a:normAutofit/>
          </a:bodyPr>
          <a:lstStyle/>
          <a:p>
            <a:r>
              <a:rPr lang="zh-CN" altLang="en-US" sz="1067" b="1" dirty="0">
                <a:solidFill>
                  <a:schemeClr val="bg1"/>
                </a:solidFill>
              </a:rPr>
              <a:t>标题文本预设</a:t>
            </a:r>
          </a:p>
        </p:txBody>
      </p:sp>
      <p:sp>
        <p:nvSpPr>
          <p:cNvPr id="18" name="Arrow: Pentagon 91">
            <a:extLst>
              <a:ext uri="{FF2B5EF4-FFF2-40B4-BE49-F238E27FC236}">
                <a16:creationId xmlns:a16="http://schemas.microsoft.com/office/drawing/2014/main" id="{C160B2E5-86CF-43F7-9020-F0789342EFDC}"/>
              </a:ext>
            </a:extLst>
          </p:cNvPr>
          <p:cNvSpPr/>
          <p:nvPr/>
        </p:nvSpPr>
        <p:spPr bwMode="auto">
          <a:xfrm>
            <a:off x="8290490" y="2229964"/>
            <a:ext cx="1379548" cy="421529"/>
          </a:xfrm>
          <a:prstGeom prst="homePlate">
            <a:avLst/>
          </a:prstGeom>
          <a:solidFill>
            <a:schemeClr val="accent1"/>
          </a:solidFill>
          <a:ln w="19050">
            <a:noFill/>
            <a:round/>
            <a:headEnd/>
            <a:tailEnd/>
          </a:ln>
        </p:spPr>
        <p:txBody>
          <a:bodyPr vert="horz" wrap="none" lIns="91440" tIns="45720" rIns="91440" bIns="45720" anchor="ctr" anchorCtr="1" compatLnSpc="1">
            <a:prstTxWarp prst="textNoShape">
              <a:avLst/>
            </a:prstTxWarp>
            <a:normAutofit/>
          </a:bodyPr>
          <a:lstStyle/>
          <a:p>
            <a:r>
              <a:rPr lang="zh-CN" altLang="en-US" sz="1067" b="1" dirty="0">
                <a:solidFill>
                  <a:schemeClr val="bg1"/>
                </a:solidFill>
              </a:rPr>
              <a:t>标题文本预设</a:t>
            </a:r>
          </a:p>
        </p:txBody>
      </p:sp>
      <p:sp>
        <p:nvSpPr>
          <p:cNvPr id="20" name="Arrow: Pentagon 93">
            <a:extLst>
              <a:ext uri="{FF2B5EF4-FFF2-40B4-BE49-F238E27FC236}">
                <a16:creationId xmlns:a16="http://schemas.microsoft.com/office/drawing/2014/main" id="{2968ABB3-2637-41B9-9A61-EFDB97280A88}"/>
              </a:ext>
            </a:extLst>
          </p:cNvPr>
          <p:cNvSpPr/>
          <p:nvPr/>
        </p:nvSpPr>
        <p:spPr bwMode="auto">
          <a:xfrm>
            <a:off x="6839293" y="2229964"/>
            <a:ext cx="1379548" cy="421529"/>
          </a:xfrm>
          <a:prstGeom prst="homePlate">
            <a:avLst/>
          </a:prstGeom>
          <a:solidFill>
            <a:schemeClr val="accent4"/>
          </a:solidFill>
          <a:ln w="19050">
            <a:noFill/>
            <a:round/>
            <a:headEnd/>
            <a:tailEnd/>
          </a:ln>
        </p:spPr>
        <p:txBody>
          <a:bodyPr vert="horz" wrap="none" lIns="91440" tIns="45720" rIns="91440" bIns="45720" anchor="ctr" anchorCtr="1" compatLnSpc="1">
            <a:prstTxWarp prst="textNoShape">
              <a:avLst/>
            </a:prstTxWarp>
            <a:normAutofit/>
          </a:bodyPr>
          <a:lstStyle/>
          <a:p>
            <a:r>
              <a:rPr lang="zh-CN" altLang="en-US" sz="1067" b="1" dirty="0">
                <a:solidFill>
                  <a:schemeClr val="bg1"/>
                </a:solidFill>
              </a:rPr>
              <a:t>标题文本预设</a:t>
            </a:r>
          </a:p>
        </p:txBody>
      </p:sp>
      <p:sp>
        <p:nvSpPr>
          <p:cNvPr id="22" name="Arrow: Pentagon 95">
            <a:extLst>
              <a:ext uri="{FF2B5EF4-FFF2-40B4-BE49-F238E27FC236}">
                <a16:creationId xmlns:a16="http://schemas.microsoft.com/office/drawing/2014/main" id="{17F4BD36-412B-40A5-AC80-F3419451885F}"/>
              </a:ext>
            </a:extLst>
          </p:cNvPr>
          <p:cNvSpPr/>
          <p:nvPr/>
        </p:nvSpPr>
        <p:spPr bwMode="auto">
          <a:xfrm>
            <a:off x="5388095" y="2229964"/>
            <a:ext cx="1379548" cy="421529"/>
          </a:xfrm>
          <a:prstGeom prst="homePlate">
            <a:avLst/>
          </a:prstGeom>
          <a:solidFill>
            <a:schemeClr val="accent3"/>
          </a:solidFill>
          <a:ln w="19050">
            <a:noFill/>
            <a:round/>
            <a:headEnd/>
            <a:tailEnd/>
          </a:ln>
        </p:spPr>
        <p:txBody>
          <a:bodyPr vert="horz" wrap="none" lIns="91440" tIns="45720" rIns="91440" bIns="45720" anchor="ctr" anchorCtr="1" compatLnSpc="1">
            <a:prstTxWarp prst="textNoShape">
              <a:avLst/>
            </a:prstTxWarp>
            <a:normAutofit/>
          </a:bodyPr>
          <a:lstStyle/>
          <a:p>
            <a:r>
              <a:rPr lang="zh-CN" altLang="en-US" sz="1067" b="1" dirty="0">
                <a:solidFill>
                  <a:schemeClr val="bg1"/>
                </a:solidFill>
              </a:rPr>
              <a:t>标题文本预设</a:t>
            </a:r>
          </a:p>
        </p:txBody>
      </p:sp>
      <p:sp>
        <p:nvSpPr>
          <p:cNvPr id="24" name="Arrow: Pentagon 97">
            <a:extLst>
              <a:ext uri="{FF2B5EF4-FFF2-40B4-BE49-F238E27FC236}">
                <a16:creationId xmlns:a16="http://schemas.microsoft.com/office/drawing/2014/main" id="{9FF2283B-A8DC-4343-9657-11B267EC682F}"/>
              </a:ext>
            </a:extLst>
          </p:cNvPr>
          <p:cNvSpPr/>
          <p:nvPr/>
        </p:nvSpPr>
        <p:spPr bwMode="auto">
          <a:xfrm>
            <a:off x="3936899" y="2229964"/>
            <a:ext cx="1379548" cy="421529"/>
          </a:xfrm>
          <a:prstGeom prst="homePlate">
            <a:avLst/>
          </a:prstGeom>
          <a:solidFill>
            <a:schemeClr val="accent2"/>
          </a:solidFill>
          <a:ln w="19050">
            <a:noFill/>
            <a:round/>
            <a:headEnd/>
            <a:tailEnd/>
          </a:ln>
        </p:spPr>
        <p:txBody>
          <a:bodyPr vert="horz" wrap="none" lIns="91440" tIns="45720" rIns="91440" bIns="45720" anchor="ctr" anchorCtr="1" compatLnSpc="1">
            <a:prstTxWarp prst="textNoShape">
              <a:avLst/>
            </a:prstTxWarp>
            <a:normAutofit/>
          </a:bodyPr>
          <a:lstStyle/>
          <a:p>
            <a:r>
              <a:rPr lang="zh-CN" altLang="en-US" sz="1067" b="1" dirty="0">
                <a:solidFill>
                  <a:schemeClr val="bg1"/>
                </a:solidFill>
              </a:rPr>
              <a:t>标题文本预设</a:t>
            </a:r>
          </a:p>
        </p:txBody>
      </p:sp>
      <p:grpSp>
        <p:nvGrpSpPr>
          <p:cNvPr id="10" name="Group 3">
            <a:extLst>
              <a:ext uri="{FF2B5EF4-FFF2-40B4-BE49-F238E27FC236}">
                <a16:creationId xmlns:a16="http://schemas.microsoft.com/office/drawing/2014/main" id="{69282961-20F2-4780-A83C-934C334170D2}"/>
              </a:ext>
            </a:extLst>
          </p:cNvPr>
          <p:cNvGrpSpPr/>
          <p:nvPr/>
        </p:nvGrpSpPr>
        <p:grpSpPr>
          <a:xfrm>
            <a:off x="4760061" y="4612745"/>
            <a:ext cx="1256067" cy="973836"/>
            <a:chOff x="4658631" y="4729338"/>
            <a:chExt cx="1440606" cy="1116911"/>
          </a:xfrm>
        </p:grpSpPr>
        <p:sp>
          <p:nvSpPr>
            <p:cNvPr id="38" name="TextBox 48">
              <a:extLst>
                <a:ext uri="{FF2B5EF4-FFF2-40B4-BE49-F238E27FC236}">
                  <a16:creationId xmlns:a16="http://schemas.microsoft.com/office/drawing/2014/main" id="{CE064577-2DF6-477D-98CA-919C5D458B78}"/>
                </a:ext>
              </a:extLst>
            </p:cNvPr>
            <p:cNvSpPr txBox="1">
              <a:spLocks/>
            </p:cNvSpPr>
            <p:nvPr/>
          </p:nvSpPr>
          <p:spPr bwMode="auto">
            <a:xfrm>
              <a:off x="4658631" y="4729338"/>
              <a:ext cx="1440606" cy="424414"/>
            </a:xfrm>
            <a:prstGeom prst="rect">
              <a:avLst/>
            </a:prstGeom>
            <a:noFill/>
            <a:extLst/>
          </p:spPr>
          <p:txBody>
            <a:bodyPr wrap="none" lIns="0" tIns="0" rIns="0" bIns="0" anchor="ctr" anchorCtr="1">
              <a:normAutofit/>
            </a:bodyPr>
            <a:lstStyle/>
            <a:p>
              <a:pPr algn="ctr" latinLnBrk="0"/>
              <a:r>
                <a:rPr lang="zh-CN" altLang="en-US" sz="1200" dirty="0">
                  <a:solidFill>
                    <a:schemeClr val="bg1">
                      <a:lumMod val="85000"/>
                    </a:schemeClr>
                  </a:solidFill>
                  <a:latin typeface="微软雅黑" pitchFamily="34" charset="-122"/>
                  <a:ea typeface="微软雅黑" pitchFamily="34" charset="-122"/>
                </a:rPr>
                <a:t>标题文本预设</a:t>
              </a:r>
            </a:p>
          </p:txBody>
        </p:sp>
        <p:sp>
          <p:nvSpPr>
            <p:cNvPr id="39" name="TextBox 50">
              <a:extLst>
                <a:ext uri="{FF2B5EF4-FFF2-40B4-BE49-F238E27FC236}">
                  <a16:creationId xmlns:a16="http://schemas.microsoft.com/office/drawing/2014/main" id="{1BE7DD15-467B-4BA5-969B-D8B1C70C3BDC}"/>
                </a:ext>
              </a:extLst>
            </p:cNvPr>
            <p:cNvSpPr txBox="1">
              <a:spLocks/>
            </p:cNvSpPr>
            <p:nvPr/>
          </p:nvSpPr>
          <p:spPr bwMode="auto">
            <a:xfrm>
              <a:off x="4658631" y="5153752"/>
              <a:ext cx="1440606" cy="692497"/>
            </a:xfrm>
            <a:prstGeom prst="rect">
              <a:avLst/>
            </a:prstGeom>
            <a:noFill/>
            <a:extLst/>
          </p:spPr>
          <p:txBody>
            <a:bodyPr wrap="square" lIns="0" tIns="0" rIns="0" bIns="0" anchor="ctr" anchorCtr="1">
              <a:normAutofit/>
            </a:bodyPr>
            <a:lstStyle/>
            <a:p>
              <a:pPr algn="ctr" latinLnBrk="0">
                <a:lnSpc>
                  <a:spcPct val="120000"/>
                </a:lnSpc>
              </a:pPr>
              <a:r>
                <a:rPr lang="zh-CN" altLang="en-US" sz="933" dirty="0">
                  <a:solidFill>
                    <a:schemeClr val="bg1">
                      <a:lumMod val="85000"/>
                    </a:schemeClr>
                  </a:solidFill>
                  <a:latin typeface="微软雅黑" pitchFamily="34" charset="-122"/>
                  <a:ea typeface="微软雅黑" pitchFamily="34" charset="-122"/>
                </a:rPr>
                <a:t>此部分内容作为文字</a:t>
              </a:r>
              <a:br>
                <a:rPr lang="zh-CN" altLang="en-US" sz="933" dirty="0">
                  <a:solidFill>
                    <a:schemeClr val="bg1">
                      <a:lumMod val="85000"/>
                    </a:schemeClr>
                  </a:solidFill>
                  <a:latin typeface="微软雅黑" pitchFamily="34" charset="-122"/>
                  <a:ea typeface="微软雅黑" pitchFamily="34" charset="-122"/>
                </a:rPr>
              </a:br>
              <a:r>
                <a:rPr lang="zh-CN" altLang="en-US" sz="933" dirty="0">
                  <a:solidFill>
                    <a:schemeClr val="bg1">
                      <a:lumMod val="85000"/>
                    </a:schemeClr>
                  </a:solidFill>
                  <a:latin typeface="微软雅黑" pitchFamily="34" charset="-122"/>
                  <a:ea typeface="微软雅黑" pitchFamily="34" charset="-122"/>
                </a:rPr>
                <a:t>排版占位显示 </a:t>
              </a:r>
              <a:br>
                <a:rPr lang="zh-CN" altLang="en-US" sz="933" dirty="0">
                  <a:solidFill>
                    <a:schemeClr val="bg1">
                      <a:lumMod val="85000"/>
                    </a:schemeClr>
                  </a:solidFill>
                  <a:latin typeface="微软雅黑" pitchFamily="34" charset="-122"/>
                  <a:ea typeface="微软雅黑" pitchFamily="34" charset="-122"/>
                </a:rPr>
              </a:br>
              <a:r>
                <a:rPr lang="zh-CN" altLang="en-US" sz="933" dirty="0">
                  <a:solidFill>
                    <a:schemeClr val="bg1">
                      <a:lumMod val="85000"/>
                    </a:schemeClr>
                  </a:solidFill>
                  <a:latin typeface="微软雅黑" pitchFamily="34" charset="-122"/>
                  <a:ea typeface="微软雅黑" pitchFamily="34" charset="-122"/>
                </a:rPr>
                <a:t>（建议使用主题字体）</a:t>
              </a:r>
            </a:p>
          </p:txBody>
        </p:sp>
      </p:grpSp>
      <p:grpSp>
        <p:nvGrpSpPr>
          <p:cNvPr id="25" name="Group 66">
            <a:extLst>
              <a:ext uri="{FF2B5EF4-FFF2-40B4-BE49-F238E27FC236}">
                <a16:creationId xmlns:a16="http://schemas.microsoft.com/office/drawing/2014/main" id="{3A2CF9A0-3CA8-4CBD-8F2B-EF0F367AE5E8}"/>
              </a:ext>
            </a:extLst>
          </p:cNvPr>
          <p:cNvGrpSpPr/>
          <p:nvPr/>
        </p:nvGrpSpPr>
        <p:grpSpPr>
          <a:xfrm>
            <a:off x="6211257" y="4612745"/>
            <a:ext cx="1256067" cy="973836"/>
            <a:chOff x="4658631" y="4729338"/>
            <a:chExt cx="1440606" cy="1116911"/>
          </a:xfrm>
        </p:grpSpPr>
        <p:sp>
          <p:nvSpPr>
            <p:cNvPr id="36" name="TextBox 81">
              <a:extLst>
                <a:ext uri="{FF2B5EF4-FFF2-40B4-BE49-F238E27FC236}">
                  <a16:creationId xmlns:a16="http://schemas.microsoft.com/office/drawing/2014/main" id="{914E6BAC-CA0B-46E5-AF73-58651BCAF8AA}"/>
                </a:ext>
              </a:extLst>
            </p:cNvPr>
            <p:cNvSpPr txBox="1">
              <a:spLocks/>
            </p:cNvSpPr>
            <p:nvPr/>
          </p:nvSpPr>
          <p:spPr bwMode="auto">
            <a:xfrm>
              <a:off x="4658631" y="4729338"/>
              <a:ext cx="1440606" cy="424414"/>
            </a:xfrm>
            <a:prstGeom prst="rect">
              <a:avLst/>
            </a:prstGeom>
            <a:noFill/>
            <a:extLst/>
          </p:spPr>
          <p:txBody>
            <a:bodyPr wrap="none" lIns="0" tIns="0" rIns="0" bIns="0" anchor="ctr" anchorCtr="1">
              <a:normAutofit/>
            </a:bodyPr>
            <a:lstStyle/>
            <a:p>
              <a:pPr algn="ctr" latinLnBrk="0"/>
              <a:r>
                <a:rPr lang="zh-CN" altLang="en-US" sz="1200" dirty="0">
                  <a:solidFill>
                    <a:schemeClr val="bg1">
                      <a:lumMod val="85000"/>
                    </a:schemeClr>
                  </a:solidFill>
                  <a:latin typeface="微软雅黑" pitchFamily="34" charset="-122"/>
                  <a:ea typeface="微软雅黑" pitchFamily="34" charset="-122"/>
                </a:rPr>
                <a:t>标题文本预设</a:t>
              </a:r>
            </a:p>
          </p:txBody>
        </p:sp>
        <p:sp>
          <p:nvSpPr>
            <p:cNvPr id="37" name="TextBox 83">
              <a:extLst>
                <a:ext uri="{FF2B5EF4-FFF2-40B4-BE49-F238E27FC236}">
                  <a16:creationId xmlns:a16="http://schemas.microsoft.com/office/drawing/2014/main" id="{B2071706-BEAD-488F-9968-513EDB61F70F}"/>
                </a:ext>
              </a:extLst>
            </p:cNvPr>
            <p:cNvSpPr txBox="1">
              <a:spLocks/>
            </p:cNvSpPr>
            <p:nvPr/>
          </p:nvSpPr>
          <p:spPr bwMode="auto">
            <a:xfrm>
              <a:off x="4658631" y="5153752"/>
              <a:ext cx="1440606" cy="692497"/>
            </a:xfrm>
            <a:prstGeom prst="rect">
              <a:avLst/>
            </a:prstGeom>
            <a:noFill/>
            <a:extLst/>
          </p:spPr>
          <p:txBody>
            <a:bodyPr wrap="square" lIns="0" tIns="0" rIns="0" bIns="0" anchor="ctr" anchorCtr="1">
              <a:normAutofit/>
            </a:bodyPr>
            <a:lstStyle/>
            <a:p>
              <a:pPr algn="ctr" latinLnBrk="0">
                <a:lnSpc>
                  <a:spcPct val="120000"/>
                </a:lnSpc>
              </a:pPr>
              <a:r>
                <a:rPr lang="zh-CN" altLang="en-US" sz="933" dirty="0">
                  <a:solidFill>
                    <a:schemeClr val="bg1">
                      <a:lumMod val="85000"/>
                    </a:schemeClr>
                  </a:solidFill>
                  <a:latin typeface="微软雅黑" pitchFamily="34" charset="-122"/>
                  <a:ea typeface="微软雅黑" pitchFamily="34" charset="-122"/>
                </a:rPr>
                <a:t>此部分内容作为文字</a:t>
              </a:r>
              <a:br>
                <a:rPr lang="zh-CN" altLang="en-US" sz="933" dirty="0">
                  <a:solidFill>
                    <a:schemeClr val="bg1">
                      <a:lumMod val="85000"/>
                    </a:schemeClr>
                  </a:solidFill>
                  <a:latin typeface="微软雅黑" pitchFamily="34" charset="-122"/>
                  <a:ea typeface="微软雅黑" pitchFamily="34" charset="-122"/>
                </a:rPr>
              </a:br>
              <a:r>
                <a:rPr lang="zh-CN" altLang="en-US" sz="933" dirty="0">
                  <a:solidFill>
                    <a:schemeClr val="bg1">
                      <a:lumMod val="85000"/>
                    </a:schemeClr>
                  </a:solidFill>
                  <a:latin typeface="微软雅黑" pitchFamily="34" charset="-122"/>
                  <a:ea typeface="微软雅黑" pitchFamily="34" charset="-122"/>
                </a:rPr>
                <a:t>排版占位显示 </a:t>
              </a:r>
              <a:br>
                <a:rPr lang="zh-CN" altLang="en-US" sz="933" dirty="0">
                  <a:solidFill>
                    <a:schemeClr val="bg1">
                      <a:lumMod val="85000"/>
                    </a:schemeClr>
                  </a:solidFill>
                  <a:latin typeface="微软雅黑" pitchFamily="34" charset="-122"/>
                  <a:ea typeface="微软雅黑" pitchFamily="34" charset="-122"/>
                </a:rPr>
              </a:br>
              <a:r>
                <a:rPr lang="zh-CN" altLang="en-US" sz="933" dirty="0">
                  <a:solidFill>
                    <a:schemeClr val="bg1">
                      <a:lumMod val="85000"/>
                    </a:schemeClr>
                  </a:solidFill>
                  <a:latin typeface="微软雅黑" pitchFamily="34" charset="-122"/>
                  <a:ea typeface="微软雅黑" pitchFamily="34" charset="-122"/>
                </a:rPr>
                <a:t>（建议使用主题字体）</a:t>
              </a:r>
            </a:p>
          </p:txBody>
        </p:sp>
      </p:grpSp>
      <p:grpSp>
        <p:nvGrpSpPr>
          <p:cNvPr id="26" name="Group 85">
            <a:extLst>
              <a:ext uri="{FF2B5EF4-FFF2-40B4-BE49-F238E27FC236}">
                <a16:creationId xmlns:a16="http://schemas.microsoft.com/office/drawing/2014/main" id="{D96FF42E-179F-4974-8B1D-2CC42CDA9E8D}"/>
              </a:ext>
            </a:extLst>
          </p:cNvPr>
          <p:cNvGrpSpPr/>
          <p:nvPr/>
        </p:nvGrpSpPr>
        <p:grpSpPr>
          <a:xfrm>
            <a:off x="7662456" y="4612745"/>
            <a:ext cx="1256067" cy="973836"/>
            <a:chOff x="4658631" y="4729338"/>
            <a:chExt cx="1440606" cy="1116911"/>
          </a:xfrm>
        </p:grpSpPr>
        <p:sp>
          <p:nvSpPr>
            <p:cNvPr id="34" name="TextBox 87">
              <a:extLst>
                <a:ext uri="{FF2B5EF4-FFF2-40B4-BE49-F238E27FC236}">
                  <a16:creationId xmlns:a16="http://schemas.microsoft.com/office/drawing/2014/main" id="{2F3B74C2-5E51-4D60-8FF4-2C77EC0B9118}"/>
                </a:ext>
              </a:extLst>
            </p:cNvPr>
            <p:cNvSpPr txBox="1">
              <a:spLocks/>
            </p:cNvSpPr>
            <p:nvPr/>
          </p:nvSpPr>
          <p:spPr bwMode="auto">
            <a:xfrm>
              <a:off x="4658631" y="4729338"/>
              <a:ext cx="1440606" cy="424414"/>
            </a:xfrm>
            <a:prstGeom prst="rect">
              <a:avLst/>
            </a:prstGeom>
            <a:noFill/>
            <a:extLst/>
          </p:spPr>
          <p:txBody>
            <a:bodyPr wrap="none" lIns="0" tIns="0" rIns="0" bIns="0" anchor="ctr" anchorCtr="1">
              <a:normAutofit/>
            </a:bodyPr>
            <a:lstStyle/>
            <a:p>
              <a:pPr algn="ctr" latinLnBrk="0"/>
              <a:r>
                <a:rPr lang="zh-CN" altLang="en-US" sz="1200" dirty="0">
                  <a:solidFill>
                    <a:schemeClr val="bg1">
                      <a:lumMod val="85000"/>
                    </a:schemeClr>
                  </a:solidFill>
                  <a:latin typeface="微软雅黑" pitchFamily="34" charset="-122"/>
                  <a:ea typeface="微软雅黑" pitchFamily="34" charset="-122"/>
                </a:rPr>
                <a:t>标题文本预设</a:t>
              </a:r>
            </a:p>
          </p:txBody>
        </p:sp>
        <p:sp>
          <p:nvSpPr>
            <p:cNvPr id="35" name="TextBox 98">
              <a:extLst>
                <a:ext uri="{FF2B5EF4-FFF2-40B4-BE49-F238E27FC236}">
                  <a16:creationId xmlns:a16="http://schemas.microsoft.com/office/drawing/2014/main" id="{5F171BB2-834D-48CE-AD1D-FC4A122422A2}"/>
                </a:ext>
              </a:extLst>
            </p:cNvPr>
            <p:cNvSpPr txBox="1">
              <a:spLocks/>
            </p:cNvSpPr>
            <p:nvPr/>
          </p:nvSpPr>
          <p:spPr bwMode="auto">
            <a:xfrm>
              <a:off x="4658631" y="5153752"/>
              <a:ext cx="1440606" cy="692497"/>
            </a:xfrm>
            <a:prstGeom prst="rect">
              <a:avLst/>
            </a:prstGeom>
            <a:noFill/>
            <a:extLst/>
          </p:spPr>
          <p:txBody>
            <a:bodyPr wrap="square" lIns="0" tIns="0" rIns="0" bIns="0" anchor="ctr" anchorCtr="1">
              <a:normAutofit/>
            </a:bodyPr>
            <a:lstStyle/>
            <a:p>
              <a:pPr algn="ctr" latinLnBrk="0">
                <a:lnSpc>
                  <a:spcPct val="120000"/>
                </a:lnSpc>
              </a:pPr>
              <a:r>
                <a:rPr lang="zh-CN" altLang="en-US" sz="933" dirty="0">
                  <a:solidFill>
                    <a:schemeClr val="bg1">
                      <a:lumMod val="85000"/>
                    </a:schemeClr>
                  </a:solidFill>
                  <a:latin typeface="微软雅黑" pitchFamily="34" charset="-122"/>
                  <a:ea typeface="微软雅黑" pitchFamily="34" charset="-122"/>
                </a:rPr>
                <a:t>此部分内容作为文字</a:t>
              </a:r>
              <a:br>
                <a:rPr lang="zh-CN" altLang="en-US" sz="933" dirty="0">
                  <a:solidFill>
                    <a:schemeClr val="bg1">
                      <a:lumMod val="85000"/>
                    </a:schemeClr>
                  </a:solidFill>
                  <a:latin typeface="微软雅黑" pitchFamily="34" charset="-122"/>
                  <a:ea typeface="微软雅黑" pitchFamily="34" charset="-122"/>
                </a:rPr>
              </a:br>
              <a:r>
                <a:rPr lang="zh-CN" altLang="en-US" sz="933" dirty="0">
                  <a:solidFill>
                    <a:schemeClr val="bg1">
                      <a:lumMod val="85000"/>
                    </a:schemeClr>
                  </a:solidFill>
                  <a:latin typeface="微软雅黑" pitchFamily="34" charset="-122"/>
                  <a:ea typeface="微软雅黑" pitchFamily="34" charset="-122"/>
                </a:rPr>
                <a:t>排版占位显示 </a:t>
              </a:r>
              <a:br>
                <a:rPr lang="zh-CN" altLang="en-US" sz="933" dirty="0">
                  <a:solidFill>
                    <a:schemeClr val="bg1">
                      <a:lumMod val="85000"/>
                    </a:schemeClr>
                  </a:solidFill>
                  <a:latin typeface="微软雅黑" pitchFamily="34" charset="-122"/>
                  <a:ea typeface="微软雅黑" pitchFamily="34" charset="-122"/>
                </a:rPr>
              </a:br>
              <a:r>
                <a:rPr lang="zh-CN" altLang="en-US" sz="933" dirty="0">
                  <a:solidFill>
                    <a:schemeClr val="bg1">
                      <a:lumMod val="85000"/>
                    </a:schemeClr>
                  </a:solidFill>
                  <a:latin typeface="微软雅黑" pitchFamily="34" charset="-122"/>
                  <a:ea typeface="微软雅黑" pitchFamily="34" charset="-122"/>
                </a:rPr>
                <a:t>（建议使用主题字体）</a:t>
              </a:r>
            </a:p>
          </p:txBody>
        </p:sp>
      </p:grpSp>
      <p:grpSp>
        <p:nvGrpSpPr>
          <p:cNvPr id="27" name="Group 99">
            <a:extLst>
              <a:ext uri="{FF2B5EF4-FFF2-40B4-BE49-F238E27FC236}">
                <a16:creationId xmlns:a16="http://schemas.microsoft.com/office/drawing/2014/main" id="{3A6D802F-65C6-4226-95A7-2D5C2F71CFB4}"/>
              </a:ext>
            </a:extLst>
          </p:cNvPr>
          <p:cNvGrpSpPr/>
          <p:nvPr/>
        </p:nvGrpSpPr>
        <p:grpSpPr>
          <a:xfrm>
            <a:off x="3306273" y="4612745"/>
            <a:ext cx="1256067" cy="973836"/>
            <a:chOff x="4658631" y="4729338"/>
            <a:chExt cx="1440606" cy="1116911"/>
          </a:xfrm>
        </p:grpSpPr>
        <p:sp>
          <p:nvSpPr>
            <p:cNvPr id="32" name="TextBox 100">
              <a:extLst>
                <a:ext uri="{FF2B5EF4-FFF2-40B4-BE49-F238E27FC236}">
                  <a16:creationId xmlns:a16="http://schemas.microsoft.com/office/drawing/2014/main" id="{41382E2C-C010-4E49-BCC7-F91185A16710}"/>
                </a:ext>
              </a:extLst>
            </p:cNvPr>
            <p:cNvSpPr txBox="1">
              <a:spLocks/>
            </p:cNvSpPr>
            <p:nvPr/>
          </p:nvSpPr>
          <p:spPr bwMode="auto">
            <a:xfrm>
              <a:off x="4658631" y="4729338"/>
              <a:ext cx="1440606" cy="424414"/>
            </a:xfrm>
            <a:prstGeom prst="rect">
              <a:avLst/>
            </a:prstGeom>
            <a:noFill/>
            <a:extLst/>
          </p:spPr>
          <p:txBody>
            <a:bodyPr wrap="none" lIns="0" tIns="0" rIns="0" bIns="0" anchor="ctr" anchorCtr="1">
              <a:normAutofit/>
            </a:bodyPr>
            <a:lstStyle/>
            <a:p>
              <a:pPr algn="ctr" latinLnBrk="0"/>
              <a:r>
                <a:rPr lang="zh-CN" altLang="en-US" sz="1200" dirty="0">
                  <a:solidFill>
                    <a:schemeClr val="bg1">
                      <a:lumMod val="85000"/>
                    </a:schemeClr>
                  </a:solidFill>
                  <a:latin typeface="微软雅黑" pitchFamily="34" charset="-122"/>
                  <a:ea typeface="微软雅黑" pitchFamily="34" charset="-122"/>
                </a:rPr>
                <a:t>标题文本预设</a:t>
              </a:r>
            </a:p>
          </p:txBody>
        </p:sp>
        <p:sp>
          <p:nvSpPr>
            <p:cNvPr id="33" name="TextBox 101">
              <a:extLst>
                <a:ext uri="{FF2B5EF4-FFF2-40B4-BE49-F238E27FC236}">
                  <a16:creationId xmlns:a16="http://schemas.microsoft.com/office/drawing/2014/main" id="{C764F2EB-1343-4FFC-8980-DE6D2DD8E60E}"/>
                </a:ext>
              </a:extLst>
            </p:cNvPr>
            <p:cNvSpPr txBox="1">
              <a:spLocks/>
            </p:cNvSpPr>
            <p:nvPr/>
          </p:nvSpPr>
          <p:spPr bwMode="auto">
            <a:xfrm>
              <a:off x="4658631" y="5153752"/>
              <a:ext cx="1440606" cy="692497"/>
            </a:xfrm>
            <a:prstGeom prst="rect">
              <a:avLst/>
            </a:prstGeom>
            <a:noFill/>
            <a:extLst/>
          </p:spPr>
          <p:txBody>
            <a:bodyPr wrap="square" lIns="0" tIns="0" rIns="0" bIns="0" anchor="ctr" anchorCtr="1">
              <a:normAutofit/>
            </a:bodyPr>
            <a:lstStyle/>
            <a:p>
              <a:pPr algn="ctr" latinLnBrk="0">
                <a:lnSpc>
                  <a:spcPct val="120000"/>
                </a:lnSpc>
              </a:pPr>
              <a:r>
                <a:rPr lang="zh-CN" altLang="en-US" sz="933" dirty="0">
                  <a:solidFill>
                    <a:schemeClr val="bg1">
                      <a:lumMod val="85000"/>
                    </a:schemeClr>
                  </a:solidFill>
                  <a:latin typeface="微软雅黑" pitchFamily="34" charset="-122"/>
                  <a:ea typeface="微软雅黑" pitchFamily="34" charset="-122"/>
                </a:rPr>
                <a:t>此部分内容作为文字</a:t>
              </a:r>
              <a:br>
                <a:rPr lang="zh-CN" altLang="en-US" sz="933" dirty="0">
                  <a:solidFill>
                    <a:schemeClr val="bg1">
                      <a:lumMod val="85000"/>
                    </a:schemeClr>
                  </a:solidFill>
                  <a:latin typeface="微软雅黑" pitchFamily="34" charset="-122"/>
                  <a:ea typeface="微软雅黑" pitchFamily="34" charset="-122"/>
                </a:rPr>
              </a:br>
              <a:r>
                <a:rPr lang="zh-CN" altLang="en-US" sz="933" dirty="0">
                  <a:solidFill>
                    <a:schemeClr val="bg1">
                      <a:lumMod val="85000"/>
                    </a:schemeClr>
                  </a:solidFill>
                  <a:latin typeface="微软雅黑" pitchFamily="34" charset="-122"/>
                  <a:ea typeface="微软雅黑" pitchFamily="34" charset="-122"/>
                </a:rPr>
                <a:t>排版占位显示 </a:t>
              </a:r>
              <a:br>
                <a:rPr lang="zh-CN" altLang="en-US" sz="933" dirty="0">
                  <a:solidFill>
                    <a:schemeClr val="bg1">
                      <a:lumMod val="85000"/>
                    </a:schemeClr>
                  </a:solidFill>
                  <a:latin typeface="微软雅黑" pitchFamily="34" charset="-122"/>
                  <a:ea typeface="微软雅黑" pitchFamily="34" charset="-122"/>
                </a:rPr>
              </a:br>
              <a:r>
                <a:rPr lang="zh-CN" altLang="en-US" sz="933" dirty="0">
                  <a:solidFill>
                    <a:schemeClr val="bg1">
                      <a:lumMod val="85000"/>
                    </a:schemeClr>
                  </a:solidFill>
                  <a:latin typeface="微软雅黑" pitchFamily="34" charset="-122"/>
                  <a:ea typeface="微软雅黑" pitchFamily="34" charset="-122"/>
                </a:rPr>
                <a:t>（建议使用主题字体）</a:t>
              </a:r>
            </a:p>
          </p:txBody>
        </p:sp>
      </p:grpSp>
      <p:grpSp>
        <p:nvGrpSpPr>
          <p:cNvPr id="28" name="Group 102">
            <a:extLst>
              <a:ext uri="{FF2B5EF4-FFF2-40B4-BE49-F238E27FC236}">
                <a16:creationId xmlns:a16="http://schemas.microsoft.com/office/drawing/2014/main" id="{C7322ED0-4C99-4A11-95D3-979587011502}"/>
              </a:ext>
            </a:extLst>
          </p:cNvPr>
          <p:cNvGrpSpPr/>
          <p:nvPr/>
        </p:nvGrpSpPr>
        <p:grpSpPr>
          <a:xfrm>
            <a:off x="1857667" y="4612745"/>
            <a:ext cx="1256067" cy="973836"/>
            <a:chOff x="4658631" y="4729338"/>
            <a:chExt cx="1440606" cy="1116911"/>
          </a:xfrm>
        </p:grpSpPr>
        <p:sp>
          <p:nvSpPr>
            <p:cNvPr id="30" name="TextBox 103">
              <a:extLst>
                <a:ext uri="{FF2B5EF4-FFF2-40B4-BE49-F238E27FC236}">
                  <a16:creationId xmlns:a16="http://schemas.microsoft.com/office/drawing/2014/main" id="{B26EB833-BFBD-474B-B191-7F2940B02AE2}"/>
                </a:ext>
              </a:extLst>
            </p:cNvPr>
            <p:cNvSpPr txBox="1">
              <a:spLocks/>
            </p:cNvSpPr>
            <p:nvPr/>
          </p:nvSpPr>
          <p:spPr bwMode="auto">
            <a:xfrm>
              <a:off x="4658631" y="4729338"/>
              <a:ext cx="1440606" cy="424414"/>
            </a:xfrm>
            <a:prstGeom prst="rect">
              <a:avLst/>
            </a:prstGeom>
            <a:noFill/>
            <a:extLst/>
          </p:spPr>
          <p:txBody>
            <a:bodyPr wrap="none" lIns="0" tIns="0" rIns="0" bIns="0" anchor="ctr" anchorCtr="1">
              <a:normAutofit/>
            </a:bodyPr>
            <a:lstStyle/>
            <a:p>
              <a:pPr algn="ctr" latinLnBrk="0"/>
              <a:r>
                <a:rPr lang="zh-CN" altLang="en-US" sz="1200" dirty="0">
                  <a:solidFill>
                    <a:schemeClr val="bg1">
                      <a:lumMod val="85000"/>
                    </a:schemeClr>
                  </a:solidFill>
                  <a:latin typeface="微软雅黑" pitchFamily="34" charset="-122"/>
                  <a:ea typeface="微软雅黑" pitchFamily="34" charset="-122"/>
                </a:rPr>
                <a:t>标题文本预设</a:t>
              </a:r>
            </a:p>
          </p:txBody>
        </p:sp>
        <p:sp>
          <p:nvSpPr>
            <p:cNvPr id="31" name="TextBox 104">
              <a:extLst>
                <a:ext uri="{FF2B5EF4-FFF2-40B4-BE49-F238E27FC236}">
                  <a16:creationId xmlns:a16="http://schemas.microsoft.com/office/drawing/2014/main" id="{E0B39322-D93E-4450-96F4-3B00E8592301}"/>
                </a:ext>
              </a:extLst>
            </p:cNvPr>
            <p:cNvSpPr txBox="1">
              <a:spLocks/>
            </p:cNvSpPr>
            <p:nvPr/>
          </p:nvSpPr>
          <p:spPr bwMode="auto">
            <a:xfrm>
              <a:off x="4658631" y="5153752"/>
              <a:ext cx="1440606" cy="692497"/>
            </a:xfrm>
            <a:prstGeom prst="rect">
              <a:avLst/>
            </a:prstGeom>
            <a:noFill/>
            <a:extLst/>
          </p:spPr>
          <p:txBody>
            <a:bodyPr wrap="square" lIns="0" tIns="0" rIns="0" bIns="0" anchor="ctr" anchorCtr="1">
              <a:normAutofit/>
            </a:bodyPr>
            <a:lstStyle/>
            <a:p>
              <a:pPr algn="ctr" latinLnBrk="0">
                <a:lnSpc>
                  <a:spcPct val="120000"/>
                </a:lnSpc>
              </a:pPr>
              <a:r>
                <a:rPr lang="zh-CN" altLang="en-US" sz="933" dirty="0">
                  <a:solidFill>
                    <a:schemeClr val="bg1">
                      <a:lumMod val="85000"/>
                    </a:schemeClr>
                  </a:solidFill>
                  <a:latin typeface="微软雅黑" pitchFamily="34" charset="-122"/>
                  <a:ea typeface="微软雅黑" pitchFamily="34" charset="-122"/>
                </a:rPr>
                <a:t>此部分内容作为文字</a:t>
              </a:r>
              <a:br>
                <a:rPr lang="zh-CN" altLang="en-US" sz="933" dirty="0">
                  <a:solidFill>
                    <a:schemeClr val="bg1">
                      <a:lumMod val="85000"/>
                    </a:schemeClr>
                  </a:solidFill>
                  <a:latin typeface="微软雅黑" pitchFamily="34" charset="-122"/>
                  <a:ea typeface="微软雅黑" pitchFamily="34" charset="-122"/>
                </a:rPr>
              </a:br>
              <a:r>
                <a:rPr lang="zh-CN" altLang="en-US" sz="933" dirty="0">
                  <a:solidFill>
                    <a:schemeClr val="bg1">
                      <a:lumMod val="85000"/>
                    </a:schemeClr>
                  </a:solidFill>
                  <a:latin typeface="微软雅黑" pitchFamily="34" charset="-122"/>
                  <a:ea typeface="微软雅黑" pitchFamily="34" charset="-122"/>
                </a:rPr>
                <a:t>排版占位显示 </a:t>
              </a:r>
              <a:br>
                <a:rPr lang="zh-CN" altLang="en-US" sz="933" dirty="0">
                  <a:solidFill>
                    <a:schemeClr val="bg1">
                      <a:lumMod val="85000"/>
                    </a:schemeClr>
                  </a:solidFill>
                  <a:latin typeface="微软雅黑" pitchFamily="34" charset="-122"/>
                  <a:ea typeface="微软雅黑" pitchFamily="34" charset="-122"/>
                </a:rPr>
              </a:br>
              <a:r>
                <a:rPr lang="zh-CN" altLang="en-US" sz="933" dirty="0">
                  <a:solidFill>
                    <a:schemeClr val="bg1">
                      <a:lumMod val="85000"/>
                    </a:schemeClr>
                  </a:solidFill>
                  <a:latin typeface="微软雅黑" pitchFamily="34" charset="-122"/>
                  <a:ea typeface="微软雅黑" pitchFamily="34" charset="-122"/>
                </a:rPr>
                <a:t>（建议使用主题字体）</a:t>
              </a:r>
            </a:p>
          </p:txBody>
        </p:sp>
      </p:grpSp>
      <p:sp>
        <p:nvSpPr>
          <p:cNvPr id="52" name="TextBox 103">
            <a:extLst>
              <a:ext uri="{FF2B5EF4-FFF2-40B4-BE49-F238E27FC236}">
                <a16:creationId xmlns:a16="http://schemas.microsoft.com/office/drawing/2014/main" id="{56BA8E1E-7FE4-4BD2-ADE2-9D426788F0FB}"/>
              </a:ext>
            </a:extLst>
          </p:cNvPr>
          <p:cNvSpPr txBox="1">
            <a:spLocks/>
          </p:cNvSpPr>
          <p:nvPr/>
        </p:nvSpPr>
        <p:spPr bwMode="auto">
          <a:xfrm>
            <a:off x="574839" y="3984065"/>
            <a:ext cx="1256067" cy="370047"/>
          </a:xfrm>
          <a:prstGeom prst="rect">
            <a:avLst/>
          </a:prstGeom>
          <a:noFill/>
          <a:extLst/>
        </p:spPr>
        <p:txBody>
          <a:bodyPr wrap="none" lIns="0" tIns="0" rIns="0" bIns="0" anchor="ctr" anchorCtr="1">
            <a:normAutofit/>
          </a:bodyPr>
          <a:lstStyle/>
          <a:p>
            <a:pPr latinLnBrk="0"/>
            <a:r>
              <a:rPr lang="en-US" altLang="zh-CN" sz="2000" dirty="0">
                <a:solidFill>
                  <a:schemeClr val="bg1">
                    <a:lumMod val="85000"/>
                  </a:schemeClr>
                </a:solidFill>
                <a:latin typeface="Arial Black" panose="020B0A04020102020204" pitchFamily="34" charset="0"/>
              </a:rPr>
              <a:t>Start</a:t>
            </a:r>
            <a:endParaRPr lang="zh-CN" altLang="en-US" sz="2000" dirty="0">
              <a:solidFill>
                <a:schemeClr val="bg1">
                  <a:lumMod val="85000"/>
                </a:schemeClr>
              </a:solidFill>
              <a:latin typeface="Arial Black" panose="020B0A04020102020204" pitchFamily="34" charset="0"/>
            </a:endParaRPr>
          </a:p>
        </p:txBody>
      </p:sp>
      <p:sp>
        <p:nvSpPr>
          <p:cNvPr id="53" name="TextBox 103">
            <a:extLst>
              <a:ext uri="{FF2B5EF4-FFF2-40B4-BE49-F238E27FC236}">
                <a16:creationId xmlns:a16="http://schemas.microsoft.com/office/drawing/2014/main" id="{AFAB4F46-3F3E-43B8-BA3E-98EE4214EA31}"/>
              </a:ext>
            </a:extLst>
          </p:cNvPr>
          <p:cNvSpPr txBox="1">
            <a:spLocks/>
          </p:cNvSpPr>
          <p:nvPr/>
        </p:nvSpPr>
        <p:spPr bwMode="auto">
          <a:xfrm>
            <a:off x="10122592" y="3721898"/>
            <a:ext cx="1256067" cy="370047"/>
          </a:xfrm>
          <a:prstGeom prst="rect">
            <a:avLst/>
          </a:prstGeom>
          <a:noFill/>
          <a:extLst/>
        </p:spPr>
        <p:txBody>
          <a:bodyPr wrap="none" lIns="0" tIns="0" rIns="0" bIns="0" anchor="ctr" anchorCtr="1">
            <a:normAutofit/>
          </a:bodyPr>
          <a:lstStyle/>
          <a:p>
            <a:pPr latinLnBrk="0"/>
            <a:r>
              <a:rPr lang="en-US" altLang="zh-CN" sz="2000" dirty="0">
                <a:solidFill>
                  <a:schemeClr val="bg1">
                    <a:lumMod val="85000"/>
                  </a:schemeClr>
                </a:solidFill>
                <a:latin typeface="Arial Black" panose="020B0A04020102020204" pitchFamily="34" charset="0"/>
              </a:rPr>
              <a:t>End</a:t>
            </a:r>
            <a:endParaRPr lang="zh-CN" altLang="en-US" sz="2000" dirty="0">
              <a:solidFill>
                <a:schemeClr val="bg1">
                  <a:lumMod val="85000"/>
                </a:schemeClr>
              </a:solidFill>
              <a:latin typeface="Arial Black" panose="020B0A04020102020204" pitchFamily="34" charset="0"/>
            </a:endParaRPr>
          </a:p>
        </p:txBody>
      </p:sp>
      <p:grpSp>
        <p:nvGrpSpPr>
          <p:cNvPr id="54" name="组合 53">
            <a:extLst>
              <a:ext uri="{FF2B5EF4-FFF2-40B4-BE49-F238E27FC236}">
                <a16:creationId xmlns:a16="http://schemas.microsoft.com/office/drawing/2014/main" id="{4877D9D3-0293-4A56-A62B-E276E09CA1D2}"/>
              </a:ext>
            </a:extLst>
          </p:cNvPr>
          <p:cNvGrpSpPr/>
          <p:nvPr/>
        </p:nvGrpSpPr>
        <p:grpSpPr>
          <a:xfrm>
            <a:off x="158392" y="198952"/>
            <a:ext cx="528636" cy="528636"/>
            <a:chOff x="590549" y="247651"/>
            <a:chExt cx="666750" cy="666750"/>
          </a:xfrm>
        </p:grpSpPr>
        <p:sp>
          <p:nvSpPr>
            <p:cNvPr id="55" name="任意多边形 7">
              <a:extLst>
                <a:ext uri="{FF2B5EF4-FFF2-40B4-BE49-F238E27FC236}">
                  <a16:creationId xmlns:a16="http://schemas.microsoft.com/office/drawing/2014/main" id="{5CD005A9-E6A2-4F8E-9D54-A4A8769AA0ED}"/>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56" name="任意多边形 14">
              <a:extLst>
                <a:ext uri="{FF2B5EF4-FFF2-40B4-BE49-F238E27FC236}">
                  <a16:creationId xmlns:a16="http://schemas.microsoft.com/office/drawing/2014/main" id="{E36402C8-47C4-4D43-8B99-3F00C331805D}"/>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57" name="Rectangle 13">
            <a:extLst>
              <a:ext uri="{FF2B5EF4-FFF2-40B4-BE49-F238E27FC236}">
                <a16:creationId xmlns:a16="http://schemas.microsoft.com/office/drawing/2014/main" id="{6247785C-3966-4486-B60C-83AEA7ECD3A6}"/>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成功项目展示</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2510123737"/>
      </p:ext>
    </p:extLst>
  </p:cSld>
  <p:clrMapOvr>
    <a:masterClrMapping/>
  </p:clrMapOvr>
  <mc:AlternateContent xmlns:mc="http://schemas.openxmlformats.org/markup-compatibility/2006" xmlns:p14="http://schemas.microsoft.com/office/powerpoint/2010/main">
    <mc:Choice Requires="p14">
      <p:transition spd="slow" p14:dur="15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wipe(left)">
                                      <p:cBhvr>
                                        <p:cTn id="12" dur="500"/>
                                        <p:tgtEl>
                                          <p:spTgt spid="51"/>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par>
                                <p:cTn id="27" presetID="22" presetClass="entr" presetSubtype="1"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up)">
                                      <p:cBhvr>
                                        <p:cTn id="29" dur="500"/>
                                        <p:tgtEl>
                                          <p:spTgt spid="28"/>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par>
                                <p:cTn id="44" presetID="22" presetClass="entr" presetSubtype="1"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up)">
                                      <p:cBhvr>
                                        <p:cTn id="46" dur="500"/>
                                        <p:tgtEl>
                                          <p:spTgt spid="27"/>
                                        </p:tgtEl>
                                      </p:cBhvr>
                                    </p:animEffect>
                                  </p:childTnLst>
                                </p:cTn>
                              </p:par>
                            </p:childTnLst>
                          </p:cTn>
                        </p:par>
                        <p:par>
                          <p:cTn id="47" fill="hold">
                            <p:stCondLst>
                              <p:cond delay="4000"/>
                            </p:stCondLst>
                            <p:childTnLst>
                              <p:par>
                                <p:cTn id="48" presetID="53" presetClass="entr" presetSubtype="16"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childTnLst>
                                </p:cTn>
                              </p:par>
                            </p:childTnLst>
                          </p:cTn>
                        </p:par>
                        <p:par>
                          <p:cTn id="53" fill="hold">
                            <p:stCondLst>
                              <p:cond delay="4500"/>
                            </p:stCondLst>
                            <p:childTnLst>
                              <p:par>
                                <p:cTn id="54" presetID="22" presetClass="entr" presetSubtype="8" fill="hold"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5000"/>
                            </p:stCondLst>
                            <p:childTnLst>
                              <p:par>
                                <p:cTn id="58" presetID="22" presetClass="entr" presetSubtype="8"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ipe(left)">
                                      <p:cBhvr>
                                        <p:cTn id="60" dur="500"/>
                                        <p:tgtEl>
                                          <p:spTgt spid="22"/>
                                        </p:tgtEl>
                                      </p:cBhvr>
                                    </p:animEffect>
                                  </p:childTnLst>
                                </p:cTn>
                              </p:par>
                              <p:par>
                                <p:cTn id="61" presetID="22" presetClass="entr" presetSubtype="1" fill="hold"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up)">
                                      <p:cBhvr>
                                        <p:cTn id="63" dur="500"/>
                                        <p:tgtEl>
                                          <p:spTgt spid="10"/>
                                        </p:tgtEl>
                                      </p:cBhvr>
                                    </p:animEffect>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Effect transition="in" filter="fade">
                                      <p:cBhvr>
                                        <p:cTn id="69" dur="500"/>
                                        <p:tgtEl>
                                          <p:spTgt spid="13"/>
                                        </p:tgtEl>
                                      </p:cBhvr>
                                    </p:animEffect>
                                  </p:childTnLst>
                                </p:cTn>
                              </p:par>
                            </p:childTnLst>
                          </p:cTn>
                        </p:par>
                        <p:par>
                          <p:cTn id="70" fill="hold">
                            <p:stCondLst>
                              <p:cond delay="6000"/>
                            </p:stCondLst>
                            <p:childTnLst>
                              <p:par>
                                <p:cTn id="71" presetID="22" presetClass="entr" presetSubtype="8" fill="hold" nodeType="afterEffect">
                                  <p:stCondLst>
                                    <p:cond delay="0"/>
                                  </p:stCondLst>
                                  <p:childTnLst>
                                    <p:set>
                                      <p:cBhvr>
                                        <p:cTn id="72" dur="1" fill="hold">
                                          <p:stCondLst>
                                            <p:cond delay="0"/>
                                          </p:stCondLst>
                                        </p:cTn>
                                        <p:tgtEl>
                                          <p:spTgt spid="8"/>
                                        </p:tgtEl>
                                        <p:attrNameLst>
                                          <p:attrName>style.visibility</p:attrName>
                                        </p:attrNameLst>
                                      </p:cBhvr>
                                      <p:to>
                                        <p:strVal val="visible"/>
                                      </p:to>
                                    </p:set>
                                    <p:animEffect transition="in" filter="wipe(left)">
                                      <p:cBhvr>
                                        <p:cTn id="73" dur="500"/>
                                        <p:tgtEl>
                                          <p:spTgt spid="8"/>
                                        </p:tgtEl>
                                      </p:cBhvr>
                                    </p:animEffect>
                                  </p:childTnLst>
                                </p:cTn>
                              </p:par>
                            </p:childTnLst>
                          </p:cTn>
                        </p:par>
                        <p:par>
                          <p:cTn id="74" fill="hold">
                            <p:stCondLst>
                              <p:cond delay="6500"/>
                            </p:stCondLst>
                            <p:childTnLst>
                              <p:par>
                                <p:cTn id="75" presetID="22" presetClass="entr" presetSubtype="8"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par>
                                <p:cTn id="78" presetID="22" presetClass="entr" presetSubtype="1" fill="hold" nodeType="with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wipe(up)">
                                      <p:cBhvr>
                                        <p:cTn id="80" dur="500"/>
                                        <p:tgtEl>
                                          <p:spTgt spid="25"/>
                                        </p:tgtEl>
                                      </p:cBhvr>
                                    </p:animEffect>
                                  </p:childTnLst>
                                </p:cTn>
                              </p:par>
                            </p:childTnLst>
                          </p:cTn>
                        </p:par>
                        <p:par>
                          <p:cTn id="81" fill="hold">
                            <p:stCondLst>
                              <p:cond delay="7000"/>
                            </p:stCondLst>
                            <p:childTnLst>
                              <p:par>
                                <p:cTn id="82" presetID="53" presetClass="entr" presetSubtype="16"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 calcmode="lin" valueType="num">
                                      <p:cBhvr>
                                        <p:cTn id="84" dur="500" fill="hold"/>
                                        <p:tgtEl>
                                          <p:spTgt spid="14"/>
                                        </p:tgtEl>
                                        <p:attrNameLst>
                                          <p:attrName>ppt_w</p:attrName>
                                        </p:attrNameLst>
                                      </p:cBhvr>
                                      <p:tavLst>
                                        <p:tav tm="0">
                                          <p:val>
                                            <p:fltVal val="0"/>
                                          </p:val>
                                        </p:tav>
                                        <p:tav tm="100000">
                                          <p:val>
                                            <p:strVal val="#ppt_w"/>
                                          </p:val>
                                        </p:tav>
                                      </p:tavLst>
                                    </p:anim>
                                    <p:anim calcmode="lin" valueType="num">
                                      <p:cBhvr>
                                        <p:cTn id="85" dur="500" fill="hold"/>
                                        <p:tgtEl>
                                          <p:spTgt spid="14"/>
                                        </p:tgtEl>
                                        <p:attrNameLst>
                                          <p:attrName>ppt_h</p:attrName>
                                        </p:attrNameLst>
                                      </p:cBhvr>
                                      <p:tavLst>
                                        <p:tav tm="0">
                                          <p:val>
                                            <p:fltVal val="0"/>
                                          </p:val>
                                        </p:tav>
                                        <p:tav tm="100000">
                                          <p:val>
                                            <p:strVal val="#ppt_h"/>
                                          </p:val>
                                        </p:tav>
                                      </p:tavLst>
                                    </p:anim>
                                    <p:animEffect transition="in" filter="fade">
                                      <p:cBhvr>
                                        <p:cTn id="86" dur="500"/>
                                        <p:tgtEl>
                                          <p:spTgt spid="14"/>
                                        </p:tgtEl>
                                      </p:cBhvr>
                                    </p:animEffect>
                                  </p:childTnLst>
                                </p:cTn>
                              </p:par>
                            </p:childTnLst>
                          </p:cTn>
                        </p:par>
                        <p:par>
                          <p:cTn id="87" fill="hold">
                            <p:stCondLst>
                              <p:cond delay="7500"/>
                            </p:stCondLst>
                            <p:childTnLst>
                              <p:par>
                                <p:cTn id="88" presetID="22" presetClass="entr" presetSubtype="8" fill="hold" nodeType="after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ipe(left)">
                                      <p:cBhvr>
                                        <p:cTn id="90" dur="500"/>
                                        <p:tgtEl>
                                          <p:spTgt spid="9"/>
                                        </p:tgtEl>
                                      </p:cBhvr>
                                    </p:animEffect>
                                  </p:childTnLst>
                                </p:cTn>
                              </p:par>
                            </p:childTnLst>
                          </p:cTn>
                        </p:par>
                        <p:par>
                          <p:cTn id="91" fill="hold">
                            <p:stCondLst>
                              <p:cond delay="8000"/>
                            </p:stCondLst>
                            <p:childTnLst>
                              <p:par>
                                <p:cTn id="92" presetID="22" presetClass="entr" presetSubtype="8" fill="hold" grpId="0" nodeType="after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wipe(left)">
                                      <p:cBhvr>
                                        <p:cTn id="94" dur="500"/>
                                        <p:tgtEl>
                                          <p:spTgt spid="18"/>
                                        </p:tgtEl>
                                      </p:cBhvr>
                                    </p:animEffect>
                                  </p:childTnLst>
                                </p:cTn>
                              </p:par>
                              <p:par>
                                <p:cTn id="95" presetID="22" presetClass="entr" presetSubtype="1" fill="hold" nodeType="with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wipe(up)">
                                      <p:cBhvr>
                                        <p:cTn id="97" dur="500"/>
                                        <p:tgtEl>
                                          <p:spTgt spid="26"/>
                                        </p:tgtEl>
                                      </p:cBhvr>
                                    </p:animEffect>
                                  </p:childTnLst>
                                </p:cTn>
                              </p:par>
                            </p:childTnLst>
                          </p:cTn>
                        </p:par>
                        <p:par>
                          <p:cTn id="98" fill="hold">
                            <p:stCondLst>
                              <p:cond delay="8500"/>
                            </p:stCondLst>
                            <p:childTnLst>
                              <p:par>
                                <p:cTn id="99" presetID="22" presetClass="entr" presetSubtype="8" fill="hold" grpId="0" nodeType="afterEffect">
                                  <p:stCondLst>
                                    <p:cond delay="0"/>
                                  </p:stCondLst>
                                  <p:childTnLst>
                                    <p:set>
                                      <p:cBhvr>
                                        <p:cTn id="100" dur="1" fill="hold">
                                          <p:stCondLst>
                                            <p:cond delay="0"/>
                                          </p:stCondLst>
                                        </p:cTn>
                                        <p:tgtEl>
                                          <p:spTgt spid="53"/>
                                        </p:tgtEl>
                                        <p:attrNameLst>
                                          <p:attrName>style.visibility</p:attrName>
                                        </p:attrNameLst>
                                      </p:cBhvr>
                                      <p:to>
                                        <p:strVal val="visible"/>
                                      </p:to>
                                    </p:set>
                                    <p:animEffect transition="in" filter="wipe(left)">
                                      <p:cBhvr>
                                        <p:cTn id="101" dur="500"/>
                                        <p:tgtEl>
                                          <p:spTgt spid="53"/>
                                        </p:tgtEl>
                                      </p:cBhvr>
                                    </p:animEffect>
                                  </p:childTnLst>
                                </p:cTn>
                              </p:par>
                            </p:childTnLst>
                          </p:cTn>
                        </p:par>
                        <p:par>
                          <p:cTn id="102" fill="hold">
                            <p:stCondLst>
                              <p:cond delay="9000"/>
                            </p:stCondLst>
                            <p:childTnLst>
                              <p:par>
                                <p:cTn id="103" presetID="2" presetClass="entr" presetSubtype="2" fill="hold" grpId="0" nodeType="afterEffect">
                                  <p:stCondLst>
                                    <p:cond delay="0"/>
                                  </p:stCondLst>
                                  <p:childTnLst>
                                    <p:set>
                                      <p:cBhvr>
                                        <p:cTn id="104" dur="1" fill="hold">
                                          <p:stCondLst>
                                            <p:cond delay="0"/>
                                          </p:stCondLst>
                                        </p:cTn>
                                        <p:tgtEl>
                                          <p:spTgt spid="57"/>
                                        </p:tgtEl>
                                        <p:attrNameLst>
                                          <p:attrName>style.visibility</p:attrName>
                                        </p:attrNameLst>
                                      </p:cBhvr>
                                      <p:to>
                                        <p:strVal val="visible"/>
                                      </p:to>
                                    </p:set>
                                    <p:anim calcmode="lin" valueType="num">
                                      <p:cBhvr additive="base">
                                        <p:cTn id="105" dur="500" fill="hold"/>
                                        <p:tgtEl>
                                          <p:spTgt spid="57"/>
                                        </p:tgtEl>
                                        <p:attrNameLst>
                                          <p:attrName>ppt_x</p:attrName>
                                        </p:attrNameLst>
                                      </p:cBhvr>
                                      <p:tavLst>
                                        <p:tav tm="0">
                                          <p:val>
                                            <p:strVal val="1+#ppt_w/2"/>
                                          </p:val>
                                        </p:tav>
                                        <p:tav tm="100000">
                                          <p:val>
                                            <p:strVal val="#ppt_x"/>
                                          </p:val>
                                        </p:tav>
                                      </p:tavLst>
                                    </p:anim>
                                    <p:anim calcmode="lin" valueType="num">
                                      <p:cBhvr additive="base">
                                        <p:cTn id="106"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1" grpId="0" animBg="1"/>
      <p:bldP spid="11" grpId="0" animBg="1"/>
      <p:bldP spid="12" grpId="0" animBg="1"/>
      <p:bldP spid="13" grpId="0" animBg="1"/>
      <p:bldP spid="14" grpId="0" animBg="1"/>
      <p:bldP spid="16" grpId="0" animBg="1"/>
      <p:bldP spid="18" grpId="0" animBg="1"/>
      <p:bldP spid="20" grpId="0" animBg="1"/>
      <p:bldP spid="22" grpId="0" animBg="1"/>
      <p:bldP spid="24" grpId="0" animBg="1"/>
      <p:bldP spid="52" grpId="0"/>
      <p:bldP spid="53"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肘形连接符 1">
            <a:extLst>
              <a:ext uri="{FF2B5EF4-FFF2-40B4-BE49-F238E27FC236}">
                <a16:creationId xmlns:a16="http://schemas.microsoft.com/office/drawing/2014/main" id="{1ECA1FBE-6EA7-4818-B776-B40173331A10}"/>
              </a:ext>
            </a:extLst>
          </p:cNvPr>
          <p:cNvCxnSpPr>
            <a:cxnSpLocks noChangeShapeType="1"/>
          </p:cNvCxnSpPr>
          <p:nvPr/>
        </p:nvCxnSpPr>
        <p:spPr bwMode="auto">
          <a:xfrm flipH="1" flipV="1">
            <a:off x="6329595" y="2296006"/>
            <a:ext cx="3234899" cy="468551"/>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3" name="肘形连接符 2">
            <a:extLst>
              <a:ext uri="{FF2B5EF4-FFF2-40B4-BE49-F238E27FC236}">
                <a16:creationId xmlns:a16="http://schemas.microsoft.com/office/drawing/2014/main" id="{F443B0AC-6EE2-4188-8F84-BEBD10877C26}"/>
              </a:ext>
            </a:extLst>
          </p:cNvPr>
          <p:cNvCxnSpPr>
            <a:cxnSpLocks noChangeShapeType="1"/>
          </p:cNvCxnSpPr>
          <p:nvPr/>
        </p:nvCxnSpPr>
        <p:spPr bwMode="auto">
          <a:xfrm flipH="1">
            <a:off x="6329595" y="5238062"/>
            <a:ext cx="3234899" cy="467188"/>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 name="肘形连接符 3">
            <a:extLst>
              <a:ext uri="{FF2B5EF4-FFF2-40B4-BE49-F238E27FC236}">
                <a16:creationId xmlns:a16="http://schemas.microsoft.com/office/drawing/2014/main" id="{7AB57B66-F6A4-4069-AB82-23645947141A}"/>
              </a:ext>
            </a:extLst>
          </p:cNvPr>
          <p:cNvCxnSpPr>
            <a:cxnSpLocks noChangeShapeType="1"/>
          </p:cNvCxnSpPr>
          <p:nvPr/>
        </p:nvCxnSpPr>
        <p:spPr bwMode="auto">
          <a:xfrm flipV="1">
            <a:off x="2684715" y="2296006"/>
            <a:ext cx="3119123" cy="468551"/>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5" name="肘形连接符 4">
            <a:extLst>
              <a:ext uri="{FF2B5EF4-FFF2-40B4-BE49-F238E27FC236}">
                <a16:creationId xmlns:a16="http://schemas.microsoft.com/office/drawing/2014/main" id="{E6AE3E43-6950-4B3C-98D5-54C90DBB54CB}"/>
              </a:ext>
            </a:extLst>
          </p:cNvPr>
          <p:cNvCxnSpPr>
            <a:cxnSpLocks noChangeShapeType="1"/>
          </p:cNvCxnSpPr>
          <p:nvPr/>
        </p:nvCxnSpPr>
        <p:spPr bwMode="auto">
          <a:xfrm>
            <a:off x="2684715" y="5238062"/>
            <a:ext cx="3119123" cy="467188"/>
          </a:xfrm>
          <a:prstGeom prst="bentConnector3">
            <a:avLst>
              <a:gd name="adj1" fmla="val 218"/>
            </a:avLst>
          </a:prstGeom>
          <a:noFill/>
          <a:ln w="19050">
            <a:solidFill>
              <a:schemeClr val="bg1">
                <a:lumMod val="65000"/>
              </a:schemeClr>
            </a:solidFill>
            <a:bevel/>
            <a:headEnd type="oval" w="med" len="med"/>
            <a:tailEnd type="oval" w="med" len="med"/>
          </a:ln>
          <a:extLst>
            <a:ext uri="{909E8E84-426E-40DD-AFC4-6F175D3DCCD1}">
              <a14:hiddenFill xmlns:a14="http://schemas.microsoft.com/office/drawing/2010/main">
                <a:noFill/>
              </a14:hiddenFill>
            </a:ext>
          </a:extLst>
        </p:spPr>
      </p:cxnSp>
      <p:grpSp>
        <p:nvGrpSpPr>
          <p:cNvPr id="6" name="组合 7">
            <a:extLst>
              <a:ext uri="{FF2B5EF4-FFF2-40B4-BE49-F238E27FC236}">
                <a16:creationId xmlns:a16="http://schemas.microsoft.com/office/drawing/2014/main" id="{981CD596-BC14-4C70-B98E-7224E55AB64D}"/>
              </a:ext>
            </a:extLst>
          </p:cNvPr>
          <p:cNvGrpSpPr>
            <a:grpSpLocks/>
          </p:cNvGrpSpPr>
          <p:nvPr/>
        </p:nvGrpSpPr>
        <p:grpSpPr bwMode="auto">
          <a:xfrm>
            <a:off x="2086769" y="4034030"/>
            <a:ext cx="1153667" cy="1155029"/>
            <a:chOff x="0" y="0"/>
            <a:chExt cx="1403797" cy="1403797"/>
          </a:xfrm>
        </p:grpSpPr>
        <p:sp>
          <p:nvSpPr>
            <p:cNvPr id="7" name="椭圆 8">
              <a:extLst>
                <a:ext uri="{FF2B5EF4-FFF2-40B4-BE49-F238E27FC236}">
                  <a16:creationId xmlns:a16="http://schemas.microsoft.com/office/drawing/2014/main" id="{2EDBCDEA-A02E-44E0-8BFB-EC58F4FB276A}"/>
                </a:ext>
              </a:extLst>
            </p:cNvPr>
            <p:cNvSpPr>
              <a:spLocks noChangeArrowheads="1"/>
            </p:cNvSpPr>
            <p:nvPr/>
          </p:nvSpPr>
          <p:spPr bwMode="auto">
            <a:xfrm>
              <a:off x="0" y="0"/>
              <a:ext cx="1403797" cy="1403797"/>
            </a:xfrm>
            <a:prstGeom prst="ellipse">
              <a:avLst/>
            </a:prstGeom>
            <a:solidFill>
              <a:schemeClr val="accent4"/>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67" dirty="0">
                <a:solidFill>
                  <a:schemeClr val="bg1">
                    <a:lumMod val="85000"/>
                  </a:schemeClr>
                </a:solidFill>
                <a:latin typeface="+mn-ea"/>
                <a:ea typeface="+mn-ea"/>
                <a:sym typeface="方正兰亭黑_GBK" panose="02000000000000000000" pitchFamily="2" charset="-122"/>
              </a:endParaRPr>
            </a:p>
          </p:txBody>
        </p:sp>
        <p:grpSp>
          <p:nvGrpSpPr>
            <p:cNvPr id="8" name="组合 9">
              <a:extLst>
                <a:ext uri="{FF2B5EF4-FFF2-40B4-BE49-F238E27FC236}">
                  <a16:creationId xmlns:a16="http://schemas.microsoft.com/office/drawing/2014/main" id="{71D34649-8FA0-4540-8AEA-85B0444BB001}"/>
                </a:ext>
              </a:extLst>
            </p:cNvPr>
            <p:cNvGrpSpPr>
              <a:grpSpLocks/>
            </p:cNvGrpSpPr>
            <p:nvPr/>
          </p:nvGrpSpPr>
          <p:grpSpPr bwMode="auto">
            <a:xfrm>
              <a:off x="486136" y="362881"/>
              <a:ext cx="392888" cy="661931"/>
              <a:chOff x="0" y="0"/>
              <a:chExt cx="292099" cy="492124"/>
            </a:xfrm>
          </p:grpSpPr>
          <p:sp>
            <p:nvSpPr>
              <p:cNvPr id="9" name="Freeform 15">
                <a:extLst>
                  <a:ext uri="{FF2B5EF4-FFF2-40B4-BE49-F238E27FC236}">
                    <a16:creationId xmlns:a16="http://schemas.microsoft.com/office/drawing/2014/main" id="{1B2D0A4F-A23F-4D47-A54D-9EA980CD7DDB}"/>
                  </a:ext>
                </a:extLst>
              </p:cNvPr>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467" dirty="0">
                  <a:solidFill>
                    <a:schemeClr val="bg1">
                      <a:lumMod val="85000"/>
                    </a:schemeClr>
                  </a:solidFill>
                  <a:latin typeface="+mn-ea"/>
                </a:endParaRPr>
              </a:p>
            </p:txBody>
          </p:sp>
          <p:sp>
            <p:nvSpPr>
              <p:cNvPr id="10" name="Freeform 16">
                <a:extLst>
                  <a:ext uri="{FF2B5EF4-FFF2-40B4-BE49-F238E27FC236}">
                    <a16:creationId xmlns:a16="http://schemas.microsoft.com/office/drawing/2014/main" id="{59B65578-0F94-426F-BD3D-95D3B964A9CA}"/>
                  </a:ext>
                </a:extLst>
              </p:cNvPr>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467" dirty="0">
                  <a:solidFill>
                    <a:schemeClr val="bg1">
                      <a:lumMod val="85000"/>
                    </a:schemeClr>
                  </a:solidFill>
                  <a:latin typeface="+mn-ea"/>
                </a:endParaRPr>
              </a:p>
            </p:txBody>
          </p:sp>
          <p:sp>
            <p:nvSpPr>
              <p:cNvPr id="11" name="Freeform 17">
                <a:extLst>
                  <a:ext uri="{FF2B5EF4-FFF2-40B4-BE49-F238E27FC236}">
                    <a16:creationId xmlns:a16="http://schemas.microsoft.com/office/drawing/2014/main" id="{5469FAAF-62C0-4FE2-BD72-5A5EC68A9C3F}"/>
                  </a:ext>
                </a:extLst>
              </p:cNvPr>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467" dirty="0">
                  <a:solidFill>
                    <a:schemeClr val="bg1">
                      <a:lumMod val="85000"/>
                    </a:schemeClr>
                  </a:solidFill>
                  <a:latin typeface="+mn-ea"/>
                </a:endParaRPr>
              </a:p>
            </p:txBody>
          </p:sp>
        </p:grpSp>
      </p:grpSp>
      <p:grpSp>
        <p:nvGrpSpPr>
          <p:cNvPr id="12" name="组合 19">
            <a:extLst>
              <a:ext uri="{FF2B5EF4-FFF2-40B4-BE49-F238E27FC236}">
                <a16:creationId xmlns:a16="http://schemas.microsoft.com/office/drawing/2014/main" id="{FEBAE3AC-926F-4766-9FB4-579137EBC08F}"/>
              </a:ext>
            </a:extLst>
          </p:cNvPr>
          <p:cNvGrpSpPr>
            <a:grpSpLocks/>
          </p:cNvGrpSpPr>
          <p:nvPr/>
        </p:nvGrpSpPr>
        <p:grpSpPr bwMode="auto">
          <a:xfrm>
            <a:off x="8950203" y="4034030"/>
            <a:ext cx="1155029" cy="1155029"/>
            <a:chOff x="0" y="0"/>
            <a:chExt cx="1403797" cy="1403797"/>
          </a:xfrm>
        </p:grpSpPr>
        <p:sp>
          <p:nvSpPr>
            <p:cNvPr id="13" name="椭圆 20">
              <a:extLst>
                <a:ext uri="{FF2B5EF4-FFF2-40B4-BE49-F238E27FC236}">
                  <a16:creationId xmlns:a16="http://schemas.microsoft.com/office/drawing/2014/main" id="{42EC2F66-98A0-4D67-B481-F4241EC1EB8D}"/>
                </a:ext>
              </a:extLst>
            </p:cNvPr>
            <p:cNvSpPr>
              <a:spLocks noChangeArrowheads="1"/>
            </p:cNvSpPr>
            <p:nvPr/>
          </p:nvSpPr>
          <p:spPr bwMode="auto">
            <a:xfrm>
              <a:off x="0" y="0"/>
              <a:ext cx="1403797" cy="1403797"/>
            </a:xfrm>
            <a:prstGeom prst="ellipse">
              <a:avLst/>
            </a:prstGeom>
            <a:solidFill>
              <a:srgbClr val="01E2BC"/>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67" dirty="0">
                <a:solidFill>
                  <a:schemeClr val="bg1">
                    <a:lumMod val="85000"/>
                  </a:schemeClr>
                </a:solidFill>
                <a:latin typeface="+mn-ea"/>
                <a:ea typeface="+mn-ea"/>
                <a:sym typeface="方正兰亭黑_GBK" panose="02000000000000000000" pitchFamily="2" charset="-122"/>
              </a:endParaRPr>
            </a:p>
          </p:txBody>
        </p:sp>
        <p:sp>
          <p:nvSpPr>
            <p:cNvPr id="14" name="Freeform 12">
              <a:extLst>
                <a:ext uri="{FF2B5EF4-FFF2-40B4-BE49-F238E27FC236}">
                  <a16:creationId xmlns:a16="http://schemas.microsoft.com/office/drawing/2014/main" id="{9A3B54A5-FD3A-45C7-93CC-C550D9672E53}"/>
                </a:ext>
              </a:extLst>
            </p:cNvPr>
            <p:cNvSpPr>
              <a:spLocks noEditPoints="1" noChangeArrowheads="1"/>
            </p:cNvSpPr>
            <p:nvPr/>
          </p:nvSpPr>
          <p:spPr bwMode="auto">
            <a:xfrm>
              <a:off x="479640" y="362881"/>
              <a:ext cx="471466" cy="666418"/>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467" dirty="0">
                <a:solidFill>
                  <a:schemeClr val="bg1">
                    <a:lumMod val="85000"/>
                  </a:schemeClr>
                </a:solidFill>
                <a:latin typeface="+mn-ea"/>
              </a:endParaRPr>
            </a:p>
          </p:txBody>
        </p:sp>
      </p:grpSp>
      <p:grpSp>
        <p:nvGrpSpPr>
          <p:cNvPr id="15" name="组合 22">
            <a:extLst>
              <a:ext uri="{FF2B5EF4-FFF2-40B4-BE49-F238E27FC236}">
                <a16:creationId xmlns:a16="http://schemas.microsoft.com/office/drawing/2014/main" id="{CA4B89D3-3945-4C22-BFEC-CD9CCF2D284F}"/>
              </a:ext>
            </a:extLst>
          </p:cNvPr>
          <p:cNvGrpSpPr>
            <a:grpSpLocks/>
          </p:cNvGrpSpPr>
          <p:nvPr/>
        </p:nvGrpSpPr>
        <p:grpSpPr bwMode="auto">
          <a:xfrm>
            <a:off x="2086769" y="2810835"/>
            <a:ext cx="1153667" cy="1153667"/>
            <a:chOff x="0" y="0"/>
            <a:chExt cx="1403797" cy="1403797"/>
          </a:xfrm>
        </p:grpSpPr>
        <p:sp>
          <p:nvSpPr>
            <p:cNvPr id="16" name="椭圆 23">
              <a:extLst>
                <a:ext uri="{FF2B5EF4-FFF2-40B4-BE49-F238E27FC236}">
                  <a16:creationId xmlns:a16="http://schemas.microsoft.com/office/drawing/2014/main" id="{C5B83A8A-D9C6-47F2-874B-7FC4D0DFF37E}"/>
                </a:ext>
              </a:extLst>
            </p:cNvPr>
            <p:cNvSpPr>
              <a:spLocks noChangeArrowheads="1"/>
            </p:cNvSpPr>
            <p:nvPr/>
          </p:nvSpPr>
          <p:spPr bwMode="auto">
            <a:xfrm>
              <a:off x="0" y="0"/>
              <a:ext cx="1403797" cy="1403797"/>
            </a:xfrm>
            <a:prstGeom prst="ellipse">
              <a:avLst/>
            </a:prstGeom>
            <a:solidFill>
              <a:schemeClr val="accent1"/>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67" dirty="0">
                <a:solidFill>
                  <a:schemeClr val="bg1">
                    <a:lumMod val="85000"/>
                  </a:schemeClr>
                </a:solidFill>
                <a:latin typeface="+mn-ea"/>
                <a:ea typeface="+mn-ea"/>
                <a:sym typeface="方正兰亭黑_GBK" panose="02000000000000000000" pitchFamily="2" charset="-122"/>
              </a:endParaRPr>
            </a:p>
          </p:txBody>
        </p:sp>
        <p:grpSp>
          <p:nvGrpSpPr>
            <p:cNvPr id="17" name="组合 24">
              <a:extLst>
                <a:ext uri="{FF2B5EF4-FFF2-40B4-BE49-F238E27FC236}">
                  <a16:creationId xmlns:a16="http://schemas.microsoft.com/office/drawing/2014/main" id="{7F0DA4BF-D88F-4BB0-94CE-7A227F2E32A3}"/>
                </a:ext>
              </a:extLst>
            </p:cNvPr>
            <p:cNvGrpSpPr>
              <a:grpSpLocks/>
            </p:cNvGrpSpPr>
            <p:nvPr/>
          </p:nvGrpSpPr>
          <p:grpSpPr bwMode="auto">
            <a:xfrm>
              <a:off x="282958" y="324214"/>
              <a:ext cx="799244" cy="731504"/>
              <a:chOff x="0" y="0"/>
              <a:chExt cx="550987" cy="504288"/>
            </a:xfrm>
          </p:grpSpPr>
          <p:sp>
            <p:nvSpPr>
              <p:cNvPr id="18" name="Freeform 26">
                <a:extLst>
                  <a:ext uri="{FF2B5EF4-FFF2-40B4-BE49-F238E27FC236}">
                    <a16:creationId xmlns:a16="http://schemas.microsoft.com/office/drawing/2014/main" id="{F9F8C0C8-4B12-407B-B94C-FDB2D1A765D3}"/>
                  </a:ext>
                </a:extLst>
              </p:cNvPr>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467" dirty="0">
                  <a:solidFill>
                    <a:schemeClr val="bg1">
                      <a:lumMod val="85000"/>
                    </a:schemeClr>
                  </a:solidFill>
                  <a:latin typeface="+mn-ea"/>
                </a:endParaRPr>
              </a:p>
            </p:txBody>
          </p:sp>
          <p:sp>
            <p:nvSpPr>
              <p:cNvPr id="19" name="Freeform 27">
                <a:extLst>
                  <a:ext uri="{FF2B5EF4-FFF2-40B4-BE49-F238E27FC236}">
                    <a16:creationId xmlns:a16="http://schemas.microsoft.com/office/drawing/2014/main" id="{8439CE82-6DA9-4C63-975C-5BF0D6B3D2DA}"/>
                  </a:ext>
                </a:extLst>
              </p:cNvPr>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467" dirty="0">
                  <a:solidFill>
                    <a:schemeClr val="bg1">
                      <a:lumMod val="85000"/>
                    </a:schemeClr>
                  </a:solidFill>
                  <a:latin typeface="+mn-ea"/>
                </a:endParaRPr>
              </a:p>
            </p:txBody>
          </p:sp>
        </p:grpSp>
      </p:grpSp>
      <p:grpSp>
        <p:nvGrpSpPr>
          <p:cNvPr id="20" name="组合 27">
            <a:extLst>
              <a:ext uri="{FF2B5EF4-FFF2-40B4-BE49-F238E27FC236}">
                <a16:creationId xmlns:a16="http://schemas.microsoft.com/office/drawing/2014/main" id="{53AEB5AC-3F81-43BC-B870-C5BE62C7E653}"/>
              </a:ext>
            </a:extLst>
          </p:cNvPr>
          <p:cNvGrpSpPr>
            <a:grpSpLocks/>
          </p:cNvGrpSpPr>
          <p:nvPr/>
        </p:nvGrpSpPr>
        <p:grpSpPr bwMode="auto">
          <a:xfrm>
            <a:off x="8950203" y="2810835"/>
            <a:ext cx="1155029" cy="1153667"/>
            <a:chOff x="0" y="0"/>
            <a:chExt cx="1403797" cy="1403797"/>
          </a:xfrm>
        </p:grpSpPr>
        <p:sp>
          <p:nvSpPr>
            <p:cNvPr id="21" name="椭圆 28">
              <a:extLst>
                <a:ext uri="{FF2B5EF4-FFF2-40B4-BE49-F238E27FC236}">
                  <a16:creationId xmlns:a16="http://schemas.microsoft.com/office/drawing/2014/main" id="{1A4C9855-DC57-4265-9F65-A8C7E2207569}"/>
                </a:ext>
              </a:extLst>
            </p:cNvPr>
            <p:cNvSpPr>
              <a:spLocks noChangeArrowheads="1"/>
            </p:cNvSpPr>
            <p:nvPr/>
          </p:nvSpPr>
          <p:spPr bwMode="auto">
            <a:xfrm>
              <a:off x="0" y="0"/>
              <a:ext cx="1403797" cy="1403797"/>
            </a:xfrm>
            <a:prstGeom prst="ellipse">
              <a:avLst/>
            </a:prstGeom>
            <a:solidFill>
              <a:srgbClr val="01E2BC"/>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67" dirty="0">
                <a:solidFill>
                  <a:schemeClr val="bg1">
                    <a:lumMod val="85000"/>
                  </a:schemeClr>
                </a:solidFill>
                <a:latin typeface="+mn-ea"/>
                <a:ea typeface="+mn-ea"/>
                <a:sym typeface="方正兰亭黑_GBK" panose="02000000000000000000" pitchFamily="2" charset="-122"/>
              </a:endParaRPr>
            </a:p>
          </p:txBody>
        </p:sp>
        <p:sp>
          <p:nvSpPr>
            <p:cNvPr id="22" name="Freeform 41">
              <a:extLst>
                <a:ext uri="{FF2B5EF4-FFF2-40B4-BE49-F238E27FC236}">
                  <a16:creationId xmlns:a16="http://schemas.microsoft.com/office/drawing/2014/main" id="{58168D2A-BF82-46B4-86A1-14EAFC6688A0}"/>
                </a:ext>
              </a:extLst>
            </p:cNvPr>
            <p:cNvSpPr>
              <a:spLocks noEditPoints="1" noChangeArrowheads="1"/>
            </p:cNvSpPr>
            <p:nvPr/>
          </p:nvSpPr>
          <p:spPr bwMode="auto">
            <a:xfrm>
              <a:off x="363893" y="385180"/>
              <a:ext cx="661930" cy="531751"/>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fontAlgn="base">
                <a:spcBef>
                  <a:spcPct val="0"/>
                </a:spcBef>
                <a:spcAft>
                  <a:spcPct val="0"/>
                </a:spcAft>
                <a:buFont typeface="Arial" panose="020B0604020202020204" pitchFamily="34" charset="0"/>
                <a:buNone/>
              </a:pPr>
              <a:endParaRPr lang="zh-CN" altLang="en-US" sz="1467" dirty="0">
                <a:solidFill>
                  <a:schemeClr val="bg1">
                    <a:lumMod val="85000"/>
                  </a:schemeClr>
                </a:solidFill>
                <a:latin typeface="+mn-ea"/>
              </a:endParaRPr>
            </a:p>
          </p:txBody>
        </p:sp>
      </p:grpSp>
      <p:sp>
        <p:nvSpPr>
          <p:cNvPr id="23" name="文本框 18">
            <a:extLst>
              <a:ext uri="{FF2B5EF4-FFF2-40B4-BE49-F238E27FC236}">
                <a16:creationId xmlns:a16="http://schemas.microsoft.com/office/drawing/2014/main" id="{34D1CF4C-FBA3-486C-9F1F-2D61AA77C1ED}"/>
              </a:ext>
            </a:extLst>
          </p:cNvPr>
          <p:cNvSpPr txBox="1">
            <a:spLocks noChangeArrowheads="1"/>
          </p:cNvSpPr>
          <p:nvPr/>
        </p:nvSpPr>
        <p:spPr bwMode="auto">
          <a:xfrm>
            <a:off x="3240437" y="2784847"/>
            <a:ext cx="24423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200" dirty="0">
                <a:solidFill>
                  <a:schemeClr val="bg1">
                    <a:lumMod val="85000"/>
                  </a:schemeClr>
                </a:solidFill>
                <a:latin typeface="+mn-ea"/>
                <a:ea typeface="+mn-ea"/>
              </a:rPr>
              <a:t>点击输入详细内容，添加你的论文内容。点击输入详细内容。点击输入详细内容，添加你的论文内容。点击输入详细内容。</a:t>
            </a:r>
          </a:p>
        </p:txBody>
      </p:sp>
      <p:sp>
        <p:nvSpPr>
          <p:cNvPr id="24" name="文本框 18">
            <a:extLst>
              <a:ext uri="{FF2B5EF4-FFF2-40B4-BE49-F238E27FC236}">
                <a16:creationId xmlns:a16="http://schemas.microsoft.com/office/drawing/2014/main" id="{A3A27ED4-FC59-4418-BF6C-319BD9F28AA4}"/>
              </a:ext>
            </a:extLst>
          </p:cNvPr>
          <p:cNvSpPr txBox="1">
            <a:spLocks noChangeArrowheads="1"/>
          </p:cNvSpPr>
          <p:nvPr/>
        </p:nvSpPr>
        <p:spPr bwMode="auto">
          <a:xfrm>
            <a:off x="3240437" y="4399373"/>
            <a:ext cx="24423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200" dirty="0">
                <a:solidFill>
                  <a:schemeClr val="bg1">
                    <a:lumMod val="85000"/>
                  </a:schemeClr>
                </a:solidFill>
                <a:latin typeface="+mn-ea"/>
                <a:ea typeface="+mn-ea"/>
              </a:rPr>
              <a:t>点击输入详细内容，添加你的论文内容。点击输入详细内容。点击输入详细内容，添加你的论文内容。点击输入详细内容。</a:t>
            </a:r>
          </a:p>
        </p:txBody>
      </p:sp>
      <p:sp>
        <p:nvSpPr>
          <p:cNvPr id="25" name="文本框 18">
            <a:extLst>
              <a:ext uri="{FF2B5EF4-FFF2-40B4-BE49-F238E27FC236}">
                <a16:creationId xmlns:a16="http://schemas.microsoft.com/office/drawing/2014/main" id="{13FB14CA-DB0B-4EAA-9AB0-A74C57724586}"/>
              </a:ext>
            </a:extLst>
          </p:cNvPr>
          <p:cNvSpPr txBox="1">
            <a:spLocks noChangeArrowheads="1"/>
          </p:cNvSpPr>
          <p:nvPr/>
        </p:nvSpPr>
        <p:spPr bwMode="auto">
          <a:xfrm>
            <a:off x="6496237" y="2791669"/>
            <a:ext cx="24423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200" dirty="0">
                <a:solidFill>
                  <a:schemeClr val="bg1">
                    <a:lumMod val="85000"/>
                  </a:schemeClr>
                </a:solidFill>
                <a:latin typeface="+mn-ea"/>
                <a:ea typeface="+mn-ea"/>
              </a:rPr>
              <a:t>点击输入详细内容，添加你的论文内容。点击输入详细内容。点击输入详细内容，添加你的论文内容。点击输入详细内容。</a:t>
            </a:r>
          </a:p>
        </p:txBody>
      </p:sp>
      <p:sp>
        <p:nvSpPr>
          <p:cNvPr id="26" name="文本框 18">
            <a:extLst>
              <a:ext uri="{FF2B5EF4-FFF2-40B4-BE49-F238E27FC236}">
                <a16:creationId xmlns:a16="http://schemas.microsoft.com/office/drawing/2014/main" id="{FAD6CB52-5173-4D70-BB28-CFE76F7D8477}"/>
              </a:ext>
            </a:extLst>
          </p:cNvPr>
          <p:cNvSpPr txBox="1">
            <a:spLocks noChangeArrowheads="1"/>
          </p:cNvSpPr>
          <p:nvPr/>
        </p:nvSpPr>
        <p:spPr bwMode="auto">
          <a:xfrm>
            <a:off x="6496237" y="4406194"/>
            <a:ext cx="24423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200" dirty="0">
                <a:solidFill>
                  <a:schemeClr val="bg1">
                    <a:lumMod val="85000"/>
                  </a:schemeClr>
                </a:solidFill>
                <a:latin typeface="+mn-ea"/>
                <a:ea typeface="+mn-ea"/>
              </a:rPr>
              <a:t>点击输入详细内容，添加你的论文内容。点击输入详细内容。点击输入详细内容，添加你的论文内容。点击输入详细内容。</a:t>
            </a:r>
          </a:p>
        </p:txBody>
      </p:sp>
      <p:grpSp>
        <p:nvGrpSpPr>
          <p:cNvPr id="27" name="组合 26">
            <a:extLst>
              <a:ext uri="{FF2B5EF4-FFF2-40B4-BE49-F238E27FC236}">
                <a16:creationId xmlns:a16="http://schemas.microsoft.com/office/drawing/2014/main" id="{6E5DC66D-E4CE-43B4-8735-A3507C540BBF}"/>
              </a:ext>
            </a:extLst>
          </p:cNvPr>
          <p:cNvGrpSpPr/>
          <p:nvPr/>
        </p:nvGrpSpPr>
        <p:grpSpPr>
          <a:xfrm>
            <a:off x="158392" y="198952"/>
            <a:ext cx="528636" cy="528636"/>
            <a:chOff x="590549" y="247651"/>
            <a:chExt cx="666750" cy="666750"/>
          </a:xfrm>
        </p:grpSpPr>
        <p:sp>
          <p:nvSpPr>
            <p:cNvPr id="28" name="任意多边形 7">
              <a:extLst>
                <a:ext uri="{FF2B5EF4-FFF2-40B4-BE49-F238E27FC236}">
                  <a16:creationId xmlns:a16="http://schemas.microsoft.com/office/drawing/2014/main" id="{58CDE52F-25FC-4FB7-AF9A-F9278902B3CA}"/>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29" name="任意多边形 14">
              <a:extLst>
                <a:ext uri="{FF2B5EF4-FFF2-40B4-BE49-F238E27FC236}">
                  <a16:creationId xmlns:a16="http://schemas.microsoft.com/office/drawing/2014/main" id="{0E93100A-41DF-4BBB-82C8-92175AAF6E46}"/>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30" name="Rectangle 13">
            <a:extLst>
              <a:ext uri="{FF2B5EF4-FFF2-40B4-BE49-F238E27FC236}">
                <a16:creationId xmlns:a16="http://schemas.microsoft.com/office/drawing/2014/main" id="{6C7150F5-9E2E-44DB-8518-F694E1C4D805}"/>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成功项目展示</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2574640426"/>
      </p:ext>
    </p:extLst>
  </p:cSld>
  <p:clrMapOvr>
    <a:masterClrMapping/>
  </p:clrMapOvr>
  <mc:AlternateContent xmlns:mc="http://schemas.openxmlformats.org/markup-compatibility/2006" xmlns:p14="http://schemas.microsoft.com/office/powerpoint/2010/main">
    <mc:Choice Requires="p14">
      <p:transition spd="slow" p14:dur="1500" advClick="0" advTm="2500">
        <p14:gallery dir="l"/>
      </p:transition>
    </mc:Choice>
    <mc:Fallback xmlns="">
      <p:transition spd="slow" advClick="0" advTm="2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2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par>
                          <p:cTn id="17" fill="hold">
                            <p:stCondLst>
                              <p:cond delay="500"/>
                            </p:stCondLst>
                            <p:childTnLst>
                              <p:par>
                                <p:cTn id="18" presetID="49" presetClass="entr" presetSubtype="0" decel="10000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 calcmode="lin" valueType="num">
                                      <p:cBhvr>
                                        <p:cTn id="22" dur="500" fill="hold"/>
                                        <p:tgtEl>
                                          <p:spTgt spid="15"/>
                                        </p:tgtEl>
                                        <p:attrNameLst>
                                          <p:attrName>style.rotation</p:attrName>
                                        </p:attrNameLst>
                                      </p:cBhvr>
                                      <p:tavLst>
                                        <p:tav tm="0">
                                          <p:val>
                                            <p:fltVal val="360"/>
                                          </p:val>
                                        </p:tav>
                                        <p:tav tm="100000">
                                          <p:val>
                                            <p:fltVal val="0"/>
                                          </p:val>
                                        </p:tav>
                                      </p:tavLst>
                                    </p:anim>
                                    <p:animEffect transition="in" filter="fade">
                                      <p:cBhvr>
                                        <p:cTn id="23" dur="500"/>
                                        <p:tgtEl>
                                          <p:spTgt spid="15"/>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 calcmode="lin" valueType="num">
                                      <p:cBhvr>
                                        <p:cTn id="28" dur="500" fill="hold"/>
                                        <p:tgtEl>
                                          <p:spTgt spid="6"/>
                                        </p:tgtEl>
                                        <p:attrNameLst>
                                          <p:attrName>style.rotation</p:attrName>
                                        </p:attrNameLst>
                                      </p:cBhvr>
                                      <p:tavLst>
                                        <p:tav tm="0">
                                          <p:val>
                                            <p:fltVal val="360"/>
                                          </p:val>
                                        </p:tav>
                                        <p:tav tm="100000">
                                          <p:val>
                                            <p:fltVal val="0"/>
                                          </p:val>
                                        </p:tav>
                                      </p:tavLst>
                                    </p:anim>
                                    <p:animEffect transition="in" filter="fade">
                                      <p:cBhvr>
                                        <p:cTn id="29" dur="500"/>
                                        <p:tgtEl>
                                          <p:spTgt spid="6"/>
                                        </p:tgtEl>
                                      </p:cBhvr>
                                    </p:animEffect>
                                  </p:childTnLst>
                                </p:cTn>
                              </p:par>
                              <p:par>
                                <p:cTn id="30" presetID="49" presetClass="entr" presetSubtype="0" decel="10000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 calcmode="lin" valueType="num">
                                      <p:cBhvr>
                                        <p:cTn id="34" dur="500" fill="hold"/>
                                        <p:tgtEl>
                                          <p:spTgt spid="20"/>
                                        </p:tgtEl>
                                        <p:attrNameLst>
                                          <p:attrName>style.rotation</p:attrName>
                                        </p:attrNameLst>
                                      </p:cBhvr>
                                      <p:tavLst>
                                        <p:tav tm="0">
                                          <p:val>
                                            <p:fltVal val="360"/>
                                          </p:val>
                                        </p:tav>
                                        <p:tav tm="100000">
                                          <p:val>
                                            <p:fltVal val="0"/>
                                          </p:val>
                                        </p:tav>
                                      </p:tavLst>
                                    </p:anim>
                                    <p:animEffect transition="in" filter="fade">
                                      <p:cBhvr>
                                        <p:cTn id="35" dur="500"/>
                                        <p:tgtEl>
                                          <p:spTgt spid="20"/>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 calcmode="lin" valueType="num">
                                      <p:cBhvr>
                                        <p:cTn id="40" dur="500" fill="hold"/>
                                        <p:tgtEl>
                                          <p:spTgt spid="12"/>
                                        </p:tgtEl>
                                        <p:attrNameLst>
                                          <p:attrName>style.rotation</p:attrName>
                                        </p:attrNameLst>
                                      </p:cBhvr>
                                      <p:tavLst>
                                        <p:tav tm="0">
                                          <p:val>
                                            <p:fltVal val="360"/>
                                          </p:val>
                                        </p:tav>
                                        <p:tav tm="100000">
                                          <p:val>
                                            <p:fltVal val="0"/>
                                          </p:val>
                                        </p:tav>
                                      </p:tavLst>
                                    </p:anim>
                                    <p:animEffect transition="in" filter="fade">
                                      <p:cBhvr>
                                        <p:cTn id="41" dur="500"/>
                                        <p:tgtEl>
                                          <p:spTgt spid="12"/>
                                        </p:tgtEl>
                                      </p:cBhvr>
                                    </p:animEffect>
                                  </p:childTnLst>
                                </p:cTn>
                              </p:par>
                            </p:childTnLst>
                          </p:cTn>
                        </p:par>
                        <p:par>
                          <p:cTn id="42" fill="hold">
                            <p:stCondLst>
                              <p:cond delay="1000"/>
                            </p:stCondLst>
                            <p:childTnLst>
                              <p:par>
                                <p:cTn id="43" presetID="12" presetClass="entr" presetSubtype="8"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p:tgtEl>
                                          <p:spTgt spid="23"/>
                                        </p:tgtEl>
                                        <p:attrNameLst>
                                          <p:attrName>ppt_x</p:attrName>
                                        </p:attrNameLst>
                                      </p:cBhvr>
                                      <p:tavLst>
                                        <p:tav tm="0">
                                          <p:val>
                                            <p:strVal val="#ppt_x-#ppt_w*1.125000"/>
                                          </p:val>
                                        </p:tav>
                                        <p:tav tm="100000">
                                          <p:val>
                                            <p:strVal val="#ppt_x"/>
                                          </p:val>
                                        </p:tav>
                                      </p:tavLst>
                                    </p:anim>
                                    <p:animEffect transition="in" filter="wipe(right)">
                                      <p:cBhvr>
                                        <p:cTn id="46" dur="500"/>
                                        <p:tgtEl>
                                          <p:spTgt spid="23"/>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p:tgtEl>
                                          <p:spTgt spid="24"/>
                                        </p:tgtEl>
                                        <p:attrNameLst>
                                          <p:attrName>ppt_x</p:attrName>
                                        </p:attrNameLst>
                                      </p:cBhvr>
                                      <p:tavLst>
                                        <p:tav tm="0">
                                          <p:val>
                                            <p:strVal val="#ppt_x-#ppt_w*1.125000"/>
                                          </p:val>
                                        </p:tav>
                                        <p:tav tm="100000">
                                          <p:val>
                                            <p:strVal val="#ppt_x"/>
                                          </p:val>
                                        </p:tav>
                                      </p:tavLst>
                                    </p:anim>
                                    <p:animEffect transition="in" filter="wipe(right)">
                                      <p:cBhvr>
                                        <p:cTn id="50" dur="500"/>
                                        <p:tgtEl>
                                          <p:spTgt spid="24"/>
                                        </p:tgtEl>
                                      </p:cBhvr>
                                    </p:animEffect>
                                  </p:childTnLst>
                                </p:cTn>
                              </p:par>
                              <p:par>
                                <p:cTn id="51" presetID="12" presetClass="entr" presetSubtype="2"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p:tgtEl>
                                          <p:spTgt spid="25"/>
                                        </p:tgtEl>
                                        <p:attrNameLst>
                                          <p:attrName>ppt_x</p:attrName>
                                        </p:attrNameLst>
                                      </p:cBhvr>
                                      <p:tavLst>
                                        <p:tav tm="0">
                                          <p:val>
                                            <p:strVal val="#ppt_x+#ppt_w*1.125000"/>
                                          </p:val>
                                        </p:tav>
                                        <p:tav tm="100000">
                                          <p:val>
                                            <p:strVal val="#ppt_x"/>
                                          </p:val>
                                        </p:tav>
                                      </p:tavLst>
                                    </p:anim>
                                    <p:animEffect transition="in" filter="wipe(left)">
                                      <p:cBhvr>
                                        <p:cTn id="54" dur="500"/>
                                        <p:tgtEl>
                                          <p:spTgt spid="25"/>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p:tgtEl>
                                          <p:spTgt spid="26"/>
                                        </p:tgtEl>
                                        <p:attrNameLst>
                                          <p:attrName>ppt_x</p:attrName>
                                        </p:attrNameLst>
                                      </p:cBhvr>
                                      <p:tavLst>
                                        <p:tav tm="0">
                                          <p:val>
                                            <p:strVal val="#ppt_x+#ppt_w*1.125000"/>
                                          </p:val>
                                        </p:tav>
                                        <p:tav tm="100000">
                                          <p:val>
                                            <p:strVal val="#ppt_x"/>
                                          </p:val>
                                        </p:tav>
                                      </p:tavLst>
                                    </p:anim>
                                    <p:animEffect transition="in" filter="wipe(left)">
                                      <p:cBhvr>
                                        <p:cTn id="58" dur="500"/>
                                        <p:tgtEl>
                                          <p:spTgt spid="26"/>
                                        </p:tgtEl>
                                      </p:cBhvr>
                                    </p:animEffect>
                                  </p:childTnLst>
                                </p:cTn>
                              </p:par>
                            </p:childTnLst>
                          </p:cTn>
                        </p:par>
                        <p:par>
                          <p:cTn id="59" fill="hold">
                            <p:stCondLst>
                              <p:cond delay="1500"/>
                            </p:stCondLst>
                            <p:childTnLst>
                              <p:par>
                                <p:cTn id="60" presetID="2" presetClass="entr" presetSubtype="2"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additive="base">
                                        <p:cTn id="62" dur="500" fill="hold"/>
                                        <p:tgtEl>
                                          <p:spTgt spid="30"/>
                                        </p:tgtEl>
                                        <p:attrNameLst>
                                          <p:attrName>ppt_x</p:attrName>
                                        </p:attrNameLst>
                                      </p:cBhvr>
                                      <p:tavLst>
                                        <p:tav tm="0">
                                          <p:val>
                                            <p:strVal val="1+#ppt_w/2"/>
                                          </p:val>
                                        </p:tav>
                                        <p:tav tm="100000">
                                          <p:val>
                                            <p:strVal val="#ppt_x"/>
                                          </p:val>
                                        </p:tav>
                                      </p:tavLst>
                                    </p:anim>
                                    <p:anim calcmode="lin" valueType="num">
                                      <p:cBhvr additive="base">
                                        <p:cTn id="6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p:cNvGrpSpPr/>
          <p:nvPr/>
        </p:nvGrpSpPr>
        <p:grpSpPr>
          <a:xfrm>
            <a:off x="6584703" y="2063966"/>
            <a:ext cx="4416568" cy="465010"/>
            <a:chOff x="3002037" y="1465798"/>
            <a:chExt cx="7067433" cy="369332"/>
          </a:xfrm>
          <a:solidFill>
            <a:srgbClr val="659532"/>
          </a:solidFill>
          <a:effectLst/>
        </p:grpSpPr>
        <p:sp>
          <p:nvSpPr>
            <p:cNvPr id="7" name="矩形 6"/>
            <p:cNvSpPr/>
            <p:nvPr/>
          </p:nvSpPr>
          <p:spPr bwMode="auto">
            <a:xfrm>
              <a:off x="3002037" y="1465798"/>
              <a:ext cx="7067433" cy="369332"/>
            </a:xfrm>
            <a:prstGeom prst="rect">
              <a:avLst/>
            </a:prstGeom>
            <a:solidFill>
              <a:schemeClr val="accent1"/>
            </a:solidFill>
            <a:ln w="38100" cap="flat" cmpd="sng" algn="ctr">
              <a:noFill/>
              <a:prstDash val="solid"/>
              <a:round/>
              <a:headEnd type="none" w="med" len="med"/>
              <a:tailEnd type="none" w="med" len="med"/>
            </a:ln>
            <a:effectLst/>
          </p:spPr>
          <p:txBody>
            <a:bodyPr vert="horz" wrap="square" lIns="162560" tIns="81280" rIns="162560" bIns="81280" numCol="1" rtlCol="0" anchor="t" anchorCtr="0" compatLnSpc="1"/>
            <a:lstStyle/>
            <a:p>
              <a:pPr fontAlgn="base">
                <a:spcBef>
                  <a:spcPct val="0"/>
                </a:spcBef>
                <a:spcAft>
                  <a:spcPct val="0"/>
                </a:spcAft>
              </a:pPr>
              <a:endParaRPr lang="zh-CN" altLang="en-US" sz="2000" dirty="0">
                <a:latin typeface="微软雅黑" panose="020B0503020204020204" pitchFamily="34" charset="-122"/>
                <a:ea typeface="微软雅黑" panose="020B0503020204020204" pitchFamily="34" charset="-122"/>
              </a:endParaRPr>
            </a:p>
          </p:txBody>
        </p:sp>
        <p:sp>
          <p:nvSpPr>
            <p:cNvPr id="9" name="TextBox 4"/>
            <p:cNvSpPr txBox="1"/>
            <p:nvPr/>
          </p:nvSpPr>
          <p:spPr>
            <a:xfrm>
              <a:off x="3033222" y="1474123"/>
              <a:ext cx="5688633" cy="317785"/>
            </a:xfrm>
            <a:prstGeom prst="rect">
              <a:avLst/>
            </a:prstGeom>
            <a:noFill/>
            <a:ln>
              <a:noFill/>
            </a:ln>
          </p:spPr>
          <p:txBody>
            <a:bodyPr wrap="square" rtlCol="0">
              <a:spAutoFit/>
            </a:bodyPr>
            <a:lstStyle/>
            <a:p>
              <a:r>
                <a:rPr lang="zh-CN" altLang="en-US" sz="2000" dirty="0">
                  <a:solidFill>
                    <a:srgbClr val="F8F8F8"/>
                  </a:solidFill>
                  <a:latin typeface="微软雅黑" panose="020B0503020204020204" pitchFamily="34" charset="-122"/>
                  <a:ea typeface="微软雅黑" panose="020B0503020204020204" pitchFamily="34" charset="-122"/>
                </a:rPr>
                <a:t>单击此处添加标题</a:t>
              </a:r>
            </a:p>
          </p:txBody>
        </p:sp>
      </p:grpSp>
      <p:grpSp>
        <p:nvGrpSpPr>
          <p:cNvPr id="4" name="组合 9"/>
          <p:cNvGrpSpPr/>
          <p:nvPr/>
        </p:nvGrpSpPr>
        <p:grpSpPr>
          <a:xfrm>
            <a:off x="6584703" y="4071446"/>
            <a:ext cx="4416568" cy="465010"/>
            <a:chOff x="3002037" y="3922395"/>
            <a:chExt cx="7067433" cy="369332"/>
          </a:xfrm>
          <a:solidFill>
            <a:schemeClr val="accent1">
              <a:lumMod val="75000"/>
            </a:schemeClr>
          </a:solidFill>
          <a:effectLst/>
        </p:grpSpPr>
        <p:sp>
          <p:nvSpPr>
            <p:cNvPr id="12" name="矩形 11"/>
            <p:cNvSpPr/>
            <p:nvPr/>
          </p:nvSpPr>
          <p:spPr bwMode="auto">
            <a:xfrm>
              <a:off x="3002037" y="3922395"/>
              <a:ext cx="7067433" cy="369332"/>
            </a:xfrm>
            <a:prstGeom prst="rect">
              <a:avLst/>
            </a:prstGeom>
            <a:solidFill>
              <a:schemeClr val="accent2"/>
            </a:solidFill>
            <a:ln w="38100" cap="flat" cmpd="sng" algn="ctr">
              <a:noFill/>
              <a:prstDash val="solid"/>
              <a:round/>
              <a:headEnd type="none" w="med" len="med"/>
              <a:tailEnd type="none" w="med" len="med"/>
            </a:ln>
            <a:effectLst/>
          </p:spPr>
          <p:txBody>
            <a:bodyPr vert="horz" wrap="square" lIns="162560" tIns="81280" rIns="162560" bIns="81280" numCol="1" rtlCol="0" anchor="t" anchorCtr="0" compatLnSpc="1"/>
            <a:lstStyle/>
            <a:p>
              <a:pPr fontAlgn="base">
                <a:spcBef>
                  <a:spcPct val="0"/>
                </a:spcBef>
                <a:spcAft>
                  <a:spcPct val="0"/>
                </a:spcAft>
              </a:pPr>
              <a:endParaRPr lang="zh-CN" altLang="en-US" sz="2000" dirty="0">
                <a:latin typeface="微软雅黑" panose="020B0503020204020204" pitchFamily="34" charset="-122"/>
                <a:ea typeface="微软雅黑" panose="020B0503020204020204" pitchFamily="34" charset="-122"/>
              </a:endParaRPr>
            </a:p>
          </p:txBody>
        </p:sp>
        <p:sp>
          <p:nvSpPr>
            <p:cNvPr id="13" name="TextBox 8"/>
            <p:cNvSpPr txBox="1"/>
            <p:nvPr/>
          </p:nvSpPr>
          <p:spPr>
            <a:xfrm>
              <a:off x="3023808" y="3939647"/>
              <a:ext cx="4085842" cy="317785"/>
            </a:xfrm>
            <a:prstGeom prst="rect">
              <a:avLst/>
            </a:prstGeom>
            <a:noFill/>
            <a:ln>
              <a:noFill/>
            </a:ln>
          </p:spPr>
          <p:txBody>
            <a:bodyPr wrap="square" rtlCol="0">
              <a:spAutoFit/>
            </a:bodyPr>
            <a:lstStyle/>
            <a:p>
              <a:r>
                <a:rPr lang="zh-CN" altLang="en-US" sz="2000"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14" name="TextBox 9"/>
          <p:cNvSpPr txBox="1"/>
          <p:nvPr/>
        </p:nvSpPr>
        <p:spPr>
          <a:xfrm>
            <a:off x="6584703" y="2772812"/>
            <a:ext cx="4416568" cy="1052582"/>
          </a:xfrm>
          <a:prstGeom prst="rect">
            <a:avLst/>
          </a:prstGeom>
          <a:noFill/>
        </p:spPr>
        <p:txBody>
          <a:bodyPr wrap="square" lIns="91428" tIns="45713" rIns="91428" bIns="45713" rtlCol="0">
            <a:spAutoFit/>
          </a:bodyPr>
          <a:lstStyle/>
          <a:p>
            <a:pPr>
              <a:lnSpc>
                <a:spcPct val="130000"/>
              </a:lnSpc>
            </a:pPr>
            <a:r>
              <a:rPr lang="zh-CN" altLang="en-US" sz="1200" dirty="0">
                <a:solidFill>
                  <a:schemeClr val="bg1">
                    <a:lumMod val="8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5" name="TextBox 10"/>
          <p:cNvSpPr txBox="1"/>
          <p:nvPr/>
        </p:nvSpPr>
        <p:spPr>
          <a:xfrm>
            <a:off x="6584703" y="4743998"/>
            <a:ext cx="4416568" cy="1052582"/>
          </a:xfrm>
          <a:prstGeom prst="rect">
            <a:avLst/>
          </a:prstGeom>
          <a:noFill/>
        </p:spPr>
        <p:txBody>
          <a:bodyPr wrap="square" lIns="91428" tIns="45713" rIns="91428" bIns="45713" rtlCol="0">
            <a:spAutoFit/>
          </a:bodyPr>
          <a:lstStyle/>
          <a:p>
            <a:pPr>
              <a:lnSpc>
                <a:spcPct val="130000"/>
              </a:lnSpc>
            </a:pPr>
            <a:r>
              <a:rPr lang="zh-CN" altLang="en-US" sz="1200" dirty="0">
                <a:solidFill>
                  <a:schemeClr val="bg1">
                    <a:lumMod val="8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grpSp>
        <p:nvGrpSpPr>
          <p:cNvPr id="6" name="组合 15"/>
          <p:cNvGrpSpPr/>
          <p:nvPr/>
        </p:nvGrpSpPr>
        <p:grpSpPr>
          <a:xfrm>
            <a:off x="1114394" y="2052286"/>
            <a:ext cx="5263383" cy="3711483"/>
            <a:chOff x="1570622" y="-1678699"/>
            <a:chExt cx="5134095" cy="4734903"/>
          </a:xfrm>
        </p:grpSpPr>
        <p:sp>
          <p:nvSpPr>
            <p:cNvPr id="17" name="Rectangle 56"/>
            <p:cNvSpPr/>
            <p:nvPr/>
          </p:nvSpPr>
          <p:spPr>
            <a:xfrm>
              <a:off x="1570622" y="2100443"/>
              <a:ext cx="5134095" cy="955761"/>
            </a:xfrm>
            <a:prstGeom prst="rect">
              <a:avLst/>
            </a:prstGeom>
          </p:spPr>
          <p:txBody>
            <a:bodyPr wrap="square">
              <a:spAutoFit/>
            </a:bodyPr>
            <a:lstStyle/>
            <a:p>
              <a:pPr algn="just"/>
              <a:r>
                <a:rPr lang="id-ID" sz="1067" b="1" dirty="0">
                  <a:solidFill>
                    <a:schemeClr val="bg1">
                      <a:lumMod val="85000"/>
                    </a:schemeClr>
                  </a:solidFill>
                  <a:latin typeface="PT Sans" panose="020B0503020203020204" pitchFamily="34" charset="0"/>
                </a:rPr>
                <a:t>Suitable for all categories </a:t>
              </a:r>
              <a:r>
                <a:rPr lang="id-ID" sz="1067" dirty="0">
                  <a:solidFill>
                    <a:schemeClr val="bg1">
                      <a:lumMod val="85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 beatae business and personal presentation, eaque iae ab illo inventore veritatis et quasi architecto beatae</a:t>
              </a:r>
            </a:p>
          </p:txBody>
        </p:sp>
        <p:sp>
          <p:nvSpPr>
            <p:cNvPr id="18" name="矩形 17"/>
            <p:cNvSpPr/>
            <p:nvPr/>
          </p:nvSpPr>
          <p:spPr>
            <a:xfrm>
              <a:off x="1664007" y="-1678699"/>
              <a:ext cx="5040710" cy="365422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lumMod val="85000"/>
                  </a:schemeClr>
                </a:solidFill>
              </a:endParaRPr>
            </a:p>
          </p:txBody>
        </p:sp>
      </p:grpSp>
      <p:grpSp>
        <p:nvGrpSpPr>
          <p:cNvPr id="16" name="组合 15">
            <a:extLst>
              <a:ext uri="{FF2B5EF4-FFF2-40B4-BE49-F238E27FC236}">
                <a16:creationId xmlns:a16="http://schemas.microsoft.com/office/drawing/2014/main" id="{46A08415-4FBE-4209-B916-F6396EBEC08E}"/>
              </a:ext>
            </a:extLst>
          </p:cNvPr>
          <p:cNvGrpSpPr/>
          <p:nvPr/>
        </p:nvGrpSpPr>
        <p:grpSpPr>
          <a:xfrm>
            <a:off x="158392" y="198952"/>
            <a:ext cx="528636" cy="528636"/>
            <a:chOff x="590549" y="247651"/>
            <a:chExt cx="666750" cy="666750"/>
          </a:xfrm>
        </p:grpSpPr>
        <p:sp>
          <p:nvSpPr>
            <p:cNvPr id="19" name="任意多边形 7">
              <a:extLst>
                <a:ext uri="{FF2B5EF4-FFF2-40B4-BE49-F238E27FC236}">
                  <a16:creationId xmlns:a16="http://schemas.microsoft.com/office/drawing/2014/main" id="{E357BAF0-6705-4748-AB24-03F13788A016}"/>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20" name="任意多边形 14">
              <a:extLst>
                <a:ext uri="{FF2B5EF4-FFF2-40B4-BE49-F238E27FC236}">
                  <a16:creationId xmlns:a16="http://schemas.microsoft.com/office/drawing/2014/main" id="{31161717-E846-40C2-BF62-1ED5792BF081}"/>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21" name="Rectangle 13">
            <a:extLst>
              <a:ext uri="{FF2B5EF4-FFF2-40B4-BE49-F238E27FC236}">
                <a16:creationId xmlns:a16="http://schemas.microsoft.com/office/drawing/2014/main" id="{C9474E7B-2F75-4A49-B454-AB64B0D271B3}"/>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成功项目展示</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932118486"/>
      </p:ext>
    </p:extLst>
  </p:cSld>
  <p:clrMapOvr>
    <a:masterClrMapping/>
  </p:clrMapOvr>
  <mc:AlternateContent xmlns:mc="http://schemas.openxmlformats.org/markup-compatibility/2006" xmlns:p14="http://schemas.microsoft.com/office/powerpoint/2010/main">
    <mc:Choice Requires="p14">
      <p:transition spd="slow" p14:dur="1500" advClick="0" advTm="1000">
        <p14:gallery dir="l"/>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par>
                          <p:cTn id="8" fill="hold">
                            <p:stCondLst>
                              <p:cond delay="750"/>
                            </p:stCondLst>
                            <p:childTnLst>
                              <p:par>
                                <p:cTn id="9" presetID="12" presetClass="entr" presetSubtype="4" fill="hold" grpId="0" nodeType="afterEffect">
                                  <p:stCondLst>
                                    <p:cond delay="0"/>
                                  </p:stCondLst>
                                  <p:iterate type="lt">
                                    <p:tmPct val="5983"/>
                                  </p:iterate>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250"/>
                                        <p:tgtEl>
                                          <p:spTgt spid="14"/>
                                        </p:tgtEl>
                                        <p:attrNameLst>
                                          <p:attrName>ppt_y</p:attrName>
                                        </p:attrNameLst>
                                      </p:cBhvr>
                                      <p:tavLst>
                                        <p:tav tm="0">
                                          <p:val>
                                            <p:strVal val="#ppt_y+#ppt_h*1.125000"/>
                                          </p:val>
                                        </p:tav>
                                        <p:tav tm="100000">
                                          <p:val>
                                            <p:strVal val="#ppt_y"/>
                                          </p:val>
                                        </p:tav>
                                      </p:tavLst>
                                    </p:anim>
                                    <p:animEffect transition="in" filter="wipe(up)">
                                      <p:cBhvr>
                                        <p:cTn id="12" dur="250"/>
                                        <p:tgtEl>
                                          <p:spTgt spid="14"/>
                                        </p:tgtEl>
                                      </p:cBhvr>
                                    </p:animEffect>
                                  </p:childTnLst>
                                </p:cTn>
                              </p:par>
                              <p:par>
                                <p:cTn id="13" presetID="22" presetClass="entr" presetSubtype="8"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750"/>
                                        <p:tgtEl>
                                          <p:spTgt spid="4"/>
                                        </p:tgtEl>
                                      </p:cBhvr>
                                    </p:animEffect>
                                  </p:childTnLst>
                                </p:cTn>
                              </p:par>
                            </p:childTnLst>
                          </p:cTn>
                        </p:par>
                        <p:par>
                          <p:cTn id="16" fill="hold">
                            <p:stCondLst>
                              <p:cond delay="2615"/>
                            </p:stCondLst>
                            <p:childTnLst>
                              <p:par>
                                <p:cTn id="17" presetID="12" presetClass="entr" presetSubtype="4" fill="hold" grpId="0" nodeType="afterEffect">
                                  <p:stCondLst>
                                    <p:cond delay="0"/>
                                  </p:stCondLst>
                                  <p:iterate type="lt">
                                    <p:tmPct val="5983"/>
                                  </p:iterate>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250"/>
                                        <p:tgtEl>
                                          <p:spTgt spid="15"/>
                                        </p:tgtEl>
                                        <p:attrNameLst>
                                          <p:attrName>ppt_y</p:attrName>
                                        </p:attrNameLst>
                                      </p:cBhvr>
                                      <p:tavLst>
                                        <p:tav tm="0">
                                          <p:val>
                                            <p:strVal val="#ppt_y+#ppt_h*1.125000"/>
                                          </p:val>
                                        </p:tav>
                                        <p:tav tm="100000">
                                          <p:val>
                                            <p:strVal val="#ppt_y"/>
                                          </p:val>
                                        </p:tav>
                                      </p:tavLst>
                                    </p:anim>
                                    <p:animEffect transition="in" filter="wipe(up)">
                                      <p:cBhvr>
                                        <p:cTn id="20" dur="250"/>
                                        <p:tgtEl>
                                          <p:spTgt spid="15"/>
                                        </p:tgtEl>
                                      </p:cBhvr>
                                    </p:animEffect>
                                  </p:childTnLst>
                                </p:cTn>
                              </p:par>
                            </p:childTnLst>
                          </p:cTn>
                        </p:par>
                        <p:par>
                          <p:cTn id="21" fill="hold">
                            <p:stCondLst>
                              <p:cond delay="4481"/>
                            </p:stCondLst>
                            <p:childTnLst>
                              <p:par>
                                <p:cTn id="22" presetID="42"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par>
                          <p:cTn id="27" fill="hold">
                            <p:stCondLst>
                              <p:cond delay="5481"/>
                            </p:stCondLst>
                            <p:childTnLst>
                              <p:par>
                                <p:cTn id="28" presetID="2" presetClass="entr" presetSubtype="2"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1+#ppt_w/2"/>
                                          </p:val>
                                        </p:tav>
                                        <p:tav tm="100000">
                                          <p:val>
                                            <p:strVal val="#ppt_x"/>
                                          </p:val>
                                        </p:tav>
                                      </p:tavLst>
                                    </p:anim>
                                    <p:anim calcmode="lin" valueType="num">
                                      <p:cBhvr additive="base">
                                        <p:cTn id="31"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47800" y="1970088"/>
            <a:ext cx="2844800" cy="2844800"/>
            <a:chOff x="1841500" y="1970088"/>
            <a:chExt cx="2844800" cy="2844800"/>
          </a:xfrm>
        </p:grpSpPr>
        <p:grpSp>
          <p:nvGrpSpPr>
            <p:cNvPr id="3" name="组合 2"/>
            <p:cNvGrpSpPr/>
            <p:nvPr/>
          </p:nvGrpSpPr>
          <p:grpSpPr>
            <a:xfrm>
              <a:off x="1997566" y="2126156"/>
              <a:ext cx="2532674" cy="2532664"/>
              <a:chOff x="4223654" y="2075543"/>
              <a:chExt cx="2786746" cy="2786743"/>
            </a:xfrm>
          </p:grpSpPr>
          <p:sp>
            <p:nvSpPr>
              <p:cNvPr id="5" name="弧形 4"/>
              <p:cNvSpPr/>
              <p:nvPr/>
            </p:nvSpPr>
            <p:spPr>
              <a:xfrm>
                <a:off x="4223657" y="2075543"/>
                <a:ext cx="2786743" cy="2786743"/>
              </a:xfrm>
              <a:prstGeom prst="arc">
                <a:avLst>
                  <a:gd name="adj1" fmla="val 16515091"/>
                  <a:gd name="adj2" fmla="val 8042095"/>
                </a:avLst>
              </a:prstGeom>
              <a:ln w="889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 name="弧形 5"/>
              <p:cNvSpPr/>
              <p:nvPr/>
            </p:nvSpPr>
            <p:spPr>
              <a:xfrm flipH="1">
                <a:off x="4223657" y="2075543"/>
                <a:ext cx="2786743" cy="2786743"/>
              </a:xfrm>
              <a:prstGeom prst="arc">
                <a:avLst>
                  <a:gd name="adj1" fmla="val 16221398"/>
                  <a:gd name="adj2" fmla="val 17074317"/>
                </a:avLst>
              </a:prstGeom>
              <a:ln w="889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7" name="弧形 6"/>
              <p:cNvSpPr/>
              <p:nvPr/>
            </p:nvSpPr>
            <p:spPr>
              <a:xfrm flipH="1">
                <a:off x="4223654" y="2075543"/>
                <a:ext cx="2786743" cy="2786743"/>
              </a:xfrm>
              <a:prstGeom prst="arc">
                <a:avLst>
                  <a:gd name="adj1" fmla="val 19108016"/>
                  <a:gd name="adj2" fmla="val 947009"/>
                </a:avLst>
              </a:prstGeom>
              <a:ln w="889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8" name="弧形 7"/>
              <p:cNvSpPr/>
              <p:nvPr/>
            </p:nvSpPr>
            <p:spPr>
              <a:xfrm flipH="1">
                <a:off x="4223654" y="2075543"/>
                <a:ext cx="2786743" cy="2786743"/>
              </a:xfrm>
              <a:prstGeom prst="arc">
                <a:avLst>
                  <a:gd name="adj1" fmla="val 1732279"/>
                  <a:gd name="adj2" fmla="val 2508284"/>
                </a:avLst>
              </a:prstGeom>
              <a:ln w="88900">
                <a:solidFill>
                  <a:srgbClr val="01E2B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4" name="椭圆 3"/>
            <p:cNvSpPr/>
            <p:nvPr/>
          </p:nvSpPr>
          <p:spPr>
            <a:xfrm rot="16200000">
              <a:off x="1841500" y="1970088"/>
              <a:ext cx="2844800" cy="2844800"/>
            </a:xfrm>
            <a:prstGeom prst="ellipse">
              <a:avLst/>
            </a:prstGeom>
            <a:noFill/>
            <a:ln w="50800">
              <a:gradFill flip="none" rotWithShape="1">
                <a:gsLst>
                  <a:gs pos="0">
                    <a:srgbClr val="01E2BC">
                      <a:alpha val="50000"/>
                    </a:srgbClr>
                  </a:gs>
                  <a:gs pos="82000">
                    <a:srgbClr val="01E2BC">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10" name="等腰三角形 9"/>
          <p:cNvSpPr/>
          <p:nvPr/>
        </p:nvSpPr>
        <p:spPr>
          <a:xfrm rot="5400000">
            <a:off x="4570079" y="2933700"/>
            <a:ext cx="265176" cy="228600"/>
          </a:xfrm>
          <a:prstGeom prst="triangle">
            <a:avLst/>
          </a:prstGeom>
          <a:solidFill>
            <a:srgbClr val="01E2BC"/>
          </a:solid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1" name="TextBox 31"/>
          <p:cNvSpPr txBox="1"/>
          <p:nvPr/>
        </p:nvSpPr>
        <p:spPr>
          <a:xfrm flipH="1">
            <a:off x="4905867" y="2791767"/>
            <a:ext cx="4509258" cy="523220"/>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defTabSz="685891">
              <a:lnSpc>
                <a:spcPct val="100000"/>
              </a:lnSpc>
              <a:defRPr/>
            </a:pPr>
            <a:r>
              <a:rPr lang="zh-CN" altLang="en-US" sz="2800" dirty="0">
                <a:solidFill>
                  <a:srgbClr val="01E2BC"/>
                </a:solidFill>
                <a:effectLst>
                  <a:outerShdw blurRad="266700" algn="tl" rotWithShape="0">
                    <a:schemeClr val="tx2">
                      <a:lumMod val="40000"/>
                      <a:lumOff val="60000"/>
                      <a:alpha val="55000"/>
                    </a:schemeClr>
                  </a:outerShdw>
                </a:effectLst>
                <a:latin typeface="Arial Rounded MT Bold" pitchFamily="34" charset="0"/>
                <a:cs typeface="Times New Roman" pitchFamily="18" charset="0"/>
              </a:rPr>
              <a:t>明年工作计划</a:t>
            </a:r>
          </a:p>
        </p:txBody>
      </p:sp>
      <p:sp>
        <p:nvSpPr>
          <p:cNvPr id="12" name="TextBox 32"/>
          <p:cNvSpPr txBox="1"/>
          <p:nvPr/>
        </p:nvSpPr>
        <p:spPr>
          <a:xfrm>
            <a:off x="4905867" y="3392487"/>
            <a:ext cx="5540226" cy="812530"/>
          </a:xfrm>
          <a:prstGeom prst="rect">
            <a:avLst/>
          </a:prstGeom>
          <a:noFill/>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sp>
        <p:nvSpPr>
          <p:cNvPr id="13" name="TextBox 31"/>
          <p:cNvSpPr txBox="1"/>
          <p:nvPr/>
        </p:nvSpPr>
        <p:spPr>
          <a:xfrm flipH="1">
            <a:off x="2032662" y="2607188"/>
            <a:ext cx="1675074" cy="1569660"/>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685891" rtl="0" eaLnBrk="1" fontAlgn="auto" latinLnBrk="0" hangingPunct="1">
              <a:lnSpc>
                <a:spcPct val="100000"/>
              </a:lnSpc>
              <a:spcBef>
                <a:spcPts val="0"/>
              </a:spcBef>
              <a:spcAft>
                <a:spcPts val="0"/>
              </a:spcAft>
              <a:buClrTx/>
              <a:buSzTx/>
              <a:buFontTx/>
              <a:buNone/>
              <a:tabLst/>
              <a:defRPr/>
            </a:pPr>
            <a:r>
              <a:rPr kumimoji="0" lang="en-US" altLang="zh-CN" sz="9600" b="1" i="0" u="none" strike="noStrike" kern="0" cap="none" spc="0" normalizeH="0" baseline="0" noProof="0" dirty="0">
                <a:ln w="18415" cmpd="sng">
                  <a:noFill/>
                  <a:prstDash val="solid"/>
                </a:ln>
                <a:solidFill>
                  <a:prstClr val="white"/>
                </a:solidFill>
                <a:effectLst>
                  <a:outerShdw blurRad="266700" algn="tl" rotWithShape="0">
                    <a:srgbClr val="44546A">
                      <a:lumMod val="40000"/>
                      <a:lumOff val="60000"/>
                      <a:alpha val="55000"/>
                    </a:srgbClr>
                  </a:outerShdw>
                </a:effectLst>
                <a:uLnTx/>
                <a:uFillTx/>
                <a:latin typeface="Agency FB" pitchFamily="34" charset="0"/>
                <a:ea typeface="微软雅黑" pitchFamily="34" charset="-122"/>
                <a:cs typeface="Times New Roman" pitchFamily="18" charset="0"/>
              </a:rPr>
              <a:t>05</a:t>
            </a:r>
            <a:endParaRPr kumimoji="0" lang="zh-CN" altLang="en-US" sz="9600" b="1" i="0" u="none" strike="noStrike" kern="0" cap="none" spc="0" normalizeH="0" baseline="0" noProof="0" dirty="0">
              <a:ln w="18415" cmpd="sng">
                <a:noFill/>
                <a:prstDash val="solid"/>
              </a:ln>
              <a:solidFill>
                <a:prstClr val="white"/>
              </a:solidFill>
              <a:effectLst>
                <a:outerShdw blurRad="266700" algn="tl" rotWithShape="0">
                  <a:srgbClr val="44546A">
                    <a:lumMod val="40000"/>
                    <a:lumOff val="60000"/>
                    <a:alpha val="55000"/>
                  </a:srgbClr>
                </a:outerShdw>
              </a:effectLst>
              <a:uLnTx/>
              <a:uFillTx/>
              <a:latin typeface="Agency FB" pitchFamily="34" charset="0"/>
              <a:ea typeface="微软雅黑" pitchFamily="34" charset="-122"/>
              <a:cs typeface="Times New Roman" pitchFamily="18" charset="0"/>
            </a:endParaRPr>
          </a:p>
        </p:txBody>
      </p:sp>
    </p:spTree>
    <p:extLst>
      <p:ext uri="{BB962C8B-B14F-4D97-AF65-F5344CB8AC3E}">
        <p14:creationId xmlns:p14="http://schemas.microsoft.com/office/powerpoint/2010/main" val="2907871235"/>
      </p:ext>
    </p:extLst>
  </p:cSld>
  <p:clrMapOvr>
    <a:masterClrMapping/>
  </p:clrMapOvr>
  <mc:AlternateContent xmlns:mc="http://schemas.openxmlformats.org/markup-compatibility/2006" xmlns:p14="http://schemas.microsoft.com/office/powerpoint/2010/main">
    <mc:Choice Requires="p14">
      <p:transition spd="slow" p14:dur="1500" advClick="0" advTm="4000">
        <p14:gallery dir="l"/>
      </p:transition>
    </mc:Choice>
    <mc:Fallback xmlns="">
      <p:transition spd="slow" advClick="0" advTm="4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22"/>
          <p:cNvCxnSpPr/>
          <p:nvPr/>
        </p:nvCxnSpPr>
        <p:spPr>
          <a:xfrm>
            <a:off x="3620357" y="2903408"/>
            <a:ext cx="1498668" cy="0"/>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24"/>
          <p:cNvCxnSpPr/>
          <p:nvPr/>
        </p:nvCxnSpPr>
        <p:spPr>
          <a:xfrm>
            <a:off x="6940189" y="2903408"/>
            <a:ext cx="1498668" cy="0"/>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grpSp>
        <p:nvGrpSpPr>
          <p:cNvPr id="3" name="Group 21"/>
          <p:cNvGrpSpPr/>
          <p:nvPr/>
        </p:nvGrpSpPr>
        <p:grpSpPr>
          <a:xfrm>
            <a:off x="1952842" y="2146751"/>
            <a:ext cx="1513865" cy="1513317"/>
            <a:chOff x="2019765" y="1757191"/>
            <a:chExt cx="1513668" cy="1513668"/>
          </a:xfrm>
          <a:solidFill>
            <a:schemeClr val="accent1"/>
          </a:solidFill>
        </p:grpSpPr>
        <p:grpSp>
          <p:nvGrpSpPr>
            <p:cNvPr id="4" name="Group 20"/>
            <p:cNvGrpSpPr/>
            <p:nvPr/>
          </p:nvGrpSpPr>
          <p:grpSpPr>
            <a:xfrm>
              <a:off x="2019765" y="1757191"/>
              <a:ext cx="1513668" cy="1513668"/>
              <a:chOff x="2019765" y="1694131"/>
              <a:chExt cx="1513668" cy="1513668"/>
            </a:xfrm>
            <a:grpFill/>
          </p:grpSpPr>
          <p:sp>
            <p:nvSpPr>
              <p:cNvPr id="13" name="Teardrop 9"/>
              <p:cNvSpPr/>
              <p:nvPr/>
            </p:nvSpPr>
            <p:spPr>
              <a:xfrm rot="8028697">
                <a:off x="2019765"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600" b="1">
                  <a:solidFill>
                    <a:schemeClr val="bg1"/>
                  </a:solidFill>
                  <a:ea typeface="微软雅黑" panose="020B0503020204020204" pitchFamily="34" charset="-122"/>
                </a:endParaRPr>
              </a:p>
            </p:txBody>
          </p:sp>
          <p:sp>
            <p:nvSpPr>
              <p:cNvPr id="14" name="Teardrop 3"/>
              <p:cNvSpPr/>
              <p:nvPr/>
            </p:nvSpPr>
            <p:spPr>
              <a:xfrm rot="8028697">
                <a:off x="2084879" y="1759244"/>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600" b="1">
                  <a:solidFill>
                    <a:schemeClr val="bg1"/>
                  </a:solidFill>
                  <a:ea typeface="微软雅黑" panose="020B0503020204020204" pitchFamily="34" charset="-122"/>
                </a:endParaRPr>
              </a:p>
            </p:txBody>
          </p:sp>
        </p:grpSp>
        <p:sp>
          <p:nvSpPr>
            <p:cNvPr id="12" name="Rectangle 60"/>
            <p:cNvSpPr/>
            <p:nvPr/>
          </p:nvSpPr>
          <p:spPr>
            <a:xfrm>
              <a:off x="2298710" y="2294437"/>
              <a:ext cx="1005272" cy="584911"/>
            </a:xfrm>
            <a:prstGeom prst="rect">
              <a:avLst/>
            </a:prstGeom>
            <a:grpFill/>
            <a:ln>
              <a:noFill/>
            </a:ln>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取得成果</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承担责任</a:t>
              </a:r>
              <a:endParaRPr 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8" name="Group 23"/>
          <p:cNvGrpSpPr/>
          <p:nvPr/>
        </p:nvGrpSpPr>
        <p:grpSpPr>
          <a:xfrm>
            <a:off x="5296560" y="2115642"/>
            <a:ext cx="1513865" cy="1513317"/>
            <a:chOff x="5339165" y="1757191"/>
            <a:chExt cx="1513668" cy="1513668"/>
          </a:xfrm>
          <a:solidFill>
            <a:srgbClr val="01E2BC"/>
          </a:solidFill>
        </p:grpSpPr>
        <p:grpSp>
          <p:nvGrpSpPr>
            <p:cNvPr id="9" name="Group 19"/>
            <p:cNvGrpSpPr/>
            <p:nvPr/>
          </p:nvGrpSpPr>
          <p:grpSpPr>
            <a:xfrm>
              <a:off x="5339165" y="1757191"/>
              <a:ext cx="1513668" cy="1513668"/>
              <a:chOff x="5339165" y="1694131"/>
              <a:chExt cx="1513668" cy="1513668"/>
            </a:xfrm>
            <a:grpFill/>
          </p:grpSpPr>
          <p:sp>
            <p:nvSpPr>
              <p:cNvPr id="18" name="Teardrop 10"/>
              <p:cNvSpPr/>
              <p:nvPr/>
            </p:nvSpPr>
            <p:spPr>
              <a:xfrm rot="8028697">
                <a:off x="5339165"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400" b="1">
                  <a:solidFill>
                    <a:schemeClr val="bg1"/>
                  </a:solidFill>
                  <a:ea typeface="微软雅黑" panose="020B0503020204020204" pitchFamily="34" charset="-122"/>
                </a:endParaRPr>
              </a:p>
            </p:txBody>
          </p:sp>
          <p:sp>
            <p:nvSpPr>
              <p:cNvPr id="19" name="Teardrop 4"/>
              <p:cNvSpPr/>
              <p:nvPr/>
            </p:nvSpPr>
            <p:spPr>
              <a:xfrm rot="8028697">
                <a:off x="5404278" y="1759242"/>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400" b="1">
                  <a:solidFill>
                    <a:schemeClr val="bg1"/>
                  </a:solidFill>
                  <a:ea typeface="微软雅黑" panose="020B0503020204020204" pitchFamily="34" charset="-122"/>
                </a:endParaRPr>
              </a:p>
            </p:txBody>
          </p:sp>
        </p:grpSp>
        <p:sp>
          <p:nvSpPr>
            <p:cNvPr id="17" name="Rectangle 61"/>
            <p:cNvSpPr/>
            <p:nvPr/>
          </p:nvSpPr>
          <p:spPr>
            <a:xfrm>
              <a:off x="5422645" y="2252752"/>
              <a:ext cx="1291848" cy="318174"/>
            </a:xfrm>
            <a:prstGeom prst="rect">
              <a:avLst/>
            </a:prstGeom>
            <a:grpFill/>
          </p:spPr>
          <p:txBody>
            <a:bodyPr wrap="square">
              <a:spAutoFit/>
            </a:bodyPr>
            <a:lstStyle/>
            <a:p>
              <a:pPr algn="ctr"/>
              <a:r>
                <a:rPr lang="zh-CN" altLang="en-US" sz="1467" b="1" dirty="0">
                  <a:solidFill>
                    <a:schemeClr val="bg1"/>
                  </a:solidFill>
                  <a:latin typeface="微软雅黑" panose="020B0503020204020204" pitchFamily="34" charset="-122"/>
                  <a:ea typeface="微软雅黑" panose="020B0503020204020204" pitchFamily="34" charset="-122"/>
                </a:rPr>
                <a:t>鼓舞、委任</a:t>
              </a:r>
              <a:endParaRPr lang="vi-VN" sz="1467" b="1" dirty="0">
                <a:solidFill>
                  <a:schemeClr val="bg1"/>
                </a:solidFill>
                <a:ea typeface="微软雅黑" panose="020B0503020204020204" pitchFamily="34" charset="-122"/>
              </a:endParaRPr>
            </a:p>
          </p:txBody>
        </p:sp>
      </p:grpSp>
      <p:grpSp>
        <p:nvGrpSpPr>
          <p:cNvPr id="10" name="Group 25"/>
          <p:cNvGrpSpPr/>
          <p:nvPr/>
        </p:nvGrpSpPr>
        <p:grpSpPr>
          <a:xfrm>
            <a:off x="8592504" y="2146751"/>
            <a:ext cx="1513865" cy="1513317"/>
            <a:chOff x="8658562" y="1757191"/>
            <a:chExt cx="1513668" cy="1513668"/>
          </a:xfrm>
          <a:solidFill>
            <a:srgbClr val="01E2BC"/>
          </a:solidFill>
        </p:grpSpPr>
        <p:grpSp>
          <p:nvGrpSpPr>
            <p:cNvPr id="15" name="Group 18"/>
            <p:cNvGrpSpPr/>
            <p:nvPr/>
          </p:nvGrpSpPr>
          <p:grpSpPr>
            <a:xfrm>
              <a:off x="8658562" y="1757191"/>
              <a:ext cx="1513668" cy="1513668"/>
              <a:chOff x="8658562" y="1694131"/>
              <a:chExt cx="1513668" cy="1513668"/>
            </a:xfrm>
            <a:grpFill/>
          </p:grpSpPr>
          <p:sp>
            <p:nvSpPr>
              <p:cNvPr id="23" name="Teardrop 11"/>
              <p:cNvSpPr/>
              <p:nvPr/>
            </p:nvSpPr>
            <p:spPr>
              <a:xfrm rot="8028697">
                <a:off x="8658562"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600" b="1">
                  <a:solidFill>
                    <a:schemeClr val="bg1"/>
                  </a:solidFill>
                  <a:ea typeface="微软雅黑" panose="020B0503020204020204" pitchFamily="34" charset="-122"/>
                </a:endParaRPr>
              </a:p>
            </p:txBody>
          </p:sp>
          <p:sp>
            <p:nvSpPr>
              <p:cNvPr id="24" name="Teardrop 5"/>
              <p:cNvSpPr/>
              <p:nvPr/>
            </p:nvSpPr>
            <p:spPr>
              <a:xfrm rot="8028697">
                <a:off x="8723676" y="1759244"/>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600" b="1">
                  <a:solidFill>
                    <a:schemeClr val="bg1"/>
                  </a:solidFill>
                  <a:ea typeface="微软雅黑" panose="020B0503020204020204" pitchFamily="34" charset="-122"/>
                </a:endParaRPr>
              </a:p>
            </p:txBody>
          </p:sp>
        </p:grpSp>
        <p:sp>
          <p:nvSpPr>
            <p:cNvPr id="22" name="Rectangle 62"/>
            <p:cNvSpPr/>
            <p:nvPr/>
          </p:nvSpPr>
          <p:spPr>
            <a:xfrm>
              <a:off x="8976308" y="2225007"/>
              <a:ext cx="1005272" cy="584911"/>
            </a:xfrm>
            <a:prstGeom prst="rect">
              <a:avLst/>
            </a:prstGeom>
            <a:grpFill/>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谈判达成</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交易</a:t>
              </a:r>
              <a:endParaRPr lang="vi-VN" sz="1600" b="1" dirty="0">
                <a:solidFill>
                  <a:schemeClr val="bg1"/>
                </a:solidFill>
                <a:ea typeface="微软雅黑" panose="020B0503020204020204" pitchFamily="34" charset="-122"/>
              </a:endParaRPr>
            </a:p>
          </p:txBody>
        </p:sp>
      </p:grpSp>
      <p:grpSp>
        <p:nvGrpSpPr>
          <p:cNvPr id="16" name="组合 24"/>
          <p:cNvGrpSpPr/>
          <p:nvPr/>
        </p:nvGrpSpPr>
        <p:grpSpPr>
          <a:xfrm>
            <a:off x="1256236" y="4004358"/>
            <a:ext cx="3026393" cy="465009"/>
            <a:chOff x="3002037" y="1465798"/>
            <a:chExt cx="7067433" cy="369332"/>
          </a:xfrm>
          <a:solidFill>
            <a:schemeClr val="accent1"/>
          </a:solidFill>
          <a:effectLst/>
        </p:grpSpPr>
        <p:sp>
          <p:nvSpPr>
            <p:cNvPr id="26" name="矩形 25"/>
            <p:cNvSpPr/>
            <p:nvPr/>
          </p:nvSpPr>
          <p:spPr bwMode="auto">
            <a:xfrm>
              <a:off x="3002037" y="1465798"/>
              <a:ext cx="7067433" cy="369332"/>
            </a:xfrm>
            <a:prstGeom prst="rect">
              <a:avLst/>
            </a:prstGeom>
            <a:grpFill/>
            <a:ln w="38100" cap="flat" cmpd="sng" algn="ctr">
              <a:noFill/>
              <a:prstDash val="solid"/>
              <a:round/>
              <a:headEnd type="none" w="med" len="med"/>
              <a:tailEnd type="none" w="med" len="med"/>
            </a:ln>
            <a:effectLst/>
          </p:spPr>
          <p:txBody>
            <a:bodyPr vert="horz" wrap="square" lIns="162560" tIns="81280" rIns="162560" bIns="81280" numCol="1" rtlCol="0" anchor="t" anchorCtr="0" compatLnSpc="1"/>
            <a:lstStyle/>
            <a:p>
              <a:pPr algn="ctr" fontAlgn="base">
                <a:spcBef>
                  <a:spcPct val="0"/>
                </a:spcBef>
                <a:spcAft>
                  <a:spcPct val="0"/>
                </a:spcAft>
              </a:pPr>
              <a:endParaRPr lang="zh-CN" altLang="en-US" sz="1333" dirty="0">
                <a:latin typeface="微软雅黑" panose="020B0503020204020204" pitchFamily="34" charset="-122"/>
                <a:ea typeface="微软雅黑" panose="020B0503020204020204" pitchFamily="34" charset="-122"/>
              </a:endParaRPr>
            </a:p>
          </p:txBody>
        </p:sp>
        <p:sp>
          <p:nvSpPr>
            <p:cNvPr id="27" name="TextBox 4"/>
            <p:cNvSpPr txBox="1"/>
            <p:nvPr/>
          </p:nvSpPr>
          <p:spPr>
            <a:xfrm>
              <a:off x="3691436" y="1500687"/>
              <a:ext cx="5688629" cy="301541"/>
            </a:xfrm>
            <a:prstGeom prst="rect">
              <a:avLst/>
            </a:prstGeom>
            <a:grpFill/>
            <a:ln>
              <a:noFill/>
            </a:ln>
          </p:spPr>
          <p:txBody>
            <a:bodyPr wrap="square" rtlCol="0">
              <a:spAutoFit/>
            </a:bodyPr>
            <a:lstStyle/>
            <a:p>
              <a:pPr algn="ctr"/>
              <a:r>
                <a:rPr lang="zh-CN" altLang="en-US" sz="1867"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28" name="TextBox 9"/>
          <p:cNvSpPr txBox="1"/>
          <p:nvPr/>
        </p:nvSpPr>
        <p:spPr>
          <a:xfrm>
            <a:off x="1256236" y="4568279"/>
            <a:ext cx="3026393" cy="1373054"/>
          </a:xfrm>
          <a:prstGeom prst="rect">
            <a:avLst/>
          </a:prstGeom>
          <a:noFill/>
        </p:spPr>
        <p:txBody>
          <a:bodyPr wrap="square" lIns="91428" tIns="45713" rIns="91428" bIns="45713" rtlCol="0">
            <a:spAutoFit/>
          </a:bodyPr>
          <a:lstStyle/>
          <a:p>
            <a:pPr algn="ctr">
              <a:lnSpc>
                <a:spcPct val="130000"/>
              </a:lnSpc>
            </a:pPr>
            <a:r>
              <a:rPr lang="zh-CN" altLang="en-US" sz="1067" dirty="0">
                <a:solidFill>
                  <a:schemeClr val="bg1">
                    <a:lumMod val="8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grpSp>
        <p:nvGrpSpPr>
          <p:cNvPr id="20" name="组合 28"/>
          <p:cNvGrpSpPr/>
          <p:nvPr/>
        </p:nvGrpSpPr>
        <p:grpSpPr>
          <a:xfrm>
            <a:off x="4568578" y="4004358"/>
            <a:ext cx="3026393" cy="465009"/>
            <a:chOff x="3002037" y="1465798"/>
            <a:chExt cx="7067433" cy="369332"/>
          </a:xfrm>
          <a:solidFill>
            <a:schemeClr val="accent1">
              <a:lumMod val="75000"/>
            </a:schemeClr>
          </a:solidFill>
          <a:effectLst/>
        </p:grpSpPr>
        <p:sp>
          <p:nvSpPr>
            <p:cNvPr id="30" name="矩形 29"/>
            <p:cNvSpPr/>
            <p:nvPr/>
          </p:nvSpPr>
          <p:spPr bwMode="auto">
            <a:xfrm>
              <a:off x="3002037" y="1465798"/>
              <a:ext cx="7067433" cy="369332"/>
            </a:xfrm>
            <a:prstGeom prst="rect">
              <a:avLst/>
            </a:prstGeom>
            <a:grpFill/>
            <a:ln w="38100" cap="flat" cmpd="sng" algn="ctr">
              <a:noFill/>
              <a:prstDash val="solid"/>
              <a:round/>
              <a:headEnd type="none" w="med" len="med"/>
              <a:tailEnd type="none" w="med" len="med"/>
            </a:ln>
            <a:effectLst/>
          </p:spPr>
          <p:txBody>
            <a:bodyPr vert="horz" wrap="square" lIns="162560" tIns="81280" rIns="162560" bIns="81280" numCol="1" rtlCol="0" anchor="t" anchorCtr="0" compatLnSpc="1"/>
            <a:lstStyle/>
            <a:p>
              <a:pPr algn="ctr" fontAlgn="base">
                <a:spcBef>
                  <a:spcPct val="0"/>
                </a:spcBef>
                <a:spcAft>
                  <a:spcPct val="0"/>
                </a:spcAft>
              </a:pPr>
              <a:endParaRPr lang="zh-CN" altLang="en-US" sz="1333" dirty="0">
                <a:latin typeface="微软雅黑" panose="020B0503020204020204" pitchFamily="34" charset="-122"/>
                <a:ea typeface="微软雅黑" panose="020B0503020204020204" pitchFamily="34" charset="-122"/>
              </a:endParaRPr>
            </a:p>
          </p:txBody>
        </p:sp>
        <p:sp>
          <p:nvSpPr>
            <p:cNvPr id="31" name="TextBox 4"/>
            <p:cNvSpPr txBox="1"/>
            <p:nvPr/>
          </p:nvSpPr>
          <p:spPr>
            <a:xfrm>
              <a:off x="3691436" y="1500687"/>
              <a:ext cx="5688629" cy="301541"/>
            </a:xfrm>
            <a:prstGeom prst="rect">
              <a:avLst/>
            </a:prstGeom>
            <a:grpFill/>
            <a:ln>
              <a:noFill/>
            </a:ln>
          </p:spPr>
          <p:txBody>
            <a:bodyPr wrap="square" rtlCol="0">
              <a:spAutoFit/>
            </a:bodyPr>
            <a:lstStyle/>
            <a:p>
              <a:pPr algn="ctr"/>
              <a:r>
                <a:rPr lang="zh-CN" altLang="en-US" sz="1867"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32" name="TextBox 9"/>
          <p:cNvSpPr txBox="1"/>
          <p:nvPr/>
        </p:nvSpPr>
        <p:spPr>
          <a:xfrm>
            <a:off x="4568578" y="4568279"/>
            <a:ext cx="3026393" cy="1373054"/>
          </a:xfrm>
          <a:prstGeom prst="rect">
            <a:avLst/>
          </a:prstGeom>
          <a:noFill/>
        </p:spPr>
        <p:txBody>
          <a:bodyPr wrap="square" lIns="91428" tIns="45713" rIns="91428" bIns="45713" rtlCol="0">
            <a:spAutoFit/>
          </a:bodyPr>
          <a:lstStyle/>
          <a:p>
            <a:pPr algn="ctr">
              <a:lnSpc>
                <a:spcPct val="130000"/>
              </a:lnSpc>
            </a:pPr>
            <a:r>
              <a:rPr lang="zh-CN" altLang="en-US" sz="1067" dirty="0">
                <a:solidFill>
                  <a:schemeClr val="bg1">
                    <a:lumMod val="8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grpSp>
        <p:nvGrpSpPr>
          <p:cNvPr id="21" name="组合 32"/>
          <p:cNvGrpSpPr/>
          <p:nvPr/>
        </p:nvGrpSpPr>
        <p:grpSpPr>
          <a:xfrm>
            <a:off x="7847462" y="4004358"/>
            <a:ext cx="3026393" cy="465009"/>
            <a:chOff x="3002037" y="1465798"/>
            <a:chExt cx="7067433" cy="369332"/>
          </a:xfrm>
          <a:solidFill>
            <a:srgbClr val="01E2BC"/>
          </a:solidFill>
          <a:effectLst/>
        </p:grpSpPr>
        <p:sp>
          <p:nvSpPr>
            <p:cNvPr id="34" name="矩形 33"/>
            <p:cNvSpPr/>
            <p:nvPr/>
          </p:nvSpPr>
          <p:spPr bwMode="auto">
            <a:xfrm>
              <a:off x="3002037" y="1465798"/>
              <a:ext cx="7067433" cy="369332"/>
            </a:xfrm>
            <a:prstGeom prst="rect">
              <a:avLst/>
            </a:prstGeom>
            <a:grpFill/>
            <a:ln w="38100" cap="flat" cmpd="sng" algn="ctr">
              <a:noFill/>
              <a:prstDash val="solid"/>
              <a:round/>
              <a:headEnd type="none" w="med" len="med"/>
              <a:tailEnd type="none" w="med" len="med"/>
            </a:ln>
            <a:effectLst/>
          </p:spPr>
          <p:txBody>
            <a:bodyPr vert="horz" wrap="square" lIns="162560" tIns="81280" rIns="162560" bIns="81280" numCol="1" rtlCol="0" anchor="t" anchorCtr="0" compatLnSpc="1"/>
            <a:lstStyle/>
            <a:p>
              <a:pPr algn="ctr" fontAlgn="base">
                <a:spcBef>
                  <a:spcPct val="0"/>
                </a:spcBef>
                <a:spcAft>
                  <a:spcPct val="0"/>
                </a:spcAft>
              </a:pPr>
              <a:endParaRPr lang="zh-CN" altLang="en-US" sz="1333" dirty="0">
                <a:latin typeface="微软雅黑" panose="020B0503020204020204" pitchFamily="34" charset="-122"/>
                <a:ea typeface="微软雅黑" panose="020B0503020204020204" pitchFamily="34" charset="-122"/>
              </a:endParaRPr>
            </a:p>
          </p:txBody>
        </p:sp>
        <p:sp>
          <p:nvSpPr>
            <p:cNvPr id="35" name="TextBox 4"/>
            <p:cNvSpPr txBox="1"/>
            <p:nvPr/>
          </p:nvSpPr>
          <p:spPr>
            <a:xfrm>
              <a:off x="3691436" y="1500687"/>
              <a:ext cx="5688629" cy="301541"/>
            </a:xfrm>
            <a:prstGeom prst="rect">
              <a:avLst/>
            </a:prstGeom>
            <a:grpFill/>
            <a:ln>
              <a:noFill/>
            </a:ln>
          </p:spPr>
          <p:txBody>
            <a:bodyPr wrap="square" rtlCol="0">
              <a:spAutoFit/>
            </a:bodyPr>
            <a:lstStyle/>
            <a:p>
              <a:pPr algn="ctr"/>
              <a:r>
                <a:rPr lang="zh-CN" altLang="en-US" sz="1867"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36" name="TextBox 9"/>
          <p:cNvSpPr txBox="1"/>
          <p:nvPr/>
        </p:nvSpPr>
        <p:spPr>
          <a:xfrm>
            <a:off x="7847462" y="4568279"/>
            <a:ext cx="3026393" cy="1373054"/>
          </a:xfrm>
          <a:prstGeom prst="rect">
            <a:avLst/>
          </a:prstGeom>
          <a:noFill/>
        </p:spPr>
        <p:txBody>
          <a:bodyPr wrap="square" lIns="91428" tIns="45713" rIns="91428" bIns="45713" rtlCol="0">
            <a:spAutoFit/>
          </a:bodyPr>
          <a:lstStyle/>
          <a:p>
            <a:pPr algn="ctr">
              <a:lnSpc>
                <a:spcPct val="130000"/>
              </a:lnSpc>
            </a:pPr>
            <a:r>
              <a:rPr lang="zh-CN" altLang="en-US" sz="1067" dirty="0">
                <a:solidFill>
                  <a:schemeClr val="bg1">
                    <a:lumMod val="8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grpSp>
        <p:nvGrpSpPr>
          <p:cNvPr id="33" name="组合 32">
            <a:extLst>
              <a:ext uri="{FF2B5EF4-FFF2-40B4-BE49-F238E27FC236}">
                <a16:creationId xmlns:a16="http://schemas.microsoft.com/office/drawing/2014/main" id="{051C7E0D-7D92-4B69-9018-E2FA88C40285}"/>
              </a:ext>
            </a:extLst>
          </p:cNvPr>
          <p:cNvGrpSpPr/>
          <p:nvPr/>
        </p:nvGrpSpPr>
        <p:grpSpPr>
          <a:xfrm>
            <a:off x="158392" y="198952"/>
            <a:ext cx="528636" cy="528636"/>
            <a:chOff x="590549" y="247651"/>
            <a:chExt cx="666750" cy="666750"/>
          </a:xfrm>
        </p:grpSpPr>
        <p:sp>
          <p:nvSpPr>
            <p:cNvPr id="37" name="任意多边形 7">
              <a:extLst>
                <a:ext uri="{FF2B5EF4-FFF2-40B4-BE49-F238E27FC236}">
                  <a16:creationId xmlns:a16="http://schemas.microsoft.com/office/drawing/2014/main" id="{AC2B9EC5-6950-4F0C-8B73-DE65A4997BFA}"/>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38" name="任意多边形 14">
              <a:extLst>
                <a:ext uri="{FF2B5EF4-FFF2-40B4-BE49-F238E27FC236}">
                  <a16:creationId xmlns:a16="http://schemas.microsoft.com/office/drawing/2014/main" id="{A38D95FC-5E8F-4806-AAA4-76EEFF9F94AE}"/>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39" name="Rectangle 13">
            <a:extLst>
              <a:ext uri="{FF2B5EF4-FFF2-40B4-BE49-F238E27FC236}">
                <a16:creationId xmlns:a16="http://schemas.microsoft.com/office/drawing/2014/main" id="{4C596685-9B5E-48F3-A192-0B7756F391AD}"/>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明年工作计划</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1640109075"/>
      </p:ext>
    </p:extLst>
  </p:cSld>
  <p:clrMapOvr>
    <a:masterClrMapping/>
  </p:clrMapOvr>
  <mc:AlternateContent xmlns:mc="http://schemas.openxmlformats.org/markup-compatibility/2006" xmlns:p14="http://schemas.microsoft.com/office/powerpoint/2010/main">
    <mc:Choice Requires="p14">
      <p:transition spd="slow" p14:dur="1500" advClick="0" advTm="1000">
        <p14:gallery dir="l"/>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anim calcmode="lin" valueType="num">
                                      <p:cBhvr>
                                        <p:cTn id="28" dur="500" fill="hold"/>
                                        <p:tgtEl>
                                          <p:spTgt spid="10"/>
                                        </p:tgtEl>
                                        <p:attrNameLst>
                                          <p:attrName>ppt_x</p:attrName>
                                        </p:attrNameLst>
                                      </p:cBhvr>
                                      <p:tavLst>
                                        <p:tav tm="0">
                                          <p:val>
                                            <p:strVal val="#ppt_x"/>
                                          </p:val>
                                        </p:tav>
                                        <p:tav tm="100000">
                                          <p:val>
                                            <p:strVal val="#ppt_x"/>
                                          </p:val>
                                        </p:tav>
                                      </p:tavLst>
                                    </p:anim>
                                    <p:anim calcmode="lin" valueType="num">
                                      <p:cBhvr>
                                        <p:cTn id="29" dur="5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750"/>
                                        <p:tgtEl>
                                          <p:spTgt spid="16"/>
                                        </p:tgtEl>
                                      </p:cBhvr>
                                    </p:animEffect>
                                  </p:childTnLst>
                                </p:cTn>
                              </p:par>
                            </p:childTnLst>
                          </p:cTn>
                        </p:par>
                        <p:par>
                          <p:cTn id="34" fill="hold">
                            <p:stCondLst>
                              <p:cond delay="3250"/>
                            </p:stCondLst>
                            <p:childTnLst>
                              <p:par>
                                <p:cTn id="35" presetID="12" presetClass="entr" presetSubtype="4" fill="hold" grpId="0" nodeType="afterEffect">
                                  <p:stCondLst>
                                    <p:cond delay="0"/>
                                  </p:stCondLst>
                                  <p:iterate type="lt">
                                    <p:tmPct val="5983"/>
                                  </p:iterate>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250"/>
                                        <p:tgtEl>
                                          <p:spTgt spid="28"/>
                                        </p:tgtEl>
                                        <p:attrNameLst>
                                          <p:attrName>ppt_y</p:attrName>
                                        </p:attrNameLst>
                                      </p:cBhvr>
                                      <p:tavLst>
                                        <p:tav tm="0">
                                          <p:val>
                                            <p:strVal val="#ppt_y+#ppt_h*1.125000"/>
                                          </p:val>
                                        </p:tav>
                                        <p:tav tm="100000">
                                          <p:val>
                                            <p:strVal val="#ppt_y"/>
                                          </p:val>
                                        </p:tav>
                                      </p:tavLst>
                                    </p:anim>
                                    <p:animEffect transition="in" filter="wipe(up)">
                                      <p:cBhvr>
                                        <p:cTn id="38" dur="250"/>
                                        <p:tgtEl>
                                          <p:spTgt spid="28"/>
                                        </p:tgtEl>
                                      </p:cBhvr>
                                    </p:animEffect>
                                  </p:childTnLst>
                                </p:cTn>
                              </p:par>
                            </p:childTnLst>
                          </p:cTn>
                        </p:par>
                        <p:par>
                          <p:cTn id="39" fill="hold">
                            <p:stCondLst>
                              <p:cond delay="5115"/>
                            </p:stCondLst>
                            <p:childTnLst>
                              <p:par>
                                <p:cTn id="40" presetID="22" presetClass="entr" presetSubtype="8"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750"/>
                                        <p:tgtEl>
                                          <p:spTgt spid="20"/>
                                        </p:tgtEl>
                                      </p:cBhvr>
                                    </p:animEffect>
                                  </p:childTnLst>
                                </p:cTn>
                              </p:par>
                            </p:childTnLst>
                          </p:cTn>
                        </p:par>
                        <p:par>
                          <p:cTn id="43" fill="hold">
                            <p:stCondLst>
                              <p:cond delay="5865"/>
                            </p:stCondLst>
                            <p:childTnLst>
                              <p:par>
                                <p:cTn id="44" presetID="12" presetClass="entr" presetSubtype="4" fill="hold" grpId="0" nodeType="afterEffect">
                                  <p:stCondLst>
                                    <p:cond delay="0"/>
                                  </p:stCondLst>
                                  <p:iterate type="lt">
                                    <p:tmPct val="5983"/>
                                  </p:iterate>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250"/>
                                        <p:tgtEl>
                                          <p:spTgt spid="32"/>
                                        </p:tgtEl>
                                        <p:attrNameLst>
                                          <p:attrName>ppt_y</p:attrName>
                                        </p:attrNameLst>
                                      </p:cBhvr>
                                      <p:tavLst>
                                        <p:tav tm="0">
                                          <p:val>
                                            <p:strVal val="#ppt_y+#ppt_h*1.125000"/>
                                          </p:val>
                                        </p:tav>
                                        <p:tav tm="100000">
                                          <p:val>
                                            <p:strVal val="#ppt_y"/>
                                          </p:val>
                                        </p:tav>
                                      </p:tavLst>
                                    </p:anim>
                                    <p:animEffect transition="in" filter="wipe(up)">
                                      <p:cBhvr>
                                        <p:cTn id="47" dur="250"/>
                                        <p:tgtEl>
                                          <p:spTgt spid="32"/>
                                        </p:tgtEl>
                                      </p:cBhvr>
                                    </p:animEffect>
                                  </p:childTnLst>
                                </p:cTn>
                              </p:par>
                            </p:childTnLst>
                          </p:cTn>
                        </p:par>
                        <p:par>
                          <p:cTn id="48" fill="hold">
                            <p:stCondLst>
                              <p:cond delay="7731"/>
                            </p:stCondLst>
                            <p:childTnLst>
                              <p:par>
                                <p:cTn id="49" presetID="22" presetClass="entr" presetSubtype="8"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left)">
                                      <p:cBhvr>
                                        <p:cTn id="51" dur="750"/>
                                        <p:tgtEl>
                                          <p:spTgt spid="21"/>
                                        </p:tgtEl>
                                      </p:cBhvr>
                                    </p:animEffect>
                                  </p:childTnLst>
                                </p:cTn>
                              </p:par>
                            </p:childTnLst>
                          </p:cTn>
                        </p:par>
                        <p:par>
                          <p:cTn id="52" fill="hold">
                            <p:stCondLst>
                              <p:cond delay="8481"/>
                            </p:stCondLst>
                            <p:childTnLst>
                              <p:par>
                                <p:cTn id="53" presetID="12" presetClass="entr" presetSubtype="4" fill="hold" grpId="0" nodeType="afterEffect">
                                  <p:stCondLst>
                                    <p:cond delay="0"/>
                                  </p:stCondLst>
                                  <p:iterate type="lt">
                                    <p:tmPct val="5983"/>
                                  </p:iterate>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250"/>
                                        <p:tgtEl>
                                          <p:spTgt spid="36"/>
                                        </p:tgtEl>
                                        <p:attrNameLst>
                                          <p:attrName>ppt_y</p:attrName>
                                        </p:attrNameLst>
                                      </p:cBhvr>
                                      <p:tavLst>
                                        <p:tav tm="0">
                                          <p:val>
                                            <p:strVal val="#ppt_y+#ppt_h*1.125000"/>
                                          </p:val>
                                        </p:tav>
                                        <p:tav tm="100000">
                                          <p:val>
                                            <p:strVal val="#ppt_y"/>
                                          </p:val>
                                        </p:tav>
                                      </p:tavLst>
                                    </p:anim>
                                    <p:animEffect transition="in" filter="wipe(up)">
                                      <p:cBhvr>
                                        <p:cTn id="56" dur="250"/>
                                        <p:tgtEl>
                                          <p:spTgt spid="36"/>
                                        </p:tgtEl>
                                      </p:cBhvr>
                                    </p:animEffect>
                                  </p:childTnLst>
                                </p:cTn>
                              </p:par>
                            </p:childTnLst>
                          </p:cTn>
                        </p:par>
                        <p:par>
                          <p:cTn id="57" fill="hold">
                            <p:stCondLst>
                              <p:cond delay="10346"/>
                            </p:stCondLst>
                            <p:childTnLst>
                              <p:par>
                                <p:cTn id="58" presetID="2" presetClass="entr" presetSubtype="2"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cBhvr additive="base">
                                        <p:cTn id="60" dur="500" fill="hold"/>
                                        <p:tgtEl>
                                          <p:spTgt spid="39"/>
                                        </p:tgtEl>
                                        <p:attrNameLst>
                                          <p:attrName>ppt_x</p:attrName>
                                        </p:attrNameLst>
                                      </p:cBhvr>
                                      <p:tavLst>
                                        <p:tav tm="0">
                                          <p:val>
                                            <p:strVal val="1+#ppt_w/2"/>
                                          </p:val>
                                        </p:tav>
                                        <p:tav tm="100000">
                                          <p:val>
                                            <p:strVal val="#ppt_x"/>
                                          </p:val>
                                        </p:tav>
                                      </p:tavLst>
                                    </p:anim>
                                    <p:anim calcmode="lin" valueType="num">
                                      <p:cBhvr additive="base">
                                        <p:cTn id="61"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36" grpId="0"/>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p:cNvGrpSpPr/>
          <p:nvPr/>
        </p:nvGrpSpPr>
        <p:grpSpPr>
          <a:xfrm>
            <a:off x="5905784" y="1960613"/>
            <a:ext cx="5054377" cy="4124788"/>
            <a:chOff x="1921807" y="2102218"/>
            <a:chExt cx="3711146" cy="3478586"/>
          </a:xfrm>
        </p:grpSpPr>
        <p:sp>
          <p:nvSpPr>
            <p:cNvPr id="7" name="TextBox 12"/>
            <p:cNvSpPr txBox="1"/>
            <p:nvPr/>
          </p:nvSpPr>
          <p:spPr>
            <a:xfrm>
              <a:off x="1939639" y="4469323"/>
              <a:ext cx="2717004" cy="441251"/>
            </a:xfrm>
            <a:prstGeom prst="rect">
              <a:avLst/>
            </a:prstGeom>
            <a:noFill/>
          </p:spPr>
          <p:txBody>
            <a:bodyPr wrap="square" rtlCol="0">
              <a:spAutoFit/>
            </a:bodyPr>
            <a:lstStyle/>
            <a:p>
              <a:r>
                <a:rPr lang="zh-CN" altLang="en-US" sz="2800" spc="-20" dirty="0">
                  <a:solidFill>
                    <a:schemeClr val="bg1">
                      <a:lumMod val="85000"/>
                    </a:schemeClr>
                  </a:solidFill>
                  <a:latin typeface="微软雅黑" panose="020B0503020204020204" pitchFamily="34" charset="-122"/>
                  <a:ea typeface="微软雅黑" panose="020B0503020204020204" pitchFamily="34" charset="-122"/>
                </a:rPr>
                <a:t>加入你的标题</a:t>
              </a:r>
            </a:p>
          </p:txBody>
        </p:sp>
        <p:cxnSp>
          <p:nvCxnSpPr>
            <p:cNvPr id="9" name="直接连接符 8"/>
            <p:cNvCxnSpPr/>
            <p:nvPr/>
          </p:nvCxnSpPr>
          <p:spPr>
            <a:xfrm>
              <a:off x="1994717" y="4992619"/>
              <a:ext cx="353536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14"/>
            <p:cNvSpPr txBox="1"/>
            <p:nvPr/>
          </p:nvSpPr>
          <p:spPr>
            <a:xfrm>
              <a:off x="1921807" y="5073041"/>
              <a:ext cx="3711146" cy="507763"/>
            </a:xfrm>
            <a:prstGeom prst="rect">
              <a:avLst/>
            </a:prstGeom>
            <a:noFill/>
          </p:spPr>
          <p:txBody>
            <a:bodyPr wrap="square" rtlCol="0">
              <a:spAutoFit/>
            </a:bodyPr>
            <a:lstStyle/>
            <a:p>
              <a:pPr>
                <a:lnSpc>
                  <a:spcPct val="92000"/>
                </a:lnSpc>
              </a:pPr>
              <a:r>
                <a:rPr lang="en-US" altLang="zh-CN" sz="1200" kern="1600" spc="-40" dirty="0" err="1">
                  <a:solidFill>
                    <a:schemeClr val="bg1">
                      <a:lumMod val="85000"/>
                    </a:schemeClr>
                  </a:solidFill>
                </a:rPr>
                <a:t>Donec</a:t>
              </a:r>
              <a:r>
                <a:rPr lang="en-US" altLang="zh-CN" sz="1200" kern="1600" spc="-40" dirty="0">
                  <a:solidFill>
                    <a:schemeClr val="bg1">
                      <a:lumMod val="85000"/>
                    </a:schemeClr>
                  </a:solidFill>
                </a:rPr>
                <a:t> id </a:t>
              </a:r>
              <a:r>
                <a:rPr lang="en-US" altLang="zh-CN" sz="1200" kern="1600" spc="-40" dirty="0" err="1">
                  <a:solidFill>
                    <a:schemeClr val="bg1">
                      <a:lumMod val="85000"/>
                    </a:schemeClr>
                  </a:solidFill>
                </a:rPr>
                <a:t>elit</a:t>
              </a:r>
              <a:r>
                <a:rPr lang="en-US" altLang="zh-CN" sz="1200" kern="1600" spc="-40" dirty="0">
                  <a:solidFill>
                    <a:schemeClr val="bg1">
                      <a:lumMod val="85000"/>
                    </a:schemeClr>
                  </a:solidFill>
                </a:rPr>
                <a:t> non mi </a:t>
              </a:r>
              <a:r>
                <a:rPr lang="en-US" altLang="zh-CN" sz="1200" kern="1600" spc="-40" dirty="0" err="1">
                  <a:solidFill>
                    <a:schemeClr val="bg1">
                      <a:lumMod val="85000"/>
                    </a:schemeClr>
                  </a:solidFill>
                </a:rPr>
                <a:t>porta</a:t>
              </a:r>
              <a:r>
                <a:rPr lang="en-US" altLang="zh-CN" sz="1200" kern="1600" spc="-40" dirty="0">
                  <a:solidFill>
                    <a:schemeClr val="bg1">
                      <a:lumMod val="85000"/>
                    </a:schemeClr>
                  </a:solidFill>
                </a:rPr>
                <a:t> </a:t>
              </a:r>
              <a:r>
                <a:rPr lang="en-US" altLang="zh-CN" sz="1200" kern="1600" spc="-40" dirty="0" err="1">
                  <a:solidFill>
                    <a:schemeClr val="bg1">
                      <a:lumMod val="85000"/>
                    </a:schemeClr>
                  </a:solidFill>
                </a:rPr>
                <a:t>gravida</a:t>
              </a:r>
              <a:r>
                <a:rPr lang="en-US" altLang="zh-CN" sz="1200" kern="1600" spc="-40" dirty="0">
                  <a:solidFill>
                    <a:schemeClr val="bg1">
                      <a:lumMod val="85000"/>
                    </a:schemeClr>
                  </a:solidFill>
                </a:rPr>
                <a:t> at </a:t>
              </a:r>
              <a:r>
                <a:rPr lang="en-US" altLang="zh-CN" sz="1200" kern="1600" spc="-40" dirty="0" err="1">
                  <a:solidFill>
                    <a:schemeClr val="bg1">
                      <a:lumMod val="85000"/>
                    </a:schemeClr>
                  </a:solidFill>
                </a:rPr>
                <a:t>eget</a:t>
              </a:r>
              <a:r>
                <a:rPr lang="en-US" altLang="zh-CN" sz="1200" kern="1600" spc="-40" dirty="0">
                  <a:solidFill>
                    <a:schemeClr val="bg1">
                      <a:lumMod val="85000"/>
                    </a:schemeClr>
                  </a:solidFill>
                </a:rPr>
                <a:t> </a:t>
              </a:r>
              <a:r>
                <a:rPr lang="en-US" altLang="zh-CN" sz="1200" spc="-40" dirty="0" err="1">
                  <a:solidFill>
                    <a:schemeClr val="bg1">
                      <a:lumMod val="85000"/>
                    </a:schemeClr>
                  </a:solidFill>
                </a:rPr>
                <a:t>metus</a:t>
              </a:r>
              <a:r>
                <a:rPr lang="en-US" altLang="zh-CN" sz="1200" spc="-40" dirty="0">
                  <a:solidFill>
                    <a:schemeClr val="bg1">
                      <a:lumMod val="85000"/>
                    </a:schemeClr>
                  </a:solidFill>
                </a:rPr>
                <a:t>. </a:t>
              </a:r>
              <a:r>
                <a:rPr lang="en-US" altLang="zh-CN" sz="1200" spc="-40" dirty="0" err="1">
                  <a:solidFill>
                    <a:schemeClr val="bg1">
                      <a:lumMod val="85000"/>
                    </a:schemeClr>
                  </a:solidFill>
                </a:rPr>
                <a:t>Fusce</a:t>
              </a:r>
              <a:r>
                <a:rPr lang="en-US" altLang="zh-CN" sz="1200" spc="-40" dirty="0">
                  <a:solidFill>
                    <a:schemeClr val="bg1">
                      <a:lumMod val="85000"/>
                    </a:schemeClr>
                  </a:solidFill>
                </a:rPr>
                <a:t> </a:t>
              </a:r>
              <a:r>
                <a:rPr lang="en-US" altLang="zh-CN" sz="1200" spc="-40" dirty="0" err="1">
                  <a:solidFill>
                    <a:schemeClr val="bg1">
                      <a:lumMod val="85000"/>
                    </a:schemeClr>
                  </a:solidFill>
                </a:rPr>
                <a:t>dapibus</a:t>
              </a:r>
              <a:r>
                <a:rPr lang="en-US" altLang="zh-CN" sz="1200" spc="-40" dirty="0">
                  <a:solidFill>
                    <a:schemeClr val="bg1">
                      <a:lumMod val="85000"/>
                    </a:schemeClr>
                  </a:solidFill>
                </a:rPr>
                <a:t>, </a:t>
              </a:r>
              <a:r>
                <a:rPr lang="en-US" altLang="zh-CN" sz="1200" spc="-40" dirty="0" err="1">
                  <a:solidFill>
                    <a:schemeClr val="bg1">
                      <a:lumMod val="85000"/>
                    </a:schemeClr>
                  </a:solidFill>
                </a:rPr>
                <a:t>tellus</a:t>
              </a:r>
              <a:r>
                <a:rPr lang="en-US" altLang="zh-CN" sz="1200" spc="-40" dirty="0">
                  <a:solidFill>
                    <a:schemeClr val="bg1">
                      <a:lumMod val="85000"/>
                    </a:schemeClr>
                  </a:solidFill>
                </a:rPr>
                <a:t> ac </a:t>
              </a:r>
              <a:r>
                <a:rPr lang="en-US" altLang="zh-CN" sz="1200" spc="-40" dirty="0" err="1">
                  <a:solidFill>
                    <a:schemeClr val="bg1">
                      <a:lumMod val="85000"/>
                    </a:schemeClr>
                  </a:solidFill>
                </a:rPr>
                <a:t>cursus</a:t>
              </a:r>
              <a:r>
                <a:rPr lang="en-US" altLang="zh-CN" sz="1200" spc="-40" dirty="0">
                  <a:solidFill>
                    <a:schemeClr val="bg1">
                      <a:lumMod val="85000"/>
                    </a:schemeClr>
                  </a:solidFill>
                </a:rPr>
                <a:t>. </a:t>
              </a:r>
              <a:r>
                <a:rPr lang="en-US" altLang="zh-CN" sz="1200" kern="1600" spc="-40" dirty="0" err="1">
                  <a:solidFill>
                    <a:schemeClr val="bg1">
                      <a:lumMod val="85000"/>
                    </a:schemeClr>
                  </a:solidFill>
                </a:rPr>
                <a:t>Donec</a:t>
              </a:r>
              <a:r>
                <a:rPr lang="en-US" altLang="zh-CN" sz="1200" kern="1600" spc="-40" dirty="0">
                  <a:solidFill>
                    <a:schemeClr val="bg1">
                      <a:lumMod val="85000"/>
                    </a:schemeClr>
                  </a:solidFill>
                </a:rPr>
                <a:t> id </a:t>
              </a:r>
              <a:r>
                <a:rPr lang="en-US" altLang="zh-CN" sz="1200" kern="1600" spc="-40" dirty="0" err="1">
                  <a:solidFill>
                    <a:schemeClr val="bg1">
                      <a:lumMod val="85000"/>
                    </a:schemeClr>
                  </a:solidFill>
                </a:rPr>
                <a:t>elit</a:t>
              </a:r>
              <a:r>
                <a:rPr lang="en-US" altLang="zh-CN" sz="1200" kern="1600" spc="-40" dirty="0">
                  <a:solidFill>
                    <a:schemeClr val="bg1">
                      <a:lumMod val="85000"/>
                    </a:schemeClr>
                  </a:solidFill>
                </a:rPr>
                <a:t> non mi </a:t>
              </a:r>
              <a:r>
                <a:rPr lang="en-US" altLang="zh-CN" sz="1200" kern="1600" spc="-40" dirty="0" err="1">
                  <a:solidFill>
                    <a:schemeClr val="bg1">
                      <a:lumMod val="85000"/>
                    </a:schemeClr>
                  </a:solidFill>
                </a:rPr>
                <a:t>porta</a:t>
              </a:r>
              <a:r>
                <a:rPr lang="en-US" altLang="zh-CN" sz="1200" kern="1600" spc="-40" dirty="0">
                  <a:solidFill>
                    <a:schemeClr val="bg1">
                      <a:lumMod val="85000"/>
                    </a:schemeClr>
                  </a:solidFill>
                </a:rPr>
                <a:t> </a:t>
              </a:r>
              <a:r>
                <a:rPr lang="en-US" altLang="zh-CN" sz="1200" kern="1600" spc="-40" dirty="0" err="1">
                  <a:solidFill>
                    <a:schemeClr val="bg1">
                      <a:lumMod val="85000"/>
                    </a:schemeClr>
                  </a:solidFill>
                </a:rPr>
                <a:t>gravida</a:t>
              </a:r>
              <a:r>
                <a:rPr lang="en-US" altLang="zh-CN" sz="1200" kern="1600" spc="-40" dirty="0">
                  <a:solidFill>
                    <a:schemeClr val="bg1">
                      <a:lumMod val="85000"/>
                    </a:schemeClr>
                  </a:solidFill>
                </a:rPr>
                <a:t> at </a:t>
              </a:r>
              <a:r>
                <a:rPr lang="en-US" altLang="zh-CN" sz="1200" kern="1600" spc="-40" dirty="0" err="1">
                  <a:solidFill>
                    <a:schemeClr val="bg1">
                      <a:lumMod val="85000"/>
                    </a:schemeClr>
                  </a:solidFill>
                </a:rPr>
                <a:t>eget</a:t>
              </a:r>
              <a:r>
                <a:rPr lang="en-US" altLang="zh-CN" sz="1200" kern="1600" spc="-40" dirty="0">
                  <a:solidFill>
                    <a:schemeClr val="bg1">
                      <a:lumMod val="85000"/>
                    </a:schemeClr>
                  </a:solidFill>
                </a:rPr>
                <a:t> </a:t>
              </a:r>
              <a:r>
                <a:rPr lang="en-US" altLang="zh-CN" sz="1200" spc="-40" dirty="0" err="1">
                  <a:solidFill>
                    <a:schemeClr val="bg1">
                      <a:lumMod val="85000"/>
                    </a:schemeClr>
                  </a:solidFill>
                </a:rPr>
                <a:t>metus</a:t>
              </a:r>
              <a:r>
                <a:rPr lang="en-US" altLang="zh-CN" sz="1200" spc="-40" dirty="0">
                  <a:solidFill>
                    <a:schemeClr val="bg1">
                      <a:lumMod val="85000"/>
                    </a:schemeClr>
                  </a:solidFill>
                </a:rPr>
                <a:t>. </a:t>
              </a:r>
              <a:r>
                <a:rPr lang="en-US" altLang="zh-CN" sz="1200" spc="-40" dirty="0" err="1">
                  <a:solidFill>
                    <a:schemeClr val="bg1">
                      <a:lumMod val="85000"/>
                    </a:schemeClr>
                  </a:solidFill>
                </a:rPr>
                <a:t>Fusce</a:t>
              </a:r>
              <a:r>
                <a:rPr lang="en-US" altLang="zh-CN" sz="1200" spc="-40" dirty="0">
                  <a:solidFill>
                    <a:schemeClr val="bg1">
                      <a:lumMod val="85000"/>
                    </a:schemeClr>
                  </a:solidFill>
                </a:rPr>
                <a:t> </a:t>
              </a:r>
              <a:r>
                <a:rPr lang="en-US" altLang="zh-CN" sz="1200" spc="-40" dirty="0" err="1">
                  <a:solidFill>
                    <a:schemeClr val="bg1">
                      <a:lumMod val="85000"/>
                    </a:schemeClr>
                  </a:solidFill>
                </a:rPr>
                <a:t>dapibus</a:t>
              </a:r>
              <a:r>
                <a:rPr lang="en-US" altLang="zh-CN" sz="1200" spc="-40" dirty="0">
                  <a:solidFill>
                    <a:schemeClr val="bg1">
                      <a:lumMod val="85000"/>
                    </a:schemeClr>
                  </a:solidFill>
                </a:rPr>
                <a:t>, </a:t>
              </a:r>
              <a:r>
                <a:rPr lang="en-US" altLang="zh-CN" sz="1200" spc="-40" dirty="0" err="1">
                  <a:solidFill>
                    <a:schemeClr val="bg1">
                      <a:lumMod val="85000"/>
                    </a:schemeClr>
                  </a:solidFill>
                </a:rPr>
                <a:t>tellus</a:t>
              </a:r>
              <a:r>
                <a:rPr lang="en-US" altLang="zh-CN" sz="1200" spc="-40" dirty="0">
                  <a:solidFill>
                    <a:schemeClr val="bg1">
                      <a:lumMod val="85000"/>
                    </a:schemeClr>
                  </a:solidFill>
                </a:rPr>
                <a:t> ac cursus. </a:t>
              </a:r>
            </a:p>
          </p:txBody>
        </p:sp>
        <p:sp>
          <p:nvSpPr>
            <p:cNvPr id="12" name="矩形 11"/>
            <p:cNvSpPr/>
            <p:nvPr/>
          </p:nvSpPr>
          <p:spPr>
            <a:xfrm>
              <a:off x="2008391" y="2102218"/>
              <a:ext cx="3532018" cy="2256886"/>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lumMod val="85000"/>
                  </a:schemeClr>
                </a:solidFill>
              </a:endParaRPr>
            </a:p>
          </p:txBody>
        </p:sp>
      </p:grpSp>
      <p:grpSp>
        <p:nvGrpSpPr>
          <p:cNvPr id="4" name="组合 18"/>
          <p:cNvGrpSpPr/>
          <p:nvPr/>
        </p:nvGrpSpPr>
        <p:grpSpPr>
          <a:xfrm>
            <a:off x="1434699" y="1962376"/>
            <a:ext cx="4142717" cy="3953006"/>
            <a:chOff x="6220893" y="1742935"/>
            <a:chExt cx="4896054" cy="4093808"/>
          </a:xfrm>
        </p:grpSpPr>
        <p:sp>
          <p:nvSpPr>
            <p:cNvPr id="20" name="矩形 19"/>
            <p:cNvSpPr/>
            <p:nvPr/>
          </p:nvSpPr>
          <p:spPr>
            <a:xfrm>
              <a:off x="6220893" y="1742935"/>
              <a:ext cx="4852269" cy="409380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67" dirty="0">
                <a:solidFill>
                  <a:schemeClr val="bg1">
                    <a:lumMod val="85000"/>
                  </a:schemeClr>
                </a:solidFill>
              </a:endParaRPr>
            </a:p>
          </p:txBody>
        </p:sp>
        <p:sp>
          <p:nvSpPr>
            <p:cNvPr id="21" name="矩形 7"/>
            <p:cNvSpPr>
              <a:spLocks noChangeArrowheads="1"/>
            </p:cNvSpPr>
            <p:nvPr/>
          </p:nvSpPr>
          <p:spPr bwMode="auto">
            <a:xfrm>
              <a:off x="6487956" y="3303378"/>
              <a:ext cx="4302354" cy="1626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67" dirty="0">
                  <a:solidFill>
                    <a:schemeClr val="bg1">
                      <a:lumMod val="85000"/>
                    </a:schemeClr>
                  </a:solidFill>
                </a:rPr>
                <a:t>此处添加详细文本描述，建议与标题相关并符合整体语言风格，语言描述尽量简洁生动。尽量将每页幻灯片的字数控制在  </a:t>
              </a:r>
              <a:r>
                <a:rPr lang="en-US" altLang="zh-CN" sz="1067" dirty="0">
                  <a:solidFill>
                    <a:schemeClr val="bg1">
                      <a:lumMod val="85000"/>
                    </a:schemeClr>
                  </a:solidFill>
                </a:rPr>
                <a:t>200</a:t>
              </a:r>
              <a:r>
                <a:rPr lang="zh-CN" altLang="en-US" sz="1067" dirty="0">
                  <a:solidFill>
                    <a:schemeClr val="bg1">
                      <a:lumMod val="85000"/>
                    </a:schemeClr>
                  </a:solidFill>
                </a:rPr>
                <a:t>字以内此处添加详细文本描述，建议与标题相关并符合整体语言风格，语言描述尽量。尽量将每页幻灯片的字数控制在  </a:t>
              </a:r>
              <a:r>
                <a:rPr lang="en-US" altLang="zh-CN" sz="1067" dirty="0">
                  <a:solidFill>
                    <a:schemeClr val="bg1">
                      <a:lumMod val="85000"/>
                    </a:schemeClr>
                  </a:solidFill>
                </a:rPr>
                <a:t>200</a:t>
              </a:r>
              <a:r>
                <a:rPr lang="zh-CN" altLang="en-US" sz="1067" dirty="0">
                  <a:solidFill>
                    <a:schemeClr val="bg1">
                      <a:lumMod val="85000"/>
                    </a:schemeClr>
                  </a:solidFill>
                </a:rPr>
                <a:t>字以内此处添加详细文本描述，建议与标题相关并符合整体语言风格，语言描述尽量简洁生动。</a:t>
              </a:r>
            </a:p>
          </p:txBody>
        </p:sp>
        <p:sp>
          <p:nvSpPr>
            <p:cNvPr id="22" name="矩形 21"/>
            <p:cNvSpPr>
              <a:spLocks noChangeArrowheads="1"/>
            </p:cNvSpPr>
            <p:nvPr/>
          </p:nvSpPr>
          <p:spPr bwMode="auto">
            <a:xfrm>
              <a:off x="6589563" y="2352515"/>
              <a:ext cx="4527384" cy="1030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467" dirty="0">
                  <a:solidFill>
                    <a:schemeClr val="bg1">
                      <a:lumMod val="85000"/>
                    </a:schemeClr>
                  </a:solidFill>
                </a:rPr>
                <a:t>VEHICULANULLA QUIS LOREM UT LIBERO MALESUADA FEUGIATMALESUADA FEUGIAT</a:t>
              </a:r>
            </a:p>
            <a:p>
              <a:pPr eaLnBrk="1" hangingPunct="1"/>
              <a:endParaRPr lang="zh-CN" altLang="en-US" sz="1467" dirty="0">
                <a:solidFill>
                  <a:schemeClr val="bg1">
                    <a:lumMod val="85000"/>
                  </a:schemeClr>
                </a:solidFill>
              </a:endParaRPr>
            </a:p>
          </p:txBody>
        </p:sp>
      </p:grpSp>
      <p:grpSp>
        <p:nvGrpSpPr>
          <p:cNvPr id="11" name="组合 10">
            <a:extLst>
              <a:ext uri="{FF2B5EF4-FFF2-40B4-BE49-F238E27FC236}">
                <a16:creationId xmlns:a16="http://schemas.microsoft.com/office/drawing/2014/main" id="{B3095688-6160-4D12-81CE-D09FA129E159}"/>
              </a:ext>
            </a:extLst>
          </p:cNvPr>
          <p:cNvGrpSpPr/>
          <p:nvPr/>
        </p:nvGrpSpPr>
        <p:grpSpPr>
          <a:xfrm>
            <a:off x="158392" y="198952"/>
            <a:ext cx="528636" cy="528636"/>
            <a:chOff x="590549" y="247651"/>
            <a:chExt cx="666750" cy="666750"/>
          </a:xfrm>
        </p:grpSpPr>
        <p:sp>
          <p:nvSpPr>
            <p:cNvPr id="13" name="任意多边形 7">
              <a:extLst>
                <a:ext uri="{FF2B5EF4-FFF2-40B4-BE49-F238E27FC236}">
                  <a16:creationId xmlns:a16="http://schemas.microsoft.com/office/drawing/2014/main" id="{97448226-3CE8-4F74-93D6-55413C43B796}"/>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14" name="任意多边形 14">
              <a:extLst>
                <a:ext uri="{FF2B5EF4-FFF2-40B4-BE49-F238E27FC236}">
                  <a16:creationId xmlns:a16="http://schemas.microsoft.com/office/drawing/2014/main" id="{36B4DB64-DDED-4496-90CE-6AD712A6B1D7}"/>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15" name="Rectangle 13">
            <a:extLst>
              <a:ext uri="{FF2B5EF4-FFF2-40B4-BE49-F238E27FC236}">
                <a16:creationId xmlns:a16="http://schemas.microsoft.com/office/drawing/2014/main" id="{806F9DA2-BA3F-4985-B643-DADC1F90599C}"/>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明年工作计划</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2610713"/>
      </p:ext>
    </p:extLst>
  </p:cSld>
  <p:clrMapOvr>
    <a:masterClrMapping/>
  </p:clrMapOvr>
  <mc:AlternateContent xmlns:mc="http://schemas.openxmlformats.org/markup-compatibility/2006" xmlns:p14="http://schemas.microsoft.com/office/powerpoint/2010/main">
    <mc:Choice Requires="p14">
      <p:transition spd="slow" p14:dur="1500" advClick="0" advTm="1000">
        <p14:gallery dir="l"/>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1+#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p:cNvGrpSpPr/>
          <p:nvPr/>
        </p:nvGrpSpPr>
        <p:grpSpPr>
          <a:xfrm>
            <a:off x="6240028" y="2052961"/>
            <a:ext cx="4895809" cy="3532293"/>
            <a:chOff x="1003575" y="2270527"/>
            <a:chExt cx="5090734" cy="3674257"/>
          </a:xfrm>
        </p:grpSpPr>
        <p:sp>
          <p:nvSpPr>
            <p:cNvPr id="7" name="Freeform 5"/>
            <p:cNvSpPr>
              <a:spLocks/>
            </p:cNvSpPr>
            <p:nvPr/>
          </p:nvSpPr>
          <p:spPr bwMode="auto">
            <a:xfrm rot="16200000">
              <a:off x="3731596" y="2966124"/>
              <a:ext cx="2348959" cy="2376466"/>
            </a:xfrm>
            <a:custGeom>
              <a:avLst/>
              <a:gdLst>
                <a:gd name="T0" fmla="*/ 1472 w 1578"/>
                <a:gd name="T1" fmla="*/ 0 h 1598"/>
                <a:gd name="T2" fmla="*/ 104 w 1578"/>
                <a:gd name="T3" fmla="*/ 0 h 1598"/>
                <a:gd name="T4" fmla="*/ 104 w 1578"/>
                <a:gd name="T5" fmla="*/ 0 h 1598"/>
                <a:gd name="T6" fmla="*/ 88 w 1578"/>
                <a:gd name="T7" fmla="*/ 2 h 1598"/>
                <a:gd name="T8" fmla="*/ 74 w 1578"/>
                <a:gd name="T9" fmla="*/ 4 h 1598"/>
                <a:gd name="T10" fmla="*/ 60 w 1578"/>
                <a:gd name="T11" fmla="*/ 8 h 1598"/>
                <a:gd name="T12" fmla="*/ 48 w 1578"/>
                <a:gd name="T13" fmla="*/ 12 h 1598"/>
                <a:gd name="T14" fmla="*/ 36 w 1578"/>
                <a:gd name="T15" fmla="*/ 18 h 1598"/>
                <a:gd name="T16" fmla="*/ 26 w 1578"/>
                <a:gd name="T17" fmla="*/ 26 h 1598"/>
                <a:gd name="T18" fmla="*/ 18 w 1578"/>
                <a:gd name="T19" fmla="*/ 36 h 1598"/>
                <a:gd name="T20" fmla="*/ 12 w 1578"/>
                <a:gd name="T21" fmla="*/ 46 h 1598"/>
                <a:gd name="T22" fmla="*/ 6 w 1578"/>
                <a:gd name="T23" fmla="*/ 56 h 1598"/>
                <a:gd name="T24" fmla="*/ 2 w 1578"/>
                <a:gd name="T25" fmla="*/ 68 h 1598"/>
                <a:gd name="T26" fmla="*/ 0 w 1578"/>
                <a:gd name="T27" fmla="*/ 80 h 1598"/>
                <a:gd name="T28" fmla="*/ 0 w 1578"/>
                <a:gd name="T29" fmla="*/ 94 h 1598"/>
                <a:gd name="T30" fmla="*/ 0 w 1578"/>
                <a:gd name="T31" fmla="*/ 106 h 1598"/>
                <a:gd name="T32" fmla="*/ 4 w 1578"/>
                <a:gd name="T33" fmla="*/ 120 h 1598"/>
                <a:gd name="T34" fmla="*/ 8 w 1578"/>
                <a:gd name="T35" fmla="*/ 136 h 1598"/>
                <a:gd name="T36" fmla="*/ 14 w 1578"/>
                <a:gd name="T37" fmla="*/ 150 h 1598"/>
                <a:gd name="T38" fmla="*/ 714 w 1578"/>
                <a:gd name="T39" fmla="*/ 1538 h 1598"/>
                <a:gd name="T40" fmla="*/ 714 w 1578"/>
                <a:gd name="T41" fmla="*/ 1538 h 1598"/>
                <a:gd name="T42" fmla="*/ 722 w 1578"/>
                <a:gd name="T43" fmla="*/ 1552 h 1598"/>
                <a:gd name="T44" fmla="*/ 730 w 1578"/>
                <a:gd name="T45" fmla="*/ 1564 h 1598"/>
                <a:gd name="T46" fmla="*/ 738 w 1578"/>
                <a:gd name="T47" fmla="*/ 1574 h 1598"/>
                <a:gd name="T48" fmla="*/ 748 w 1578"/>
                <a:gd name="T49" fmla="*/ 1582 h 1598"/>
                <a:gd name="T50" fmla="*/ 758 w 1578"/>
                <a:gd name="T51" fmla="*/ 1588 h 1598"/>
                <a:gd name="T52" fmla="*/ 768 w 1578"/>
                <a:gd name="T53" fmla="*/ 1594 h 1598"/>
                <a:gd name="T54" fmla="*/ 778 w 1578"/>
                <a:gd name="T55" fmla="*/ 1596 h 1598"/>
                <a:gd name="T56" fmla="*/ 788 w 1578"/>
                <a:gd name="T57" fmla="*/ 1598 h 1598"/>
                <a:gd name="T58" fmla="*/ 800 w 1578"/>
                <a:gd name="T59" fmla="*/ 1596 h 1598"/>
                <a:gd name="T60" fmla="*/ 810 w 1578"/>
                <a:gd name="T61" fmla="*/ 1594 h 1598"/>
                <a:gd name="T62" fmla="*/ 820 w 1578"/>
                <a:gd name="T63" fmla="*/ 1588 h 1598"/>
                <a:gd name="T64" fmla="*/ 830 w 1578"/>
                <a:gd name="T65" fmla="*/ 1582 h 1598"/>
                <a:gd name="T66" fmla="*/ 838 w 1578"/>
                <a:gd name="T67" fmla="*/ 1574 h 1598"/>
                <a:gd name="T68" fmla="*/ 848 w 1578"/>
                <a:gd name="T69" fmla="*/ 1564 h 1598"/>
                <a:gd name="T70" fmla="*/ 856 w 1578"/>
                <a:gd name="T71" fmla="*/ 1552 h 1598"/>
                <a:gd name="T72" fmla="*/ 864 w 1578"/>
                <a:gd name="T73" fmla="*/ 1538 h 1598"/>
                <a:gd name="T74" fmla="*/ 1564 w 1578"/>
                <a:gd name="T75" fmla="*/ 140 h 1598"/>
                <a:gd name="T76" fmla="*/ 1564 w 1578"/>
                <a:gd name="T77" fmla="*/ 140 h 1598"/>
                <a:gd name="T78" fmla="*/ 1570 w 1578"/>
                <a:gd name="T79" fmla="*/ 126 h 1598"/>
                <a:gd name="T80" fmla="*/ 1574 w 1578"/>
                <a:gd name="T81" fmla="*/ 112 h 1598"/>
                <a:gd name="T82" fmla="*/ 1578 w 1578"/>
                <a:gd name="T83" fmla="*/ 98 h 1598"/>
                <a:gd name="T84" fmla="*/ 1578 w 1578"/>
                <a:gd name="T85" fmla="*/ 84 h 1598"/>
                <a:gd name="T86" fmla="*/ 1578 w 1578"/>
                <a:gd name="T87" fmla="*/ 72 h 1598"/>
                <a:gd name="T88" fmla="*/ 1576 w 1578"/>
                <a:gd name="T89" fmla="*/ 60 h 1598"/>
                <a:gd name="T90" fmla="*/ 1572 w 1578"/>
                <a:gd name="T91" fmla="*/ 50 h 1598"/>
                <a:gd name="T92" fmla="*/ 1566 w 1578"/>
                <a:gd name="T93" fmla="*/ 40 h 1598"/>
                <a:gd name="T94" fmla="*/ 1560 w 1578"/>
                <a:gd name="T95" fmla="*/ 32 h 1598"/>
                <a:gd name="T96" fmla="*/ 1552 w 1578"/>
                <a:gd name="T97" fmla="*/ 24 h 1598"/>
                <a:gd name="T98" fmla="*/ 1542 w 1578"/>
                <a:gd name="T99" fmla="*/ 16 h 1598"/>
                <a:gd name="T100" fmla="*/ 1530 w 1578"/>
                <a:gd name="T101" fmla="*/ 10 h 1598"/>
                <a:gd name="T102" fmla="*/ 1518 w 1578"/>
                <a:gd name="T103" fmla="*/ 6 h 1598"/>
                <a:gd name="T104" fmla="*/ 1504 w 1578"/>
                <a:gd name="T105" fmla="*/ 4 h 1598"/>
                <a:gd name="T106" fmla="*/ 1490 w 1578"/>
                <a:gd name="T107" fmla="*/ 0 h 1598"/>
                <a:gd name="T108" fmla="*/ 1472 w 1578"/>
                <a:gd name="T109" fmla="*/ 0 h 1598"/>
                <a:gd name="T110" fmla="*/ 1472 w 1578"/>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8" h="1598">
                  <a:moveTo>
                    <a:pt x="1472" y="0"/>
                  </a:moveTo>
                  <a:lnTo>
                    <a:pt x="104" y="0"/>
                  </a:ln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lnTo>
                    <a:pt x="1472" y="0"/>
                  </a:lnTo>
                  <a:close/>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9" name="Freeform 6"/>
            <p:cNvSpPr>
              <a:spLocks/>
            </p:cNvSpPr>
            <p:nvPr/>
          </p:nvSpPr>
          <p:spPr bwMode="auto">
            <a:xfrm rot="16200000">
              <a:off x="1009077" y="3095434"/>
              <a:ext cx="2363628" cy="2374631"/>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rgbClr val="01E2BC"/>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lumMod val="50000"/>
                  </a:schemeClr>
                </a:solidFill>
              </a:endParaRPr>
            </a:p>
          </p:txBody>
        </p:sp>
        <p:cxnSp>
          <p:nvCxnSpPr>
            <p:cNvPr id="10" name="直接连接符 36"/>
            <p:cNvCxnSpPr>
              <a:cxnSpLocks noChangeShapeType="1"/>
            </p:cNvCxnSpPr>
            <p:nvPr/>
          </p:nvCxnSpPr>
          <p:spPr bwMode="auto">
            <a:xfrm>
              <a:off x="1712667" y="4369219"/>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cxnSp>
          <p:nvCxnSpPr>
            <p:cNvPr id="12" name="直接连接符 44"/>
            <p:cNvCxnSpPr>
              <a:cxnSpLocks noChangeShapeType="1"/>
            </p:cNvCxnSpPr>
            <p:nvPr/>
          </p:nvCxnSpPr>
          <p:spPr bwMode="auto">
            <a:xfrm>
              <a:off x="3938769" y="4163846"/>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sp>
          <p:nvSpPr>
            <p:cNvPr id="13" name="矩形 12"/>
            <p:cNvSpPr/>
            <p:nvPr/>
          </p:nvSpPr>
          <p:spPr>
            <a:xfrm>
              <a:off x="1814415" y="4492681"/>
              <a:ext cx="1257253" cy="352161"/>
            </a:xfrm>
            <a:prstGeom prst="rect">
              <a:avLst/>
            </a:prstGeom>
          </p:spPr>
          <p:txBody>
            <a:bodyPr wrap="none">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TEMPLATE</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4028949" y="4299495"/>
              <a:ext cx="1257253" cy="352161"/>
            </a:xfrm>
            <a:prstGeom prst="rect">
              <a:avLst/>
            </a:prstGeom>
          </p:spPr>
          <p:txBody>
            <a:bodyPr wrap="none">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TEMPLATE</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4" name="组合 14"/>
            <p:cNvGrpSpPr>
              <a:grpSpLocks noChangeAspect="1"/>
            </p:cNvGrpSpPr>
            <p:nvPr/>
          </p:nvGrpSpPr>
          <p:grpSpPr>
            <a:xfrm>
              <a:off x="4424307" y="3546295"/>
              <a:ext cx="442662" cy="495044"/>
              <a:chOff x="5999255" y="3275006"/>
              <a:chExt cx="402656" cy="450303"/>
            </a:xfrm>
            <a:solidFill>
              <a:schemeClr val="bg1"/>
            </a:solidFill>
            <a:effectLst/>
          </p:grpSpPr>
          <p:sp>
            <p:nvSpPr>
              <p:cNvPr id="24"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600" dirty="0">
                  <a:solidFill>
                    <a:schemeClr val="bg1">
                      <a:lumMod val="50000"/>
                    </a:schemeClr>
                  </a:solidFill>
                </a:endParaRPr>
              </a:p>
            </p:txBody>
          </p:sp>
          <p:sp>
            <p:nvSpPr>
              <p:cNvPr id="25"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600" dirty="0">
                  <a:solidFill>
                    <a:schemeClr val="bg1">
                      <a:lumMod val="50000"/>
                    </a:schemeClr>
                  </a:solidFill>
                </a:endParaRPr>
              </a:p>
            </p:txBody>
          </p:sp>
          <p:sp>
            <p:nvSpPr>
              <p:cNvPr id="26"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600" dirty="0">
                  <a:solidFill>
                    <a:schemeClr val="bg1">
                      <a:lumMod val="50000"/>
                    </a:schemeClr>
                  </a:solidFill>
                </a:endParaRPr>
              </a:p>
            </p:txBody>
          </p:sp>
          <p:sp>
            <p:nvSpPr>
              <p:cNvPr id="27"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600" dirty="0">
                  <a:solidFill>
                    <a:schemeClr val="bg1">
                      <a:lumMod val="50000"/>
                    </a:schemeClr>
                  </a:solidFill>
                </a:endParaRPr>
              </a:p>
            </p:txBody>
          </p:sp>
          <p:sp>
            <p:nvSpPr>
              <p:cNvPr id="28"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600" dirty="0">
                  <a:solidFill>
                    <a:schemeClr val="bg1">
                      <a:lumMod val="50000"/>
                    </a:schemeClr>
                  </a:solidFill>
                </a:endParaRPr>
              </a:p>
            </p:txBody>
          </p:sp>
        </p:grpSp>
        <p:grpSp>
          <p:nvGrpSpPr>
            <p:cNvPr id="6" name="组合 15"/>
            <p:cNvGrpSpPr/>
            <p:nvPr/>
          </p:nvGrpSpPr>
          <p:grpSpPr>
            <a:xfrm>
              <a:off x="2244717" y="3699270"/>
              <a:ext cx="422882" cy="455087"/>
              <a:chOff x="7005429" y="4859473"/>
              <a:chExt cx="466184" cy="501686"/>
            </a:xfrm>
            <a:effectLst/>
          </p:grpSpPr>
          <p:sp>
            <p:nvSpPr>
              <p:cNvPr id="19"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600" dirty="0">
                  <a:solidFill>
                    <a:schemeClr val="bg1">
                      <a:lumMod val="50000"/>
                    </a:schemeClr>
                  </a:solidFill>
                </a:endParaRPr>
              </a:p>
            </p:txBody>
          </p:sp>
          <p:sp>
            <p:nvSpPr>
              <p:cNvPr id="20" name="Rectangle 155"/>
              <p:cNvSpPr>
                <a:spLocks noChangeArrowheads="1"/>
              </p:cNvSpPr>
              <p:nvPr/>
            </p:nvSpPr>
            <p:spPr bwMode="auto">
              <a:xfrm>
                <a:off x="7166118" y="5278945"/>
                <a:ext cx="9342" cy="326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1600" dirty="0">
                  <a:solidFill>
                    <a:schemeClr val="bg1">
                      <a:lumMod val="50000"/>
                    </a:schemeClr>
                  </a:solidFill>
                </a:endParaRPr>
              </a:p>
            </p:txBody>
          </p:sp>
          <p:sp>
            <p:nvSpPr>
              <p:cNvPr id="21"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600" dirty="0">
                  <a:solidFill>
                    <a:schemeClr val="bg1">
                      <a:lumMod val="50000"/>
                    </a:schemeClr>
                  </a:solidFill>
                </a:endParaRPr>
              </a:p>
            </p:txBody>
          </p:sp>
          <p:sp>
            <p:nvSpPr>
              <p:cNvPr id="22"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600" dirty="0">
                  <a:solidFill>
                    <a:schemeClr val="bg1">
                      <a:lumMod val="50000"/>
                    </a:schemeClr>
                  </a:solidFill>
                </a:endParaRPr>
              </a:p>
            </p:txBody>
          </p:sp>
          <p:sp>
            <p:nvSpPr>
              <p:cNvPr id="23"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600" dirty="0">
                  <a:solidFill>
                    <a:schemeClr val="bg1">
                      <a:lumMod val="50000"/>
                    </a:schemeClr>
                  </a:solidFill>
                </a:endParaRPr>
              </a:p>
            </p:txBody>
          </p:sp>
        </p:grpSp>
        <p:sp>
          <p:nvSpPr>
            <p:cNvPr id="17" name="文本框 44"/>
            <p:cNvSpPr txBox="1"/>
            <p:nvPr/>
          </p:nvSpPr>
          <p:spPr>
            <a:xfrm>
              <a:off x="1173564" y="5464564"/>
              <a:ext cx="2457664" cy="480220"/>
            </a:xfrm>
            <a:prstGeom prst="rect">
              <a:avLst/>
            </a:prstGeom>
            <a:noFill/>
            <a:effectLst/>
          </p:spPr>
          <p:txBody>
            <a:bodyPr wrap="square" rtlCol="0">
              <a:spAutoFit/>
            </a:bodyPr>
            <a:lstStyle/>
            <a:p>
              <a:r>
                <a:rPr lang="zh-CN" altLang="en-US" sz="1200" dirty="0">
                  <a:solidFill>
                    <a:schemeClr val="bg1">
                      <a:lumMod val="85000"/>
                    </a:schemeClr>
                  </a:solidFill>
                  <a:latin typeface="微软雅黑" panose="020B0503020204020204" pitchFamily="34" charset="-122"/>
                  <a:ea typeface="微软雅黑" panose="020B0503020204020204" pitchFamily="34" charset="-122"/>
                </a:rPr>
                <a:t>点击输入简要文字内容，言简意赅的说明分项内容</a:t>
              </a:r>
              <a:endParaRPr lang="en-US" altLang="zh-CN" sz="1200" dirty="0">
                <a:solidFill>
                  <a:schemeClr val="bg1">
                    <a:lumMod val="85000"/>
                  </a:schemeClr>
                </a:solidFill>
                <a:latin typeface="方正姚体" panose="02010601030101010101" pitchFamily="2" charset="-122"/>
                <a:ea typeface="方正姚体" panose="02010601030101010101" pitchFamily="2" charset="-122"/>
              </a:endParaRPr>
            </a:p>
          </p:txBody>
        </p:sp>
        <p:sp>
          <p:nvSpPr>
            <p:cNvPr id="18" name="文本框 45"/>
            <p:cNvSpPr txBox="1"/>
            <p:nvPr/>
          </p:nvSpPr>
          <p:spPr>
            <a:xfrm>
              <a:off x="3631228" y="2270527"/>
              <a:ext cx="2229252" cy="480220"/>
            </a:xfrm>
            <a:prstGeom prst="rect">
              <a:avLst/>
            </a:prstGeom>
            <a:noFill/>
            <a:effectLst/>
          </p:spPr>
          <p:txBody>
            <a:bodyPr wrap="square" rtlCol="0">
              <a:spAutoFit/>
            </a:bodyPr>
            <a:lstStyle/>
            <a:p>
              <a:pPr lvl="0" algn="just"/>
              <a:r>
                <a:rPr lang="zh-CN" altLang="en-US" sz="1200" dirty="0">
                  <a:solidFill>
                    <a:schemeClr val="bg1">
                      <a:lumMod val="85000"/>
                    </a:schemeClr>
                  </a:solidFill>
                  <a:latin typeface="微软雅黑" panose="020B0503020204020204" pitchFamily="34" charset="-122"/>
                  <a:ea typeface="微软雅黑" panose="020B0503020204020204" pitchFamily="34" charset="-122"/>
                </a:rPr>
                <a:t>点击输入简要文字内容，言简意赅的说明分项内容</a:t>
              </a:r>
              <a:endParaRPr lang="en-US" altLang="zh-CN" sz="1200" dirty="0">
                <a:solidFill>
                  <a:schemeClr val="bg1">
                    <a:lumMod val="85000"/>
                  </a:schemeClr>
                </a:solidFill>
                <a:latin typeface="微软雅黑" panose="020B0503020204020204" pitchFamily="34" charset="-122"/>
                <a:ea typeface="微软雅黑" panose="020B0503020204020204" pitchFamily="34" charset="-122"/>
              </a:endParaRPr>
            </a:p>
          </p:txBody>
        </p:sp>
      </p:grpSp>
      <p:sp>
        <p:nvSpPr>
          <p:cNvPr id="29" name="TextBox 54"/>
          <p:cNvSpPr txBox="1"/>
          <p:nvPr/>
        </p:nvSpPr>
        <p:spPr>
          <a:xfrm>
            <a:off x="1556135" y="2852317"/>
            <a:ext cx="553703" cy="665664"/>
          </a:xfrm>
          <a:prstGeom prst="rect">
            <a:avLst/>
          </a:prstGeom>
          <a:noFill/>
        </p:spPr>
        <p:txBody>
          <a:bodyPr wrap="square" lIns="49628" tIns="24813" rIns="49628" bIns="24813" rtlCol="0">
            <a:spAutoFit/>
          </a:bodyPr>
          <a:lstStyle/>
          <a:p>
            <a:r>
              <a:rPr lang="id-ID" sz="4000" dirty="0">
                <a:solidFill>
                  <a:schemeClr val="bg1">
                    <a:lumMod val="85000"/>
                  </a:schemeClr>
                </a:solidFill>
                <a:latin typeface="+mj-lt"/>
              </a:rPr>
              <a:t>1</a:t>
            </a:r>
            <a:r>
              <a:rPr lang="en-US" sz="4000" dirty="0">
                <a:solidFill>
                  <a:schemeClr val="bg1">
                    <a:lumMod val="85000"/>
                  </a:schemeClr>
                </a:solidFill>
                <a:latin typeface="+mj-lt"/>
              </a:rPr>
              <a:t>.</a:t>
            </a:r>
            <a:endParaRPr lang="id-ID" sz="4000" dirty="0">
              <a:solidFill>
                <a:schemeClr val="bg1">
                  <a:lumMod val="85000"/>
                </a:schemeClr>
              </a:solidFill>
              <a:latin typeface="+mj-lt"/>
            </a:endParaRPr>
          </a:p>
        </p:txBody>
      </p:sp>
      <p:sp>
        <p:nvSpPr>
          <p:cNvPr id="30" name="Rectangle 19"/>
          <p:cNvSpPr/>
          <p:nvPr/>
        </p:nvSpPr>
        <p:spPr>
          <a:xfrm>
            <a:off x="2037286" y="2934723"/>
            <a:ext cx="3925620" cy="513827"/>
          </a:xfrm>
          <a:prstGeom prst="rect">
            <a:avLst/>
          </a:prstGeom>
        </p:spPr>
        <p:txBody>
          <a:bodyPr wrap="square" lIns="49628" tIns="24813" rIns="49628" bIns="24813">
            <a:spAutoFit/>
          </a:bodyPr>
          <a:lstStyle/>
          <a:p>
            <a:pPr>
              <a:lnSpc>
                <a:spcPct val="150000"/>
              </a:lnSpc>
            </a:pPr>
            <a:r>
              <a:rPr lang="zh-CN" altLang="en-US" sz="1067" dirty="0">
                <a:solidFill>
                  <a:schemeClr val="bg1">
                    <a:lumMod val="85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67" dirty="0">
              <a:solidFill>
                <a:schemeClr val="bg1">
                  <a:lumMod val="85000"/>
                </a:schemeClr>
              </a:solidFill>
              <a:latin typeface="微软雅黑" pitchFamily="34" charset="-122"/>
              <a:ea typeface="微软雅黑" pitchFamily="34" charset="-122"/>
            </a:endParaRPr>
          </a:p>
        </p:txBody>
      </p:sp>
      <p:sp>
        <p:nvSpPr>
          <p:cNvPr id="31" name="TextBox 56"/>
          <p:cNvSpPr txBox="1"/>
          <p:nvPr/>
        </p:nvSpPr>
        <p:spPr>
          <a:xfrm>
            <a:off x="1556135" y="3815077"/>
            <a:ext cx="553703" cy="665664"/>
          </a:xfrm>
          <a:prstGeom prst="rect">
            <a:avLst/>
          </a:prstGeom>
          <a:noFill/>
        </p:spPr>
        <p:txBody>
          <a:bodyPr wrap="square" lIns="49628" tIns="24813" rIns="49628" bIns="24813" rtlCol="0">
            <a:spAutoFit/>
          </a:bodyPr>
          <a:lstStyle/>
          <a:p>
            <a:r>
              <a:rPr lang="en-US" sz="4000" dirty="0">
                <a:solidFill>
                  <a:schemeClr val="bg1">
                    <a:lumMod val="85000"/>
                  </a:schemeClr>
                </a:solidFill>
                <a:latin typeface="+mj-lt"/>
              </a:rPr>
              <a:t>2.</a:t>
            </a:r>
            <a:endParaRPr lang="id-ID" sz="4000" dirty="0">
              <a:solidFill>
                <a:schemeClr val="bg1">
                  <a:lumMod val="85000"/>
                </a:schemeClr>
              </a:solidFill>
              <a:latin typeface="+mj-lt"/>
            </a:endParaRPr>
          </a:p>
        </p:txBody>
      </p:sp>
      <p:sp>
        <p:nvSpPr>
          <p:cNvPr id="32" name="Rectangle 19"/>
          <p:cNvSpPr/>
          <p:nvPr/>
        </p:nvSpPr>
        <p:spPr>
          <a:xfrm>
            <a:off x="2037286" y="3897486"/>
            <a:ext cx="3925620" cy="513827"/>
          </a:xfrm>
          <a:prstGeom prst="rect">
            <a:avLst/>
          </a:prstGeom>
        </p:spPr>
        <p:txBody>
          <a:bodyPr wrap="square" lIns="49628" tIns="24813" rIns="49628" bIns="24813">
            <a:spAutoFit/>
          </a:bodyPr>
          <a:lstStyle/>
          <a:p>
            <a:pPr>
              <a:lnSpc>
                <a:spcPct val="150000"/>
              </a:lnSpc>
            </a:pPr>
            <a:r>
              <a:rPr lang="zh-CN" altLang="en-US" sz="1067" dirty="0">
                <a:solidFill>
                  <a:schemeClr val="bg1">
                    <a:lumMod val="85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67" dirty="0">
              <a:solidFill>
                <a:schemeClr val="bg1">
                  <a:lumMod val="85000"/>
                </a:schemeClr>
              </a:solidFill>
              <a:latin typeface="微软雅黑" pitchFamily="34" charset="-122"/>
              <a:ea typeface="微软雅黑" pitchFamily="34" charset="-122"/>
            </a:endParaRPr>
          </a:p>
        </p:txBody>
      </p:sp>
      <p:sp>
        <p:nvSpPr>
          <p:cNvPr id="33" name="TextBox 58"/>
          <p:cNvSpPr txBox="1"/>
          <p:nvPr/>
        </p:nvSpPr>
        <p:spPr>
          <a:xfrm>
            <a:off x="1556135" y="4778660"/>
            <a:ext cx="553703" cy="665664"/>
          </a:xfrm>
          <a:prstGeom prst="rect">
            <a:avLst/>
          </a:prstGeom>
          <a:noFill/>
        </p:spPr>
        <p:txBody>
          <a:bodyPr wrap="square" lIns="49628" tIns="24813" rIns="49628" bIns="24813" rtlCol="0">
            <a:spAutoFit/>
          </a:bodyPr>
          <a:lstStyle/>
          <a:p>
            <a:r>
              <a:rPr lang="en-US" sz="4000" dirty="0">
                <a:solidFill>
                  <a:schemeClr val="bg1">
                    <a:lumMod val="85000"/>
                  </a:schemeClr>
                </a:solidFill>
                <a:latin typeface="+mj-lt"/>
              </a:rPr>
              <a:t>3.</a:t>
            </a:r>
            <a:endParaRPr lang="id-ID" sz="4000" dirty="0">
              <a:solidFill>
                <a:schemeClr val="bg1">
                  <a:lumMod val="85000"/>
                </a:schemeClr>
              </a:solidFill>
              <a:latin typeface="+mj-lt"/>
            </a:endParaRPr>
          </a:p>
        </p:txBody>
      </p:sp>
      <p:sp>
        <p:nvSpPr>
          <p:cNvPr id="34" name="Rectangle 19"/>
          <p:cNvSpPr/>
          <p:nvPr/>
        </p:nvSpPr>
        <p:spPr>
          <a:xfrm>
            <a:off x="2037286" y="4861067"/>
            <a:ext cx="3925620" cy="513827"/>
          </a:xfrm>
          <a:prstGeom prst="rect">
            <a:avLst/>
          </a:prstGeom>
        </p:spPr>
        <p:txBody>
          <a:bodyPr wrap="square" lIns="49628" tIns="24813" rIns="49628" bIns="24813">
            <a:spAutoFit/>
          </a:bodyPr>
          <a:lstStyle/>
          <a:p>
            <a:pPr>
              <a:lnSpc>
                <a:spcPct val="150000"/>
              </a:lnSpc>
            </a:pPr>
            <a:r>
              <a:rPr lang="zh-CN" altLang="en-US" sz="1067" dirty="0">
                <a:solidFill>
                  <a:schemeClr val="bg1">
                    <a:lumMod val="85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67" dirty="0">
              <a:solidFill>
                <a:schemeClr val="bg1">
                  <a:lumMod val="85000"/>
                </a:schemeClr>
              </a:solidFill>
              <a:latin typeface="微软雅黑" pitchFamily="34" charset="-122"/>
              <a:ea typeface="微软雅黑" pitchFamily="34" charset="-122"/>
            </a:endParaRPr>
          </a:p>
        </p:txBody>
      </p:sp>
      <p:cxnSp>
        <p:nvCxnSpPr>
          <p:cNvPr id="35" name="直接连接符 34"/>
          <p:cNvCxnSpPr/>
          <p:nvPr/>
        </p:nvCxnSpPr>
        <p:spPr>
          <a:xfrm>
            <a:off x="1703532" y="3586247"/>
            <a:ext cx="425937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1703532" y="4496685"/>
            <a:ext cx="425937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7" name="圆角矩形 6"/>
          <p:cNvSpPr>
            <a:spLocks noChangeArrowheads="1"/>
          </p:cNvSpPr>
          <p:nvPr/>
        </p:nvSpPr>
        <p:spPr bwMode="auto">
          <a:xfrm>
            <a:off x="1642941" y="2177777"/>
            <a:ext cx="2472060" cy="461856"/>
          </a:xfrm>
          <a:prstGeom prst="roundRect">
            <a:avLst>
              <a:gd name="adj" fmla="val 16667"/>
            </a:avLst>
          </a:prstGeom>
          <a:solidFill>
            <a:schemeClr val="accent1"/>
          </a:solidFill>
          <a:ln>
            <a:noFill/>
          </a:ln>
          <a:extLst/>
        </p:spPr>
        <p:txBody>
          <a:bodyPr lIns="91428" tIns="45713" rIns="91428" bIns="45713"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600" dirty="0">
              <a:solidFill>
                <a:schemeClr val="bg1">
                  <a:lumMod val="50000"/>
                </a:schemeClr>
              </a:solidFill>
            </a:endParaRPr>
          </a:p>
        </p:txBody>
      </p:sp>
      <p:sp>
        <p:nvSpPr>
          <p:cNvPr id="38" name="文本框 7"/>
          <p:cNvSpPr txBox="1">
            <a:spLocks noChangeArrowheads="1"/>
          </p:cNvSpPr>
          <p:nvPr/>
        </p:nvSpPr>
        <p:spPr bwMode="auto">
          <a:xfrm>
            <a:off x="1848031" y="2225391"/>
            <a:ext cx="2060291" cy="33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39" name="直接连接符 38"/>
          <p:cNvCxnSpPr/>
          <p:nvPr/>
        </p:nvCxnSpPr>
        <p:spPr>
          <a:xfrm>
            <a:off x="1703531" y="5460265"/>
            <a:ext cx="425937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40" name="组合 39">
            <a:extLst>
              <a:ext uri="{FF2B5EF4-FFF2-40B4-BE49-F238E27FC236}">
                <a16:creationId xmlns:a16="http://schemas.microsoft.com/office/drawing/2014/main" id="{D9B33E71-42CB-4E8D-8DCB-8D0BBFBF558D}"/>
              </a:ext>
            </a:extLst>
          </p:cNvPr>
          <p:cNvGrpSpPr/>
          <p:nvPr/>
        </p:nvGrpSpPr>
        <p:grpSpPr>
          <a:xfrm>
            <a:off x="158392" y="198952"/>
            <a:ext cx="528636" cy="528636"/>
            <a:chOff x="590549" y="247651"/>
            <a:chExt cx="666750" cy="666750"/>
          </a:xfrm>
        </p:grpSpPr>
        <p:sp>
          <p:nvSpPr>
            <p:cNvPr id="41" name="任意多边形 7">
              <a:extLst>
                <a:ext uri="{FF2B5EF4-FFF2-40B4-BE49-F238E27FC236}">
                  <a16:creationId xmlns:a16="http://schemas.microsoft.com/office/drawing/2014/main" id="{F481A506-1078-4EA6-8A4F-4DD6C9A11C2E}"/>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42" name="任意多边形 14">
              <a:extLst>
                <a:ext uri="{FF2B5EF4-FFF2-40B4-BE49-F238E27FC236}">
                  <a16:creationId xmlns:a16="http://schemas.microsoft.com/office/drawing/2014/main" id="{A91F91B5-2E27-4055-BEAF-080F9773838C}"/>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43" name="Rectangle 13">
            <a:extLst>
              <a:ext uri="{FF2B5EF4-FFF2-40B4-BE49-F238E27FC236}">
                <a16:creationId xmlns:a16="http://schemas.microsoft.com/office/drawing/2014/main" id="{2D07AFB0-A505-441D-B0C9-99AE9D62C513}"/>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明年工作计划</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2188376758"/>
      </p:ext>
    </p:extLst>
  </p:cSld>
  <p:clrMapOvr>
    <a:masterClrMapping/>
  </p:clrMapOvr>
  <mc:AlternateContent xmlns:mc="http://schemas.openxmlformats.org/markup-compatibility/2006" xmlns:p14="http://schemas.microsoft.com/office/powerpoint/2010/main">
    <mc:Choice Requires="p14">
      <p:transition spd="slow" p14:dur="1500" advClick="0" advTm="1000">
        <p14:gallery dir="l"/>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randombar(horizontal)">
                                      <p:cBhvr>
                                        <p:cTn id="13" dur="250"/>
                                        <p:tgtEl>
                                          <p:spTgt spid="29"/>
                                        </p:tgtEl>
                                      </p:cBhvr>
                                    </p:animEffect>
                                  </p:childTnLst>
                                </p:cTn>
                              </p:par>
                            </p:childTnLst>
                          </p:cTn>
                        </p:par>
                        <p:par>
                          <p:cTn id="14" fill="hold">
                            <p:stCondLst>
                              <p:cond delay="1250"/>
                            </p:stCondLst>
                            <p:childTnLst>
                              <p:par>
                                <p:cTn id="15" presetID="12" presetClass="entr" presetSubtype="4"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250"/>
                                        <p:tgtEl>
                                          <p:spTgt spid="30"/>
                                        </p:tgtEl>
                                        <p:attrNameLst>
                                          <p:attrName>ppt_y</p:attrName>
                                        </p:attrNameLst>
                                      </p:cBhvr>
                                      <p:tavLst>
                                        <p:tav tm="0">
                                          <p:val>
                                            <p:strVal val="#ppt_y+#ppt_h*1.125000"/>
                                          </p:val>
                                        </p:tav>
                                        <p:tav tm="100000">
                                          <p:val>
                                            <p:strVal val="#ppt_y"/>
                                          </p:val>
                                        </p:tav>
                                      </p:tavLst>
                                    </p:anim>
                                    <p:animEffect transition="in" filter="wipe(up)">
                                      <p:cBhvr>
                                        <p:cTn id="18" dur="250"/>
                                        <p:tgtEl>
                                          <p:spTgt spid="30"/>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250"/>
                                        <p:tgtEl>
                                          <p:spTgt spid="35"/>
                                        </p:tgtEl>
                                        <p:attrNameLst>
                                          <p:attrName>ppt_y</p:attrName>
                                        </p:attrNameLst>
                                      </p:cBhvr>
                                      <p:tavLst>
                                        <p:tav tm="0">
                                          <p:val>
                                            <p:strVal val="#ppt_y+#ppt_h*1.125000"/>
                                          </p:val>
                                        </p:tav>
                                        <p:tav tm="100000">
                                          <p:val>
                                            <p:strVal val="#ppt_y"/>
                                          </p:val>
                                        </p:tav>
                                      </p:tavLst>
                                    </p:anim>
                                    <p:animEffect transition="in" filter="wipe(up)">
                                      <p:cBhvr>
                                        <p:cTn id="23" dur="250"/>
                                        <p:tgtEl>
                                          <p:spTgt spid="35"/>
                                        </p:tgtEl>
                                      </p:cBhvr>
                                    </p:animEffect>
                                  </p:childTnLst>
                                </p:cTn>
                              </p:par>
                            </p:childTnLst>
                          </p:cTn>
                        </p:par>
                        <p:par>
                          <p:cTn id="24" fill="hold">
                            <p:stCondLst>
                              <p:cond delay="1750"/>
                            </p:stCondLst>
                            <p:childTnLst>
                              <p:par>
                                <p:cTn id="25" presetID="14" presetClass="entr" presetSubtype="1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randombar(horizontal)">
                                      <p:cBhvr>
                                        <p:cTn id="27" dur="250"/>
                                        <p:tgtEl>
                                          <p:spTgt spid="31"/>
                                        </p:tgtEl>
                                      </p:cBhvr>
                                    </p:animEffect>
                                  </p:childTnLst>
                                </p:cTn>
                              </p:par>
                            </p:childTnLst>
                          </p:cTn>
                        </p:par>
                        <p:par>
                          <p:cTn id="28" fill="hold">
                            <p:stCondLst>
                              <p:cond delay="2000"/>
                            </p:stCondLst>
                            <p:childTnLst>
                              <p:par>
                                <p:cTn id="29" presetID="12" presetClass="entr" presetSubtype="4"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250"/>
                                        <p:tgtEl>
                                          <p:spTgt spid="32"/>
                                        </p:tgtEl>
                                        <p:attrNameLst>
                                          <p:attrName>ppt_y</p:attrName>
                                        </p:attrNameLst>
                                      </p:cBhvr>
                                      <p:tavLst>
                                        <p:tav tm="0">
                                          <p:val>
                                            <p:strVal val="#ppt_y+#ppt_h*1.125000"/>
                                          </p:val>
                                        </p:tav>
                                        <p:tav tm="100000">
                                          <p:val>
                                            <p:strVal val="#ppt_y"/>
                                          </p:val>
                                        </p:tav>
                                      </p:tavLst>
                                    </p:anim>
                                    <p:animEffect transition="in" filter="wipe(up)">
                                      <p:cBhvr>
                                        <p:cTn id="32" dur="250"/>
                                        <p:tgtEl>
                                          <p:spTgt spid="32"/>
                                        </p:tgtEl>
                                      </p:cBhvr>
                                    </p:animEffect>
                                  </p:childTnLst>
                                </p:cTn>
                              </p:par>
                            </p:childTnLst>
                          </p:cTn>
                        </p:par>
                        <p:par>
                          <p:cTn id="33" fill="hold">
                            <p:stCondLst>
                              <p:cond delay="2250"/>
                            </p:stCondLst>
                            <p:childTnLst>
                              <p:par>
                                <p:cTn id="34" presetID="12" presetClass="entr" presetSubtype="4"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250"/>
                                        <p:tgtEl>
                                          <p:spTgt spid="36"/>
                                        </p:tgtEl>
                                        <p:attrNameLst>
                                          <p:attrName>ppt_y</p:attrName>
                                        </p:attrNameLst>
                                      </p:cBhvr>
                                      <p:tavLst>
                                        <p:tav tm="0">
                                          <p:val>
                                            <p:strVal val="#ppt_y+#ppt_h*1.125000"/>
                                          </p:val>
                                        </p:tav>
                                        <p:tav tm="100000">
                                          <p:val>
                                            <p:strVal val="#ppt_y"/>
                                          </p:val>
                                        </p:tav>
                                      </p:tavLst>
                                    </p:anim>
                                    <p:animEffect transition="in" filter="wipe(up)">
                                      <p:cBhvr>
                                        <p:cTn id="37" dur="250"/>
                                        <p:tgtEl>
                                          <p:spTgt spid="36"/>
                                        </p:tgtEl>
                                      </p:cBhvr>
                                    </p:animEffect>
                                  </p:childTnLst>
                                </p:cTn>
                              </p:par>
                            </p:childTnLst>
                          </p:cTn>
                        </p:par>
                        <p:par>
                          <p:cTn id="38" fill="hold">
                            <p:stCondLst>
                              <p:cond delay="2500"/>
                            </p:stCondLst>
                            <p:childTnLst>
                              <p:par>
                                <p:cTn id="39" presetID="14" presetClass="entr" presetSubtype="1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randombar(horizontal)">
                                      <p:cBhvr>
                                        <p:cTn id="41" dur="250"/>
                                        <p:tgtEl>
                                          <p:spTgt spid="33"/>
                                        </p:tgtEl>
                                      </p:cBhvr>
                                    </p:animEffect>
                                  </p:childTnLst>
                                </p:cTn>
                              </p:par>
                            </p:childTnLst>
                          </p:cTn>
                        </p:par>
                        <p:par>
                          <p:cTn id="42" fill="hold">
                            <p:stCondLst>
                              <p:cond delay="2750"/>
                            </p:stCondLst>
                            <p:childTnLst>
                              <p:par>
                                <p:cTn id="43" presetID="12" presetClass="entr" presetSubtype="4"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250"/>
                                        <p:tgtEl>
                                          <p:spTgt spid="34"/>
                                        </p:tgtEl>
                                        <p:attrNameLst>
                                          <p:attrName>ppt_y</p:attrName>
                                        </p:attrNameLst>
                                      </p:cBhvr>
                                      <p:tavLst>
                                        <p:tav tm="0">
                                          <p:val>
                                            <p:strVal val="#ppt_y+#ppt_h*1.125000"/>
                                          </p:val>
                                        </p:tav>
                                        <p:tav tm="100000">
                                          <p:val>
                                            <p:strVal val="#ppt_y"/>
                                          </p:val>
                                        </p:tav>
                                      </p:tavLst>
                                    </p:anim>
                                    <p:animEffect transition="in" filter="wipe(up)">
                                      <p:cBhvr>
                                        <p:cTn id="46" dur="250"/>
                                        <p:tgtEl>
                                          <p:spTgt spid="34"/>
                                        </p:tgtEl>
                                      </p:cBhvr>
                                    </p:animEffect>
                                  </p:childTnLst>
                                </p:cTn>
                              </p:par>
                            </p:childTnLst>
                          </p:cTn>
                        </p:par>
                        <p:par>
                          <p:cTn id="47" fill="hold">
                            <p:stCondLst>
                              <p:cond delay="3000"/>
                            </p:stCondLst>
                            <p:childTnLst>
                              <p:par>
                                <p:cTn id="48" presetID="42" presetClass="entr" presetSubtype="0"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250"/>
                                        <p:tgtEl>
                                          <p:spTgt spid="37"/>
                                        </p:tgtEl>
                                      </p:cBhvr>
                                    </p:animEffect>
                                    <p:anim calcmode="lin" valueType="num">
                                      <p:cBhvr>
                                        <p:cTn id="51" dur="250" fill="hold"/>
                                        <p:tgtEl>
                                          <p:spTgt spid="37"/>
                                        </p:tgtEl>
                                        <p:attrNameLst>
                                          <p:attrName>ppt_x</p:attrName>
                                        </p:attrNameLst>
                                      </p:cBhvr>
                                      <p:tavLst>
                                        <p:tav tm="0">
                                          <p:val>
                                            <p:strVal val="#ppt_x"/>
                                          </p:val>
                                        </p:tav>
                                        <p:tav tm="100000">
                                          <p:val>
                                            <p:strVal val="#ppt_x"/>
                                          </p:val>
                                        </p:tav>
                                      </p:tavLst>
                                    </p:anim>
                                    <p:anim calcmode="lin" valueType="num">
                                      <p:cBhvr>
                                        <p:cTn id="52" dur="250" fill="hold"/>
                                        <p:tgtEl>
                                          <p:spTgt spid="37"/>
                                        </p:tgtEl>
                                        <p:attrNameLst>
                                          <p:attrName>ppt_y</p:attrName>
                                        </p:attrNameLst>
                                      </p:cBhvr>
                                      <p:tavLst>
                                        <p:tav tm="0">
                                          <p:val>
                                            <p:strVal val="#ppt_y+.1"/>
                                          </p:val>
                                        </p:tav>
                                        <p:tav tm="100000">
                                          <p:val>
                                            <p:strVal val="#ppt_y"/>
                                          </p:val>
                                        </p:tav>
                                      </p:tavLst>
                                    </p:anim>
                                  </p:childTnLst>
                                </p:cTn>
                              </p:par>
                            </p:childTnLst>
                          </p:cTn>
                        </p:par>
                        <p:par>
                          <p:cTn id="53" fill="hold">
                            <p:stCondLst>
                              <p:cond delay="3250"/>
                            </p:stCondLst>
                            <p:childTnLst>
                              <p:par>
                                <p:cTn id="54" presetID="42" presetClass="entr" presetSubtype="0"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250"/>
                                        <p:tgtEl>
                                          <p:spTgt spid="38"/>
                                        </p:tgtEl>
                                      </p:cBhvr>
                                    </p:animEffect>
                                    <p:anim calcmode="lin" valueType="num">
                                      <p:cBhvr>
                                        <p:cTn id="57" dur="250" fill="hold"/>
                                        <p:tgtEl>
                                          <p:spTgt spid="38"/>
                                        </p:tgtEl>
                                        <p:attrNameLst>
                                          <p:attrName>ppt_x</p:attrName>
                                        </p:attrNameLst>
                                      </p:cBhvr>
                                      <p:tavLst>
                                        <p:tav tm="0">
                                          <p:val>
                                            <p:strVal val="#ppt_x"/>
                                          </p:val>
                                        </p:tav>
                                        <p:tav tm="100000">
                                          <p:val>
                                            <p:strVal val="#ppt_x"/>
                                          </p:val>
                                        </p:tav>
                                      </p:tavLst>
                                    </p:anim>
                                    <p:anim calcmode="lin" valueType="num">
                                      <p:cBhvr>
                                        <p:cTn id="58" dur="250" fill="hold"/>
                                        <p:tgtEl>
                                          <p:spTgt spid="38"/>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12" presetClass="entr" presetSubtype="4" fill="hold" nodeType="after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250"/>
                                        <p:tgtEl>
                                          <p:spTgt spid="39"/>
                                        </p:tgtEl>
                                        <p:attrNameLst>
                                          <p:attrName>ppt_y</p:attrName>
                                        </p:attrNameLst>
                                      </p:cBhvr>
                                      <p:tavLst>
                                        <p:tav tm="0">
                                          <p:val>
                                            <p:strVal val="#ppt_y+#ppt_h*1.125000"/>
                                          </p:val>
                                        </p:tav>
                                        <p:tav tm="100000">
                                          <p:val>
                                            <p:strVal val="#ppt_y"/>
                                          </p:val>
                                        </p:tav>
                                      </p:tavLst>
                                    </p:anim>
                                    <p:animEffect transition="in" filter="wipe(up)">
                                      <p:cBhvr>
                                        <p:cTn id="63" dur="250"/>
                                        <p:tgtEl>
                                          <p:spTgt spid="39"/>
                                        </p:tgtEl>
                                      </p:cBhvr>
                                    </p:animEffect>
                                  </p:childTnLst>
                                </p:cTn>
                              </p:par>
                            </p:childTnLst>
                          </p:cTn>
                        </p:par>
                        <p:par>
                          <p:cTn id="64" fill="hold">
                            <p:stCondLst>
                              <p:cond delay="3750"/>
                            </p:stCondLst>
                            <p:childTnLst>
                              <p:par>
                                <p:cTn id="65" presetID="2" presetClass="entr" presetSubtype="2"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1+#ppt_w/2"/>
                                          </p:val>
                                        </p:tav>
                                        <p:tav tm="100000">
                                          <p:val>
                                            <p:strVal val="#ppt_x"/>
                                          </p:val>
                                        </p:tav>
                                      </p:tavLst>
                                    </p:anim>
                                    <p:anim calcmode="lin" valueType="num">
                                      <p:cBhvr additive="base">
                                        <p:cTn id="68"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7" grpId="0" animBg="1"/>
      <p:bldP spid="38" grpId="0"/>
      <p:bldP spid="4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5762860" y="2184545"/>
            <a:ext cx="576697" cy="5766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3" rIns="91428" bIns="45713" rtlCol="0" anchor="ctr"/>
          <a:lstStyle/>
          <a:p>
            <a:pPr algn="ctr"/>
            <a:r>
              <a:rPr lang="en-US" altLang="zh-CN" sz="2400" dirty="0">
                <a:latin typeface="Impact MT Std" pitchFamily="34" charset="0"/>
                <a:ea typeface="微软雅黑" pitchFamily="34" charset="-122"/>
              </a:rPr>
              <a:t>1</a:t>
            </a:r>
            <a:endParaRPr lang="zh-CN" altLang="en-US" sz="2400" dirty="0">
              <a:latin typeface="Impact MT Std" pitchFamily="34" charset="0"/>
              <a:ea typeface="微软雅黑" pitchFamily="34" charset="-122"/>
            </a:endParaRPr>
          </a:p>
        </p:txBody>
      </p:sp>
      <p:cxnSp>
        <p:nvCxnSpPr>
          <p:cNvPr id="7" name="直接连接符 6"/>
          <p:cNvCxnSpPr/>
          <p:nvPr/>
        </p:nvCxnSpPr>
        <p:spPr>
          <a:xfrm>
            <a:off x="6327369" y="2451213"/>
            <a:ext cx="1007171"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标题 11"/>
          <p:cNvSpPr txBox="1">
            <a:spLocks/>
          </p:cNvSpPr>
          <p:nvPr/>
        </p:nvSpPr>
        <p:spPr>
          <a:xfrm>
            <a:off x="7357045" y="2230677"/>
            <a:ext cx="3866433" cy="796468"/>
          </a:xfrm>
          <a:prstGeom prst="rect">
            <a:avLst/>
          </a:prstGeom>
        </p:spPr>
        <p:txBody>
          <a:bodyPr lIns="91428" tIns="45713" rIns="91428" bIns="45713">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8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8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8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85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8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5762860" y="3116281"/>
            <a:ext cx="576697" cy="576652"/>
          </a:xfrm>
          <a:prstGeom prst="ellipse">
            <a:avLst/>
          </a:prstGeom>
          <a:solidFill>
            <a:srgbClr val="01E2BC"/>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3" rIns="91428" bIns="45713" rtlCol="0" anchor="ctr"/>
          <a:lstStyle/>
          <a:p>
            <a:pPr algn="ctr"/>
            <a:r>
              <a:rPr lang="en-US" altLang="zh-CN" sz="2400" dirty="0">
                <a:latin typeface="Impact MT Std" pitchFamily="34" charset="0"/>
                <a:ea typeface="微软雅黑" pitchFamily="34" charset="-122"/>
              </a:rPr>
              <a:t>2</a:t>
            </a:r>
            <a:endParaRPr lang="zh-CN" altLang="en-US" sz="2400" dirty="0">
              <a:latin typeface="Impact MT Std" pitchFamily="34" charset="0"/>
              <a:ea typeface="微软雅黑" pitchFamily="34" charset="-122"/>
            </a:endParaRPr>
          </a:p>
        </p:txBody>
      </p:sp>
      <p:cxnSp>
        <p:nvCxnSpPr>
          <p:cNvPr id="12" name="直接连接符 11"/>
          <p:cNvCxnSpPr/>
          <p:nvPr/>
        </p:nvCxnSpPr>
        <p:spPr>
          <a:xfrm>
            <a:off x="6327371" y="3382949"/>
            <a:ext cx="1007171"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3" name="标题 11"/>
          <p:cNvSpPr txBox="1">
            <a:spLocks/>
          </p:cNvSpPr>
          <p:nvPr/>
        </p:nvSpPr>
        <p:spPr>
          <a:xfrm>
            <a:off x="7357046" y="3162413"/>
            <a:ext cx="3866433" cy="796468"/>
          </a:xfrm>
          <a:prstGeom prst="rect">
            <a:avLst/>
          </a:prstGeom>
        </p:spPr>
        <p:txBody>
          <a:bodyPr lIns="91428" tIns="45713" rIns="91428" bIns="45713">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8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8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8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85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8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14" name="椭圆 13"/>
          <p:cNvSpPr/>
          <p:nvPr/>
        </p:nvSpPr>
        <p:spPr>
          <a:xfrm>
            <a:off x="5762860" y="4031366"/>
            <a:ext cx="576697" cy="576652"/>
          </a:xfrm>
          <a:prstGeom prst="ellipse">
            <a:avLst/>
          </a:prstGeom>
          <a:solidFill>
            <a:srgbClr val="01E2BC"/>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3" rIns="91428" bIns="45713" rtlCol="0" anchor="ctr"/>
          <a:lstStyle/>
          <a:p>
            <a:pPr algn="ctr"/>
            <a:r>
              <a:rPr lang="en-US" altLang="zh-CN" sz="2400" dirty="0">
                <a:latin typeface="Impact MT Std" pitchFamily="34" charset="0"/>
                <a:ea typeface="微软雅黑" pitchFamily="34" charset="-122"/>
              </a:rPr>
              <a:t>3</a:t>
            </a:r>
            <a:endParaRPr lang="zh-CN" altLang="en-US" sz="2400" dirty="0">
              <a:latin typeface="Impact MT Std" pitchFamily="34" charset="0"/>
              <a:ea typeface="微软雅黑" pitchFamily="34" charset="-122"/>
            </a:endParaRPr>
          </a:p>
        </p:txBody>
      </p:sp>
      <p:cxnSp>
        <p:nvCxnSpPr>
          <p:cNvPr id="15" name="直接连接符 14"/>
          <p:cNvCxnSpPr/>
          <p:nvPr/>
        </p:nvCxnSpPr>
        <p:spPr>
          <a:xfrm>
            <a:off x="6327371" y="4298036"/>
            <a:ext cx="1007171"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6" name="标题 11"/>
          <p:cNvSpPr txBox="1">
            <a:spLocks/>
          </p:cNvSpPr>
          <p:nvPr/>
        </p:nvSpPr>
        <p:spPr>
          <a:xfrm>
            <a:off x="7357046" y="4077499"/>
            <a:ext cx="3866433" cy="796468"/>
          </a:xfrm>
          <a:prstGeom prst="rect">
            <a:avLst/>
          </a:prstGeom>
        </p:spPr>
        <p:txBody>
          <a:bodyPr lIns="91428" tIns="45713" rIns="91428" bIns="45713">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8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8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8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85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8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17" name="椭圆 16"/>
          <p:cNvSpPr/>
          <p:nvPr/>
        </p:nvSpPr>
        <p:spPr>
          <a:xfrm>
            <a:off x="5762861" y="4929657"/>
            <a:ext cx="576697" cy="5766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3" rIns="91428" bIns="45713" rtlCol="0" anchor="ctr"/>
          <a:lstStyle/>
          <a:p>
            <a:pPr algn="ctr"/>
            <a:r>
              <a:rPr lang="en-US" altLang="zh-CN" sz="2400" dirty="0">
                <a:latin typeface="Impact MT Std" pitchFamily="34" charset="0"/>
                <a:ea typeface="微软雅黑" pitchFamily="34" charset="-122"/>
              </a:rPr>
              <a:t>4</a:t>
            </a:r>
            <a:endParaRPr lang="zh-CN" altLang="en-US" sz="2400" dirty="0">
              <a:latin typeface="Impact MT Std" pitchFamily="34" charset="0"/>
              <a:ea typeface="微软雅黑" pitchFamily="34" charset="-122"/>
            </a:endParaRPr>
          </a:p>
        </p:txBody>
      </p:sp>
      <p:cxnSp>
        <p:nvCxnSpPr>
          <p:cNvPr id="18" name="直接连接符 17"/>
          <p:cNvCxnSpPr/>
          <p:nvPr/>
        </p:nvCxnSpPr>
        <p:spPr>
          <a:xfrm>
            <a:off x="6327372" y="5196325"/>
            <a:ext cx="1007171"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9" name="标题 11"/>
          <p:cNvSpPr txBox="1">
            <a:spLocks/>
          </p:cNvSpPr>
          <p:nvPr/>
        </p:nvSpPr>
        <p:spPr>
          <a:xfrm>
            <a:off x="7357048" y="4975789"/>
            <a:ext cx="3866433" cy="796468"/>
          </a:xfrm>
          <a:prstGeom prst="rect">
            <a:avLst/>
          </a:prstGeom>
        </p:spPr>
        <p:txBody>
          <a:bodyPr lIns="91428" tIns="45713" rIns="91428" bIns="45713">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8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8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8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85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8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85000"/>
                </a:schemeClr>
              </a:solidFill>
              <a:latin typeface="微软雅黑" panose="020B0503020204020204" pitchFamily="34" charset="-122"/>
              <a:ea typeface="微软雅黑" panose="020B0503020204020204" pitchFamily="34" charset="-122"/>
            </a:endParaRPr>
          </a:p>
        </p:txBody>
      </p:sp>
      <p:grpSp>
        <p:nvGrpSpPr>
          <p:cNvPr id="3" name="组合 19"/>
          <p:cNvGrpSpPr/>
          <p:nvPr/>
        </p:nvGrpSpPr>
        <p:grpSpPr>
          <a:xfrm>
            <a:off x="1329388" y="2043020"/>
            <a:ext cx="3758429" cy="3767865"/>
            <a:chOff x="9047294" y="2420132"/>
            <a:chExt cx="3920868" cy="3932135"/>
          </a:xfrm>
        </p:grpSpPr>
        <p:sp>
          <p:nvSpPr>
            <p:cNvPr id="21" name="Oval 7"/>
            <p:cNvSpPr>
              <a:spLocks noChangeArrowheads="1"/>
            </p:cNvSpPr>
            <p:nvPr/>
          </p:nvSpPr>
          <p:spPr bwMode="auto">
            <a:xfrm>
              <a:off x="9047294" y="2420132"/>
              <a:ext cx="3920868" cy="3932135"/>
            </a:xfrm>
            <a:prstGeom prst="ellipse">
              <a:avLst/>
            </a:prstGeom>
            <a:noFill/>
            <a:ln w="9525" cap="flat">
              <a:solidFill>
                <a:schemeClr val="bg1">
                  <a:lumMod val="65000"/>
                </a:scheme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vert="horz" wrap="square" lIns="121808" tIns="60905" rIns="121808" bIns="60905" numCol="1" anchor="t" anchorCtr="0" compatLnSpc="1">
              <a:prstTxWarp prst="textNoShape">
                <a:avLst/>
              </a:prstTxWarp>
            </a:bodyPr>
            <a:lstStyle/>
            <a:p>
              <a:endParaRPr lang="zh-CN" altLang="en-US" sz="1867"/>
            </a:p>
          </p:txBody>
        </p:sp>
        <p:sp>
          <p:nvSpPr>
            <p:cNvPr id="22" name="Freeform 34"/>
            <p:cNvSpPr>
              <a:spLocks/>
            </p:cNvSpPr>
            <p:nvPr/>
          </p:nvSpPr>
          <p:spPr bwMode="auto">
            <a:xfrm>
              <a:off x="9521570" y="2931414"/>
              <a:ext cx="1362315" cy="1372639"/>
            </a:xfrm>
            <a:custGeom>
              <a:avLst/>
              <a:gdLst>
                <a:gd name="T0" fmla="*/ 33 w 66"/>
                <a:gd name="T1" fmla="*/ 0 h 66"/>
                <a:gd name="T2" fmla="*/ 66 w 66"/>
                <a:gd name="T3" fmla="*/ 33 h 66"/>
                <a:gd name="T4" fmla="*/ 64 w 66"/>
                <a:gd name="T5" fmla="*/ 46 h 66"/>
                <a:gd name="T6" fmla="*/ 50 w 66"/>
                <a:gd name="T7" fmla="*/ 36 h 66"/>
                <a:gd name="T8" fmla="*/ 50 w 66"/>
                <a:gd name="T9" fmla="*/ 33 h 66"/>
                <a:gd name="T10" fmla="*/ 33 w 66"/>
                <a:gd name="T11" fmla="*/ 16 h 66"/>
                <a:gd name="T12" fmla="*/ 16 w 66"/>
                <a:gd name="T13" fmla="*/ 33 h 66"/>
                <a:gd name="T14" fmla="*/ 33 w 66"/>
                <a:gd name="T15" fmla="*/ 50 h 66"/>
                <a:gd name="T16" fmla="*/ 34 w 66"/>
                <a:gd name="T17" fmla="*/ 50 h 66"/>
                <a:gd name="T18" fmla="*/ 34 w 66"/>
                <a:gd name="T19" fmla="*/ 51 h 66"/>
                <a:gd name="T20" fmla="*/ 42 w 66"/>
                <a:gd name="T21" fmla="*/ 65 h 66"/>
                <a:gd name="T22" fmla="*/ 33 w 66"/>
                <a:gd name="T23" fmla="*/ 66 h 66"/>
                <a:gd name="T24" fmla="*/ 0 w 66"/>
                <a:gd name="T25" fmla="*/ 33 h 66"/>
                <a:gd name="T26" fmla="*/ 33 w 66"/>
                <a:gd name="T2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66">
                  <a:moveTo>
                    <a:pt x="33" y="0"/>
                  </a:moveTo>
                  <a:cubicBezTo>
                    <a:pt x="51" y="0"/>
                    <a:pt x="66" y="15"/>
                    <a:pt x="66" y="33"/>
                  </a:cubicBezTo>
                  <a:cubicBezTo>
                    <a:pt x="66" y="38"/>
                    <a:pt x="66" y="42"/>
                    <a:pt x="64" y="46"/>
                  </a:cubicBezTo>
                  <a:cubicBezTo>
                    <a:pt x="62" y="40"/>
                    <a:pt x="56" y="36"/>
                    <a:pt x="50" y="36"/>
                  </a:cubicBezTo>
                  <a:cubicBezTo>
                    <a:pt x="50" y="35"/>
                    <a:pt x="50" y="34"/>
                    <a:pt x="50" y="33"/>
                  </a:cubicBezTo>
                  <a:cubicBezTo>
                    <a:pt x="50" y="24"/>
                    <a:pt x="42" y="16"/>
                    <a:pt x="33" y="16"/>
                  </a:cubicBezTo>
                  <a:cubicBezTo>
                    <a:pt x="24" y="16"/>
                    <a:pt x="16" y="24"/>
                    <a:pt x="16" y="33"/>
                  </a:cubicBezTo>
                  <a:cubicBezTo>
                    <a:pt x="16" y="42"/>
                    <a:pt x="24" y="50"/>
                    <a:pt x="33" y="50"/>
                  </a:cubicBezTo>
                  <a:cubicBezTo>
                    <a:pt x="34" y="50"/>
                    <a:pt x="34" y="50"/>
                    <a:pt x="34" y="50"/>
                  </a:cubicBezTo>
                  <a:cubicBezTo>
                    <a:pt x="34" y="50"/>
                    <a:pt x="34" y="51"/>
                    <a:pt x="34" y="51"/>
                  </a:cubicBezTo>
                  <a:cubicBezTo>
                    <a:pt x="34" y="57"/>
                    <a:pt x="37" y="63"/>
                    <a:pt x="42" y="65"/>
                  </a:cubicBezTo>
                  <a:cubicBezTo>
                    <a:pt x="39" y="66"/>
                    <a:pt x="36" y="66"/>
                    <a:pt x="33" y="66"/>
                  </a:cubicBezTo>
                  <a:cubicBezTo>
                    <a:pt x="15" y="66"/>
                    <a:pt x="0" y="51"/>
                    <a:pt x="0" y="33"/>
                  </a:cubicBezTo>
                  <a:cubicBezTo>
                    <a:pt x="0" y="15"/>
                    <a:pt x="15" y="0"/>
                    <a:pt x="33" y="0"/>
                  </a:cubicBezTo>
                  <a:close/>
                </a:path>
              </a:pathLst>
            </a:custGeom>
            <a:solidFill>
              <a:schemeClr val="accent4"/>
            </a:solidFill>
            <a:ln w="4" cap="flat">
              <a:noFill/>
              <a:prstDash val="solid"/>
              <a:miter lim="800000"/>
              <a:headEnd/>
              <a:tailEnd/>
            </a:ln>
            <a:extLst/>
          </p:spPr>
          <p:txBody>
            <a:bodyPr vert="horz" wrap="square" lIns="121808" tIns="60905" rIns="121808" bIns="60905" numCol="1" anchor="t" anchorCtr="0" compatLnSpc="1">
              <a:prstTxWarp prst="textNoShape">
                <a:avLst/>
              </a:prstTxWarp>
            </a:bodyPr>
            <a:lstStyle/>
            <a:p>
              <a:endParaRPr lang="zh-CN" altLang="en-US" sz="1867" b="1"/>
            </a:p>
          </p:txBody>
        </p:sp>
        <p:sp>
          <p:nvSpPr>
            <p:cNvPr id="23" name="Freeform 35"/>
            <p:cNvSpPr>
              <a:spLocks/>
            </p:cNvSpPr>
            <p:nvPr/>
          </p:nvSpPr>
          <p:spPr bwMode="auto">
            <a:xfrm>
              <a:off x="9521570" y="4469169"/>
              <a:ext cx="1362315" cy="1382956"/>
            </a:xfrm>
            <a:custGeom>
              <a:avLst/>
              <a:gdLst>
                <a:gd name="T0" fmla="*/ 33 w 66"/>
                <a:gd name="T1" fmla="*/ 67 h 67"/>
                <a:gd name="T2" fmla="*/ 66 w 66"/>
                <a:gd name="T3" fmla="*/ 33 h 67"/>
                <a:gd name="T4" fmla="*/ 64 w 66"/>
                <a:gd name="T5" fmla="*/ 20 h 67"/>
                <a:gd name="T6" fmla="*/ 50 w 66"/>
                <a:gd name="T7" fmla="*/ 30 h 67"/>
                <a:gd name="T8" fmla="*/ 50 w 66"/>
                <a:gd name="T9" fmla="*/ 33 h 67"/>
                <a:gd name="T10" fmla="*/ 33 w 66"/>
                <a:gd name="T11" fmla="*/ 50 h 67"/>
                <a:gd name="T12" fmla="*/ 16 w 66"/>
                <a:gd name="T13" fmla="*/ 33 h 67"/>
                <a:gd name="T14" fmla="*/ 33 w 66"/>
                <a:gd name="T15" fmla="*/ 17 h 67"/>
                <a:gd name="T16" fmla="*/ 34 w 66"/>
                <a:gd name="T17" fmla="*/ 17 h 67"/>
                <a:gd name="T18" fmla="*/ 34 w 66"/>
                <a:gd name="T19" fmla="*/ 15 h 67"/>
                <a:gd name="T20" fmla="*/ 42 w 66"/>
                <a:gd name="T21" fmla="*/ 1 h 67"/>
                <a:gd name="T22" fmla="*/ 33 w 66"/>
                <a:gd name="T23" fmla="*/ 0 h 67"/>
                <a:gd name="T24" fmla="*/ 0 w 66"/>
                <a:gd name="T25" fmla="*/ 33 h 67"/>
                <a:gd name="T26" fmla="*/ 33 w 66"/>
                <a:gd name="T2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67">
                  <a:moveTo>
                    <a:pt x="33" y="67"/>
                  </a:moveTo>
                  <a:cubicBezTo>
                    <a:pt x="51" y="67"/>
                    <a:pt x="66" y="52"/>
                    <a:pt x="66" y="33"/>
                  </a:cubicBezTo>
                  <a:cubicBezTo>
                    <a:pt x="66" y="29"/>
                    <a:pt x="66" y="24"/>
                    <a:pt x="64" y="20"/>
                  </a:cubicBezTo>
                  <a:cubicBezTo>
                    <a:pt x="62" y="26"/>
                    <a:pt x="56" y="30"/>
                    <a:pt x="50" y="30"/>
                  </a:cubicBezTo>
                  <a:cubicBezTo>
                    <a:pt x="50" y="31"/>
                    <a:pt x="50" y="32"/>
                    <a:pt x="50" y="33"/>
                  </a:cubicBezTo>
                  <a:cubicBezTo>
                    <a:pt x="50" y="43"/>
                    <a:pt x="42" y="50"/>
                    <a:pt x="33" y="50"/>
                  </a:cubicBezTo>
                  <a:cubicBezTo>
                    <a:pt x="24" y="50"/>
                    <a:pt x="16" y="43"/>
                    <a:pt x="16" y="33"/>
                  </a:cubicBezTo>
                  <a:cubicBezTo>
                    <a:pt x="16" y="24"/>
                    <a:pt x="24" y="17"/>
                    <a:pt x="33" y="17"/>
                  </a:cubicBezTo>
                  <a:cubicBezTo>
                    <a:pt x="34" y="17"/>
                    <a:pt x="34" y="17"/>
                    <a:pt x="34" y="17"/>
                  </a:cubicBezTo>
                  <a:cubicBezTo>
                    <a:pt x="34" y="16"/>
                    <a:pt x="34" y="16"/>
                    <a:pt x="34" y="15"/>
                  </a:cubicBezTo>
                  <a:cubicBezTo>
                    <a:pt x="34" y="9"/>
                    <a:pt x="37" y="4"/>
                    <a:pt x="42" y="1"/>
                  </a:cubicBezTo>
                  <a:cubicBezTo>
                    <a:pt x="39" y="0"/>
                    <a:pt x="36" y="0"/>
                    <a:pt x="33" y="0"/>
                  </a:cubicBezTo>
                  <a:cubicBezTo>
                    <a:pt x="15" y="0"/>
                    <a:pt x="0" y="15"/>
                    <a:pt x="0" y="33"/>
                  </a:cubicBezTo>
                  <a:cubicBezTo>
                    <a:pt x="0" y="52"/>
                    <a:pt x="15" y="67"/>
                    <a:pt x="33" y="67"/>
                  </a:cubicBezTo>
                  <a:close/>
                </a:path>
              </a:pathLst>
            </a:custGeom>
            <a:solidFill>
              <a:srgbClr val="01E2BC"/>
            </a:solidFill>
            <a:ln w="4" cap="flat">
              <a:noFill/>
              <a:prstDash val="solid"/>
              <a:miter lim="800000"/>
              <a:headEnd/>
              <a:tailEnd/>
            </a:ln>
            <a:extLst/>
          </p:spPr>
          <p:txBody>
            <a:bodyPr vert="horz" wrap="square" lIns="121808" tIns="60905" rIns="121808" bIns="60905" numCol="1" anchor="t" anchorCtr="0" compatLnSpc="1">
              <a:prstTxWarp prst="textNoShape">
                <a:avLst/>
              </a:prstTxWarp>
            </a:bodyPr>
            <a:lstStyle/>
            <a:p>
              <a:endParaRPr lang="zh-CN" altLang="en-US" sz="1867" b="1"/>
            </a:p>
          </p:txBody>
        </p:sp>
        <p:sp>
          <p:nvSpPr>
            <p:cNvPr id="24" name="Freeform 37"/>
            <p:cNvSpPr>
              <a:spLocks/>
            </p:cNvSpPr>
            <p:nvPr/>
          </p:nvSpPr>
          <p:spPr bwMode="auto">
            <a:xfrm>
              <a:off x="11110936" y="2931414"/>
              <a:ext cx="1382957" cy="1372639"/>
            </a:xfrm>
            <a:custGeom>
              <a:avLst/>
              <a:gdLst>
                <a:gd name="T0" fmla="*/ 34 w 67"/>
                <a:gd name="T1" fmla="*/ 0 h 66"/>
                <a:gd name="T2" fmla="*/ 0 w 67"/>
                <a:gd name="T3" fmla="*/ 33 h 66"/>
                <a:gd name="T4" fmla="*/ 3 w 67"/>
                <a:gd name="T5" fmla="*/ 46 h 66"/>
                <a:gd name="T6" fmla="*/ 17 w 67"/>
                <a:gd name="T7" fmla="*/ 36 h 66"/>
                <a:gd name="T8" fmla="*/ 17 w 67"/>
                <a:gd name="T9" fmla="*/ 33 h 66"/>
                <a:gd name="T10" fmla="*/ 34 w 67"/>
                <a:gd name="T11" fmla="*/ 16 h 66"/>
                <a:gd name="T12" fmla="*/ 51 w 67"/>
                <a:gd name="T13" fmla="*/ 33 h 66"/>
                <a:gd name="T14" fmla="*/ 34 w 67"/>
                <a:gd name="T15" fmla="*/ 50 h 66"/>
                <a:gd name="T16" fmla="*/ 33 w 67"/>
                <a:gd name="T17" fmla="*/ 50 h 66"/>
                <a:gd name="T18" fmla="*/ 33 w 67"/>
                <a:gd name="T19" fmla="*/ 51 h 66"/>
                <a:gd name="T20" fmla="*/ 24 w 67"/>
                <a:gd name="T21" fmla="*/ 65 h 66"/>
                <a:gd name="T22" fmla="*/ 34 w 67"/>
                <a:gd name="T23" fmla="*/ 66 h 66"/>
                <a:gd name="T24" fmla="*/ 67 w 67"/>
                <a:gd name="T25" fmla="*/ 33 h 66"/>
                <a:gd name="T26" fmla="*/ 34 w 67"/>
                <a:gd name="T2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66">
                  <a:moveTo>
                    <a:pt x="34" y="0"/>
                  </a:moveTo>
                  <a:cubicBezTo>
                    <a:pt x="15" y="0"/>
                    <a:pt x="0" y="15"/>
                    <a:pt x="0" y="33"/>
                  </a:cubicBezTo>
                  <a:cubicBezTo>
                    <a:pt x="0" y="38"/>
                    <a:pt x="1" y="42"/>
                    <a:pt x="3" y="46"/>
                  </a:cubicBezTo>
                  <a:cubicBezTo>
                    <a:pt x="5" y="40"/>
                    <a:pt x="11" y="36"/>
                    <a:pt x="17" y="36"/>
                  </a:cubicBezTo>
                  <a:cubicBezTo>
                    <a:pt x="17" y="35"/>
                    <a:pt x="17" y="34"/>
                    <a:pt x="17" y="33"/>
                  </a:cubicBezTo>
                  <a:cubicBezTo>
                    <a:pt x="17" y="24"/>
                    <a:pt x="24" y="16"/>
                    <a:pt x="34" y="16"/>
                  </a:cubicBezTo>
                  <a:cubicBezTo>
                    <a:pt x="43" y="16"/>
                    <a:pt x="51" y="24"/>
                    <a:pt x="51" y="33"/>
                  </a:cubicBezTo>
                  <a:cubicBezTo>
                    <a:pt x="51" y="42"/>
                    <a:pt x="43" y="50"/>
                    <a:pt x="34" y="50"/>
                  </a:cubicBezTo>
                  <a:cubicBezTo>
                    <a:pt x="33" y="50"/>
                    <a:pt x="33" y="50"/>
                    <a:pt x="33" y="50"/>
                  </a:cubicBezTo>
                  <a:cubicBezTo>
                    <a:pt x="33" y="50"/>
                    <a:pt x="33" y="51"/>
                    <a:pt x="33" y="51"/>
                  </a:cubicBezTo>
                  <a:cubicBezTo>
                    <a:pt x="33" y="57"/>
                    <a:pt x="29" y="63"/>
                    <a:pt x="24" y="65"/>
                  </a:cubicBezTo>
                  <a:cubicBezTo>
                    <a:pt x="27" y="66"/>
                    <a:pt x="30" y="66"/>
                    <a:pt x="34" y="66"/>
                  </a:cubicBezTo>
                  <a:cubicBezTo>
                    <a:pt x="52" y="66"/>
                    <a:pt x="67" y="51"/>
                    <a:pt x="67" y="33"/>
                  </a:cubicBezTo>
                  <a:cubicBezTo>
                    <a:pt x="67" y="15"/>
                    <a:pt x="52" y="0"/>
                    <a:pt x="34" y="0"/>
                  </a:cubicBezTo>
                  <a:close/>
                </a:path>
              </a:pathLst>
            </a:custGeom>
            <a:solidFill>
              <a:schemeClr val="accent1"/>
            </a:solidFill>
            <a:ln w="4" cap="flat">
              <a:noFill/>
              <a:prstDash val="solid"/>
              <a:miter lim="800000"/>
              <a:headEnd/>
              <a:tailEnd/>
            </a:ln>
            <a:extLst/>
          </p:spPr>
          <p:txBody>
            <a:bodyPr vert="horz" wrap="square" lIns="121808" tIns="60905" rIns="121808" bIns="60905" numCol="1" anchor="t" anchorCtr="0" compatLnSpc="1">
              <a:prstTxWarp prst="textNoShape">
                <a:avLst/>
              </a:prstTxWarp>
            </a:bodyPr>
            <a:lstStyle/>
            <a:p>
              <a:endParaRPr lang="zh-CN" altLang="en-US" sz="1867" b="1"/>
            </a:p>
          </p:txBody>
        </p:sp>
        <p:sp>
          <p:nvSpPr>
            <p:cNvPr id="25" name="Freeform 39"/>
            <p:cNvSpPr>
              <a:spLocks/>
            </p:cNvSpPr>
            <p:nvPr/>
          </p:nvSpPr>
          <p:spPr bwMode="auto">
            <a:xfrm>
              <a:off x="11110936" y="4469169"/>
              <a:ext cx="1382957" cy="1382956"/>
            </a:xfrm>
            <a:custGeom>
              <a:avLst/>
              <a:gdLst>
                <a:gd name="T0" fmla="*/ 34 w 67"/>
                <a:gd name="T1" fmla="*/ 67 h 67"/>
                <a:gd name="T2" fmla="*/ 0 w 67"/>
                <a:gd name="T3" fmla="*/ 33 h 67"/>
                <a:gd name="T4" fmla="*/ 3 w 67"/>
                <a:gd name="T5" fmla="*/ 20 h 67"/>
                <a:gd name="T6" fmla="*/ 17 w 67"/>
                <a:gd name="T7" fmla="*/ 30 h 67"/>
                <a:gd name="T8" fmla="*/ 17 w 67"/>
                <a:gd name="T9" fmla="*/ 33 h 67"/>
                <a:gd name="T10" fmla="*/ 34 w 67"/>
                <a:gd name="T11" fmla="*/ 50 h 67"/>
                <a:gd name="T12" fmla="*/ 51 w 67"/>
                <a:gd name="T13" fmla="*/ 33 h 67"/>
                <a:gd name="T14" fmla="*/ 34 w 67"/>
                <a:gd name="T15" fmla="*/ 17 h 67"/>
                <a:gd name="T16" fmla="*/ 33 w 67"/>
                <a:gd name="T17" fmla="*/ 17 h 67"/>
                <a:gd name="T18" fmla="*/ 33 w 67"/>
                <a:gd name="T19" fmla="*/ 15 h 67"/>
                <a:gd name="T20" fmla="*/ 24 w 67"/>
                <a:gd name="T21" fmla="*/ 1 h 67"/>
                <a:gd name="T22" fmla="*/ 34 w 67"/>
                <a:gd name="T23" fmla="*/ 0 h 67"/>
                <a:gd name="T24" fmla="*/ 67 w 67"/>
                <a:gd name="T25" fmla="*/ 33 h 67"/>
                <a:gd name="T26" fmla="*/ 34 w 67"/>
                <a:gd name="T2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67">
                  <a:moveTo>
                    <a:pt x="34" y="67"/>
                  </a:moveTo>
                  <a:cubicBezTo>
                    <a:pt x="15" y="67"/>
                    <a:pt x="0" y="52"/>
                    <a:pt x="0" y="33"/>
                  </a:cubicBezTo>
                  <a:cubicBezTo>
                    <a:pt x="0" y="29"/>
                    <a:pt x="1" y="24"/>
                    <a:pt x="3" y="20"/>
                  </a:cubicBezTo>
                  <a:cubicBezTo>
                    <a:pt x="5" y="26"/>
                    <a:pt x="11" y="30"/>
                    <a:pt x="17" y="30"/>
                  </a:cubicBezTo>
                  <a:cubicBezTo>
                    <a:pt x="17" y="31"/>
                    <a:pt x="17" y="32"/>
                    <a:pt x="17" y="33"/>
                  </a:cubicBezTo>
                  <a:cubicBezTo>
                    <a:pt x="17" y="43"/>
                    <a:pt x="24" y="50"/>
                    <a:pt x="34" y="50"/>
                  </a:cubicBezTo>
                  <a:cubicBezTo>
                    <a:pt x="43" y="50"/>
                    <a:pt x="51" y="43"/>
                    <a:pt x="51" y="33"/>
                  </a:cubicBezTo>
                  <a:cubicBezTo>
                    <a:pt x="51" y="24"/>
                    <a:pt x="43" y="17"/>
                    <a:pt x="34" y="17"/>
                  </a:cubicBezTo>
                  <a:cubicBezTo>
                    <a:pt x="33" y="17"/>
                    <a:pt x="33" y="17"/>
                    <a:pt x="33" y="17"/>
                  </a:cubicBezTo>
                  <a:cubicBezTo>
                    <a:pt x="33" y="16"/>
                    <a:pt x="33" y="16"/>
                    <a:pt x="33" y="15"/>
                  </a:cubicBezTo>
                  <a:cubicBezTo>
                    <a:pt x="33" y="9"/>
                    <a:pt x="29" y="4"/>
                    <a:pt x="24" y="1"/>
                  </a:cubicBezTo>
                  <a:cubicBezTo>
                    <a:pt x="27" y="0"/>
                    <a:pt x="30" y="0"/>
                    <a:pt x="34" y="0"/>
                  </a:cubicBezTo>
                  <a:cubicBezTo>
                    <a:pt x="52" y="0"/>
                    <a:pt x="67" y="15"/>
                    <a:pt x="67" y="33"/>
                  </a:cubicBezTo>
                  <a:cubicBezTo>
                    <a:pt x="67" y="52"/>
                    <a:pt x="52" y="67"/>
                    <a:pt x="34" y="67"/>
                  </a:cubicBezTo>
                  <a:close/>
                </a:path>
              </a:pathLst>
            </a:custGeom>
            <a:solidFill>
              <a:srgbClr val="01E2BC"/>
            </a:solidFill>
            <a:ln w="4" cap="flat">
              <a:noFill/>
              <a:prstDash val="solid"/>
              <a:miter lim="800000"/>
              <a:headEnd/>
              <a:tailEnd/>
            </a:ln>
            <a:extLst/>
          </p:spPr>
          <p:txBody>
            <a:bodyPr vert="horz" wrap="square" lIns="121808" tIns="60905" rIns="121808" bIns="60905" numCol="1" anchor="t" anchorCtr="0" compatLnSpc="1">
              <a:prstTxWarp prst="textNoShape">
                <a:avLst/>
              </a:prstTxWarp>
            </a:bodyPr>
            <a:lstStyle/>
            <a:p>
              <a:endParaRPr lang="zh-CN" altLang="en-US" sz="1867" b="1"/>
            </a:p>
          </p:txBody>
        </p:sp>
        <p:grpSp>
          <p:nvGrpSpPr>
            <p:cNvPr id="4" name="组合 25"/>
            <p:cNvGrpSpPr/>
            <p:nvPr/>
          </p:nvGrpSpPr>
          <p:grpSpPr>
            <a:xfrm>
              <a:off x="10264647" y="3726102"/>
              <a:ext cx="617239" cy="536670"/>
              <a:chOff x="5481877" y="3723806"/>
              <a:chExt cx="617239" cy="536669"/>
            </a:xfrm>
            <a:solidFill>
              <a:srgbClr val="7C3D67"/>
            </a:solidFill>
          </p:grpSpPr>
          <p:sp>
            <p:nvSpPr>
              <p:cNvPr id="36" name="Oval 32"/>
              <p:cNvSpPr>
                <a:spLocks noChangeArrowheads="1"/>
              </p:cNvSpPr>
              <p:nvPr/>
            </p:nvSpPr>
            <p:spPr bwMode="auto">
              <a:xfrm>
                <a:off x="5481877" y="3723806"/>
                <a:ext cx="536669" cy="536669"/>
              </a:xfrm>
              <a:prstGeom prst="ellipse">
                <a:avLst/>
              </a:pr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1867" b="1" dirty="0"/>
              </a:p>
            </p:txBody>
          </p:sp>
          <p:sp>
            <p:nvSpPr>
              <p:cNvPr id="37" name="Oval 33"/>
              <p:cNvSpPr>
                <a:spLocks noChangeArrowheads="1"/>
              </p:cNvSpPr>
              <p:nvPr/>
            </p:nvSpPr>
            <p:spPr bwMode="auto">
              <a:xfrm>
                <a:off x="5481877" y="3723806"/>
                <a:ext cx="536669" cy="536669"/>
              </a:xfrm>
              <a:prstGeom prst="ellipse">
                <a:avLst/>
              </a:prstGeom>
              <a:solidFill>
                <a:schemeClr val="accent4"/>
              </a:solidFill>
              <a:ln w="4" cap="flat">
                <a:no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sz="1867" b="1"/>
              </a:p>
            </p:txBody>
          </p:sp>
          <p:sp>
            <p:nvSpPr>
              <p:cNvPr id="38" name="TextBox 20"/>
              <p:cNvSpPr txBox="1"/>
              <p:nvPr/>
            </p:nvSpPr>
            <p:spPr>
              <a:xfrm>
                <a:off x="5516319" y="3774002"/>
                <a:ext cx="582797" cy="438899"/>
              </a:xfrm>
              <a:prstGeom prst="rect">
                <a:avLst/>
              </a:prstGeom>
              <a:noFill/>
            </p:spPr>
            <p:txBody>
              <a:bodyPr wrap="square" rtlCol="0">
                <a:spAutoFit/>
              </a:bodyPr>
              <a:lstStyle/>
              <a:p>
                <a:r>
                  <a:rPr lang="en-US" altLang="zh-CN" sz="2133" spc="-151" dirty="0">
                    <a:solidFill>
                      <a:schemeClr val="bg1"/>
                    </a:solidFill>
                    <a:latin typeface="方正大黑_GBK" pitchFamily="65" charset="-122"/>
                    <a:ea typeface="方正大黑_GBK" pitchFamily="65" charset="-122"/>
                  </a:rPr>
                  <a:t>01</a:t>
                </a:r>
                <a:endParaRPr lang="zh-CN" altLang="en-US" sz="2133" spc="-151" dirty="0">
                  <a:solidFill>
                    <a:schemeClr val="bg1"/>
                  </a:solidFill>
                  <a:latin typeface="方正大黑_GBK" pitchFamily="65" charset="-122"/>
                  <a:ea typeface="方正大黑_GBK" pitchFamily="65" charset="-122"/>
                </a:endParaRPr>
              </a:p>
            </p:txBody>
          </p:sp>
        </p:grpSp>
        <p:grpSp>
          <p:nvGrpSpPr>
            <p:cNvPr id="8" name="组合 26"/>
            <p:cNvGrpSpPr/>
            <p:nvPr/>
          </p:nvGrpSpPr>
          <p:grpSpPr>
            <a:xfrm>
              <a:off x="11193502" y="3726102"/>
              <a:ext cx="608913" cy="536670"/>
              <a:chOff x="6410728" y="3723806"/>
              <a:chExt cx="608913" cy="536669"/>
            </a:xfrm>
            <a:solidFill>
              <a:srgbClr val="DF6282"/>
            </a:solidFill>
          </p:grpSpPr>
          <p:sp>
            <p:nvSpPr>
              <p:cNvPr id="34" name="Oval 38"/>
              <p:cNvSpPr>
                <a:spLocks noChangeArrowheads="1"/>
              </p:cNvSpPr>
              <p:nvPr/>
            </p:nvSpPr>
            <p:spPr bwMode="auto">
              <a:xfrm>
                <a:off x="6410728" y="3723806"/>
                <a:ext cx="536669" cy="536669"/>
              </a:xfrm>
              <a:prstGeom prst="ellipse">
                <a:avLst/>
              </a:prstGeom>
              <a:solidFill>
                <a:schemeClr val="accent1"/>
              </a:solidFill>
              <a:ln w="4" cap="flat">
                <a:no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sz="1867" b="1"/>
              </a:p>
            </p:txBody>
          </p:sp>
          <p:sp>
            <p:nvSpPr>
              <p:cNvPr id="35" name="TextBox 23"/>
              <p:cNvSpPr txBox="1"/>
              <p:nvPr/>
            </p:nvSpPr>
            <p:spPr>
              <a:xfrm>
                <a:off x="6436843" y="3774006"/>
                <a:ext cx="582798" cy="438899"/>
              </a:xfrm>
              <a:prstGeom prst="rect">
                <a:avLst/>
              </a:prstGeom>
              <a:noFill/>
            </p:spPr>
            <p:txBody>
              <a:bodyPr wrap="square" rtlCol="0">
                <a:spAutoFit/>
              </a:bodyPr>
              <a:lstStyle/>
              <a:p>
                <a:r>
                  <a:rPr lang="en-US" altLang="zh-CN" sz="2133" spc="-151" dirty="0">
                    <a:solidFill>
                      <a:schemeClr val="bg1"/>
                    </a:solidFill>
                    <a:latin typeface="方正大黑_GBK" pitchFamily="65" charset="-122"/>
                    <a:ea typeface="方正大黑_GBK" pitchFamily="65" charset="-122"/>
                  </a:rPr>
                  <a:t>02</a:t>
                </a:r>
                <a:endParaRPr lang="zh-CN" altLang="en-US" sz="2133" spc="-151" dirty="0">
                  <a:solidFill>
                    <a:schemeClr val="bg1"/>
                  </a:solidFill>
                  <a:latin typeface="方正大黑_GBK" pitchFamily="65" charset="-122"/>
                  <a:ea typeface="方正大黑_GBK" pitchFamily="65" charset="-122"/>
                </a:endParaRPr>
              </a:p>
            </p:txBody>
          </p:sp>
        </p:grpSp>
        <p:grpSp>
          <p:nvGrpSpPr>
            <p:cNvPr id="20" name="组合 27"/>
            <p:cNvGrpSpPr/>
            <p:nvPr/>
          </p:nvGrpSpPr>
          <p:grpSpPr>
            <a:xfrm>
              <a:off x="11193502" y="4510459"/>
              <a:ext cx="608913" cy="536669"/>
              <a:chOff x="6410728" y="4508169"/>
              <a:chExt cx="608913" cy="536669"/>
            </a:xfrm>
            <a:solidFill>
              <a:srgbClr val="7C3D67"/>
            </a:solidFill>
          </p:grpSpPr>
          <p:sp>
            <p:nvSpPr>
              <p:cNvPr id="32" name="Oval 40"/>
              <p:cNvSpPr>
                <a:spLocks noChangeArrowheads="1"/>
              </p:cNvSpPr>
              <p:nvPr/>
            </p:nvSpPr>
            <p:spPr bwMode="auto">
              <a:xfrm>
                <a:off x="6410728" y="4508169"/>
                <a:ext cx="536669" cy="536669"/>
              </a:xfrm>
              <a:prstGeom prst="ellipse">
                <a:avLst/>
              </a:prstGeom>
              <a:solidFill>
                <a:schemeClr val="accent2"/>
              </a:solidFill>
              <a:ln w="4" cap="flat">
                <a:no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sz="1867" b="1"/>
              </a:p>
            </p:txBody>
          </p:sp>
          <p:sp>
            <p:nvSpPr>
              <p:cNvPr id="33" name="TextBox 26"/>
              <p:cNvSpPr txBox="1"/>
              <p:nvPr/>
            </p:nvSpPr>
            <p:spPr>
              <a:xfrm>
                <a:off x="6436843" y="4545670"/>
                <a:ext cx="582798" cy="438900"/>
              </a:xfrm>
              <a:prstGeom prst="rect">
                <a:avLst/>
              </a:prstGeom>
              <a:noFill/>
            </p:spPr>
            <p:txBody>
              <a:bodyPr wrap="square" rtlCol="0">
                <a:spAutoFit/>
              </a:bodyPr>
              <a:lstStyle/>
              <a:p>
                <a:r>
                  <a:rPr lang="en-US" altLang="zh-CN" sz="2133" spc="-151" dirty="0">
                    <a:solidFill>
                      <a:schemeClr val="bg1"/>
                    </a:solidFill>
                    <a:latin typeface="方正大黑_GBK" pitchFamily="65" charset="-122"/>
                    <a:ea typeface="方正大黑_GBK" pitchFamily="65" charset="-122"/>
                  </a:rPr>
                  <a:t>03</a:t>
                </a:r>
                <a:endParaRPr lang="zh-CN" altLang="en-US" sz="2133" spc="-151" dirty="0">
                  <a:solidFill>
                    <a:schemeClr val="bg1"/>
                  </a:solidFill>
                  <a:latin typeface="方正大黑_GBK" pitchFamily="65" charset="-122"/>
                  <a:ea typeface="方正大黑_GBK" pitchFamily="65" charset="-122"/>
                </a:endParaRPr>
              </a:p>
            </p:txBody>
          </p:sp>
        </p:grpSp>
        <p:grpSp>
          <p:nvGrpSpPr>
            <p:cNvPr id="26" name="组合 28"/>
            <p:cNvGrpSpPr/>
            <p:nvPr/>
          </p:nvGrpSpPr>
          <p:grpSpPr>
            <a:xfrm>
              <a:off x="10264651" y="4510459"/>
              <a:ext cx="607823" cy="536669"/>
              <a:chOff x="5481877" y="4508169"/>
              <a:chExt cx="607824" cy="536669"/>
            </a:xfrm>
            <a:solidFill>
              <a:srgbClr val="DF6282"/>
            </a:solidFill>
          </p:grpSpPr>
          <p:sp>
            <p:nvSpPr>
              <p:cNvPr id="30" name="Oval 36"/>
              <p:cNvSpPr>
                <a:spLocks noChangeArrowheads="1"/>
              </p:cNvSpPr>
              <p:nvPr/>
            </p:nvSpPr>
            <p:spPr bwMode="auto">
              <a:xfrm>
                <a:off x="5481877" y="4508169"/>
                <a:ext cx="536669" cy="536669"/>
              </a:xfrm>
              <a:prstGeom prst="ellipse">
                <a:avLst/>
              </a:prstGeom>
              <a:solidFill>
                <a:schemeClr val="accent3"/>
              </a:solidFill>
              <a:ln w="4" cap="flat">
                <a:no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sz="1867" b="1"/>
              </a:p>
            </p:txBody>
          </p:sp>
          <p:sp>
            <p:nvSpPr>
              <p:cNvPr id="31" name="TextBox 29"/>
              <p:cNvSpPr txBox="1"/>
              <p:nvPr/>
            </p:nvSpPr>
            <p:spPr>
              <a:xfrm>
                <a:off x="5506902" y="4545670"/>
                <a:ext cx="582799" cy="438900"/>
              </a:xfrm>
              <a:prstGeom prst="rect">
                <a:avLst/>
              </a:prstGeom>
              <a:noFill/>
            </p:spPr>
            <p:txBody>
              <a:bodyPr wrap="square" rtlCol="0">
                <a:spAutoFit/>
              </a:bodyPr>
              <a:lstStyle/>
              <a:p>
                <a:r>
                  <a:rPr lang="en-US" altLang="zh-CN" sz="2133" spc="-151" dirty="0">
                    <a:solidFill>
                      <a:schemeClr val="bg1"/>
                    </a:solidFill>
                    <a:latin typeface="方正大黑_GBK" pitchFamily="65" charset="-122"/>
                    <a:ea typeface="方正大黑_GBK" pitchFamily="65" charset="-122"/>
                  </a:rPr>
                  <a:t>04</a:t>
                </a:r>
                <a:endParaRPr lang="zh-CN" altLang="en-US" sz="2133" spc="-151" dirty="0">
                  <a:solidFill>
                    <a:schemeClr val="bg1"/>
                  </a:solidFill>
                  <a:latin typeface="方正大黑_GBK" pitchFamily="65" charset="-122"/>
                  <a:ea typeface="方正大黑_GBK" pitchFamily="65" charset="-122"/>
                </a:endParaRPr>
              </a:p>
            </p:txBody>
          </p:sp>
        </p:grpSp>
      </p:grpSp>
      <p:grpSp>
        <p:nvGrpSpPr>
          <p:cNvPr id="39" name="组合 38">
            <a:extLst>
              <a:ext uri="{FF2B5EF4-FFF2-40B4-BE49-F238E27FC236}">
                <a16:creationId xmlns:a16="http://schemas.microsoft.com/office/drawing/2014/main" id="{0CE92ED4-416E-4A95-94F2-95FF34097912}"/>
              </a:ext>
            </a:extLst>
          </p:cNvPr>
          <p:cNvGrpSpPr/>
          <p:nvPr/>
        </p:nvGrpSpPr>
        <p:grpSpPr>
          <a:xfrm>
            <a:off x="158392" y="198952"/>
            <a:ext cx="528636" cy="528636"/>
            <a:chOff x="590549" y="247651"/>
            <a:chExt cx="666750" cy="666750"/>
          </a:xfrm>
        </p:grpSpPr>
        <p:sp>
          <p:nvSpPr>
            <p:cNvPr id="40" name="任意多边形 7">
              <a:extLst>
                <a:ext uri="{FF2B5EF4-FFF2-40B4-BE49-F238E27FC236}">
                  <a16:creationId xmlns:a16="http://schemas.microsoft.com/office/drawing/2014/main" id="{C8E6D2A4-9E53-4563-9D8F-64CD13FE41E4}"/>
                </a:ext>
              </a:extLst>
            </p:cNvPr>
            <p:cNvSpPr/>
            <p:nvPr userDrawn="1"/>
          </p:nvSpPr>
          <p:spPr>
            <a:xfrm rot="10800000" flipV="1">
              <a:off x="590549" y="247651"/>
              <a:ext cx="666750" cy="666750"/>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2A979C"/>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sp>
          <p:nvSpPr>
            <p:cNvPr id="41" name="任意多边形 14">
              <a:extLst>
                <a:ext uri="{FF2B5EF4-FFF2-40B4-BE49-F238E27FC236}">
                  <a16:creationId xmlns:a16="http://schemas.microsoft.com/office/drawing/2014/main" id="{2F9BE786-DC18-4A69-AE49-795FDFD231E8}"/>
                </a:ext>
              </a:extLst>
            </p:cNvPr>
            <p:cNvSpPr/>
            <p:nvPr userDrawn="1"/>
          </p:nvSpPr>
          <p:spPr>
            <a:xfrm rot="10800000" flipV="1">
              <a:off x="919162" y="576264"/>
              <a:ext cx="338136" cy="338136"/>
            </a:xfrm>
            <a:custGeom>
              <a:avLst/>
              <a:gdLst>
                <a:gd name="connsiteX0" fmla="*/ 0 w 6400799"/>
                <a:gd name="connsiteY0" fmla="*/ 0 h 6400799"/>
                <a:gd name="connsiteX1" fmla="*/ 6400799 w 6400799"/>
                <a:gd name="connsiteY1" fmla="*/ 6400799 h 6400799"/>
                <a:gd name="connsiteX2" fmla="*/ 0 w 6400799"/>
                <a:gd name="connsiteY2" fmla="*/ 6400799 h 6400799"/>
              </a:gdLst>
              <a:ahLst/>
              <a:cxnLst>
                <a:cxn ang="0">
                  <a:pos x="connsiteX0" y="connsiteY0"/>
                </a:cxn>
                <a:cxn ang="0">
                  <a:pos x="connsiteX1" y="connsiteY1"/>
                </a:cxn>
                <a:cxn ang="0">
                  <a:pos x="connsiteX2" y="connsiteY2"/>
                </a:cxn>
              </a:cxnLst>
              <a:rect l="l" t="t" r="r" b="b"/>
              <a:pathLst>
                <a:path w="6400799" h="6400799">
                  <a:moveTo>
                    <a:pt x="0" y="0"/>
                  </a:moveTo>
                  <a:lnTo>
                    <a:pt x="6400799" y="6400799"/>
                  </a:lnTo>
                  <a:lnTo>
                    <a:pt x="0" y="6400799"/>
                  </a:lnTo>
                  <a:close/>
                </a:path>
              </a:pathLst>
            </a:custGeom>
            <a:solidFill>
              <a:srgbClr val="34C5CA"/>
            </a:solidFill>
            <a:ln>
              <a:noFill/>
            </a:ln>
            <a:effectLst>
              <a:outerShdw blurRad="419100" dist="38100" dir="16200000" sx="62000" sy="62000" rotWithShape="0">
                <a:prstClr val="black">
                  <a:alpha val="9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p>
          </p:txBody>
        </p:sp>
      </p:grpSp>
      <p:sp>
        <p:nvSpPr>
          <p:cNvPr id="42" name="Rectangle 13">
            <a:extLst>
              <a:ext uri="{FF2B5EF4-FFF2-40B4-BE49-F238E27FC236}">
                <a16:creationId xmlns:a16="http://schemas.microsoft.com/office/drawing/2014/main" id="{4964DDA5-5C15-4A07-99E5-0AD5C44BE432}"/>
              </a:ext>
            </a:extLst>
          </p:cNvPr>
          <p:cNvSpPr/>
          <p:nvPr/>
        </p:nvSpPr>
        <p:spPr bwMode="auto">
          <a:xfrm>
            <a:off x="797363" y="204367"/>
            <a:ext cx="5200650" cy="523220"/>
          </a:xfrm>
          <a:prstGeom prst="rect">
            <a:avLst/>
          </a:prstGeom>
        </p:spPr>
        <p:txBody>
          <a:bodyPr wrap="square">
            <a:spAutoFit/>
          </a:bodyPr>
          <a:lstStyle/>
          <a:p>
            <a:pPr fontAlgn="auto">
              <a:spcBef>
                <a:spcPts val="0"/>
              </a:spcBef>
              <a:spcAft>
                <a:spcPts val="0"/>
              </a:spcAft>
              <a:defRPr/>
            </a:pPr>
            <a:r>
              <a:rPr lang="zh-CN" altLang="en-US" sz="2800" spc="-300" dirty="0">
                <a:solidFill>
                  <a:srgbClr val="01E2BC"/>
                </a:solidFill>
                <a:latin typeface="+mj-ea"/>
                <a:ea typeface="+mj-ea"/>
                <a:cs typeface="Open Sans" pitchFamily="34" charset="0"/>
              </a:rPr>
              <a:t>明年工作计划</a:t>
            </a:r>
            <a:endParaRPr lang="id-ID" sz="2800" spc="-300" dirty="0">
              <a:solidFill>
                <a:srgbClr val="01E2BC"/>
              </a:solidFill>
              <a:latin typeface="+mj-ea"/>
              <a:ea typeface="+mj-ea"/>
              <a:cs typeface="Open Sans" pitchFamily="34" charset="0"/>
            </a:endParaRPr>
          </a:p>
        </p:txBody>
      </p:sp>
    </p:spTree>
    <p:extLst>
      <p:ext uri="{BB962C8B-B14F-4D97-AF65-F5344CB8AC3E}">
        <p14:creationId xmlns:p14="http://schemas.microsoft.com/office/powerpoint/2010/main" val="489208035"/>
      </p:ext>
    </p:extLst>
  </p:cSld>
  <p:clrMapOvr>
    <a:masterClrMapping/>
  </p:clrMapOvr>
  <mc:AlternateContent xmlns:mc="http://schemas.openxmlformats.org/markup-compatibility/2006" xmlns:p14="http://schemas.microsoft.com/office/powerpoint/2010/main">
    <mc:Choice Requires="p14">
      <p:transition spd="slow" p14:dur="1500" advClick="0" advTm="1000">
        <p14:gallery dir="l"/>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Effect transition="in" filter="fade">
                                      <p:cBhvr>
                                        <p:cTn id="45" dur="500"/>
                                        <p:tgtEl>
                                          <p:spTgt spid="16"/>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par>
                          <p:cTn id="50" fill="hold">
                            <p:stCondLst>
                              <p:cond delay="5000"/>
                            </p:stCondLst>
                            <p:childTnLst>
                              <p:par>
                                <p:cTn id="51" presetID="22" presetClass="entr" presetSubtype="8"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left)">
                                      <p:cBhvr>
                                        <p:cTn id="53" dur="500"/>
                                        <p:tgtEl>
                                          <p:spTgt spid="18"/>
                                        </p:tgtEl>
                                      </p:cBhvr>
                                    </p:animEffect>
                                  </p:childTnLst>
                                </p:cTn>
                              </p:par>
                            </p:childTnLst>
                          </p:cTn>
                        </p:par>
                        <p:par>
                          <p:cTn id="54" fill="hold">
                            <p:stCondLst>
                              <p:cond delay="5500"/>
                            </p:stCondLst>
                            <p:childTnLst>
                              <p:par>
                                <p:cTn id="55" presetID="53" presetClass="entr" presetSubtype="16"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par>
                                <p:cTn id="60" presetID="42" presetClass="entr" presetSubtype="0" fill="hold" nodeType="with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1000"/>
                                        <p:tgtEl>
                                          <p:spTgt spid="3"/>
                                        </p:tgtEl>
                                      </p:cBhvr>
                                    </p:animEffect>
                                    <p:anim calcmode="lin" valueType="num">
                                      <p:cBhvr>
                                        <p:cTn id="63" dur="1000" fill="hold"/>
                                        <p:tgtEl>
                                          <p:spTgt spid="3"/>
                                        </p:tgtEl>
                                        <p:attrNameLst>
                                          <p:attrName>ppt_x</p:attrName>
                                        </p:attrNameLst>
                                      </p:cBhvr>
                                      <p:tavLst>
                                        <p:tav tm="0">
                                          <p:val>
                                            <p:strVal val="#ppt_x"/>
                                          </p:val>
                                        </p:tav>
                                        <p:tav tm="100000">
                                          <p:val>
                                            <p:strVal val="#ppt_x"/>
                                          </p:val>
                                        </p:tav>
                                      </p:tavLst>
                                    </p:anim>
                                    <p:anim calcmode="lin" valueType="num">
                                      <p:cBhvr>
                                        <p:cTn id="64" dur="1000" fill="hold"/>
                                        <p:tgtEl>
                                          <p:spTgt spid="3"/>
                                        </p:tgtEl>
                                        <p:attrNameLst>
                                          <p:attrName>ppt_y</p:attrName>
                                        </p:attrNameLst>
                                      </p:cBhvr>
                                      <p:tavLst>
                                        <p:tav tm="0">
                                          <p:val>
                                            <p:strVal val="#ppt_y+.1"/>
                                          </p:val>
                                        </p:tav>
                                        <p:tav tm="100000">
                                          <p:val>
                                            <p:strVal val="#ppt_y"/>
                                          </p:val>
                                        </p:tav>
                                      </p:tavLst>
                                    </p:anim>
                                  </p:childTnLst>
                                </p:cTn>
                              </p:par>
                            </p:childTnLst>
                          </p:cTn>
                        </p:par>
                        <p:par>
                          <p:cTn id="65" fill="hold">
                            <p:stCondLst>
                              <p:cond delay="6500"/>
                            </p:stCondLst>
                            <p:childTnLst>
                              <p:par>
                                <p:cTn id="66" presetID="2" presetClass="entr" presetSubtype="2" fill="hold" grpId="0" nodeType="afterEffect">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cBhvr additive="base">
                                        <p:cTn id="68" dur="500" fill="hold"/>
                                        <p:tgtEl>
                                          <p:spTgt spid="42"/>
                                        </p:tgtEl>
                                        <p:attrNameLst>
                                          <p:attrName>ppt_x</p:attrName>
                                        </p:attrNameLst>
                                      </p:cBhvr>
                                      <p:tavLst>
                                        <p:tav tm="0">
                                          <p:val>
                                            <p:strVal val="1+#ppt_w/2"/>
                                          </p:val>
                                        </p:tav>
                                        <p:tav tm="100000">
                                          <p:val>
                                            <p:strVal val="#ppt_x"/>
                                          </p:val>
                                        </p:tav>
                                      </p:tavLst>
                                    </p:anim>
                                    <p:anim calcmode="lin" valueType="num">
                                      <p:cBhvr additive="base">
                                        <p:cTn id="69"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animBg="1"/>
      <p:bldP spid="13" grpId="0"/>
      <p:bldP spid="14" grpId="0" animBg="1"/>
      <p:bldP spid="16" grpId="0"/>
      <p:bldP spid="17" grpId="0" animBg="1"/>
      <p:bldP spid="19" grpId="0"/>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666876" y="-536989"/>
            <a:ext cx="8717278" cy="6579428"/>
            <a:chOff x="1733551" y="-184564"/>
            <a:chExt cx="8717278" cy="6579428"/>
          </a:xfrm>
        </p:grpSpPr>
        <p:pic>
          <p:nvPicPr>
            <p:cNvPr id="4" name="图片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868962" y="-41533"/>
              <a:ext cx="8581867" cy="6436397"/>
            </a:xfrm>
            <a:prstGeom prst="rect">
              <a:avLst/>
            </a:prstGeom>
          </p:spPr>
        </p:pic>
        <p:pic>
          <p:nvPicPr>
            <p:cNvPr id="7" name="图片 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733551" y="-184564"/>
              <a:ext cx="8581867" cy="6436397"/>
            </a:xfrm>
            <a:prstGeom prst="rect">
              <a:avLst/>
            </a:prstGeom>
          </p:spPr>
        </p:pic>
        <p:grpSp>
          <p:nvGrpSpPr>
            <p:cNvPr id="3" name="组合 2"/>
            <p:cNvGrpSpPr/>
            <p:nvPr/>
          </p:nvGrpSpPr>
          <p:grpSpPr>
            <a:xfrm>
              <a:off x="2251313" y="1209689"/>
              <a:ext cx="7463929" cy="3167539"/>
              <a:chOff x="2251313" y="1209689"/>
              <a:chExt cx="7463929" cy="3167539"/>
            </a:xfrm>
          </p:grpSpPr>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1313" y="1764440"/>
                <a:ext cx="3681053" cy="2385132"/>
              </a:xfrm>
              <a:prstGeom prst="rect">
                <a:avLst/>
              </a:prstGeom>
            </p:spPr>
          </p:pic>
          <p:sp>
            <p:nvSpPr>
              <p:cNvPr id="6" name="任意多边形: 形状 5"/>
              <p:cNvSpPr/>
              <p:nvPr/>
            </p:nvSpPr>
            <p:spPr>
              <a:xfrm>
                <a:off x="3550442" y="1604171"/>
                <a:ext cx="1419188" cy="2705671"/>
              </a:xfrm>
              <a:custGeom>
                <a:avLst/>
                <a:gdLst>
                  <a:gd name="connsiteX0" fmla="*/ 526143 w 1463221"/>
                  <a:gd name="connsiteY0" fmla="*/ 0 h 2780936"/>
                  <a:gd name="connsiteX1" fmla="*/ 1463221 w 1463221"/>
                  <a:gd name="connsiteY1" fmla="*/ 0 h 2780936"/>
                  <a:gd name="connsiteX2" fmla="*/ 1463221 w 1463221"/>
                  <a:gd name="connsiteY2" fmla="*/ 2780936 h 2780936"/>
                  <a:gd name="connsiteX3" fmla="*/ 0 w 1463221"/>
                  <a:gd name="connsiteY3" fmla="*/ 2780936 h 2780936"/>
                </a:gdLst>
                <a:ahLst/>
                <a:cxnLst>
                  <a:cxn ang="0">
                    <a:pos x="connsiteX0" y="connsiteY0"/>
                  </a:cxn>
                  <a:cxn ang="0">
                    <a:pos x="connsiteX1" y="connsiteY1"/>
                  </a:cxn>
                  <a:cxn ang="0">
                    <a:pos x="connsiteX2" y="connsiteY2"/>
                  </a:cxn>
                  <a:cxn ang="0">
                    <a:pos x="connsiteX3" y="connsiteY3"/>
                  </a:cxn>
                </a:cxnLst>
                <a:rect l="l" t="t" r="r" b="b"/>
                <a:pathLst>
                  <a:path w="1463221" h="2780936">
                    <a:moveTo>
                      <a:pt x="526143" y="0"/>
                    </a:moveTo>
                    <a:lnTo>
                      <a:pt x="1463221" y="0"/>
                    </a:lnTo>
                    <a:lnTo>
                      <a:pt x="1463221" y="2780936"/>
                    </a:lnTo>
                    <a:lnTo>
                      <a:pt x="0" y="2780936"/>
                    </a:lnTo>
                    <a:close/>
                  </a:path>
                </a:pathLst>
              </a:custGeom>
              <a:gradFill flip="none" rotWithShape="1">
                <a:gsLst>
                  <a:gs pos="0">
                    <a:schemeClr val="tx1">
                      <a:alpha val="6000"/>
                    </a:schemeClr>
                  </a:gs>
                  <a:gs pos="100000">
                    <a:schemeClr val="tx1"/>
                  </a:gs>
                </a:gsLst>
                <a:lin ang="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6011" y="1209689"/>
                <a:ext cx="5279231" cy="3167539"/>
              </a:xfrm>
              <a:prstGeom prst="rect">
                <a:avLst/>
              </a:prstGeom>
            </p:spPr>
          </p:pic>
        </p:grpSp>
      </p:grpSp>
      <p:sp>
        <p:nvSpPr>
          <p:cNvPr id="16" name="TextBox 31">
            <a:extLst>
              <a:ext uri="{FF2B5EF4-FFF2-40B4-BE49-F238E27FC236}">
                <a16:creationId xmlns:a16="http://schemas.microsoft.com/office/drawing/2014/main" id="{CF1DF871-E5B5-4525-A71F-3B985F460352}"/>
              </a:ext>
            </a:extLst>
          </p:cNvPr>
          <p:cNvSpPr txBox="1"/>
          <p:nvPr/>
        </p:nvSpPr>
        <p:spPr>
          <a:xfrm flipH="1">
            <a:off x="2425457" y="4963880"/>
            <a:ext cx="7223110" cy="1015663"/>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dist" defTabSz="685891" eaLnBrk="1" fontAlgn="auto" hangingPunct="1">
              <a:lnSpc>
                <a:spcPct val="100000"/>
              </a:lnSpc>
              <a:spcBef>
                <a:spcPts val="0"/>
              </a:spcBef>
              <a:spcAft>
                <a:spcPts val="0"/>
              </a:spcAft>
              <a:defRPr/>
            </a:pPr>
            <a:r>
              <a:rPr lang="zh-CN" altLang="en-US" sz="6000" dirty="0">
                <a:solidFill>
                  <a:srgbClr val="01E2BC"/>
                </a:solidFill>
                <a:effectLst>
                  <a:outerShdw blurRad="266700" algn="tl" rotWithShape="0">
                    <a:srgbClr val="001D36">
                      <a:alpha val="55000"/>
                    </a:srgbClr>
                  </a:outerShdw>
                </a:effectLst>
                <a:latin typeface="迷你简菱心" panose="02010609000101010101" pitchFamily="49" charset="-122"/>
                <a:ea typeface="迷你简菱心" panose="02010609000101010101" pitchFamily="49" charset="-122"/>
                <a:cs typeface="Times New Roman" pitchFamily="18" charset="0"/>
              </a:rPr>
              <a:t>非常感谢你的观看</a:t>
            </a:r>
          </a:p>
        </p:txBody>
      </p:sp>
      <p:sp>
        <p:nvSpPr>
          <p:cNvPr id="17" name="TextBox 31">
            <a:extLst>
              <a:ext uri="{FF2B5EF4-FFF2-40B4-BE49-F238E27FC236}">
                <a16:creationId xmlns:a16="http://schemas.microsoft.com/office/drawing/2014/main" id="{C42F6FD6-30EC-4EFA-9077-D11529A00EDD}"/>
              </a:ext>
            </a:extLst>
          </p:cNvPr>
          <p:cNvSpPr txBox="1"/>
          <p:nvPr/>
        </p:nvSpPr>
        <p:spPr>
          <a:xfrm flipH="1">
            <a:off x="1483120" y="5906766"/>
            <a:ext cx="9220200" cy="400110"/>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dist" defTabSz="685891">
              <a:lnSpc>
                <a:spcPct val="100000"/>
              </a:lnSpc>
              <a:defRPr/>
            </a:pPr>
            <a:r>
              <a:rPr lang="en-US" altLang="zh-CN" sz="2000" b="0" i="1" dirty="0">
                <a:solidFill>
                  <a:schemeClr val="bg1">
                    <a:lumMod val="95000"/>
                  </a:schemeClr>
                </a:solidFill>
                <a:effectLst>
                  <a:outerShdw blurRad="266700" algn="tl" rotWithShape="0">
                    <a:srgbClr val="001D36">
                      <a:alpha val="55000"/>
                    </a:srgbClr>
                  </a:outerShdw>
                </a:effectLst>
                <a:ea typeface="迷你简菱心" panose="02010609000101010101" pitchFamily="49" charset="-122"/>
                <a:cs typeface="Times New Roman" pitchFamily="18" charset="0"/>
              </a:rPr>
              <a:t>THIS TEMPLATE DESIGNED FOR FEI ER SHE JI</a:t>
            </a:r>
          </a:p>
        </p:txBody>
      </p:sp>
      <p:sp>
        <p:nvSpPr>
          <p:cNvPr id="18" name="TextBox 31">
            <a:extLst>
              <a:ext uri="{FF2B5EF4-FFF2-40B4-BE49-F238E27FC236}">
                <a16:creationId xmlns:a16="http://schemas.microsoft.com/office/drawing/2014/main" id="{000D017A-02F2-46C4-AB77-651A7A83DCA4}"/>
              </a:ext>
            </a:extLst>
          </p:cNvPr>
          <p:cNvSpPr txBox="1"/>
          <p:nvPr/>
        </p:nvSpPr>
        <p:spPr>
          <a:xfrm flipH="1">
            <a:off x="10567909" y="173602"/>
            <a:ext cx="1432772" cy="369332"/>
          </a:xfrm>
          <a:prstGeom prst="rect">
            <a:avLst/>
          </a:prstGeom>
          <a:noFill/>
        </p:spPr>
        <p:txBody>
          <a:bodyPr wrap="square">
            <a:spAutoFit/>
            <a:scene3d>
              <a:camera prst="orthographicFront"/>
              <a:lightRig rig="threePt" dir="t"/>
            </a:scene3d>
            <a:sp3d contourW="12700"/>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dist" defTabSz="685891" eaLnBrk="1" fontAlgn="auto" hangingPunct="1">
              <a:lnSpc>
                <a:spcPct val="100000"/>
              </a:lnSpc>
              <a:spcBef>
                <a:spcPts val="0"/>
              </a:spcBef>
              <a:spcAft>
                <a:spcPts val="0"/>
              </a:spcAft>
              <a:defRPr/>
            </a:pPr>
            <a:r>
              <a:rPr lang="en-US" altLang="zh-CN" sz="1800" dirty="0">
                <a:solidFill>
                  <a:srgbClr val="01E2BC"/>
                </a:solidFill>
                <a:latin typeface="+mj-ea"/>
                <a:ea typeface="+mj-ea"/>
                <a:cs typeface="Times New Roman" pitchFamily="18" charset="0"/>
              </a:rPr>
              <a:t>LOGO</a:t>
            </a:r>
            <a:endParaRPr lang="zh-CN" altLang="en-US" sz="1800" dirty="0">
              <a:solidFill>
                <a:srgbClr val="01E2BC"/>
              </a:solidFill>
              <a:latin typeface="+mj-ea"/>
              <a:ea typeface="+mj-ea"/>
              <a:cs typeface="Times New Roman" pitchFamily="18" charset="0"/>
            </a:endParaRPr>
          </a:p>
        </p:txBody>
      </p:sp>
    </p:spTree>
    <p:extLst>
      <p:ext uri="{BB962C8B-B14F-4D97-AF65-F5344CB8AC3E}">
        <p14:creationId xmlns:p14="http://schemas.microsoft.com/office/powerpoint/2010/main" val="4191878415"/>
      </p:ext>
    </p:extLst>
  </p:cSld>
  <p:clrMapOvr>
    <a:masterClrMapping/>
  </p:clrMapOvr>
  <mc:AlternateContent xmlns:mc="http://schemas.openxmlformats.org/markup-compatibility/2006" xmlns:p14="http://schemas.microsoft.com/office/powerpoint/2010/main">
    <mc:Choice Requires="p14">
      <p:transition spd="slow" p14:dur="15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3"/>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70525165144"/>
  <p:tag name="MH_LIBRARY" val="GRAPHIC"/>
  <p:tag name="MH_TYPE" val="Pictur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525165144"/>
  <p:tag name="MH_LIBRARY" val="GRAPHIC"/>
  <p:tag name="MH_TYPE" val="PageTitle"/>
  <p:tag name="MH_ORDER" val="PageTitle"/>
</p:tagLst>
</file>

<file path=ppt/tags/tag4.xml><?xml version="1.0" encoding="utf-8"?>
<p:tagLst xmlns:a="http://schemas.openxmlformats.org/drawingml/2006/main" xmlns:r="http://schemas.openxmlformats.org/officeDocument/2006/relationships" xmlns:p="http://schemas.openxmlformats.org/presentationml/2006/main">
  <p:tag name="MH" val="20170525165144"/>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70525165144"/>
  <p:tag name="MH_LIBRARY" val="GRAPHIC"/>
  <p:tag name="MH_TYPE" val="Pictur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70525165144"/>
  <p:tag name="MH_LIBRARY" val="GRAPHIC"/>
  <p:tag name="MH_TYPE" val="Text"/>
  <p:tag name="MH_ORDER" val="1"/>
</p:tagLst>
</file>

<file path=ppt/theme/theme1.xml><?xml version="1.0" encoding="utf-8"?>
<a:theme xmlns:a="http://schemas.openxmlformats.org/drawingml/2006/main" name="Office 主题​​">
  <a:themeElements>
    <a:clrScheme name="自定义 111">
      <a:dk1>
        <a:sysClr val="windowText" lastClr="000000"/>
      </a:dk1>
      <a:lt1>
        <a:sysClr val="window" lastClr="FFFFFF"/>
      </a:lt1>
      <a:dk2>
        <a:srgbClr val="44546A"/>
      </a:dk2>
      <a:lt2>
        <a:srgbClr val="E7E6E6"/>
      </a:lt2>
      <a:accent1>
        <a:srgbClr val="02CFB1"/>
      </a:accent1>
      <a:accent2>
        <a:srgbClr val="A5A5A5"/>
      </a:accent2>
      <a:accent3>
        <a:srgbClr val="BFBFBF"/>
      </a:accent3>
      <a:accent4>
        <a:srgbClr val="02CFB1"/>
      </a:accent4>
      <a:accent5>
        <a:srgbClr val="7F7F7F"/>
      </a:accent5>
      <a:accent6>
        <a:srgbClr val="02CFB1"/>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TotalTime>
  <Words>2207</Words>
  <Application>Microsoft Office PowerPoint</Application>
  <PresentationFormat>宽屏</PresentationFormat>
  <Paragraphs>211</Paragraphs>
  <Slides>24</Slides>
  <Notes>19</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Impact MT Std</vt:lpstr>
      <vt:lpstr>PT Sans</vt:lpstr>
      <vt:lpstr>等线</vt:lpstr>
      <vt:lpstr>方正大黑_GBK</vt:lpstr>
      <vt:lpstr>方正兰亭黑_GBK</vt:lpstr>
      <vt:lpstr>方正姚体</vt:lpstr>
      <vt:lpstr>迷你简菱心</vt:lpstr>
      <vt:lpstr>宋体</vt:lpstr>
      <vt:lpstr>微软雅黑</vt:lpstr>
      <vt:lpstr>Agency FB</vt:lpstr>
      <vt:lpstr>Arial</vt:lpstr>
      <vt:lpstr>Arial Black</vt:lpstr>
      <vt:lpstr>Arial Rounded MT Bold</vt:lpstr>
      <vt:lpstr>Calibri</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小芥末素材 rosyhouse.taobao.com</dc:creator>
  <cp:keywords/>
  <dc:description/>
  <cp:lastModifiedBy>小芥末素材</cp:lastModifiedBy>
  <cp:revision>50</cp:revision>
  <dcterms:created xsi:type="dcterms:W3CDTF">2017-05-22T01:12:59Z</dcterms:created>
  <dcterms:modified xsi:type="dcterms:W3CDTF">2017-12-10T04:55:46Z</dcterms:modified>
  <cp:category/>
</cp:coreProperties>
</file>