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86" d="100"/>
          <a:sy n="86" d="100"/>
        </p:scale>
        <p:origin x="408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2174080"/>
        <c:axId val="652175616"/>
      </c:barChart>
      <c:catAx>
        <c:axId val="65217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75616"/>
        <c:crosses val="autoZero"/>
        <c:auto val="1"/>
        <c:lblAlgn val="ctr"/>
        <c:lblOffset val="100"/>
        <c:noMultiLvlLbl val="0"/>
      </c:catAx>
      <c:valAx>
        <c:axId val="6521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7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2141696"/>
        <c:axId val="652143232"/>
      </c:areaChart>
      <c:catAx>
        <c:axId val="6521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43232"/>
        <c:crosses val="autoZero"/>
        <c:auto val="1"/>
        <c:lblAlgn val="ctr"/>
        <c:lblOffset val="100"/>
        <c:noMultiLvlLbl val="0"/>
      </c:catAx>
      <c:valAx>
        <c:axId val="6521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2141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4711936"/>
        <c:axId val="624714112"/>
      </c:scatterChart>
      <c:valAx>
        <c:axId val="62471193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24714112"/>
        <c:crosses val="autoZero"/>
        <c:crossBetween val="midCat"/>
      </c:valAx>
      <c:valAx>
        <c:axId val="6247141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24711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900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54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398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731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06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591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372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244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39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58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6509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192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056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774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17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672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807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86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082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96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303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035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493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422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088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6689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4918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2761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57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工程质量成因案例分析</a:t>
            </a:r>
            <a:r>
              <a:rPr lang="en-US" altLang="zh-CN" sz="32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3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2744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2" baseType="lpstr">
      <vt:lpstr>Montserrat</vt:lpstr>
      <vt:lpstr>Roboto Light</vt:lpstr>
      <vt:lpstr>等线</vt:lpstr>
      <vt:lpstr>Agency FB</vt:lpstr>
      <vt:lpstr>Arial</vt:lpstr>
      <vt:lpstr>Calibri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Administrator</cp:lastModifiedBy>
  <cp:revision>60</cp:revision>
  <dcterms:created xsi:type="dcterms:W3CDTF">2019-11-15T08:49:19Z</dcterms:created>
  <dcterms:modified xsi:type="dcterms:W3CDTF">2020-03-02T01:43:15Z</dcterms:modified>
</cp:coreProperties>
</file>