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8" r:id="rId3"/>
    <p:sldId id="289" r:id="rId5"/>
    <p:sldId id="290" r:id="rId6"/>
    <p:sldId id="296" r:id="rId7"/>
    <p:sldId id="304" r:id="rId8"/>
    <p:sldId id="301" r:id="rId9"/>
    <p:sldId id="308" r:id="rId10"/>
    <p:sldId id="305" r:id="rId11"/>
    <p:sldId id="291" r:id="rId12"/>
    <p:sldId id="300" r:id="rId13"/>
    <p:sldId id="309" r:id="rId14"/>
    <p:sldId id="311" r:id="rId15"/>
    <p:sldId id="303" r:id="rId16"/>
    <p:sldId id="302" r:id="rId17"/>
    <p:sldId id="292" r:id="rId18"/>
    <p:sldId id="297" r:id="rId19"/>
    <p:sldId id="298" r:id="rId20"/>
    <p:sldId id="306" r:id="rId21"/>
    <p:sldId id="310" r:id="rId22"/>
    <p:sldId id="294" r:id="rId23"/>
    <p:sldId id="293" r:id="rId24"/>
    <p:sldId id="295" r:id="rId25"/>
    <p:sldId id="299" r:id="rId26"/>
    <p:sldId id="307" r:id="rId27"/>
    <p:sldId id="312" r:id="rId28"/>
    <p:sldId id="313" r:id="rId29"/>
    <p:sldId id="314"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636" y="66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4"/>
          <c:w val="0.538659325787401"/>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4"/>
          <c:w val="0.538659325787401"/>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2"/>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4"/>
          <c:w val="0.538659325787401"/>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3"/>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4"/>
          <c:w val="0.538659325787401"/>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4"/>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solidFill>
                  <a:prstClr val="black"/>
                </a:solidFill>
                <a:latin typeface="Calibri" panose="020F0502020204030204" pitchFamily="34" charset="0"/>
                <a:ea typeface="宋体" panose="02010600030101010101" pitchFamily="2" charset="-122"/>
              </a:rPr>
            </a:fld>
            <a:endParaRPr lang="zh-CN" altLang="en-US" sz="1200">
              <a:solidFill>
                <a:prstClr val="black"/>
              </a:solidFill>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
        <p:nvSpPr>
          <p:cNvPr id="5" name="矩形 4"/>
          <p:cNvSpPr/>
          <p:nvPr userDrawn="1"/>
        </p:nvSpPr>
        <p:spPr>
          <a:xfrm>
            <a:off x="0" y="571500"/>
            <a:ext cx="9144000" cy="438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203200" y="120590"/>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grpSp>
        <p:nvGrpSpPr>
          <p:cNvPr id="2" name="组合 3"/>
          <p:cNvGrpSpPr/>
          <p:nvPr userDrawn="1"/>
        </p:nvGrpSpPr>
        <p:grpSpPr>
          <a:xfrm>
            <a:off x="3518883" y="250087"/>
            <a:ext cx="2106234" cy="432048"/>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TextBox 5"/>
            <p:cNvSpPr txBox="1"/>
            <p:nvPr userDrawn="1"/>
          </p:nvSpPr>
          <p:spPr>
            <a:xfrm>
              <a:off x="563501" y="442761"/>
              <a:ext cx="2554545" cy="430887"/>
            </a:xfrm>
            <a:prstGeom prst="rect">
              <a:avLst/>
            </a:prstGeom>
            <a:noFill/>
          </p:spPr>
          <p:txBody>
            <a:bodyPr wrap="none" rtlCol="0">
              <a:spAutoFit/>
            </a:bodyPr>
            <a:lstStyle/>
            <a:p>
              <a:r>
                <a:rPr lang="zh-CN" altLang="en-US" sz="1500" b="1" dirty="0" smtClean="0">
                  <a:solidFill>
                    <a:srgbClr val="0070C0"/>
                  </a:solidFill>
                  <a:effectLst/>
                  <a:latin typeface="微软雅黑" panose="020B0503020204020204" pitchFamily="34" charset="-122"/>
                  <a:ea typeface="微软雅黑" panose="020B0503020204020204" pitchFamily="34" charset="-122"/>
                </a:rPr>
                <a:t>时尚微立体图表合集</a:t>
              </a:r>
              <a:endParaRPr lang="zh-CN" altLang="en-US" sz="1500" b="1" dirty="0">
                <a:solidFill>
                  <a:srgbClr val="0070C0"/>
                </a:solidFill>
                <a:effectLst/>
                <a:latin typeface="微软雅黑" panose="020B0503020204020204" pitchFamily="34" charset="-122"/>
                <a:ea typeface="微软雅黑" panose="020B0503020204020204" pitchFamily="34" charset="-122"/>
              </a:endParaRPr>
            </a:p>
          </p:txBody>
        </p:sp>
      </p:grpSp>
      <p:cxnSp>
        <p:nvCxnSpPr>
          <p:cNvPr id="9" name="直接连接符 8"/>
          <p:cNvCxnSpPr/>
          <p:nvPr userDrawn="1"/>
        </p:nvCxnSpPr>
        <p:spPr>
          <a:xfrm flipH="1">
            <a:off x="-95250"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5629275" y="466111"/>
            <a:ext cx="3581400"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0" Type="http://schemas.openxmlformats.org/officeDocument/2006/relationships/notesSlide" Target="../notesSlides/notesSlide2.xml"/><Relationship Id="rId2" Type="http://schemas.openxmlformats.org/officeDocument/2006/relationships/image" Target="../media/image4.png"/><Relationship Id="rId19" Type="http://schemas.openxmlformats.org/officeDocument/2006/relationships/slideLayout" Target="../slideLayouts/slideLayout7.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image" Target="../media/image4.png"/><Relationship Id="rId10" Type="http://schemas.openxmlformats.org/officeDocument/2006/relationships/notesSlide" Target="../notesSlides/notesSlide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3.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4.png"/><Relationship Id="rId10" Type="http://schemas.openxmlformats.org/officeDocument/2006/relationships/notesSlide" Target="../notesSlides/notesSlide9.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3.xml"/><Relationship Id="rId4" Type="http://schemas.openxmlformats.org/officeDocument/2006/relationships/image" Target="../media/image13.jpeg"/><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image" Target="../media/image4.png"/><Relationship Id="rId10" Type="http://schemas.openxmlformats.org/officeDocument/2006/relationships/notesSlide" Target="../notesSlides/notesSlide1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4.png"/><Relationship Id="rId10" Type="http://schemas.openxmlformats.org/officeDocument/2006/relationships/notesSlide" Target="../notesSlides/notesSlide2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226927" y="763847"/>
            <a:ext cx="4432159" cy="437421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8971" y="393159"/>
            <a:ext cx="2927029" cy="1639456"/>
          </a:xfrm>
          <a:prstGeom prst="rect">
            <a:avLst/>
          </a:prstGeom>
        </p:spPr>
      </p:pic>
      <p:sp>
        <p:nvSpPr>
          <p:cNvPr id="5" name="文本框 4"/>
          <p:cNvSpPr txBox="1"/>
          <p:nvPr/>
        </p:nvSpPr>
        <p:spPr>
          <a:xfrm>
            <a:off x="5378367" y="2173347"/>
            <a:ext cx="2522855" cy="460375"/>
          </a:xfrm>
          <a:prstGeom prst="rect">
            <a:avLst/>
          </a:prstGeom>
          <a:noFill/>
        </p:spPr>
        <p:txBody>
          <a:bodyPr wrap="none" rtlCol="0">
            <a:spAutoFit/>
          </a:bodyPr>
          <a:lstStyle/>
          <a:p>
            <a:r>
              <a:rPr lang="en-US" altLang="zh-CN" sz="2400" dirty="0">
                <a:solidFill>
                  <a:schemeClr val="bg1"/>
                </a:solidFill>
              </a:rPr>
              <a:t>2018POWERPOINT</a:t>
            </a:r>
            <a:endParaRPr lang="zh-CN" altLang="en-US" sz="2400" dirty="0">
              <a:solidFill>
                <a:schemeClr val="bg1"/>
              </a:solidFill>
            </a:endParaRPr>
          </a:p>
        </p:txBody>
      </p:sp>
      <p:sp>
        <p:nvSpPr>
          <p:cNvPr id="6" name="文本框 5"/>
          <p:cNvSpPr txBox="1"/>
          <p:nvPr/>
        </p:nvSpPr>
        <p:spPr>
          <a:xfrm>
            <a:off x="5391929" y="3090369"/>
            <a:ext cx="2518638"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单击此处添加您的副标题文字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415700" y="2601081"/>
            <a:ext cx="4471096"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牙医牙科工作汇报</a:t>
            </a:r>
            <a:r>
              <a:rPr lang="en-US" altLang="zh-CN" sz="2800" b="1" dirty="0" smtClean="0">
                <a:solidFill>
                  <a:schemeClr val="bg1"/>
                </a:solidFill>
                <a:latin typeface="微软雅黑" panose="020B0503020204020204" pitchFamily="34" charset="-122"/>
                <a:ea typeface="微软雅黑" panose="020B0503020204020204" pitchFamily="34" charset="-122"/>
              </a:rPr>
              <a:t>PPT</a:t>
            </a:r>
            <a:r>
              <a:rPr lang="zh-CN" altLang="en-US" sz="2800" b="1" dirty="0" smtClean="0">
                <a:solidFill>
                  <a:schemeClr val="bg1"/>
                </a:solidFill>
                <a:latin typeface="微软雅黑" panose="020B0503020204020204" pitchFamily="34" charset="-122"/>
                <a:ea typeface="微软雅黑" panose="020B0503020204020204" pitchFamily="34" charset="-122"/>
              </a:rPr>
              <a:t>模板</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17"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childTnLst>
                          </p:cTn>
                        </p:par>
                        <p:par>
                          <p:cTn id="32" fill="hold">
                            <p:stCondLst>
                              <p:cond delay="3500"/>
                            </p:stCondLst>
                            <p:childTnLst>
                              <p:par>
                                <p:cTn id="33" presetID="10" presetClass="entr" presetSubtype="0" fill="hold" grpId="0" nodeType="afterEffect">
                                  <p:stCondLst>
                                    <p:cond delay="0"/>
                                  </p:stCondLst>
                                  <p:iterate type="lt">
                                    <p:tmPct val="13000"/>
                                  </p:iterate>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3845"/>
                            </p:stCondLst>
                            <p:childTnLst>
                              <p:par>
                                <p:cTn id="37" presetID="12" presetClass="entr" presetSubtype="4" fill="hold" grpId="0" nodeType="afterEffect">
                                  <p:stCondLst>
                                    <p:cond delay="0"/>
                                  </p:stCondLst>
                                  <p:iterate type="lt">
                                    <p:tmPct val="13000"/>
                                  </p:iterate>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childTnLst>
                          </p:cTn>
                        </p:par>
                        <p:par>
                          <p:cTn id="41" fill="hold">
                            <p:stCondLst>
                              <p:cond delay="5125"/>
                            </p:stCondLst>
                            <p:childTnLst>
                              <p:par>
                                <p:cTn id="42" presetID="16" presetClass="entr" presetSubtype="2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9144000" cy="5143500"/>
            <a:chOff x="-1" y="0"/>
            <a:chExt cx="9144000" cy="514350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112627" y="1874257"/>
              <a:ext cx="3049673" cy="3009800"/>
            </a:xfrm>
            <a:prstGeom prst="rect">
              <a:avLst/>
            </a:prstGeom>
          </p:spPr>
        </p:pic>
      </p:grpSp>
      <p:sp>
        <p:nvSpPr>
          <p:cNvPr id="10" name="矩形 9"/>
          <p:cNvSpPr/>
          <p:nvPr>
            <p:custDataLst>
              <p:tags r:id="rId3"/>
            </p:custDataLst>
          </p:nvPr>
        </p:nvSpPr>
        <p:spPr>
          <a:xfrm>
            <a:off x="3856209" y="1725863"/>
            <a:ext cx="3120257"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5" kern="0">
              <a:solidFill>
                <a:sysClr val="window" lastClr="FFFFFF"/>
              </a:solidFill>
              <a:latin typeface="Calibri" panose="020F0502020204030204"/>
            </a:endParaRPr>
          </a:p>
        </p:txBody>
      </p:sp>
      <p:sp>
        <p:nvSpPr>
          <p:cNvPr id="11" name="矩形 10"/>
          <p:cNvSpPr/>
          <p:nvPr>
            <p:custDataLst>
              <p:tags r:id="rId4"/>
            </p:custDataLst>
          </p:nvPr>
        </p:nvSpPr>
        <p:spPr>
          <a:xfrm>
            <a:off x="5438671" y="3239236"/>
            <a:ext cx="1952777"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5" kern="0">
              <a:solidFill>
                <a:sysClr val="window" lastClr="FFFFFF"/>
              </a:solidFill>
              <a:latin typeface="Calibri" panose="020F0502020204030204"/>
            </a:endParaRPr>
          </a:p>
        </p:txBody>
      </p:sp>
      <p:sp>
        <p:nvSpPr>
          <p:cNvPr id="12" name="矩形 11"/>
          <p:cNvSpPr/>
          <p:nvPr>
            <p:custDataLst>
              <p:tags r:id="rId5"/>
            </p:custDataLst>
          </p:nvPr>
        </p:nvSpPr>
        <p:spPr>
          <a:xfrm>
            <a:off x="4852822" y="2753252"/>
            <a:ext cx="2546099"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5" kern="0">
              <a:solidFill>
                <a:sysClr val="window" lastClr="FFFFFF"/>
              </a:solidFill>
              <a:latin typeface="Calibri" panose="020F0502020204030204"/>
            </a:endParaRPr>
          </a:p>
        </p:txBody>
      </p:sp>
      <p:sp>
        <p:nvSpPr>
          <p:cNvPr id="13" name="矩形 12"/>
          <p:cNvSpPr/>
          <p:nvPr>
            <p:custDataLst>
              <p:tags r:id="rId6"/>
            </p:custDataLst>
          </p:nvPr>
        </p:nvSpPr>
        <p:spPr>
          <a:xfrm>
            <a:off x="4331646" y="2259234"/>
            <a:ext cx="3153985"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5" kern="0">
              <a:solidFill>
                <a:sysClr val="window" lastClr="FFFFFF"/>
              </a:solidFill>
              <a:latin typeface="Calibri" panose="020F0502020204030204"/>
            </a:endParaRPr>
          </a:p>
        </p:txBody>
      </p:sp>
      <p:sp>
        <p:nvSpPr>
          <p:cNvPr id="14" name="Oval 65"/>
          <p:cNvSpPr>
            <a:spLocks noChangeArrowheads="1"/>
          </p:cNvSpPr>
          <p:nvPr>
            <p:custDataLst>
              <p:tags r:id="rId7"/>
            </p:custDataLst>
          </p:nvPr>
        </p:nvSpPr>
        <p:spPr bwMode="auto">
          <a:xfrm rot="16200000" flipV="1">
            <a:off x="3440312" y="1894086"/>
            <a:ext cx="820341"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chemeClr val="bg1"/>
              </a:solidFill>
              <a:latin typeface="Arial" panose="020B0604020202020204" pitchFamily="34" charset="0"/>
              <a:ea typeface="宋体" panose="02010600030101010101" pitchFamily="2" charset="-122"/>
            </a:endParaRPr>
          </a:p>
        </p:txBody>
      </p:sp>
      <p:sp>
        <p:nvSpPr>
          <p:cNvPr id="15" name="Oval 65"/>
          <p:cNvSpPr>
            <a:spLocks noChangeArrowheads="1"/>
          </p:cNvSpPr>
          <p:nvPr>
            <p:custDataLst>
              <p:tags r:id="rId8"/>
            </p:custDataLst>
          </p:nvPr>
        </p:nvSpPr>
        <p:spPr bwMode="auto">
          <a:xfrm rot="16200000" flipV="1">
            <a:off x="3921920" y="2461419"/>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chemeClr val="bg1"/>
              </a:solidFill>
              <a:latin typeface="Arial" panose="020B0604020202020204" pitchFamily="34" charset="0"/>
              <a:ea typeface="宋体" panose="02010600030101010101" pitchFamily="2" charset="-122"/>
            </a:endParaRPr>
          </a:p>
        </p:txBody>
      </p:sp>
      <p:sp>
        <p:nvSpPr>
          <p:cNvPr id="16" name="Oval 65"/>
          <p:cNvSpPr>
            <a:spLocks noChangeArrowheads="1"/>
          </p:cNvSpPr>
          <p:nvPr>
            <p:custDataLst>
              <p:tags r:id="rId9"/>
            </p:custDataLst>
          </p:nvPr>
        </p:nvSpPr>
        <p:spPr bwMode="auto">
          <a:xfrm rot="16200000" flipV="1">
            <a:off x="4430316" y="2972197"/>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chemeClr val="bg1"/>
              </a:solidFill>
              <a:latin typeface="Arial" panose="020B0604020202020204" pitchFamily="34" charset="0"/>
              <a:ea typeface="宋体" panose="02010600030101010101" pitchFamily="2" charset="-122"/>
            </a:endParaRPr>
          </a:p>
        </p:txBody>
      </p:sp>
      <p:sp>
        <p:nvSpPr>
          <p:cNvPr id="17" name="Oval 65"/>
          <p:cNvSpPr>
            <a:spLocks noChangeArrowheads="1"/>
          </p:cNvSpPr>
          <p:nvPr>
            <p:custDataLst>
              <p:tags r:id="rId10"/>
            </p:custDataLst>
          </p:nvPr>
        </p:nvSpPr>
        <p:spPr bwMode="auto">
          <a:xfrm rot="16200000" flipV="1">
            <a:off x="5036345" y="3443685"/>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015" kern="0">
              <a:solidFill>
                <a:schemeClr val="bg1"/>
              </a:solidFill>
              <a:latin typeface="Arial" panose="020B0604020202020204" pitchFamily="34" charset="0"/>
              <a:ea typeface="宋体" panose="02010600030101010101" pitchFamily="2" charset="-122"/>
            </a:endParaRPr>
          </a:p>
        </p:txBody>
      </p:sp>
      <p:sp>
        <p:nvSpPr>
          <p:cNvPr id="18" name="矩形 3"/>
          <p:cNvSpPr/>
          <p:nvPr>
            <p:custDataLst>
              <p:tags r:id="rId11"/>
            </p:custDataLst>
          </p:nvPr>
        </p:nvSpPr>
        <p:spPr>
          <a:xfrm rot="20830111">
            <a:off x="4235054" y="1914923"/>
            <a:ext cx="3236119" cy="358378"/>
          </a:xfrm>
          <a:custGeom>
            <a:avLst/>
            <a:gdLst/>
            <a:ahLst/>
            <a:cxnLst/>
            <a:rect l="l" t="t" r="r" b="b"/>
            <a:pathLst>
              <a:path w="5887046" h="720080">
                <a:moveTo>
                  <a:pt x="5887046" y="0"/>
                </a:moveTo>
                <a:lnTo>
                  <a:pt x="5723032" y="720080"/>
                </a:lnTo>
                <a:lnTo>
                  <a:pt x="0" y="720080"/>
                </a:lnTo>
                <a:lnTo>
                  <a:pt x="164014" y="0"/>
                </a:lnTo>
                <a:close/>
              </a:path>
            </a:pathLst>
          </a:custGeom>
          <a:solidFill>
            <a:srgbClr val="3ABCD6"/>
          </a:solidFill>
          <a:ln w="25400" cap="flat" cmpd="sng" algn="ctr">
            <a:noFill/>
            <a:prstDash val="solid"/>
          </a:ln>
          <a:effectLst/>
        </p:spPr>
        <p:txBody>
          <a:bodyPr lIns="51435" tIns="25718" rIns="51435" bIns="25718" anchor="ctr">
            <a:normAutofit/>
          </a:bodyPr>
          <a:lstStyle/>
          <a:p>
            <a:pPr algn="ctr">
              <a:defRPr/>
            </a:pPr>
            <a:r>
              <a:rPr lang="zh-CN" altLang="en-US"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a:t>
            </a:r>
            <a:endParaRPr lang="en-US" altLang="zh-CN"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5"/>
          <p:cNvSpPr/>
          <p:nvPr>
            <p:custDataLst>
              <p:tags r:id="rId12"/>
            </p:custDataLst>
          </p:nvPr>
        </p:nvSpPr>
        <p:spPr>
          <a:xfrm rot="20830111">
            <a:off x="4747022" y="2467373"/>
            <a:ext cx="2708672" cy="358378"/>
          </a:xfrm>
          <a:custGeom>
            <a:avLst/>
            <a:gdLst/>
            <a:ahLst/>
            <a:cxnLst/>
            <a:rect l="l" t="t" r="r" b="b"/>
            <a:pathLst>
              <a:path w="4926966" h="720080">
                <a:moveTo>
                  <a:pt x="4926966" y="0"/>
                </a:moveTo>
                <a:lnTo>
                  <a:pt x="4762952" y="720080"/>
                </a:lnTo>
                <a:lnTo>
                  <a:pt x="0" y="720080"/>
                </a:lnTo>
                <a:lnTo>
                  <a:pt x="164014" y="0"/>
                </a:lnTo>
                <a:close/>
              </a:path>
            </a:pathLst>
          </a:custGeom>
          <a:solidFill>
            <a:srgbClr val="32CEA5"/>
          </a:solidFill>
          <a:ln w="25400" cap="flat" cmpd="sng" algn="ctr">
            <a:noFill/>
            <a:prstDash val="solid"/>
          </a:ln>
          <a:effectLst/>
        </p:spPr>
        <p:txBody>
          <a:bodyPr lIns="51435" tIns="25718" rIns="51435" bIns="25718" anchor="ctr">
            <a:normAutofit/>
          </a:bodyPr>
          <a:lstStyle/>
          <a:p>
            <a:pPr algn="ctr">
              <a:defRPr/>
            </a:pPr>
            <a:r>
              <a:rPr lang="zh-CN" altLang="en-US"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a:t>
            </a:r>
            <a:endParaRPr lang="en-US" altLang="zh-CN"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矩形 6"/>
          <p:cNvSpPr/>
          <p:nvPr>
            <p:custDataLst>
              <p:tags r:id="rId13"/>
            </p:custDataLst>
          </p:nvPr>
        </p:nvSpPr>
        <p:spPr>
          <a:xfrm rot="20830111">
            <a:off x="5357813" y="3021012"/>
            <a:ext cx="2099072" cy="358379"/>
          </a:xfrm>
          <a:custGeom>
            <a:avLst/>
            <a:gdLst/>
            <a:ahLst/>
            <a:cxnLst/>
            <a:rect l="l" t="t" r="r" b="b"/>
            <a:pathLst>
              <a:path w="3819182" h="720080">
                <a:moveTo>
                  <a:pt x="3819182" y="0"/>
                </a:moveTo>
                <a:lnTo>
                  <a:pt x="3655168" y="720080"/>
                </a:lnTo>
                <a:lnTo>
                  <a:pt x="0" y="720080"/>
                </a:lnTo>
                <a:lnTo>
                  <a:pt x="164015" y="0"/>
                </a:lnTo>
                <a:close/>
              </a:path>
            </a:pathLst>
          </a:custGeom>
          <a:solidFill>
            <a:srgbClr val="3D98C1"/>
          </a:solidFill>
          <a:ln w="25400" cap="flat" cmpd="sng" algn="ctr">
            <a:noFill/>
            <a:prstDash val="solid"/>
          </a:ln>
          <a:effectLst/>
        </p:spPr>
        <p:txBody>
          <a:bodyPr lIns="51435" tIns="25718" rIns="51435" bIns="25718" anchor="ctr">
            <a:normAutofit/>
          </a:bodyPr>
          <a:lstStyle/>
          <a:p>
            <a:pPr algn="ctr">
              <a:defRPr/>
            </a:pPr>
            <a:r>
              <a:rPr lang="zh-CN" altLang="en-US"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a:t>
            </a:r>
            <a:endParaRPr lang="en-US" altLang="zh-CN"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TextBox 40"/>
          <p:cNvSpPr txBox="1">
            <a:spLocks noChangeArrowheads="1"/>
          </p:cNvSpPr>
          <p:nvPr>
            <p:custDataLst>
              <p:tags r:id="rId14"/>
            </p:custDataLst>
          </p:nvPr>
        </p:nvSpPr>
        <p:spPr bwMode="auto">
          <a:xfrm>
            <a:off x="3590926" y="2330450"/>
            <a:ext cx="736997"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chemeClr val="bg1"/>
                </a:solidFill>
                <a:latin typeface="Berlin Sans FB Demi" panose="020E0802020502020306" pitchFamily="34" charset="0"/>
                <a:ea typeface="微软雅黑" panose="020B0503020204020204" pitchFamily="34" charset="-122"/>
              </a:rPr>
              <a:t>第二章</a:t>
            </a:r>
            <a:endParaRPr lang="zh-CN" altLang="en-US" sz="1200" b="1">
              <a:solidFill>
                <a:schemeClr val="bg1"/>
              </a:solidFill>
              <a:latin typeface="Berlin Sans FB Demi" panose="020E0802020502020306" pitchFamily="34" charset="0"/>
              <a:ea typeface="微软雅黑" panose="020B0503020204020204" pitchFamily="34" charset="-122"/>
            </a:endParaRPr>
          </a:p>
        </p:txBody>
      </p:sp>
      <p:sp>
        <p:nvSpPr>
          <p:cNvPr id="22" name="TextBox 41"/>
          <p:cNvSpPr txBox="1">
            <a:spLocks noChangeArrowheads="1"/>
          </p:cNvSpPr>
          <p:nvPr>
            <p:custDataLst>
              <p:tags r:id="rId15"/>
            </p:custDataLst>
          </p:nvPr>
        </p:nvSpPr>
        <p:spPr bwMode="auto">
          <a:xfrm>
            <a:off x="4105276" y="2806700"/>
            <a:ext cx="735806"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chemeClr val="bg1"/>
                </a:solidFill>
                <a:latin typeface="Berlin Sans FB Demi" panose="020E0802020502020306" pitchFamily="34" charset="0"/>
                <a:ea typeface="微软雅黑" panose="020B0503020204020204" pitchFamily="34" charset="-122"/>
              </a:rPr>
              <a:t>第三章</a:t>
            </a:r>
            <a:endParaRPr lang="zh-CN" altLang="en-US" sz="1200" b="1">
              <a:solidFill>
                <a:schemeClr val="bg1"/>
              </a:solidFill>
              <a:latin typeface="Berlin Sans FB Demi" panose="020E0802020502020306" pitchFamily="34" charset="0"/>
              <a:ea typeface="微软雅黑" panose="020B0503020204020204" pitchFamily="34" charset="-122"/>
            </a:endParaRPr>
          </a:p>
        </p:txBody>
      </p:sp>
      <p:sp>
        <p:nvSpPr>
          <p:cNvPr id="23" name="TextBox 42"/>
          <p:cNvSpPr txBox="1">
            <a:spLocks noChangeArrowheads="1"/>
          </p:cNvSpPr>
          <p:nvPr>
            <p:custDataLst>
              <p:tags r:id="rId16"/>
            </p:custDataLst>
          </p:nvPr>
        </p:nvSpPr>
        <p:spPr bwMode="auto">
          <a:xfrm>
            <a:off x="4698207" y="3297237"/>
            <a:ext cx="735806"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chemeClr val="bg1"/>
                </a:solidFill>
                <a:latin typeface="Berlin Sans FB Demi" panose="020E0802020502020306" pitchFamily="34" charset="0"/>
                <a:ea typeface="微软雅黑" panose="020B0503020204020204" pitchFamily="34" charset="-122"/>
              </a:rPr>
              <a:t>第四章</a:t>
            </a:r>
            <a:endParaRPr lang="zh-CN" altLang="en-US" sz="1200" b="1">
              <a:solidFill>
                <a:schemeClr val="bg1"/>
              </a:solidFill>
              <a:latin typeface="Berlin Sans FB Demi" panose="020E0802020502020306" pitchFamily="34" charset="0"/>
              <a:ea typeface="微软雅黑" panose="020B0503020204020204" pitchFamily="34" charset="-122"/>
            </a:endParaRPr>
          </a:p>
        </p:txBody>
      </p:sp>
      <p:sp>
        <p:nvSpPr>
          <p:cNvPr id="24" name="矩形 3"/>
          <p:cNvSpPr/>
          <p:nvPr>
            <p:custDataLst>
              <p:tags r:id="rId17"/>
            </p:custDataLst>
          </p:nvPr>
        </p:nvSpPr>
        <p:spPr>
          <a:xfrm rot="20830111">
            <a:off x="3752850" y="1317229"/>
            <a:ext cx="3748088" cy="367903"/>
          </a:xfrm>
          <a:custGeom>
            <a:avLst/>
            <a:gdLst>
              <a:gd name="connsiteX0" fmla="*/ 5836155 w 5836155"/>
              <a:gd name="connsiteY0" fmla="*/ 0 h 738688"/>
              <a:gd name="connsiteX1" fmla="*/ 5672141 w 5836155"/>
              <a:gd name="connsiteY1" fmla="*/ 720080 h 738688"/>
              <a:gd name="connsiteX2" fmla="*/ 0 w 5836155"/>
              <a:gd name="connsiteY2" fmla="*/ 738687 h 738688"/>
              <a:gd name="connsiteX3" fmla="*/ 113123 w 5836155"/>
              <a:gd name="connsiteY3" fmla="*/ 0 h 738688"/>
              <a:gd name="connsiteX4" fmla="*/ 5836155 w 5836155"/>
              <a:gd name="connsiteY4" fmla="*/ 0 h 738688"/>
              <a:gd name="connsiteX0-1" fmla="*/ 5836155 w 5836155"/>
              <a:gd name="connsiteY0-2" fmla="*/ 0 h 738686"/>
              <a:gd name="connsiteX1-3" fmla="*/ 5672141 w 5836155"/>
              <a:gd name="connsiteY1-4" fmla="*/ 720080 h 738686"/>
              <a:gd name="connsiteX2-5" fmla="*/ 0 w 5836155"/>
              <a:gd name="connsiteY2-6" fmla="*/ 738687 h 738686"/>
              <a:gd name="connsiteX3-7" fmla="*/ 138757 w 5836155"/>
              <a:gd name="connsiteY3-8" fmla="*/ 172 h 738686"/>
              <a:gd name="connsiteX4-9" fmla="*/ 5836155 w 5836155"/>
              <a:gd name="connsiteY4-10" fmla="*/ 0 h 7386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836155" h="738686">
                <a:moveTo>
                  <a:pt x="5836155" y="0"/>
                </a:moveTo>
                <a:lnTo>
                  <a:pt x="5672141" y="720080"/>
                </a:lnTo>
                <a:lnTo>
                  <a:pt x="0" y="738687"/>
                </a:lnTo>
                <a:lnTo>
                  <a:pt x="138757" y="172"/>
                </a:lnTo>
                <a:lnTo>
                  <a:pt x="5836155" y="0"/>
                </a:lnTo>
                <a:close/>
              </a:path>
            </a:pathLst>
          </a:custGeom>
          <a:solidFill>
            <a:srgbClr val="A6C121"/>
          </a:solidFill>
          <a:ln w="25400" cap="flat" cmpd="sng" algn="ctr">
            <a:noFill/>
            <a:prstDash val="solid"/>
          </a:ln>
          <a:effectLst/>
        </p:spPr>
        <p:txBody>
          <a:bodyPr lIns="51435" tIns="25718" rIns="51435" bIns="25718" anchor="ctr">
            <a:normAutofit/>
          </a:bodyPr>
          <a:lstStyle/>
          <a:p>
            <a:pPr algn="ctr">
              <a:defRPr/>
            </a:pPr>
            <a:r>
              <a:rPr lang="zh-CN" altLang="en-US" sz="15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a:t>
            </a:r>
            <a:endParaRPr lang="en-US" sz="15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40"/>
          <p:cNvSpPr txBox="1">
            <a:spLocks noChangeArrowheads="1"/>
          </p:cNvSpPr>
          <p:nvPr>
            <p:custDataLst>
              <p:tags r:id="rId18"/>
            </p:custDataLst>
          </p:nvPr>
        </p:nvSpPr>
        <p:spPr bwMode="auto">
          <a:xfrm>
            <a:off x="3162300" y="1797050"/>
            <a:ext cx="656035"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chemeClr val="bg1"/>
                </a:solidFill>
                <a:latin typeface="Berlin Sans FB Demi" panose="020E0802020502020306" pitchFamily="34" charset="0"/>
                <a:ea typeface="微软雅黑" panose="020B0503020204020204" pitchFamily="34" charset="-122"/>
              </a:rPr>
              <a:t>第一章</a:t>
            </a:r>
            <a:endParaRPr lang="zh-CN" altLang="en-US" sz="1200" b="1">
              <a:solidFill>
                <a:schemeClr val="bg1"/>
              </a:solidFill>
              <a:latin typeface="Berlin Sans FB Demi" panose="020E0802020502020306"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000"/>
                                        <p:tgtEl>
                                          <p:spTgt spid="1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0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000"/>
                                        <p:tgtEl>
                                          <p:spTgt spid="1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0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000"/>
                                        <p:tgtEl>
                                          <p:spTgt spid="1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1000"/>
                                        <p:tgtEl>
                                          <p:spTgt spid="1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1000"/>
                                        <p:tgtEl>
                                          <p:spTgt spid="1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1000"/>
                                        <p:tgtEl>
                                          <p:spTgt spid="2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1000"/>
                                        <p:tgtEl>
                                          <p:spTgt spid="2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1000"/>
                                        <p:tgtEl>
                                          <p:spTgt spid="2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1000"/>
                                        <p:tgtEl>
                                          <p:spTgt spid="2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1000"/>
                                        <p:tgtEl>
                                          <p:spTgt spid="2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animBg="1"/>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9144000" cy="5143500"/>
            <a:chOff x="-1" y="0"/>
            <a:chExt cx="9144000" cy="514350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112627" y="1874257"/>
              <a:ext cx="3049673" cy="3009800"/>
            </a:xfrm>
            <a:prstGeom prst="rect">
              <a:avLst/>
            </a:prstGeom>
          </p:spPr>
        </p:pic>
      </p:grpSp>
      <p:grpSp>
        <p:nvGrpSpPr>
          <p:cNvPr id="5" name="组合 4"/>
          <p:cNvGrpSpPr/>
          <p:nvPr/>
        </p:nvGrpSpPr>
        <p:grpSpPr>
          <a:xfrm>
            <a:off x="4216051" y="1455898"/>
            <a:ext cx="3231229" cy="2001470"/>
            <a:chOff x="4216051" y="1455898"/>
            <a:chExt cx="3231229" cy="2001470"/>
          </a:xfrm>
        </p:grpSpPr>
        <p:sp>
          <p:nvSpPr>
            <p:cNvPr id="26" name="矩形 8"/>
            <p:cNvSpPr/>
            <p:nvPr>
              <p:custDataLst>
                <p:tags r:id="rId3"/>
              </p:custDataLst>
            </p:nvPr>
          </p:nvSpPr>
          <p:spPr>
            <a:xfrm>
              <a:off x="4216051" y="2404166"/>
              <a:ext cx="3231229" cy="1044861"/>
            </a:xfrm>
            <a:custGeom>
              <a:avLst/>
              <a:gdLst>
                <a:gd name="connsiteX0" fmla="*/ 0 w 2612838"/>
                <a:gd name="connsiteY0" fmla="*/ 0 h 1247773"/>
                <a:gd name="connsiteX1" fmla="*/ 2612838 w 2612838"/>
                <a:gd name="connsiteY1" fmla="*/ 0 h 1247773"/>
                <a:gd name="connsiteX2" fmla="*/ 2612838 w 2612838"/>
                <a:gd name="connsiteY2" fmla="*/ 1247773 h 1247773"/>
                <a:gd name="connsiteX3" fmla="*/ 0 w 2612838"/>
                <a:gd name="connsiteY3" fmla="*/ 1247773 h 1247773"/>
                <a:gd name="connsiteX4" fmla="*/ 0 w 2612838"/>
                <a:gd name="connsiteY4" fmla="*/ 0 h 1247773"/>
                <a:gd name="connsiteX0-1" fmla="*/ 0 w 2849321"/>
                <a:gd name="connsiteY0-2" fmla="*/ 0 h 1255656"/>
                <a:gd name="connsiteX1-3" fmla="*/ 2849321 w 2849321"/>
                <a:gd name="connsiteY1-4" fmla="*/ 7883 h 1255656"/>
                <a:gd name="connsiteX2-5" fmla="*/ 2849321 w 2849321"/>
                <a:gd name="connsiteY2-6" fmla="*/ 1255656 h 1255656"/>
                <a:gd name="connsiteX3-7" fmla="*/ 236483 w 2849321"/>
                <a:gd name="connsiteY3-8" fmla="*/ 1255656 h 1255656"/>
                <a:gd name="connsiteX4-9" fmla="*/ 0 w 2849321"/>
                <a:gd name="connsiteY4-10" fmla="*/ 0 h 1255656"/>
                <a:gd name="connsiteX0-11" fmla="*/ 0 w 3014859"/>
                <a:gd name="connsiteY0-12" fmla="*/ 7883 h 1263539"/>
                <a:gd name="connsiteX1-13" fmla="*/ 3014859 w 3014859"/>
                <a:gd name="connsiteY1-14" fmla="*/ 0 h 1263539"/>
                <a:gd name="connsiteX2-15" fmla="*/ 2849321 w 3014859"/>
                <a:gd name="connsiteY2-16" fmla="*/ 1263539 h 1263539"/>
                <a:gd name="connsiteX3-17" fmla="*/ 236483 w 3014859"/>
                <a:gd name="connsiteY3-18" fmla="*/ 1263539 h 1263539"/>
                <a:gd name="connsiteX4-19" fmla="*/ 0 w 3014859"/>
                <a:gd name="connsiteY4-20" fmla="*/ 7883 h 1263539"/>
                <a:gd name="connsiteX0-21" fmla="*/ 0 w 3054273"/>
                <a:gd name="connsiteY0-22" fmla="*/ 28379 h 1284035"/>
                <a:gd name="connsiteX1-23" fmla="*/ 3054273 w 3054273"/>
                <a:gd name="connsiteY1-24" fmla="*/ 0 h 1284035"/>
                <a:gd name="connsiteX2-25" fmla="*/ 2849321 w 3054273"/>
                <a:gd name="connsiteY2-26" fmla="*/ 1284035 h 1284035"/>
                <a:gd name="connsiteX3-27" fmla="*/ 236483 w 3054273"/>
                <a:gd name="connsiteY3-28" fmla="*/ 1284035 h 1284035"/>
                <a:gd name="connsiteX4-29" fmla="*/ 0 w 3054273"/>
                <a:gd name="connsiteY4-30" fmla="*/ 28379 h 12840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54273" h="1284035">
                  <a:moveTo>
                    <a:pt x="0" y="28379"/>
                  </a:moveTo>
                  <a:lnTo>
                    <a:pt x="3054273" y="0"/>
                  </a:lnTo>
                  <a:lnTo>
                    <a:pt x="2849321" y="1284035"/>
                  </a:lnTo>
                  <a:lnTo>
                    <a:pt x="236483" y="1284035"/>
                  </a:lnTo>
                  <a:lnTo>
                    <a:pt x="0" y="28379"/>
                  </a:lnTo>
                  <a:close/>
                </a:path>
              </a:pathLst>
            </a:custGeom>
            <a:gradFill flip="none" rotWithShape="1">
              <a:gsLst>
                <a:gs pos="0">
                  <a:sysClr val="window" lastClr="FFFFFF">
                    <a:lumMod val="65000"/>
                    <a:shade val="30000"/>
                    <a:satMod val="115000"/>
                  </a:sysClr>
                </a:gs>
                <a:gs pos="88000">
                  <a:sysClr val="window" lastClr="FFFFFF">
                    <a:lumMod val="65000"/>
                    <a:shade val="100000"/>
                    <a:satMod val="115000"/>
                    <a:alpha val="0"/>
                  </a:sysClr>
                </a:gs>
              </a:gsLst>
              <a:lin ang="16200000" scaled="1"/>
              <a:tileRect/>
            </a:gra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27" name="任意多边形 26"/>
            <p:cNvSpPr/>
            <p:nvPr>
              <p:custDataLst>
                <p:tags r:id="rId4"/>
              </p:custDataLst>
            </p:nvPr>
          </p:nvSpPr>
          <p:spPr>
            <a:xfrm>
              <a:off x="4466235" y="1455898"/>
              <a:ext cx="2764218" cy="2001470"/>
            </a:xfrm>
            <a:custGeom>
              <a:avLst/>
              <a:gdLst>
                <a:gd name="connsiteX0" fmla="*/ 435473 w 2612838"/>
                <a:gd name="connsiteY0" fmla="*/ 0 h 1891861"/>
                <a:gd name="connsiteX1" fmla="*/ 870946 w 2612838"/>
                <a:gd name="connsiteY1" fmla="*/ 435473 h 1891861"/>
                <a:gd name="connsiteX2" fmla="*/ 1306419 w 2612838"/>
                <a:gd name="connsiteY2" fmla="*/ 0 h 1891861"/>
                <a:gd name="connsiteX3" fmla="*/ 1741892 w 2612838"/>
                <a:gd name="connsiteY3" fmla="*/ 435473 h 1891861"/>
                <a:gd name="connsiteX4" fmla="*/ 2177365 w 2612838"/>
                <a:gd name="connsiteY4" fmla="*/ 0 h 1891861"/>
                <a:gd name="connsiteX5" fmla="*/ 2612838 w 2612838"/>
                <a:gd name="connsiteY5" fmla="*/ 435473 h 1891861"/>
                <a:gd name="connsiteX6" fmla="*/ 2612838 w 2612838"/>
                <a:gd name="connsiteY6" fmla="*/ 1891861 h 1891861"/>
                <a:gd name="connsiteX7" fmla="*/ 0 w 2612838"/>
                <a:gd name="connsiteY7" fmla="*/ 1891861 h 1891861"/>
                <a:gd name="connsiteX8" fmla="*/ 0 w 2612838"/>
                <a:gd name="connsiteY8" fmla="*/ 435473 h 1891861"/>
                <a:gd name="connsiteX9" fmla="*/ 435473 w 2612838"/>
                <a:gd name="connsiteY9" fmla="*/ 0 h 189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2838" h="1891861">
                  <a:moveTo>
                    <a:pt x="435473" y="0"/>
                  </a:moveTo>
                  <a:cubicBezTo>
                    <a:pt x="675978" y="0"/>
                    <a:pt x="870946" y="194968"/>
                    <a:pt x="870946" y="435473"/>
                  </a:cubicBezTo>
                  <a:cubicBezTo>
                    <a:pt x="870946" y="194968"/>
                    <a:pt x="1065914" y="0"/>
                    <a:pt x="1306419" y="0"/>
                  </a:cubicBezTo>
                  <a:cubicBezTo>
                    <a:pt x="1546924" y="0"/>
                    <a:pt x="1741892" y="194968"/>
                    <a:pt x="1741892" y="435473"/>
                  </a:cubicBezTo>
                  <a:cubicBezTo>
                    <a:pt x="1741892" y="194968"/>
                    <a:pt x="1936860" y="0"/>
                    <a:pt x="2177365" y="0"/>
                  </a:cubicBezTo>
                  <a:cubicBezTo>
                    <a:pt x="2417870" y="0"/>
                    <a:pt x="2612838" y="194968"/>
                    <a:pt x="2612838" y="435473"/>
                  </a:cubicBezTo>
                  <a:lnTo>
                    <a:pt x="2612838" y="1891861"/>
                  </a:lnTo>
                  <a:lnTo>
                    <a:pt x="0" y="1891861"/>
                  </a:lnTo>
                  <a:lnTo>
                    <a:pt x="0" y="435473"/>
                  </a:lnTo>
                  <a:cubicBezTo>
                    <a:pt x="0" y="194968"/>
                    <a:pt x="194968" y="0"/>
                    <a:pt x="435473" y="0"/>
                  </a:cubicBezTo>
                  <a:close/>
                </a:path>
              </a:pathLst>
            </a:custGeom>
            <a:solidFill>
              <a:sysClr val="window" lastClr="FFFFFF">
                <a:lumMod val="95000"/>
              </a:sysClr>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28" name="椭圆 27"/>
          <p:cNvSpPr/>
          <p:nvPr>
            <p:custDataLst>
              <p:tags r:id="rId5"/>
            </p:custDataLst>
          </p:nvPr>
        </p:nvSpPr>
        <p:spPr>
          <a:xfrm>
            <a:off x="4570054" y="1567910"/>
            <a:ext cx="724246" cy="724246"/>
          </a:xfrm>
          <a:prstGeom prst="ellipse">
            <a:avLst/>
          </a:prstGeom>
          <a:solidFill>
            <a:srgbClr val="92CCBA"/>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第</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29" name="椭圆 28"/>
          <p:cNvSpPr/>
          <p:nvPr>
            <p:custDataLst>
              <p:tags r:id="rId6"/>
            </p:custDataLst>
          </p:nvPr>
        </p:nvSpPr>
        <p:spPr>
          <a:xfrm>
            <a:off x="5486221" y="1567910"/>
            <a:ext cx="724246" cy="724246"/>
          </a:xfrm>
          <a:prstGeom prst="ellipse">
            <a:avLst/>
          </a:prstGeom>
          <a:solidFill>
            <a:schemeClr val="accent1">
              <a:lumMod val="60000"/>
              <a:lumOff val="40000"/>
            </a:schemeClr>
          </a:solidFill>
          <a:ln w="12700" cap="flat" cmpd="sng" algn="ctr">
            <a:solidFill>
              <a:sysClr val="window" lastClr="FFFFFF"/>
            </a:solidFill>
            <a:prstDash val="solid"/>
            <a:miter lim="800000"/>
          </a:ln>
          <a:effectLst/>
        </p:spPr>
        <p:txBody>
          <a:bodyPr rtlCol="0" anchor="ctr"/>
          <a:lstStyle/>
          <a:p>
            <a:pPr algn="ctr"/>
            <a:r>
              <a:rPr lang="zh-CN" altLang="en-US" sz="3000" kern="0" dirty="0">
                <a:solidFill>
                  <a:prstClr val="white"/>
                </a:solidFill>
                <a:latin typeface="华文新魏" panose="02010800040101010101" pitchFamily="2" charset="-122"/>
                <a:ea typeface="华文新魏" panose="02010800040101010101" pitchFamily="2" charset="-122"/>
              </a:rPr>
              <a:t>一</a:t>
            </a:r>
            <a:endParaRPr lang="zh-CN" altLang="en-US" sz="3000" kern="0" dirty="0">
              <a:solidFill>
                <a:prstClr val="white"/>
              </a:solidFill>
              <a:latin typeface="华文新魏" panose="02010800040101010101" pitchFamily="2" charset="-122"/>
              <a:ea typeface="华文新魏" panose="02010800040101010101" pitchFamily="2" charset="-122"/>
            </a:endParaRPr>
          </a:p>
        </p:txBody>
      </p:sp>
      <p:sp>
        <p:nvSpPr>
          <p:cNvPr id="30" name="椭圆 29"/>
          <p:cNvSpPr/>
          <p:nvPr>
            <p:custDataLst>
              <p:tags r:id="rId7"/>
            </p:custDataLst>
          </p:nvPr>
        </p:nvSpPr>
        <p:spPr>
          <a:xfrm>
            <a:off x="6402388" y="1567910"/>
            <a:ext cx="724246" cy="724246"/>
          </a:xfrm>
          <a:prstGeom prst="ellipse">
            <a:avLst/>
          </a:prstGeom>
          <a:solidFill>
            <a:srgbClr val="B4AA92"/>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章</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31" name="文本框 30"/>
          <p:cNvSpPr txBox="1"/>
          <p:nvPr>
            <p:custDataLst>
              <p:tags r:id="rId8"/>
            </p:custDataLst>
          </p:nvPr>
        </p:nvSpPr>
        <p:spPr>
          <a:xfrm>
            <a:off x="4695948" y="2538408"/>
            <a:ext cx="2430686" cy="853142"/>
          </a:xfrm>
          <a:prstGeom prst="rect">
            <a:avLst/>
          </a:prstGeom>
          <a:noFill/>
        </p:spPr>
        <p:txBody>
          <a:bodyPr wrap="square" rtlCol="0">
            <a:noAutofit/>
          </a:bodyPr>
          <a:lstStyle/>
          <a:p>
            <a:pPr>
              <a:lnSpc>
                <a:spcPct val="130000"/>
              </a:lnSpc>
            </a:pPr>
            <a:r>
              <a:rPr lang="zh-CN" altLang="en-US" sz="1050" dirty="0">
                <a:solidFill>
                  <a:prstClr val="black">
                    <a:lumMod val="50000"/>
                    <a:lumOff val="50000"/>
                  </a:prstClr>
                </a:solidFill>
                <a:latin typeface="幼圆" panose="02010509060101010101" pitchFamily="49" charset="-122"/>
                <a:ea typeface="幼圆" panose="02010509060101010101" pitchFamily="49" charset="-122"/>
              </a:rPr>
              <a:t>您的内容请写在这里您的内容请写在这里您的内容请写在这里您的内容</a:t>
            </a:r>
            <a:endParaRPr lang="zh-CN" altLang="en-US" sz="1050" dirty="0">
              <a:solidFill>
                <a:prstClr val="black">
                  <a:lumMod val="50000"/>
                  <a:lumOff val="50000"/>
                </a:prstClr>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750"/>
                                        <p:tgtEl>
                                          <p:spTgt spid="28"/>
                                        </p:tgtEl>
                                      </p:cBhvr>
                                    </p:animEffect>
                                  </p:childTnLst>
                                </p:cTn>
                              </p:par>
                              <p:par>
                                <p:cTn id="14" presetID="21" presetClass="entr" presetSubtype="1" fill="hold" grpId="0" nodeType="withEffect">
                                  <p:stCondLst>
                                    <p:cond delay="400"/>
                                  </p:stCondLst>
                                  <p:childTnLst>
                                    <p:set>
                                      <p:cBhvr>
                                        <p:cTn id="15" dur="1" fill="hold">
                                          <p:stCondLst>
                                            <p:cond delay="0"/>
                                          </p:stCondLst>
                                        </p:cTn>
                                        <p:tgtEl>
                                          <p:spTgt spid="29"/>
                                        </p:tgtEl>
                                        <p:attrNameLst>
                                          <p:attrName>style.visibility</p:attrName>
                                        </p:attrNameLst>
                                      </p:cBhvr>
                                      <p:to>
                                        <p:strVal val="visible"/>
                                      </p:to>
                                    </p:set>
                                    <p:animEffect transition="in" filter="wheel(1)">
                                      <p:cBhvr>
                                        <p:cTn id="16" dur="750"/>
                                        <p:tgtEl>
                                          <p:spTgt spid="29"/>
                                        </p:tgtEl>
                                      </p:cBhvr>
                                    </p:animEffect>
                                  </p:childTnLst>
                                </p:cTn>
                              </p:par>
                              <p:par>
                                <p:cTn id="17" presetID="21" presetClass="entr" presetSubtype="1" fill="hold" grpId="0" nodeType="withEffect">
                                  <p:stCondLst>
                                    <p:cond delay="900"/>
                                  </p:stCondLst>
                                  <p:childTnLst>
                                    <p:set>
                                      <p:cBhvr>
                                        <p:cTn id="18" dur="1" fill="hold">
                                          <p:stCondLst>
                                            <p:cond delay="0"/>
                                          </p:stCondLst>
                                        </p:cTn>
                                        <p:tgtEl>
                                          <p:spTgt spid="30"/>
                                        </p:tgtEl>
                                        <p:attrNameLst>
                                          <p:attrName>style.visibility</p:attrName>
                                        </p:attrNameLst>
                                      </p:cBhvr>
                                      <p:to>
                                        <p:strVal val="visible"/>
                                      </p:to>
                                    </p:set>
                                    <p:animEffect transition="in" filter="wheel(1)">
                                      <p:cBhvr>
                                        <p:cTn id="19" dur="750"/>
                                        <p:tgtEl>
                                          <p:spTgt spid="3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8"/>
          <p:cNvGrpSpPr/>
          <p:nvPr/>
        </p:nvGrpSpPr>
        <p:grpSpPr>
          <a:xfrm>
            <a:off x="2178844" y="1157125"/>
            <a:ext cx="4786313" cy="1757525"/>
            <a:chOff x="2086663" y="2136421"/>
            <a:chExt cx="6694382" cy="2458159"/>
          </a:xfrm>
        </p:grpSpPr>
        <p:sp>
          <p:nvSpPr>
            <p:cNvPr id="11" name="任意多边形 10"/>
            <p:cNvSpPr/>
            <p:nvPr/>
          </p:nvSpPr>
          <p:spPr bwMode="auto">
            <a:xfrm rot="10800000">
              <a:off x="2090173" y="2136421"/>
              <a:ext cx="2753864" cy="2458159"/>
            </a:xfrm>
            <a:custGeom>
              <a:avLst/>
              <a:gdLst>
                <a:gd name="connsiteX0" fmla="*/ 1825136 w 2753859"/>
                <a:gd name="connsiteY0" fmla="*/ 2205644 h 2458160"/>
                <a:gd name="connsiteX1" fmla="*/ 1998226 w 2753859"/>
                <a:gd name="connsiteY1" fmla="*/ 2106224 h 2458160"/>
                <a:gd name="connsiteX2" fmla="*/ 2446980 w 2753859"/>
                <a:gd name="connsiteY2" fmla="*/ 1328500 h 2458160"/>
                <a:gd name="connsiteX3" fmla="*/ 2446980 w 2753859"/>
                <a:gd name="connsiteY3" fmla="*/ 1129660 h 2458160"/>
                <a:gd name="connsiteX4" fmla="*/ 1998226 w 2753859"/>
                <a:gd name="connsiteY4" fmla="*/ 351937 h 2458160"/>
                <a:gd name="connsiteX5" fmla="*/ 1825136 w 2753859"/>
                <a:gd name="connsiteY5" fmla="*/ 252516 h 2458160"/>
                <a:gd name="connsiteX6" fmla="*/ 927628 w 2753859"/>
                <a:gd name="connsiteY6" fmla="*/ 252516 h 2458160"/>
                <a:gd name="connsiteX7" fmla="*/ 754537 w 2753859"/>
                <a:gd name="connsiteY7" fmla="*/ 351937 h 2458160"/>
                <a:gd name="connsiteX8" fmla="*/ 305783 w 2753859"/>
                <a:gd name="connsiteY8" fmla="*/ 1129660 h 2458160"/>
                <a:gd name="connsiteX9" fmla="*/ 305783 w 2753859"/>
                <a:gd name="connsiteY9" fmla="*/ 1328500 h 2458160"/>
                <a:gd name="connsiteX10" fmla="*/ 754537 w 2753859"/>
                <a:gd name="connsiteY10" fmla="*/ 2106224 h 2458160"/>
                <a:gd name="connsiteX11" fmla="*/ 927628 w 2753859"/>
                <a:gd name="connsiteY11" fmla="*/ 2205644 h 2458160"/>
                <a:gd name="connsiteX12" fmla="*/ 1940964 w 2753859"/>
                <a:gd name="connsiteY12" fmla="*/ 2458160 h 2458160"/>
                <a:gd name="connsiteX13" fmla="*/ 811383 w 2753859"/>
                <a:gd name="connsiteY13" fmla="*/ 2458160 h 2458160"/>
                <a:gd name="connsiteX14" fmla="*/ 593535 w 2753859"/>
                <a:gd name="connsiteY14" fmla="*/ 2333032 h 2458160"/>
                <a:gd name="connsiteX15" fmla="*/ 28744 w 2753859"/>
                <a:gd name="connsiteY15" fmla="*/ 1354208 h 2458160"/>
                <a:gd name="connsiteX16" fmla="*/ 28744 w 2753859"/>
                <a:gd name="connsiteY16" fmla="*/ 1103952 h 2458160"/>
                <a:gd name="connsiteX17" fmla="*/ 593535 w 2753859"/>
                <a:gd name="connsiteY17" fmla="*/ 125128 h 2458160"/>
                <a:gd name="connsiteX18" fmla="*/ 811383 w 2753859"/>
                <a:gd name="connsiteY18" fmla="*/ 0 h 2458160"/>
                <a:gd name="connsiteX19" fmla="*/ 1940964 w 2753859"/>
                <a:gd name="connsiteY19" fmla="*/ 0 h 2458160"/>
                <a:gd name="connsiteX20" fmla="*/ 2158812 w 2753859"/>
                <a:gd name="connsiteY20" fmla="*/ 125128 h 2458160"/>
                <a:gd name="connsiteX21" fmla="*/ 2723603 w 2753859"/>
                <a:gd name="connsiteY21" fmla="*/ 1103952 h 2458160"/>
                <a:gd name="connsiteX22" fmla="*/ 2723603 w 2753859"/>
                <a:gd name="connsiteY22" fmla="*/ 1354208 h 2458160"/>
                <a:gd name="connsiteX23" fmla="*/ 2158812 w 2753859"/>
                <a:gd name="connsiteY23" fmla="*/ 2333032 h 2458160"/>
                <a:gd name="connsiteX24" fmla="*/ 1940964 w 2753859"/>
                <a:gd name="connsiteY24" fmla="*/ 2458160 h 245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3859" h="2458160">
                  <a:moveTo>
                    <a:pt x="1825136" y="2205644"/>
                  </a:moveTo>
                  <a:cubicBezTo>
                    <a:pt x="1889243" y="2205644"/>
                    <a:pt x="1966173" y="2160745"/>
                    <a:pt x="1998226" y="2106224"/>
                  </a:cubicBezTo>
                  <a:cubicBezTo>
                    <a:pt x="1998226" y="2106224"/>
                    <a:pt x="1998226" y="2106224"/>
                    <a:pt x="2446980" y="1328500"/>
                  </a:cubicBezTo>
                  <a:cubicBezTo>
                    <a:pt x="2479034" y="1273980"/>
                    <a:pt x="2479034" y="1184181"/>
                    <a:pt x="2446980" y="1129660"/>
                  </a:cubicBezTo>
                  <a:cubicBezTo>
                    <a:pt x="2446980" y="1129660"/>
                    <a:pt x="2446980" y="1129660"/>
                    <a:pt x="1998226" y="351937"/>
                  </a:cubicBezTo>
                  <a:cubicBezTo>
                    <a:pt x="1966173" y="297416"/>
                    <a:pt x="1889243" y="252516"/>
                    <a:pt x="1825136" y="252516"/>
                  </a:cubicBezTo>
                  <a:cubicBezTo>
                    <a:pt x="1825136" y="252516"/>
                    <a:pt x="1825136" y="252516"/>
                    <a:pt x="927628" y="252516"/>
                  </a:cubicBezTo>
                  <a:cubicBezTo>
                    <a:pt x="865123" y="252516"/>
                    <a:pt x="786591" y="297416"/>
                    <a:pt x="754537" y="351937"/>
                  </a:cubicBezTo>
                  <a:cubicBezTo>
                    <a:pt x="754537" y="351937"/>
                    <a:pt x="754537" y="351937"/>
                    <a:pt x="305783" y="1129660"/>
                  </a:cubicBezTo>
                  <a:cubicBezTo>
                    <a:pt x="275332" y="1184181"/>
                    <a:pt x="275332" y="1273980"/>
                    <a:pt x="305783" y="1328500"/>
                  </a:cubicBezTo>
                  <a:cubicBezTo>
                    <a:pt x="305783" y="1328500"/>
                    <a:pt x="305783" y="1328500"/>
                    <a:pt x="754537" y="2106224"/>
                  </a:cubicBezTo>
                  <a:cubicBezTo>
                    <a:pt x="786591" y="2160745"/>
                    <a:pt x="865123" y="2205644"/>
                    <a:pt x="927628" y="2205644"/>
                  </a:cubicBezTo>
                  <a:close/>
                  <a:moveTo>
                    <a:pt x="1940964" y="2458160"/>
                  </a:moveTo>
                  <a:lnTo>
                    <a:pt x="811383" y="2458160"/>
                  </a:lnTo>
                  <a:cubicBezTo>
                    <a:pt x="732716" y="2458160"/>
                    <a:pt x="633877" y="2401651"/>
                    <a:pt x="593535" y="2333032"/>
                  </a:cubicBezTo>
                  <a:cubicBezTo>
                    <a:pt x="28744" y="1354208"/>
                    <a:pt x="28744" y="1354208"/>
                    <a:pt x="28744" y="1354208"/>
                  </a:cubicBezTo>
                  <a:cubicBezTo>
                    <a:pt x="-9581" y="1285590"/>
                    <a:pt x="-9581" y="1172571"/>
                    <a:pt x="28744" y="1103952"/>
                  </a:cubicBezTo>
                  <a:cubicBezTo>
                    <a:pt x="593535" y="125128"/>
                    <a:pt x="593535" y="125128"/>
                    <a:pt x="593535" y="125128"/>
                  </a:cubicBezTo>
                  <a:cubicBezTo>
                    <a:pt x="633877" y="56510"/>
                    <a:pt x="732716" y="0"/>
                    <a:pt x="811383" y="0"/>
                  </a:cubicBezTo>
                  <a:cubicBezTo>
                    <a:pt x="1940964" y="0"/>
                    <a:pt x="1940964" y="0"/>
                    <a:pt x="1940964" y="0"/>
                  </a:cubicBezTo>
                  <a:cubicBezTo>
                    <a:pt x="2021649" y="0"/>
                    <a:pt x="2118470" y="56510"/>
                    <a:pt x="2158812" y="125128"/>
                  </a:cubicBezTo>
                  <a:cubicBezTo>
                    <a:pt x="2723603" y="1103952"/>
                    <a:pt x="2723603" y="1103952"/>
                    <a:pt x="2723603" y="1103952"/>
                  </a:cubicBezTo>
                  <a:cubicBezTo>
                    <a:pt x="2763945" y="1172571"/>
                    <a:pt x="2763945" y="1285590"/>
                    <a:pt x="2723603" y="1354208"/>
                  </a:cubicBezTo>
                  <a:cubicBezTo>
                    <a:pt x="2158812" y="2333032"/>
                    <a:pt x="2158812" y="2333032"/>
                    <a:pt x="2158812" y="2333032"/>
                  </a:cubicBezTo>
                  <a:cubicBezTo>
                    <a:pt x="2118470" y="2401651"/>
                    <a:pt x="2021649" y="2458160"/>
                    <a:pt x="1940964" y="2458160"/>
                  </a:cubicBezTo>
                  <a:close/>
                </a:path>
              </a:pathLst>
            </a:custGeom>
            <a:solidFill>
              <a:schemeClr val="accent1"/>
            </a:solidFill>
            <a:ln w="22225">
              <a:noFill/>
            </a:ln>
            <a:effectLst>
              <a:outerShdw blurRad="254000" dist="101600" dir="2700000" algn="tl"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bwMode="auto">
            <a:xfrm rot="10800000">
              <a:off x="4058676" y="2136421"/>
              <a:ext cx="2753864" cy="2458159"/>
            </a:xfrm>
            <a:custGeom>
              <a:avLst/>
              <a:gdLst>
                <a:gd name="connsiteX0" fmla="*/ 1825136 w 2753859"/>
                <a:gd name="connsiteY0" fmla="*/ 2205644 h 2458160"/>
                <a:gd name="connsiteX1" fmla="*/ 1998226 w 2753859"/>
                <a:gd name="connsiteY1" fmla="*/ 2106224 h 2458160"/>
                <a:gd name="connsiteX2" fmla="*/ 2446980 w 2753859"/>
                <a:gd name="connsiteY2" fmla="*/ 1328500 h 2458160"/>
                <a:gd name="connsiteX3" fmla="*/ 2446980 w 2753859"/>
                <a:gd name="connsiteY3" fmla="*/ 1129660 h 2458160"/>
                <a:gd name="connsiteX4" fmla="*/ 1998226 w 2753859"/>
                <a:gd name="connsiteY4" fmla="*/ 351937 h 2458160"/>
                <a:gd name="connsiteX5" fmla="*/ 1825136 w 2753859"/>
                <a:gd name="connsiteY5" fmla="*/ 252516 h 2458160"/>
                <a:gd name="connsiteX6" fmla="*/ 927628 w 2753859"/>
                <a:gd name="connsiteY6" fmla="*/ 252516 h 2458160"/>
                <a:gd name="connsiteX7" fmla="*/ 754537 w 2753859"/>
                <a:gd name="connsiteY7" fmla="*/ 351937 h 2458160"/>
                <a:gd name="connsiteX8" fmla="*/ 305783 w 2753859"/>
                <a:gd name="connsiteY8" fmla="*/ 1129660 h 2458160"/>
                <a:gd name="connsiteX9" fmla="*/ 305783 w 2753859"/>
                <a:gd name="connsiteY9" fmla="*/ 1328500 h 2458160"/>
                <a:gd name="connsiteX10" fmla="*/ 754537 w 2753859"/>
                <a:gd name="connsiteY10" fmla="*/ 2106224 h 2458160"/>
                <a:gd name="connsiteX11" fmla="*/ 927628 w 2753859"/>
                <a:gd name="connsiteY11" fmla="*/ 2205644 h 2458160"/>
                <a:gd name="connsiteX12" fmla="*/ 1940964 w 2753859"/>
                <a:gd name="connsiteY12" fmla="*/ 2458160 h 2458160"/>
                <a:gd name="connsiteX13" fmla="*/ 811383 w 2753859"/>
                <a:gd name="connsiteY13" fmla="*/ 2458160 h 2458160"/>
                <a:gd name="connsiteX14" fmla="*/ 593535 w 2753859"/>
                <a:gd name="connsiteY14" fmla="*/ 2333032 h 2458160"/>
                <a:gd name="connsiteX15" fmla="*/ 28744 w 2753859"/>
                <a:gd name="connsiteY15" fmla="*/ 1354208 h 2458160"/>
                <a:gd name="connsiteX16" fmla="*/ 28744 w 2753859"/>
                <a:gd name="connsiteY16" fmla="*/ 1103952 h 2458160"/>
                <a:gd name="connsiteX17" fmla="*/ 593535 w 2753859"/>
                <a:gd name="connsiteY17" fmla="*/ 125128 h 2458160"/>
                <a:gd name="connsiteX18" fmla="*/ 811383 w 2753859"/>
                <a:gd name="connsiteY18" fmla="*/ 0 h 2458160"/>
                <a:gd name="connsiteX19" fmla="*/ 1940964 w 2753859"/>
                <a:gd name="connsiteY19" fmla="*/ 0 h 2458160"/>
                <a:gd name="connsiteX20" fmla="*/ 2158812 w 2753859"/>
                <a:gd name="connsiteY20" fmla="*/ 125128 h 2458160"/>
                <a:gd name="connsiteX21" fmla="*/ 2723603 w 2753859"/>
                <a:gd name="connsiteY21" fmla="*/ 1103952 h 2458160"/>
                <a:gd name="connsiteX22" fmla="*/ 2723603 w 2753859"/>
                <a:gd name="connsiteY22" fmla="*/ 1354208 h 2458160"/>
                <a:gd name="connsiteX23" fmla="*/ 2158812 w 2753859"/>
                <a:gd name="connsiteY23" fmla="*/ 2333032 h 2458160"/>
                <a:gd name="connsiteX24" fmla="*/ 1940964 w 2753859"/>
                <a:gd name="connsiteY24" fmla="*/ 2458160 h 245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3859" h="2458160">
                  <a:moveTo>
                    <a:pt x="1825136" y="2205644"/>
                  </a:moveTo>
                  <a:cubicBezTo>
                    <a:pt x="1889243" y="2205644"/>
                    <a:pt x="1966173" y="2160745"/>
                    <a:pt x="1998226" y="2106224"/>
                  </a:cubicBezTo>
                  <a:cubicBezTo>
                    <a:pt x="1998226" y="2106224"/>
                    <a:pt x="1998226" y="2106224"/>
                    <a:pt x="2446980" y="1328500"/>
                  </a:cubicBezTo>
                  <a:cubicBezTo>
                    <a:pt x="2479034" y="1273980"/>
                    <a:pt x="2479034" y="1184181"/>
                    <a:pt x="2446980" y="1129660"/>
                  </a:cubicBezTo>
                  <a:cubicBezTo>
                    <a:pt x="2446980" y="1129660"/>
                    <a:pt x="2446980" y="1129660"/>
                    <a:pt x="1998226" y="351937"/>
                  </a:cubicBezTo>
                  <a:cubicBezTo>
                    <a:pt x="1966173" y="297416"/>
                    <a:pt x="1889243" y="252516"/>
                    <a:pt x="1825136" y="252516"/>
                  </a:cubicBezTo>
                  <a:cubicBezTo>
                    <a:pt x="1825136" y="252516"/>
                    <a:pt x="1825136" y="252516"/>
                    <a:pt x="927628" y="252516"/>
                  </a:cubicBezTo>
                  <a:cubicBezTo>
                    <a:pt x="865123" y="252516"/>
                    <a:pt x="786591" y="297416"/>
                    <a:pt x="754537" y="351937"/>
                  </a:cubicBezTo>
                  <a:cubicBezTo>
                    <a:pt x="754537" y="351937"/>
                    <a:pt x="754537" y="351937"/>
                    <a:pt x="305783" y="1129660"/>
                  </a:cubicBezTo>
                  <a:cubicBezTo>
                    <a:pt x="275332" y="1184181"/>
                    <a:pt x="275332" y="1273980"/>
                    <a:pt x="305783" y="1328500"/>
                  </a:cubicBezTo>
                  <a:cubicBezTo>
                    <a:pt x="305783" y="1328500"/>
                    <a:pt x="305783" y="1328500"/>
                    <a:pt x="754537" y="2106224"/>
                  </a:cubicBezTo>
                  <a:cubicBezTo>
                    <a:pt x="786591" y="2160745"/>
                    <a:pt x="865123" y="2205644"/>
                    <a:pt x="927628" y="2205644"/>
                  </a:cubicBezTo>
                  <a:close/>
                  <a:moveTo>
                    <a:pt x="1940964" y="2458160"/>
                  </a:moveTo>
                  <a:lnTo>
                    <a:pt x="811383" y="2458160"/>
                  </a:lnTo>
                  <a:cubicBezTo>
                    <a:pt x="732716" y="2458160"/>
                    <a:pt x="633877" y="2401651"/>
                    <a:pt x="593535" y="2333032"/>
                  </a:cubicBezTo>
                  <a:cubicBezTo>
                    <a:pt x="28744" y="1354208"/>
                    <a:pt x="28744" y="1354208"/>
                    <a:pt x="28744" y="1354208"/>
                  </a:cubicBezTo>
                  <a:cubicBezTo>
                    <a:pt x="-9581" y="1285590"/>
                    <a:pt x="-9581" y="1172571"/>
                    <a:pt x="28744" y="1103952"/>
                  </a:cubicBezTo>
                  <a:cubicBezTo>
                    <a:pt x="593535" y="125128"/>
                    <a:pt x="593535" y="125128"/>
                    <a:pt x="593535" y="125128"/>
                  </a:cubicBezTo>
                  <a:cubicBezTo>
                    <a:pt x="633877" y="56510"/>
                    <a:pt x="732716" y="0"/>
                    <a:pt x="811383" y="0"/>
                  </a:cubicBezTo>
                  <a:cubicBezTo>
                    <a:pt x="1940964" y="0"/>
                    <a:pt x="1940964" y="0"/>
                    <a:pt x="1940964" y="0"/>
                  </a:cubicBezTo>
                  <a:cubicBezTo>
                    <a:pt x="2021649" y="0"/>
                    <a:pt x="2118470" y="56510"/>
                    <a:pt x="2158812" y="125128"/>
                  </a:cubicBezTo>
                  <a:cubicBezTo>
                    <a:pt x="2723603" y="1103952"/>
                    <a:pt x="2723603" y="1103952"/>
                    <a:pt x="2723603" y="1103952"/>
                  </a:cubicBezTo>
                  <a:cubicBezTo>
                    <a:pt x="2763945" y="1172571"/>
                    <a:pt x="2763945" y="1285590"/>
                    <a:pt x="2723603" y="1354208"/>
                  </a:cubicBezTo>
                  <a:cubicBezTo>
                    <a:pt x="2158812" y="2333032"/>
                    <a:pt x="2158812" y="2333032"/>
                    <a:pt x="2158812" y="2333032"/>
                  </a:cubicBezTo>
                  <a:cubicBezTo>
                    <a:pt x="2118470" y="2401651"/>
                    <a:pt x="2021649" y="2458160"/>
                    <a:pt x="1940964" y="2458160"/>
                  </a:cubicBezTo>
                  <a:close/>
                </a:path>
              </a:pathLst>
            </a:custGeom>
            <a:solidFill>
              <a:schemeClr val="accent2"/>
            </a:solidFill>
            <a:ln w="22225">
              <a:noFill/>
            </a:ln>
            <a:effectLst>
              <a:outerShdw blurRad="254000" dist="101600" dir="2700000" algn="tl"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bwMode="auto">
            <a:xfrm rot="10800000">
              <a:off x="6027181" y="2136421"/>
              <a:ext cx="2753864" cy="2458159"/>
            </a:xfrm>
            <a:custGeom>
              <a:avLst/>
              <a:gdLst>
                <a:gd name="connsiteX0" fmla="*/ 1825136 w 2753859"/>
                <a:gd name="connsiteY0" fmla="*/ 2205644 h 2458160"/>
                <a:gd name="connsiteX1" fmla="*/ 1998226 w 2753859"/>
                <a:gd name="connsiteY1" fmla="*/ 2106224 h 2458160"/>
                <a:gd name="connsiteX2" fmla="*/ 2446980 w 2753859"/>
                <a:gd name="connsiteY2" fmla="*/ 1328500 h 2458160"/>
                <a:gd name="connsiteX3" fmla="*/ 2446980 w 2753859"/>
                <a:gd name="connsiteY3" fmla="*/ 1129660 h 2458160"/>
                <a:gd name="connsiteX4" fmla="*/ 1998226 w 2753859"/>
                <a:gd name="connsiteY4" fmla="*/ 351937 h 2458160"/>
                <a:gd name="connsiteX5" fmla="*/ 1825136 w 2753859"/>
                <a:gd name="connsiteY5" fmla="*/ 252516 h 2458160"/>
                <a:gd name="connsiteX6" fmla="*/ 927628 w 2753859"/>
                <a:gd name="connsiteY6" fmla="*/ 252516 h 2458160"/>
                <a:gd name="connsiteX7" fmla="*/ 754537 w 2753859"/>
                <a:gd name="connsiteY7" fmla="*/ 351937 h 2458160"/>
                <a:gd name="connsiteX8" fmla="*/ 305783 w 2753859"/>
                <a:gd name="connsiteY8" fmla="*/ 1129660 h 2458160"/>
                <a:gd name="connsiteX9" fmla="*/ 305783 w 2753859"/>
                <a:gd name="connsiteY9" fmla="*/ 1328500 h 2458160"/>
                <a:gd name="connsiteX10" fmla="*/ 754537 w 2753859"/>
                <a:gd name="connsiteY10" fmla="*/ 2106224 h 2458160"/>
                <a:gd name="connsiteX11" fmla="*/ 927628 w 2753859"/>
                <a:gd name="connsiteY11" fmla="*/ 2205644 h 2458160"/>
                <a:gd name="connsiteX12" fmla="*/ 1940964 w 2753859"/>
                <a:gd name="connsiteY12" fmla="*/ 2458160 h 2458160"/>
                <a:gd name="connsiteX13" fmla="*/ 811383 w 2753859"/>
                <a:gd name="connsiteY13" fmla="*/ 2458160 h 2458160"/>
                <a:gd name="connsiteX14" fmla="*/ 593535 w 2753859"/>
                <a:gd name="connsiteY14" fmla="*/ 2333032 h 2458160"/>
                <a:gd name="connsiteX15" fmla="*/ 28744 w 2753859"/>
                <a:gd name="connsiteY15" fmla="*/ 1354208 h 2458160"/>
                <a:gd name="connsiteX16" fmla="*/ 28744 w 2753859"/>
                <a:gd name="connsiteY16" fmla="*/ 1103952 h 2458160"/>
                <a:gd name="connsiteX17" fmla="*/ 593535 w 2753859"/>
                <a:gd name="connsiteY17" fmla="*/ 125128 h 2458160"/>
                <a:gd name="connsiteX18" fmla="*/ 811383 w 2753859"/>
                <a:gd name="connsiteY18" fmla="*/ 0 h 2458160"/>
                <a:gd name="connsiteX19" fmla="*/ 1940964 w 2753859"/>
                <a:gd name="connsiteY19" fmla="*/ 0 h 2458160"/>
                <a:gd name="connsiteX20" fmla="*/ 2158812 w 2753859"/>
                <a:gd name="connsiteY20" fmla="*/ 125128 h 2458160"/>
                <a:gd name="connsiteX21" fmla="*/ 2723603 w 2753859"/>
                <a:gd name="connsiteY21" fmla="*/ 1103952 h 2458160"/>
                <a:gd name="connsiteX22" fmla="*/ 2723603 w 2753859"/>
                <a:gd name="connsiteY22" fmla="*/ 1354208 h 2458160"/>
                <a:gd name="connsiteX23" fmla="*/ 2158812 w 2753859"/>
                <a:gd name="connsiteY23" fmla="*/ 2333032 h 2458160"/>
                <a:gd name="connsiteX24" fmla="*/ 1940964 w 2753859"/>
                <a:gd name="connsiteY24" fmla="*/ 2458160 h 2458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53859" h="2458160">
                  <a:moveTo>
                    <a:pt x="1825136" y="2205644"/>
                  </a:moveTo>
                  <a:cubicBezTo>
                    <a:pt x="1889243" y="2205644"/>
                    <a:pt x="1966173" y="2160745"/>
                    <a:pt x="1998226" y="2106224"/>
                  </a:cubicBezTo>
                  <a:cubicBezTo>
                    <a:pt x="1998226" y="2106224"/>
                    <a:pt x="1998226" y="2106224"/>
                    <a:pt x="2446980" y="1328500"/>
                  </a:cubicBezTo>
                  <a:cubicBezTo>
                    <a:pt x="2479034" y="1273980"/>
                    <a:pt x="2479034" y="1184181"/>
                    <a:pt x="2446980" y="1129660"/>
                  </a:cubicBezTo>
                  <a:cubicBezTo>
                    <a:pt x="2446980" y="1129660"/>
                    <a:pt x="2446980" y="1129660"/>
                    <a:pt x="1998226" y="351937"/>
                  </a:cubicBezTo>
                  <a:cubicBezTo>
                    <a:pt x="1966173" y="297416"/>
                    <a:pt x="1889243" y="252516"/>
                    <a:pt x="1825136" y="252516"/>
                  </a:cubicBezTo>
                  <a:cubicBezTo>
                    <a:pt x="1825136" y="252516"/>
                    <a:pt x="1825136" y="252516"/>
                    <a:pt x="927628" y="252516"/>
                  </a:cubicBezTo>
                  <a:cubicBezTo>
                    <a:pt x="865123" y="252516"/>
                    <a:pt x="786591" y="297416"/>
                    <a:pt x="754537" y="351937"/>
                  </a:cubicBezTo>
                  <a:cubicBezTo>
                    <a:pt x="754537" y="351937"/>
                    <a:pt x="754537" y="351937"/>
                    <a:pt x="305783" y="1129660"/>
                  </a:cubicBezTo>
                  <a:cubicBezTo>
                    <a:pt x="275332" y="1184181"/>
                    <a:pt x="275332" y="1273980"/>
                    <a:pt x="305783" y="1328500"/>
                  </a:cubicBezTo>
                  <a:cubicBezTo>
                    <a:pt x="305783" y="1328500"/>
                    <a:pt x="305783" y="1328500"/>
                    <a:pt x="754537" y="2106224"/>
                  </a:cubicBezTo>
                  <a:cubicBezTo>
                    <a:pt x="786591" y="2160745"/>
                    <a:pt x="865123" y="2205644"/>
                    <a:pt x="927628" y="2205644"/>
                  </a:cubicBezTo>
                  <a:close/>
                  <a:moveTo>
                    <a:pt x="1940964" y="2458160"/>
                  </a:moveTo>
                  <a:lnTo>
                    <a:pt x="811383" y="2458160"/>
                  </a:lnTo>
                  <a:cubicBezTo>
                    <a:pt x="732716" y="2458160"/>
                    <a:pt x="633877" y="2401651"/>
                    <a:pt x="593535" y="2333032"/>
                  </a:cubicBezTo>
                  <a:cubicBezTo>
                    <a:pt x="28744" y="1354208"/>
                    <a:pt x="28744" y="1354208"/>
                    <a:pt x="28744" y="1354208"/>
                  </a:cubicBezTo>
                  <a:cubicBezTo>
                    <a:pt x="-9581" y="1285590"/>
                    <a:pt x="-9581" y="1172571"/>
                    <a:pt x="28744" y="1103952"/>
                  </a:cubicBezTo>
                  <a:cubicBezTo>
                    <a:pt x="593535" y="125128"/>
                    <a:pt x="593535" y="125128"/>
                    <a:pt x="593535" y="125128"/>
                  </a:cubicBezTo>
                  <a:cubicBezTo>
                    <a:pt x="633877" y="56510"/>
                    <a:pt x="732716" y="0"/>
                    <a:pt x="811383" y="0"/>
                  </a:cubicBezTo>
                  <a:cubicBezTo>
                    <a:pt x="1940964" y="0"/>
                    <a:pt x="1940964" y="0"/>
                    <a:pt x="1940964" y="0"/>
                  </a:cubicBezTo>
                  <a:cubicBezTo>
                    <a:pt x="2021649" y="0"/>
                    <a:pt x="2118470" y="56510"/>
                    <a:pt x="2158812" y="125128"/>
                  </a:cubicBezTo>
                  <a:cubicBezTo>
                    <a:pt x="2723603" y="1103952"/>
                    <a:pt x="2723603" y="1103952"/>
                    <a:pt x="2723603" y="1103952"/>
                  </a:cubicBezTo>
                  <a:cubicBezTo>
                    <a:pt x="2763945" y="1172571"/>
                    <a:pt x="2763945" y="1285590"/>
                    <a:pt x="2723603" y="1354208"/>
                  </a:cubicBezTo>
                  <a:cubicBezTo>
                    <a:pt x="2158812" y="2333032"/>
                    <a:pt x="2158812" y="2333032"/>
                    <a:pt x="2158812" y="2333032"/>
                  </a:cubicBezTo>
                  <a:cubicBezTo>
                    <a:pt x="2118470" y="2401651"/>
                    <a:pt x="2021649" y="2458160"/>
                    <a:pt x="1940964" y="2458160"/>
                  </a:cubicBezTo>
                  <a:close/>
                </a:path>
              </a:pathLst>
            </a:custGeom>
            <a:solidFill>
              <a:schemeClr val="accent4"/>
            </a:solidFill>
            <a:ln w="22225">
              <a:noFill/>
            </a:ln>
            <a:effectLst>
              <a:outerShdw blurRad="254000" dist="101600" dir="2700000" algn="tl" rotWithShape="0">
                <a:prstClr val="black">
                  <a:alpha val="20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59"/>
            <p:cNvGrpSpPr/>
            <p:nvPr/>
          </p:nvGrpSpPr>
          <p:grpSpPr>
            <a:xfrm>
              <a:off x="4123262" y="3419963"/>
              <a:ext cx="695704" cy="959447"/>
              <a:chOff x="4118493" y="3419962"/>
              <a:chExt cx="695702" cy="959447"/>
            </a:xfrm>
          </p:grpSpPr>
          <p:sp>
            <p:nvSpPr>
              <p:cNvPr id="58" name="任意多边形 57"/>
              <p:cNvSpPr/>
              <p:nvPr/>
            </p:nvSpPr>
            <p:spPr bwMode="auto">
              <a:xfrm rot="10800000">
                <a:off x="4356745" y="3839835"/>
                <a:ext cx="457450" cy="539574"/>
              </a:xfrm>
              <a:custGeom>
                <a:avLst/>
                <a:gdLst>
                  <a:gd name="connsiteX0" fmla="*/ 238666 w 457450"/>
                  <a:gd name="connsiteY0" fmla="*/ 539574 h 539574"/>
                  <a:gd name="connsiteX1" fmla="*/ 228283 w 457450"/>
                  <a:gd name="connsiteY1" fmla="*/ 521578 h 539574"/>
                  <a:gd name="connsiteX2" fmla="*/ 46013 w 457450"/>
                  <a:gd name="connsiteY2" fmla="*/ 205692 h 539574"/>
                  <a:gd name="connsiteX3" fmla="*/ 0 w 457450"/>
                  <a:gd name="connsiteY3" fmla="*/ 125948 h 539574"/>
                  <a:gd name="connsiteX4" fmla="*/ 218784 w 457450"/>
                  <a:gd name="connsiteY4" fmla="*/ 0 h 539574"/>
                  <a:gd name="connsiteX5" fmla="*/ 226318 w 457450"/>
                  <a:gd name="connsiteY5" fmla="*/ 13058 h 539574"/>
                  <a:gd name="connsiteX6" fmla="*/ 446886 w 457450"/>
                  <a:gd name="connsiteY6" fmla="*/ 395318 h 539574"/>
                  <a:gd name="connsiteX7" fmla="*/ 457450 w 457450"/>
                  <a:gd name="connsiteY7" fmla="*/ 413626 h 5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450" h="539574">
                    <a:moveTo>
                      <a:pt x="238666" y="539574"/>
                    </a:moveTo>
                    <a:lnTo>
                      <a:pt x="228283" y="521578"/>
                    </a:lnTo>
                    <a:cubicBezTo>
                      <a:pt x="189458" y="454292"/>
                      <a:pt x="131759" y="354296"/>
                      <a:pt x="46013" y="205692"/>
                    </a:cubicBezTo>
                    <a:lnTo>
                      <a:pt x="0" y="125948"/>
                    </a:lnTo>
                    <a:lnTo>
                      <a:pt x="218784" y="0"/>
                    </a:lnTo>
                    <a:lnTo>
                      <a:pt x="226318" y="13058"/>
                    </a:lnTo>
                    <a:cubicBezTo>
                      <a:pt x="324079" y="182484"/>
                      <a:pt x="395178" y="305704"/>
                      <a:pt x="446886" y="395318"/>
                    </a:cubicBezTo>
                    <a:lnTo>
                      <a:pt x="457450" y="413626"/>
                    </a:lnTo>
                    <a:close/>
                  </a:path>
                </a:pathLst>
              </a:custGeom>
              <a:gradFill>
                <a:gsLst>
                  <a:gs pos="100000">
                    <a:schemeClr val="tx1">
                      <a:alpha val="93000"/>
                    </a:schemeClr>
                  </a:gs>
                  <a:gs pos="0">
                    <a:srgbClr val="FBFBFB">
                      <a:alpha val="0"/>
                    </a:srgbClr>
                  </a:gs>
                </a:gsLst>
                <a:lin ang="2700000" scaled="1"/>
              </a:gra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58"/>
              <p:cNvSpPr/>
              <p:nvPr/>
            </p:nvSpPr>
            <p:spPr bwMode="auto">
              <a:xfrm rot="10800000">
                <a:off x="4118493" y="3419962"/>
                <a:ext cx="457450" cy="539574"/>
              </a:xfrm>
              <a:custGeom>
                <a:avLst/>
                <a:gdLst>
                  <a:gd name="connsiteX0" fmla="*/ 238666 w 457450"/>
                  <a:gd name="connsiteY0" fmla="*/ 539574 h 539574"/>
                  <a:gd name="connsiteX1" fmla="*/ 228283 w 457450"/>
                  <a:gd name="connsiteY1" fmla="*/ 521578 h 539574"/>
                  <a:gd name="connsiteX2" fmla="*/ 46013 w 457450"/>
                  <a:gd name="connsiteY2" fmla="*/ 205692 h 539574"/>
                  <a:gd name="connsiteX3" fmla="*/ 0 w 457450"/>
                  <a:gd name="connsiteY3" fmla="*/ 125948 h 539574"/>
                  <a:gd name="connsiteX4" fmla="*/ 218784 w 457450"/>
                  <a:gd name="connsiteY4" fmla="*/ 0 h 539574"/>
                  <a:gd name="connsiteX5" fmla="*/ 226318 w 457450"/>
                  <a:gd name="connsiteY5" fmla="*/ 13058 h 539574"/>
                  <a:gd name="connsiteX6" fmla="*/ 446886 w 457450"/>
                  <a:gd name="connsiteY6" fmla="*/ 395318 h 539574"/>
                  <a:gd name="connsiteX7" fmla="*/ 457450 w 457450"/>
                  <a:gd name="connsiteY7" fmla="*/ 413626 h 5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450" h="539574">
                    <a:moveTo>
                      <a:pt x="238666" y="539574"/>
                    </a:moveTo>
                    <a:lnTo>
                      <a:pt x="228283" y="521578"/>
                    </a:lnTo>
                    <a:cubicBezTo>
                      <a:pt x="189458" y="454292"/>
                      <a:pt x="131759" y="354296"/>
                      <a:pt x="46013" y="205692"/>
                    </a:cubicBezTo>
                    <a:lnTo>
                      <a:pt x="0" y="125948"/>
                    </a:lnTo>
                    <a:lnTo>
                      <a:pt x="218784" y="0"/>
                    </a:lnTo>
                    <a:lnTo>
                      <a:pt x="226318" y="13058"/>
                    </a:lnTo>
                    <a:cubicBezTo>
                      <a:pt x="324079" y="182484"/>
                      <a:pt x="395178" y="305704"/>
                      <a:pt x="446886" y="395318"/>
                    </a:cubicBezTo>
                    <a:lnTo>
                      <a:pt x="457450" y="413626"/>
                    </a:lnTo>
                    <a:close/>
                  </a:path>
                </a:pathLst>
              </a:custGeom>
              <a:gradFill>
                <a:gsLst>
                  <a:gs pos="0">
                    <a:schemeClr val="tx1">
                      <a:alpha val="43000"/>
                    </a:schemeClr>
                  </a:gs>
                  <a:gs pos="100000">
                    <a:srgbClr val="ECECEC">
                      <a:alpha val="0"/>
                    </a:srgbClr>
                  </a:gs>
                </a:gsLst>
                <a:lin ang="2700000" scaled="1"/>
              </a:gra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60"/>
            <p:cNvGrpSpPr/>
            <p:nvPr/>
          </p:nvGrpSpPr>
          <p:grpSpPr>
            <a:xfrm>
              <a:off x="6092541" y="3419963"/>
              <a:ext cx="695704" cy="959447"/>
              <a:chOff x="4118493" y="3419962"/>
              <a:chExt cx="695702" cy="959447"/>
            </a:xfrm>
          </p:grpSpPr>
          <p:sp>
            <p:nvSpPr>
              <p:cNvPr id="62" name="任意多边形 61"/>
              <p:cNvSpPr/>
              <p:nvPr/>
            </p:nvSpPr>
            <p:spPr bwMode="auto">
              <a:xfrm rot="10800000">
                <a:off x="4356745" y="3839835"/>
                <a:ext cx="457450" cy="539574"/>
              </a:xfrm>
              <a:custGeom>
                <a:avLst/>
                <a:gdLst>
                  <a:gd name="connsiteX0" fmla="*/ 238666 w 457450"/>
                  <a:gd name="connsiteY0" fmla="*/ 539574 h 539574"/>
                  <a:gd name="connsiteX1" fmla="*/ 228283 w 457450"/>
                  <a:gd name="connsiteY1" fmla="*/ 521578 h 539574"/>
                  <a:gd name="connsiteX2" fmla="*/ 46013 w 457450"/>
                  <a:gd name="connsiteY2" fmla="*/ 205692 h 539574"/>
                  <a:gd name="connsiteX3" fmla="*/ 0 w 457450"/>
                  <a:gd name="connsiteY3" fmla="*/ 125948 h 539574"/>
                  <a:gd name="connsiteX4" fmla="*/ 218784 w 457450"/>
                  <a:gd name="connsiteY4" fmla="*/ 0 h 539574"/>
                  <a:gd name="connsiteX5" fmla="*/ 226318 w 457450"/>
                  <a:gd name="connsiteY5" fmla="*/ 13058 h 539574"/>
                  <a:gd name="connsiteX6" fmla="*/ 446886 w 457450"/>
                  <a:gd name="connsiteY6" fmla="*/ 395318 h 539574"/>
                  <a:gd name="connsiteX7" fmla="*/ 457450 w 457450"/>
                  <a:gd name="connsiteY7" fmla="*/ 413626 h 5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450" h="539574">
                    <a:moveTo>
                      <a:pt x="238666" y="539574"/>
                    </a:moveTo>
                    <a:lnTo>
                      <a:pt x="228283" y="521578"/>
                    </a:lnTo>
                    <a:cubicBezTo>
                      <a:pt x="189458" y="454292"/>
                      <a:pt x="131759" y="354296"/>
                      <a:pt x="46013" y="205692"/>
                    </a:cubicBezTo>
                    <a:lnTo>
                      <a:pt x="0" y="125948"/>
                    </a:lnTo>
                    <a:lnTo>
                      <a:pt x="218784" y="0"/>
                    </a:lnTo>
                    <a:lnTo>
                      <a:pt x="226318" y="13058"/>
                    </a:lnTo>
                    <a:cubicBezTo>
                      <a:pt x="324079" y="182484"/>
                      <a:pt x="395178" y="305704"/>
                      <a:pt x="446886" y="395318"/>
                    </a:cubicBezTo>
                    <a:lnTo>
                      <a:pt x="457450" y="413626"/>
                    </a:lnTo>
                    <a:close/>
                  </a:path>
                </a:pathLst>
              </a:custGeom>
              <a:gradFill>
                <a:gsLst>
                  <a:gs pos="100000">
                    <a:schemeClr val="tx1">
                      <a:alpha val="93000"/>
                    </a:schemeClr>
                  </a:gs>
                  <a:gs pos="0">
                    <a:srgbClr val="FBFBFB">
                      <a:alpha val="0"/>
                    </a:srgbClr>
                  </a:gs>
                </a:gsLst>
                <a:lin ang="2700000" scaled="1"/>
              </a:gra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bwMode="auto">
              <a:xfrm rot="10800000">
                <a:off x="4118493" y="3419962"/>
                <a:ext cx="457450" cy="539574"/>
              </a:xfrm>
              <a:custGeom>
                <a:avLst/>
                <a:gdLst>
                  <a:gd name="connsiteX0" fmla="*/ 238666 w 457450"/>
                  <a:gd name="connsiteY0" fmla="*/ 539574 h 539574"/>
                  <a:gd name="connsiteX1" fmla="*/ 228283 w 457450"/>
                  <a:gd name="connsiteY1" fmla="*/ 521578 h 539574"/>
                  <a:gd name="connsiteX2" fmla="*/ 46013 w 457450"/>
                  <a:gd name="connsiteY2" fmla="*/ 205692 h 539574"/>
                  <a:gd name="connsiteX3" fmla="*/ 0 w 457450"/>
                  <a:gd name="connsiteY3" fmla="*/ 125948 h 539574"/>
                  <a:gd name="connsiteX4" fmla="*/ 218784 w 457450"/>
                  <a:gd name="connsiteY4" fmla="*/ 0 h 539574"/>
                  <a:gd name="connsiteX5" fmla="*/ 226318 w 457450"/>
                  <a:gd name="connsiteY5" fmla="*/ 13058 h 539574"/>
                  <a:gd name="connsiteX6" fmla="*/ 446886 w 457450"/>
                  <a:gd name="connsiteY6" fmla="*/ 395318 h 539574"/>
                  <a:gd name="connsiteX7" fmla="*/ 457450 w 457450"/>
                  <a:gd name="connsiteY7" fmla="*/ 413626 h 53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450" h="539574">
                    <a:moveTo>
                      <a:pt x="238666" y="539574"/>
                    </a:moveTo>
                    <a:lnTo>
                      <a:pt x="228283" y="521578"/>
                    </a:lnTo>
                    <a:cubicBezTo>
                      <a:pt x="189458" y="454292"/>
                      <a:pt x="131759" y="354296"/>
                      <a:pt x="46013" y="205692"/>
                    </a:cubicBezTo>
                    <a:lnTo>
                      <a:pt x="0" y="125948"/>
                    </a:lnTo>
                    <a:lnTo>
                      <a:pt x="218784" y="0"/>
                    </a:lnTo>
                    <a:lnTo>
                      <a:pt x="226318" y="13058"/>
                    </a:lnTo>
                    <a:cubicBezTo>
                      <a:pt x="324079" y="182484"/>
                      <a:pt x="395178" y="305704"/>
                      <a:pt x="446886" y="395318"/>
                    </a:cubicBezTo>
                    <a:lnTo>
                      <a:pt x="457450" y="413626"/>
                    </a:lnTo>
                    <a:close/>
                  </a:path>
                </a:pathLst>
              </a:custGeom>
              <a:gradFill>
                <a:gsLst>
                  <a:gs pos="0">
                    <a:schemeClr val="tx1">
                      <a:alpha val="43000"/>
                    </a:schemeClr>
                  </a:gs>
                  <a:gs pos="100000">
                    <a:srgbClr val="ECECEC">
                      <a:alpha val="0"/>
                    </a:srgbClr>
                  </a:gs>
                </a:gsLst>
                <a:lin ang="2700000" scaled="1"/>
              </a:gra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Freeform 5"/>
            <p:cNvSpPr/>
            <p:nvPr/>
          </p:nvSpPr>
          <p:spPr bwMode="auto">
            <a:xfrm rot="10800000">
              <a:off x="2086663" y="2136421"/>
              <a:ext cx="2773532" cy="245815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25400">
              <a:gradFill flip="none" rotWithShape="1">
                <a:gsLst>
                  <a:gs pos="0">
                    <a:schemeClr val="bg1">
                      <a:lumMod val="85000"/>
                    </a:schemeClr>
                  </a:gs>
                  <a:gs pos="100000">
                    <a:schemeClr val="bg1"/>
                  </a:gs>
                </a:gsLst>
                <a:lin ang="2700000" scaled="1"/>
                <a:tileRect/>
              </a:gradFill>
            </a:ln>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5"/>
            <p:cNvSpPr/>
            <p:nvPr/>
          </p:nvSpPr>
          <p:spPr bwMode="auto">
            <a:xfrm rot="10800000">
              <a:off x="4047283" y="2136421"/>
              <a:ext cx="2773532" cy="245815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25400">
              <a:gradFill flip="none" rotWithShape="1">
                <a:gsLst>
                  <a:gs pos="0">
                    <a:schemeClr val="bg1">
                      <a:lumMod val="85000"/>
                    </a:schemeClr>
                  </a:gs>
                  <a:gs pos="100000">
                    <a:schemeClr val="bg1"/>
                  </a:gs>
                </a:gsLst>
                <a:lin ang="2700000" scaled="1"/>
                <a:tileRect/>
              </a:gradFill>
            </a:ln>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5"/>
            <p:cNvSpPr/>
            <p:nvPr/>
          </p:nvSpPr>
          <p:spPr bwMode="auto">
            <a:xfrm rot="10800000">
              <a:off x="6002657" y="2136421"/>
              <a:ext cx="2773531" cy="245815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25400">
              <a:gradFill flip="none" rotWithShape="1">
                <a:gsLst>
                  <a:gs pos="0">
                    <a:schemeClr val="bg1">
                      <a:lumMod val="85000"/>
                    </a:schemeClr>
                  </a:gs>
                  <a:gs pos="100000">
                    <a:schemeClr val="bg1"/>
                  </a:gs>
                </a:gsLst>
                <a:lin ang="2700000" scaled="1"/>
                <a:tileRect/>
              </a:gradFill>
            </a:ln>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50"/>
            <p:cNvSpPr/>
            <p:nvPr/>
          </p:nvSpPr>
          <p:spPr bwMode="auto">
            <a:xfrm rot="10800000">
              <a:off x="4031686" y="3423138"/>
              <a:ext cx="808697" cy="1056302"/>
            </a:xfrm>
            <a:custGeom>
              <a:avLst/>
              <a:gdLst>
                <a:gd name="connsiteX0" fmla="*/ 284569 w 808695"/>
                <a:gd name="connsiteY0" fmla="*/ 1056302 h 1056302"/>
                <a:gd name="connsiteX1" fmla="*/ 0 w 808695"/>
                <a:gd name="connsiteY1" fmla="*/ 1056302 h 1056302"/>
                <a:gd name="connsiteX2" fmla="*/ 806 w 808695"/>
                <a:gd name="connsiteY2" fmla="*/ 1048810 h 1056302"/>
                <a:gd name="connsiteX3" fmla="*/ 22364 w 808695"/>
                <a:gd name="connsiteY3" fmla="*/ 990408 h 1056302"/>
                <a:gd name="connsiteX4" fmla="*/ 587155 w 808695"/>
                <a:gd name="connsiteY4" fmla="*/ 11584 h 1056302"/>
                <a:gd name="connsiteX5" fmla="*/ 596709 w 808695"/>
                <a:gd name="connsiteY5" fmla="*/ 0 h 1056302"/>
                <a:gd name="connsiteX6" fmla="*/ 808695 w 808695"/>
                <a:gd name="connsiteY6" fmla="*/ 178879 h 1056302"/>
                <a:gd name="connsiteX7" fmla="*/ 779936 w 808695"/>
                <a:gd name="connsiteY7" fmla="*/ 199858 h 1056302"/>
                <a:gd name="connsiteX8" fmla="*/ 748157 w 808695"/>
                <a:gd name="connsiteY8" fmla="*/ 238393 h 1056302"/>
                <a:gd name="connsiteX9" fmla="*/ 299403 w 808695"/>
                <a:gd name="connsiteY9" fmla="*/ 1016116 h 105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695" h="1056302">
                  <a:moveTo>
                    <a:pt x="284569" y="1056302"/>
                  </a:moveTo>
                  <a:lnTo>
                    <a:pt x="0" y="1056302"/>
                  </a:lnTo>
                  <a:lnTo>
                    <a:pt x="806" y="1048810"/>
                  </a:lnTo>
                  <a:cubicBezTo>
                    <a:pt x="5597" y="1027493"/>
                    <a:pt x="12783" y="1007563"/>
                    <a:pt x="22364" y="990408"/>
                  </a:cubicBezTo>
                  <a:cubicBezTo>
                    <a:pt x="587155" y="11584"/>
                    <a:pt x="587155" y="11584"/>
                    <a:pt x="587155" y="11584"/>
                  </a:cubicBezTo>
                  <a:lnTo>
                    <a:pt x="596709" y="0"/>
                  </a:lnTo>
                  <a:lnTo>
                    <a:pt x="808695" y="178879"/>
                  </a:lnTo>
                  <a:lnTo>
                    <a:pt x="779936" y="199858"/>
                  </a:lnTo>
                  <a:cubicBezTo>
                    <a:pt x="767089" y="211734"/>
                    <a:pt x="756171" y="224763"/>
                    <a:pt x="748157" y="238393"/>
                  </a:cubicBezTo>
                  <a:cubicBezTo>
                    <a:pt x="748157" y="238393"/>
                    <a:pt x="748157" y="238393"/>
                    <a:pt x="299403" y="1016116"/>
                  </a:cubicBezTo>
                  <a:close/>
                </a:path>
              </a:pathLst>
            </a:custGeom>
            <a:solidFill>
              <a:schemeClr val="accent1"/>
            </a:soli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任意多边形 65"/>
            <p:cNvSpPr/>
            <p:nvPr/>
          </p:nvSpPr>
          <p:spPr bwMode="auto">
            <a:xfrm rot="10800000">
              <a:off x="5993558" y="3423138"/>
              <a:ext cx="808697" cy="1056302"/>
            </a:xfrm>
            <a:custGeom>
              <a:avLst/>
              <a:gdLst>
                <a:gd name="connsiteX0" fmla="*/ 284569 w 808695"/>
                <a:gd name="connsiteY0" fmla="*/ 1056302 h 1056302"/>
                <a:gd name="connsiteX1" fmla="*/ 0 w 808695"/>
                <a:gd name="connsiteY1" fmla="*/ 1056302 h 1056302"/>
                <a:gd name="connsiteX2" fmla="*/ 806 w 808695"/>
                <a:gd name="connsiteY2" fmla="*/ 1048810 h 1056302"/>
                <a:gd name="connsiteX3" fmla="*/ 22364 w 808695"/>
                <a:gd name="connsiteY3" fmla="*/ 990408 h 1056302"/>
                <a:gd name="connsiteX4" fmla="*/ 587155 w 808695"/>
                <a:gd name="connsiteY4" fmla="*/ 11584 h 1056302"/>
                <a:gd name="connsiteX5" fmla="*/ 596709 w 808695"/>
                <a:gd name="connsiteY5" fmla="*/ 0 h 1056302"/>
                <a:gd name="connsiteX6" fmla="*/ 808695 w 808695"/>
                <a:gd name="connsiteY6" fmla="*/ 178879 h 1056302"/>
                <a:gd name="connsiteX7" fmla="*/ 779936 w 808695"/>
                <a:gd name="connsiteY7" fmla="*/ 199858 h 1056302"/>
                <a:gd name="connsiteX8" fmla="*/ 748157 w 808695"/>
                <a:gd name="connsiteY8" fmla="*/ 238393 h 1056302"/>
                <a:gd name="connsiteX9" fmla="*/ 299403 w 808695"/>
                <a:gd name="connsiteY9" fmla="*/ 1016116 h 105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695" h="1056302">
                  <a:moveTo>
                    <a:pt x="284569" y="1056302"/>
                  </a:moveTo>
                  <a:lnTo>
                    <a:pt x="0" y="1056302"/>
                  </a:lnTo>
                  <a:lnTo>
                    <a:pt x="806" y="1048810"/>
                  </a:lnTo>
                  <a:cubicBezTo>
                    <a:pt x="5597" y="1027493"/>
                    <a:pt x="12783" y="1007563"/>
                    <a:pt x="22364" y="990408"/>
                  </a:cubicBezTo>
                  <a:cubicBezTo>
                    <a:pt x="587155" y="11584"/>
                    <a:pt x="587155" y="11584"/>
                    <a:pt x="587155" y="11584"/>
                  </a:cubicBezTo>
                  <a:lnTo>
                    <a:pt x="596709" y="0"/>
                  </a:lnTo>
                  <a:lnTo>
                    <a:pt x="808695" y="178879"/>
                  </a:lnTo>
                  <a:lnTo>
                    <a:pt x="779936" y="199858"/>
                  </a:lnTo>
                  <a:cubicBezTo>
                    <a:pt x="767089" y="211734"/>
                    <a:pt x="756171" y="224763"/>
                    <a:pt x="748157" y="238393"/>
                  </a:cubicBezTo>
                  <a:cubicBezTo>
                    <a:pt x="748157" y="238393"/>
                    <a:pt x="748157" y="238393"/>
                    <a:pt x="299403" y="1016116"/>
                  </a:cubicBezTo>
                  <a:close/>
                </a:path>
              </a:pathLst>
            </a:custGeom>
            <a:solidFill>
              <a:schemeClr val="accent2"/>
            </a:solidFill>
            <a:ln w="22225">
              <a:no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rot="18000000">
              <a:off x="4397093" y="2629576"/>
              <a:ext cx="269684" cy="2389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rot="18000000">
              <a:off x="6352559" y="2629577"/>
              <a:ext cx="269684" cy="2389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Freeform 48"/>
          <p:cNvSpPr>
            <a:spLocks noEditPoints="1"/>
          </p:cNvSpPr>
          <p:nvPr/>
        </p:nvSpPr>
        <p:spPr bwMode="auto">
          <a:xfrm>
            <a:off x="4372646" y="1718913"/>
            <a:ext cx="455859" cy="495793"/>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accent2"/>
          </a:solidFill>
          <a:ln>
            <a:noFill/>
          </a:ln>
        </p:spPr>
        <p:txBody>
          <a:bodyPr vert="horz" wrap="square" lIns="68580" tIns="34290" rIns="68580" bIns="3429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112"/>
          <p:cNvGrpSpPr/>
          <p:nvPr/>
        </p:nvGrpSpPr>
        <p:grpSpPr>
          <a:xfrm>
            <a:off x="2833962" y="3270469"/>
            <a:ext cx="656676" cy="740925"/>
            <a:chOff x="2467340" y="4639232"/>
            <a:chExt cx="875568" cy="987900"/>
          </a:xfrm>
        </p:grpSpPr>
        <p:sp>
          <p:nvSpPr>
            <p:cNvPr id="80" name="Freeform 5"/>
            <p:cNvSpPr/>
            <p:nvPr/>
          </p:nvSpPr>
          <p:spPr bwMode="auto">
            <a:xfrm rot="5400000">
              <a:off x="2411174" y="4695398"/>
              <a:ext cx="987900" cy="8755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85000"/>
                  </a:schemeClr>
                </a:gs>
                <a:gs pos="100000">
                  <a:schemeClr val="bg1"/>
                </a:gs>
              </a:gsLst>
              <a:lin ang="18900000" scaled="1"/>
              <a:tileRect/>
            </a:gradFill>
            <a:ln w="15875">
              <a:gradFill flip="none" rotWithShape="1">
                <a:gsLst>
                  <a:gs pos="0">
                    <a:schemeClr val="bg1"/>
                  </a:gs>
                  <a:gs pos="100000">
                    <a:schemeClr val="bg1">
                      <a:lumMod val="85000"/>
                    </a:schemeClr>
                  </a:gs>
                </a:gsLst>
                <a:lin ang="18900000" scaled="0"/>
                <a:tileRect/>
              </a:gradFill>
            </a:ln>
            <a:effectLst>
              <a:outerShdw blurRad="139700" dist="63500" dir="2700000" algn="tl" rotWithShape="0">
                <a:prstClr val="black">
                  <a:alpha val="30000"/>
                </a:prstClr>
              </a:outerShdw>
            </a:effectLst>
          </p:spPr>
          <p:txBody>
            <a:bodyPr vert="horz" wrap="square" lIns="91440" tIns="45720" rIns="91440" bIns="45720" numCol="1" anchor="t" anchorCtr="0" compatLnSpc="1"/>
            <a:lstStyle/>
            <a:p>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94"/>
            <p:cNvGrpSpPr/>
            <p:nvPr/>
          </p:nvGrpSpPr>
          <p:grpSpPr>
            <a:xfrm>
              <a:off x="2562224" y="4832016"/>
              <a:ext cx="759459" cy="635675"/>
              <a:chOff x="3145018" y="1958461"/>
              <a:chExt cx="759459" cy="635675"/>
            </a:xfrm>
          </p:grpSpPr>
          <p:sp>
            <p:nvSpPr>
              <p:cNvPr id="96" name="文本框 95"/>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chemeClr val="accent1"/>
                    </a:solidFill>
                    <a:latin typeface="Impact" panose="020B0806030902050204" pitchFamily="34" charset="0"/>
                  </a:rPr>
                  <a:t>01</a:t>
                </a:r>
                <a:endParaRPr lang="zh-CN" altLang="en-US" sz="2100" dirty="0">
                  <a:solidFill>
                    <a:schemeClr val="accent1"/>
                  </a:solidFill>
                  <a:latin typeface="Impact" panose="020B0806030902050204" pitchFamily="34" charset="0"/>
                </a:endParaRPr>
              </a:p>
            </p:txBody>
          </p:sp>
          <p:sp>
            <p:nvSpPr>
              <p:cNvPr id="97" name="文本框 96"/>
              <p:cNvSpPr txBox="1"/>
              <p:nvPr/>
            </p:nvSpPr>
            <p:spPr>
              <a:xfrm>
                <a:off x="3220022" y="2306877"/>
                <a:ext cx="684455" cy="287259"/>
              </a:xfrm>
              <a:prstGeom prst="rect">
                <a:avLst/>
              </a:prstGeom>
              <a:noFill/>
            </p:spPr>
            <p:txBody>
              <a:bodyPr wrap="square" rtlCol="0">
                <a:spAutoFit/>
              </a:bodyPr>
              <a:lstStyle/>
              <a:p>
                <a:r>
                  <a:rPr lang="en-US" altLang="zh-CN" sz="800" dirty="0" smtClean="0">
                    <a:solidFill>
                      <a:schemeClr val="accent1"/>
                    </a:solidFill>
                    <a:latin typeface="Impact" panose="020B0806030902050204" pitchFamily="34" charset="0"/>
                  </a:rPr>
                  <a:t>OPTION</a:t>
                </a:r>
                <a:endParaRPr lang="zh-CN" altLang="en-US" sz="800" dirty="0">
                  <a:solidFill>
                    <a:schemeClr val="accent1"/>
                  </a:solidFill>
                  <a:latin typeface="Impact" panose="020B0806030902050204" pitchFamily="34" charset="0"/>
                </a:endParaRPr>
              </a:p>
            </p:txBody>
          </p:sp>
        </p:grpSp>
      </p:grpSp>
      <p:grpSp>
        <p:nvGrpSpPr>
          <p:cNvPr id="8" name="组合 113"/>
          <p:cNvGrpSpPr/>
          <p:nvPr/>
        </p:nvGrpSpPr>
        <p:grpSpPr>
          <a:xfrm>
            <a:off x="4257950" y="3270469"/>
            <a:ext cx="656676" cy="740925"/>
            <a:chOff x="2467340" y="4639232"/>
            <a:chExt cx="875568" cy="987900"/>
          </a:xfrm>
        </p:grpSpPr>
        <p:sp>
          <p:nvSpPr>
            <p:cNvPr id="115" name="Freeform 5"/>
            <p:cNvSpPr/>
            <p:nvPr/>
          </p:nvSpPr>
          <p:spPr bwMode="auto">
            <a:xfrm rot="5400000">
              <a:off x="2411174" y="4695398"/>
              <a:ext cx="987900" cy="8755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85000"/>
                  </a:schemeClr>
                </a:gs>
                <a:gs pos="100000">
                  <a:schemeClr val="bg1"/>
                </a:gs>
              </a:gsLst>
              <a:lin ang="18900000" scaled="1"/>
              <a:tileRect/>
            </a:gradFill>
            <a:ln w="15875">
              <a:gradFill flip="none" rotWithShape="1">
                <a:gsLst>
                  <a:gs pos="0">
                    <a:schemeClr val="bg1"/>
                  </a:gs>
                  <a:gs pos="100000">
                    <a:schemeClr val="bg1">
                      <a:lumMod val="85000"/>
                    </a:schemeClr>
                  </a:gs>
                </a:gsLst>
                <a:lin ang="18900000" scaled="0"/>
                <a:tileRect/>
              </a:gradFill>
            </a:ln>
            <a:effectLst>
              <a:outerShdw blurRad="139700" dist="63500" dir="2700000" algn="tl" rotWithShape="0">
                <a:prstClr val="black">
                  <a:alpha val="30000"/>
                </a:prstClr>
              </a:outerShdw>
            </a:effectLst>
          </p:spPr>
          <p:txBody>
            <a:bodyPr vert="horz" wrap="square" lIns="91440" tIns="45720" rIns="91440" bIns="45720" numCol="1" anchor="t" anchorCtr="0" compatLnSpc="1"/>
            <a:lstStyle/>
            <a:p>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115"/>
            <p:cNvGrpSpPr/>
            <p:nvPr/>
          </p:nvGrpSpPr>
          <p:grpSpPr>
            <a:xfrm>
              <a:off x="2562224" y="4832016"/>
              <a:ext cx="762760" cy="635675"/>
              <a:chOff x="3145018" y="1958461"/>
              <a:chExt cx="762760" cy="635675"/>
            </a:xfrm>
          </p:grpSpPr>
          <p:sp>
            <p:nvSpPr>
              <p:cNvPr id="120" name="文本框 119"/>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chemeClr val="accent2"/>
                    </a:solidFill>
                    <a:latin typeface="Impact" panose="020B0806030902050204" pitchFamily="34" charset="0"/>
                  </a:rPr>
                  <a:t>02</a:t>
                </a:r>
                <a:endParaRPr lang="zh-CN" altLang="en-US" sz="2100" dirty="0">
                  <a:solidFill>
                    <a:schemeClr val="accent2"/>
                  </a:solidFill>
                  <a:latin typeface="Impact" panose="020B0806030902050204" pitchFamily="34" charset="0"/>
                </a:endParaRPr>
              </a:p>
            </p:txBody>
          </p:sp>
          <p:sp>
            <p:nvSpPr>
              <p:cNvPr id="121" name="文本框 120"/>
              <p:cNvSpPr txBox="1"/>
              <p:nvPr/>
            </p:nvSpPr>
            <p:spPr>
              <a:xfrm>
                <a:off x="3220022" y="2306877"/>
                <a:ext cx="687756" cy="287259"/>
              </a:xfrm>
              <a:prstGeom prst="rect">
                <a:avLst/>
              </a:prstGeom>
              <a:noFill/>
            </p:spPr>
            <p:txBody>
              <a:bodyPr wrap="square" rtlCol="0">
                <a:spAutoFit/>
              </a:bodyPr>
              <a:lstStyle/>
              <a:p>
                <a:r>
                  <a:rPr lang="en-US" altLang="zh-CN" sz="800" dirty="0" smtClean="0">
                    <a:solidFill>
                      <a:schemeClr val="accent2"/>
                    </a:solidFill>
                    <a:latin typeface="Impact" panose="020B0806030902050204" pitchFamily="34" charset="0"/>
                  </a:rPr>
                  <a:t>OPTION</a:t>
                </a:r>
                <a:endParaRPr lang="zh-CN" altLang="en-US" sz="800" dirty="0">
                  <a:solidFill>
                    <a:schemeClr val="accent2"/>
                  </a:solidFill>
                  <a:latin typeface="Impact" panose="020B0806030902050204" pitchFamily="34" charset="0"/>
                </a:endParaRPr>
              </a:p>
            </p:txBody>
          </p:sp>
        </p:grpSp>
      </p:grpSp>
      <p:grpSp>
        <p:nvGrpSpPr>
          <p:cNvPr id="10" name="组合 121"/>
          <p:cNvGrpSpPr/>
          <p:nvPr/>
        </p:nvGrpSpPr>
        <p:grpSpPr>
          <a:xfrm>
            <a:off x="5681937" y="3270469"/>
            <a:ext cx="656676" cy="740925"/>
            <a:chOff x="2467340" y="4639232"/>
            <a:chExt cx="875568" cy="987900"/>
          </a:xfrm>
        </p:grpSpPr>
        <p:sp>
          <p:nvSpPr>
            <p:cNvPr id="123" name="Freeform 5"/>
            <p:cNvSpPr/>
            <p:nvPr/>
          </p:nvSpPr>
          <p:spPr bwMode="auto">
            <a:xfrm rot="5400000">
              <a:off x="2411174" y="4695398"/>
              <a:ext cx="987900" cy="87556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85000"/>
                  </a:schemeClr>
                </a:gs>
                <a:gs pos="100000">
                  <a:schemeClr val="bg1"/>
                </a:gs>
              </a:gsLst>
              <a:lin ang="18900000" scaled="1"/>
              <a:tileRect/>
            </a:gradFill>
            <a:ln w="15875">
              <a:gradFill flip="none" rotWithShape="1">
                <a:gsLst>
                  <a:gs pos="0">
                    <a:schemeClr val="bg1"/>
                  </a:gs>
                  <a:gs pos="100000">
                    <a:schemeClr val="bg1">
                      <a:lumMod val="85000"/>
                    </a:schemeClr>
                  </a:gs>
                </a:gsLst>
                <a:lin ang="18900000" scaled="0"/>
                <a:tileRect/>
              </a:gradFill>
            </a:ln>
            <a:effectLst>
              <a:outerShdw blurRad="139700" dist="63500" dir="2700000" algn="tl" rotWithShape="0">
                <a:prstClr val="black">
                  <a:alpha val="30000"/>
                </a:prstClr>
              </a:outerShdw>
            </a:effectLst>
          </p:spPr>
          <p:txBody>
            <a:bodyPr vert="horz" wrap="square" lIns="91440" tIns="45720" rIns="91440" bIns="45720" numCol="1" anchor="t" anchorCtr="0" compatLnSpc="1"/>
            <a:lstStyle/>
            <a:p>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23"/>
            <p:cNvGrpSpPr/>
            <p:nvPr/>
          </p:nvGrpSpPr>
          <p:grpSpPr>
            <a:xfrm>
              <a:off x="2562224" y="4832016"/>
              <a:ext cx="717296" cy="635675"/>
              <a:chOff x="3145018" y="1958461"/>
              <a:chExt cx="717296" cy="635675"/>
            </a:xfrm>
          </p:grpSpPr>
          <p:sp>
            <p:nvSpPr>
              <p:cNvPr id="128" name="文本框 127"/>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chemeClr val="accent4"/>
                    </a:solidFill>
                    <a:latin typeface="Impact" panose="020B0806030902050204" pitchFamily="34" charset="0"/>
                  </a:rPr>
                  <a:t>03</a:t>
                </a:r>
                <a:endParaRPr lang="zh-CN" altLang="en-US" sz="2100" dirty="0">
                  <a:solidFill>
                    <a:schemeClr val="accent4"/>
                  </a:solidFill>
                  <a:latin typeface="Impact" panose="020B0806030902050204" pitchFamily="34" charset="0"/>
                </a:endParaRPr>
              </a:p>
            </p:txBody>
          </p:sp>
          <p:sp>
            <p:nvSpPr>
              <p:cNvPr id="129" name="文本框 128"/>
              <p:cNvSpPr txBox="1"/>
              <p:nvPr/>
            </p:nvSpPr>
            <p:spPr>
              <a:xfrm>
                <a:off x="3220023" y="2306877"/>
                <a:ext cx="642291" cy="287259"/>
              </a:xfrm>
              <a:prstGeom prst="rect">
                <a:avLst/>
              </a:prstGeom>
              <a:noFill/>
            </p:spPr>
            <p:txBody>
              <a:bodyPr wrap="square" rtlCol="0">
                <a:spAutoFit/>
              </a:bodyPr>
              <a:lstStyle/>
              <a:p>
                <a:r>
                  <a:rPr lang="en-US" altLang="zh-CN" sz="800" dirty="0" smtClean="0">
                    <a:solidFill>
                      <a:schemeClr val="accent4"/>
                    </a:solidFill>
                    <a:latin typeface="Impact" panose="020B0806030902050204" pitchFamily="34" charset="0"/>
                  </a:rPr>
                  <a:t>OPTION</a:t>
                </a:r>
                <a:endParaRPr lang="zh-CN" altLang="en-US" sz="800" dirty="0">
                  <a:solidFill>
                    <a:schemeClr val="accent4"/>
                  </a:solidFill>
                  <a:latin typeface="Impact" panose="020B0806030902050204" pitchFamily="34" charset="0"/>
                </a:endParaRPr>
              </a:p>
            </p:txBody>
          </p:sp>
        </p:grpSp>
      </p:grpSp>
      <p:grpSp>
        <p:nvGrpSpPr>
          <p:cNvPr id="15" name="组合 134"/>
          <p:cNvGrpSpPr/>
          <p:nvPr/>
        </p:nvGrpSpPr>
        <p:grpSpPr>
          <a:xfrm>
            <a:off x="2580471" y="4068783"/>
            <a:ext cx="1218023" cy="675699"/>
            <a:chOff x="223455" y="2766060"/>
            <a:chExt cx="1624031" cy="900932"/>
          </a:xfrm>
        </p:grpSpPr>
        <p:sp>
          <p:nvSpPr>
            <p:cNvPr id="133" name="文本框 132"/>
            <p:cNvSpPr txBox="1"/>
            <p:nvPr/>
          </p:nvSpPr>
          <p:spPr>
            <a:xfrm>
              <a:off x="223455" y="2766060"/>
              <a:ext cx="1624031" cy="400109"/>
            </a:xfrm>
            <a:prstGeom prst="rect">
              <a:avLst/>
            </a:prstGeom>
            <a:noFill/>
          </p:spPr>
          <p:txBody>
            <a:bodyPr wrap="square" rtlCol="0">
              <a:spAutoFit/>
            </a:bodyPr>
            <a:lstStyle/>
            <a:p>
              <a:pPr algn="ctr"/>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sp>
          <p:nvSpPr>
            <p:cNvPr id="134" name="文本框 133"/>
            <p:cNvSpPr txBox="1"/>
            <p:nvPr/>
          </p:nvSpPr>
          <p:spPr>
            <a:xfrm>
              <a:off x="229376" y="3051439"/>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16" name="组合 135"/>
          <p:cNvGrpSpPr/>
          <p:nvPr/>
        </p:nvGrpSpPr>
        <p:grpSpPr>
          <a:xfrm>
            <a:off x="4003870" y="4068783"/>
            <a:ext cx="1199196" cy="675699"/>
            <a:chOff x="223456" y="2766060"/>
            <a:chExt cx="1598928" cy="900932"/>
          </a:xfrm>
        </p:grpSpPr>
        <p:sp>
          <p:nvSpPr>
            <p:cNvPr id="137" name="文本框 136"/>
            <p:cNvSpPr txBox="1"/>
            <p:nvPr/>
          </p:nvSpPr>
          <p:spPr>
            <a:xfrm>
              <a:off x="223456" y="2766060"/>
              <a:ext cx="1598928" cy="400109"/>
            </a:xfrm>
            <a:prstGeom prst="rect">
              <a:avLst/>
            </a:prstGeom>
            <a:noFill/>
          </p:spPr>
          <p:txBody>
            <a:bodyPr wrap="square" rtlCol="0">
              <a:spAutoFit/>
            </a:bodyPr>
            <a:lstStyle/>
            <a:p>
              <a:pPr algn="ctr"/>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sp>
          <p:nvSpPr>
            <p:cNvPr id="138" name="文本框 137"/>
            <p:cNvSpPr txBox="1"/>
            <p:nvPr/>
          </p:nvSpPr>
          <p:spPr>
            <a:xfrm>
              <a:off x="229376" y="3051439"/>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17" name="组合 138"/>
          <p:cNvGrpSpPr/>
          <p:nvPr/>
        </p:nvGrpSpPr>
        <p:grpSpPr>
          <a:xfrm>
            <a:off x="5435938" y="4068783"/>
            <a:ext cx="1437902" cy="675699"/>
            <a:chOff x="229376" y="2766060"/>
            <a:chExt cx="1917202" cy="900932"/>
          </a:xfrm>
        </p:grpSpPr>
        <p:sp>
          <p:nvSpPr>
            <p:cNvPr id="140" name="文本框 139"/>
            <p:cNvSpPr txBox="1"/>
            <p:nvPr/>
          </p:nvSpPr>
          <p:spPr>
            <a:xfrm>
              <a:off x="487159" y="2766060"/>
              <a:ext cx="1659419" cy="400109"/>
            </a:xfrm>
            <a:prstGeom prst="rect">
              <a:avLst/>
            </a:prstGeom>
            <a:noFill/>
          </p:spPr>
          <p:txBody>
            <a:bodyPr wrap="square" rtlCol="0">
              <a:spAutoFit/>
            </a:bodyPr>
            <a:lstStyle/>
            <a:p>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sp>
          <p:nvSpPr>
            <p:cNvPr id="141" name="文本框 140"/>
            <p:cNvSpPr txBox="1"/>
            <p:nvPr/>
          </p:nvSpPr>
          <p:spPr>
            <a:xfrm>
              <a:off x="229376" y="3051439"/>
              <a:ext cx="1559315"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18" name="组合 142"/>
          <p:cNvGrpSpPr/>
          <p:nvPr/>
        </p:nvGrpSpPr>
        <p:grpSpPr>
          <a:xfrm>
            <a:off x="2983131" y="1828408"/>
            <a:ext cx="399992" cy="435273"/>
            <a:chOff x="4873620" y="1965325"/>
            <a:chExt cx="269882" cy="293688"/>
          </a:xfrm>
          <a:solidFill>
            <a:schemeClr val="accent1"/>
          </a:solidFill>
          <a:effectLst/>
        </p:grpSpPr>
        <p:sp>
          <p:nvSpPr>
            <p:cNvPr id="144"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9" name="Group 62"/>
          <p:cNvGrpSpPr>
            <a:grpSpLocks noChangeAspect="1"/>
          </p:cNvGrpSpPr>
          <p:nvPr/>
        </p:nvGrpSpPr>
        <p:grpSpPr bwMode="auto">
          <a:xfrm>
            <a:off x="5831794" y="1921935"/>
            <a:ext cx="356963" cy="285019"/>
            <a:chOff x="3775" y="2110"/>
            <a:chExt cx="129" cy="103"/>
          </a:xfrm>
          <a:solidFill>
            <a:schemeClr val="accent4"/>
          </a:solidFill>
          <a:effectLst/>
        </p:grpSpPr>
        <p:sp>
          <p:nvSpPr>
            <p:cNvPr id="149"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150"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15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7"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anim calcmode="lin" valueType="num">
                                      <p:cBhvr>
                                        <p:cTn id="37" dur="500" fill="hold"/>
                                        <p:tgtEl>
                                          <p:spTgt spid="10"/>
                                        </p:tgtEl>
                                        <p:attrNameLst>
                                          <p:attrName>ppt_x</p:attrName>
                                        </p:attrNameLst>
                                      </p:cBhvr>
                                      <p:tavLst>
                                        <p:tav tm="0">
                                          <p:val>
                                            <p:strVal val="#ppt_x"/>
                                          </p:val>
                                        </p:tav>
                                        <p:tav tm="100000">
                                          <p:val>
                                            <p:strVal val="#ppt_x"/>
                                          </p:val>
                                        </p:tav>
                                      </p:tavLst>
                                    </p:anim>
                                    <p:anim calcmode="lin" valueType="num">
                                      <p:cBhvr>
                                        <p:cTn id="38" dur="500" fill="hold"/>
                                        <p:tgtEl>
                                          <p:spTgt spid="10"/>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par>
                                <p:cTn id="43" presetID="22" presetClass="entr" presetSubtype="1"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up)">
                                      <p:cBhvr>
                                        <p:cTn id="45" dur="500"/>
                                        <p:tgtEl>
                                          <p:spTgt spid="16"/>
                                        </p:tgtEl>
                                      </p:cBhvr>
                                    </p:animEffect>
                                  </p:childTnLst>
                                </p:cTn>
                              </p:par>
                              <p:par>
                                <p:cTn id="46" presetID="22" presetClass="entr" presetSubtype="1"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258963" y="1133213"/>
          <a:ext cx="3561380" cy="203063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 name="图表 2"/>
          <p:cNvGraphicFramePr/>
          <p:nvPr/>
        </p:nvGraphicFramePr>
        <p:xfrm>
          <a:off x="1774950" y="1133213"/>
          <a:ext cx="3561380" cy="2030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图表 3"/>
          <p:cNvGraphicFramePr/>
          <p:nvPr/>
        </p:nvGraphicFramePr>
        <p:xfrm>
          <a:off x="3808861" y="1133213"/>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nvGraphicFramePr>
        <p:xfrm>
          <a:off x="5842773" y="1133213"/>
          <a:ext cx="3561380" cy="2030635"/>
        </p:xfrm>
        <a:graphic>
          <a:graphicData uri="http://schemas.openxmlformats.org/drawingml/2006/chart">
            <c:chart xmlns:c="http://schemas.openxmlformats.org/drawingml/2006/chart" xmlns:r="http://schemas.openxmlformats.org/officeDocument/2006/relationships" r:id="rId4"/>
          </a:graphicData>
        </a:graphic>
      </p:graphicFrame>
      <p:sp>
        <p:nvSpPr>
          <p:cNvPr id="6" name="文本框 27"/>
          <p:cNvSpPr txBox="1"/>
          <p:nvPr/>
        </p:nvSpPr>
        <p:spPr>
          <a:xfrm>
            <a:off x="920707" y="1906498"/>
            <a:ext cx="1086110" cy="438581"/>
          </a:xfrm>
          <a:prstGeom prst="rect">
            <a:avLst/>
          </a:prstGeom>
          <a:noFill/>
        </p:spPr>
        <p:txBody>
          <a:bodyPr wrap="square" lIns="68580" tIns="34290" rIns="68580" bIns="34290" rtlCol="0">
            <a:spAutoFit/>
          </a:bodyPr>
          <a:lstStyle/>
          <a:p>
            <a:pPr algn="ctr"/>
            <a:r>
              <a:rPr lang="en-US" altLang="zh-CN" sz="2400" dirty="0">
                <a:solidFill>
                  <a:srgbClr val="00B0F0"/>
                </a:solidFill>
                <a:latin typeface="Impact" panose="020B0806030902050204" pitchFamily="34" charset="0"/>
              </a:rPr>
              <a:t>30</a:t>
            </a:r>
            <a:r>
              <a:rPr lang="en-US" altLang="zh-CN" sz="1500" dirty="0">
                <a:solidFill>
                  <a:srgbClr val="00B0F0"/>
                </a:solidFill>
                <a:latin typeface="Impact" panose="020B0806030902050204" pitchFamily="34" charset="0"/>
              </a:rPr>
              <a:t>%</a:t>
            </a:r>
            <a:endParaRPr lang="zh-CN" altLang="en-US" sz="1500" dirty="0">
              <a:solidFill>
                <a:srgbClr val="00B0F0"/>
              </a:solidFill>
              <a:latin typeface="Impact" panose="020B0806030902050204" pitchFamily="34" charset="0"/>
            </a:endParaRPr>
          </a:p>
        </p:txBody>
      </p:sp>
      <p:sp>
        <p:nvSpPr>
          <p:cNvPr id="7" name="文本框 28"/>
          <p:cNvSpPr txBox="1"/>
          <p:nvPr/>
        </p:nvSpPr>
        <p:spPr>
          <a:xfrm>
            <a:off x="2944449" y="1906497"/>
            <a:ext cx="1086110" cy="438480"/>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rPr>
              <a:t>50</a:t>
            </a:r>
            <a:r>
              <a:rPr lang="en-US" altLang="zh-CN" sz="1500" dirty="0">
                <a:solidFill>
                  <a:srgbClr val="0070C0"/>
                </a:solidFill>
                <a:latin typeface="Impact" panose="020B0806030902050204" pitchFamily="34" charset="0"/>
              </a:rPr>
              <a:t>%</a:t>
            </a:r>
            <a:endParaRPr lang="zh-CN" altLang="en-US" sz="1500" dirty="0">
              <a:solidFill>
                <a:srgbClr val="0070C0"/>
              </a:solidFill>
              <a:latin typeface="Impact" panose="020B0806030902050204" pitchFamily="34" charset="0"/>
            </a:endParaRPr>
          </a:p>
        </p:txBody>
      </p:sp>
      <p:sp>
        <p:nvSpPr>
          <p:cNvPr id="8" name="文本框 29"/>
          <p:cNvSpPr txBox="1"/>
          <p:nvPr/>
        </p:nvSpPr>
        <p:spPr>
          <a:xfrm>
            <a:off x="4968191" y="1906498"/>
            <a:ext cx="1086110" cy="438581"/>
          </a:xfrm>
          <a:prstGeom prst="rect">
            <a:avLst/>
          </a:prstGeom>
          <a:noFill/>
        </p:spPr>
        <p:txBody>
          <a:bodyPr wrap="square" lIns="68580" tIns="34290" rIns="68580" bIns="34290" rtlCol="0">
            <a:spAutoFit/>
          </a:bodyPr>
          <a:lstStyle/>
          <a:p>
            <a:pPr algn="ctr"/>
            <a:r>
              <a:rPr lang="en-US" altLang="zh-CN" sz="2400" dirty="0">
                <a:solidFill>
                  <a:srgbClr val="00B0F0"/>
                </a:solidFill>
                <a:latin typeface="Impact" panose="020B0806030902050204" pitchFamily="34" charset="0"/>
              </a:rPr>
              <a:t>80</a:t>
            </a:r>
            <a:r>
              <a:rPr lang="en-US" altLang="zh-CN" sz="1500" dirty="0">
                <a:solidFill>
                  <a:srgbClr val="00B0F0"/>
                </a:solidFill>
                <a:latin typeface="Impact" panose="020B0806030902050204" pitchFamily="34" charset="0"/>
              </a:rPr>
              <a:t>%</a:t>
            </a:r>
            <a:endParaRPr lang="zh-CN" altLang="en-US" sz="1500" dirty="0">
              <a:solidFill>
                <a:srgbClr val="00B0F0"/>
              </a:solidFill>
              <a:latin typeface="Impact" panose="020B0806030902050204" pitchFamily="34" charset="0"/>
            </a:endParaRPr>
          </a:p>
        </p:txBody>
      </p:sp>
      <p:sp>
        <p:nvSpPr>
          <p:cNvPr id="9" name="文本框 30"/>
          <p:cNvSpPr txBox="1"/>
          <p:nvPr/>
        </p:nvSpPr>
        <p:spPr>
          <a:xfrm>
            <a:off x="7042782" y="1906498"/>
            <a:ext cx="1086110" cy="438581"/>
          </a:xfrm>
          <a:prstGeom prst="rect">
            <a:avLst/>
          </a:prstGeom>
          <a:noFill/>
        </p:spPr>
        <p:txBody>
          <a:bodyPr wrap="square" lIns="68580" tIns="34290" rIns="68580" bIns="34290" rtlCol="0">
            <a:spAutoFit/>
          </a:bodyPr>
          <a:lstStyle/>
          <a:p>
            <a:pPr algn="ctr"/>
            <a:r>
              <a:rPr lang="en-US" altLang="zh-CN" sz="2400" dirty="0">
                <a:solidFill>
                  <a:srgbClr val="0070C0"/>
                </a:solidFill>
                <a:latin typeface="Impact" panose="020B0806030902050204" pitchFamily="34" charset="0"/>
              </a:rPr>
              <a:t>100</a:t>
            </a:r>
            <a:r>
              <a:rPr lang="en-US" altLang="zh-CN" sz="1500" dirty="0">
                <a:solidFill>
                  <a:srgbClr val="0070C0"/>
                </a:solidFill>
                <a:latin typeface="Impact" panose="020B0806030902050204" pitchFamily="34" charset="0"/>
              </a:rPr>
              <a:t>%</a:t>
            </a:r>
            <a:endParaRPr lang="zh-CN" altLang="en-US" sz="1500" dirty="0">
              <a:solidFill>
                <a:srgbClr val="0070C0"/>
              </a:solidFill>
              <a:latin typeface="Impact" panose="020B0806030902050204" pitchFamily="34" charset="0"/>
            </a:endParaRPr>
          </a:p>
        </p:txBody>
      </p:sp>
      <p:sp>
        <p:nvSpPr>
          <p:cNvPr id="10" name="文本框 32"/>
          <p:cNvSpPr txBox="1"/>
          <p:nvPr/>
        </p:nvSpPr>
        <p:spPr>
          <a:xfrm>
            <a:off x="846304" y="3239840"/>
            <a:ext cx="1230408" cy="276999"/>
          </a:xfrm>
          <a:prstGeom prst="rect">
            <a:avLst/>
          </a:prstGeom>
          <a:noFill/>
        </p:spPr>
        <p:txBody>
          <a:bodyPr wrap="square" lIns="68580" tIns="34290" rIns="68580" bIns="34290" rtlCol="0">
            <a:spAutoFit/>
          </a:bodyP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11" name="文本框 32"/>
          <p:cNvSpPr txBox="1"/>
          <p:nvPr/>
        </p:nvSpPr>
        <p:spPr>
          <a:xfrm>
            <a:off x="2890522" y="3233180"/>
            <a:ext cx="1230408" cy="276999"/>
          </a:xfrm>
          <a:prstGeom prst="rect">
            <a:avLst/>
          </a:prstGeom>
          <a:noFill/>
        </p:spPr>
        <p:txBody>
          <a:bodyPr wrap="square" lIns="68580" tIns="34290" rIns="68580" bIns="34290" rtlCol="0">
            <a:spAutoFit/>
          </a:bodyP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12" name="文本框 32"/>
          <p:cNvSpPr txBox="1"/>
          <p:nvPr/>
        </p:nvSpPr>
        <p:spPr>
          <a:xfrm>
            <a:off x="4954148" y="3233180"/>
            <a:ext cx="1230408" cy="276999"/>
          </a:xfrm>
          <a:prstGeom prst="rect">
            <a:avLst/>
          </a:prstGeom>
          <a:noFill/>
        </p:spPr>
        <p:txBody>
          <a:bodyPr wrap="square" lIns="68580" tIns="34290" rIns="68580" bIns="34290" rtlCol="0">
            <a:spAutoFit/>
          </a:bodyP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13" name="文本框 32"/>
          <p:cNvSpPr txBox="1"/>
          <p:nvPr/>
        </p:nvSpPr>
        <p:spPr>
          <a:xfrm>
            <a:off x="6957176" y="3233180"/>
            <a:ext cx="1230408" cy="276999"/>
          </a:xfrm>
          <a:prstGeom prst="rect">
            <a:avLst/>
          </a:prstGeom>
          <a:noFill/>
        </p:spPr>
        <p:txBody>
          <a:bodyPr wrap="square" lIns="68580" tIns="34290" rIns="68580" bIns="34290" rtlCol="0">
            <a:spAutoFit/>
          </a:bodyP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14" name="文本框 129"/>
          <p:cNvSpPr txBox="1"/>
          <p:nvPr/>
        </p:nvSpPr>
        <p:spPr>
          <a:xfrm>
            <a:off x="890907" y="3625772"/>
            <a:ext cx="1138173" cy="692497"/>
          </a:xfrm>
          <a:prstGeom prst="rect">
            <a:avLst/>
          </a:prstGeom>
          <a:noFill/>
        </p:spPr>
        <p:txBody>
          <a:bodyPr wrap="square" lIns="68580" tIns="34290" rIns="68580" bIns="34290"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5" name="文本框 129"/>
          <p:cNvSpPr txBox="1"/>
          <p:nvPr/>
        </p:nvSpPr>
        <p:spPr>
          <a:xfrm>
            <a:off x="2936639" y="3625772"/>
            <a:ext cx="1138173" cy="692497"/>
          </a:xfrm>
          <a:prstGeom prst="rect">
            <a:avLst/>
          </a:prstGeom>
          <a:noFill/>
        </p:spPr>
        <p:txBody>
          <a:bodyPr wrap="square" lIns="68580" tIns="34290" rIns="68580" bIns="34290"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6" name="文本框 129"/>
          <p:cNvSpPr txBox="1"/>
          <p:nvPr/>
        </p:nvSpPr>
        <p:spPr>
          <a:xfrm>
            <a:off x="5000266" y="3625772"/>
            <a:ext cx="1138173" cy="692497"/>
          </a:xfrm>
          <a:prstGeom prst="rect">
            <a:avLst/>
          </a:prstGeom>
          <a:noFill/>
        </p:spPr>
        <p:txBody>
          <a:bodyPr wrap="square" lIns="68580" tIns="34290" rIns="68580" bIns="34290"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7" name="文本框 129"/>
          <p:cNvSpPr txBox="1"/>
          <p:nvPr/>
        </p:nvSpPr>
        <p:spPr>
          <a:xfrm>
            <a:off x="7003294" y="3625772"/>
            <a:ext cx="1138173" cy="692497"/>
          </a:xfrm>
          <a:prstGeom prst="rect">
            <a:avLst/>
          </a:prstGeom>
          <a:noFill/>
        </p:spPr>
        <p:txBody>
          <a:bodyPr wrap="square" lIns="68580" tIns="34290" rIns="68580" bIns="34290"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71807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6448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828107"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844591" y="3589627"/>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0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15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000"/>
                            </p:stCondLst>
                            <p:childTnLst>
                              <p:par>
                                <p:cTn id="61" presetID="14" presetClass="entr" presetSubtype="1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randombar(horizontal)">
                                      <p:cBhvr>
                                        <p:cTn id="63" dur="500"/>
                                        <p:tgtEl>
                                          <p:spTgt spid="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randombar(horizontal)">
                                      <p:cBhvr>
                                        <p:cTn id="66" dur="500"/>
                                        <p:tgtEl>
                                          <p:spTgt spid="7"/>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randombar(horizontal)">
                                      <p:cBhvr>
                                        <p:cTn id="69" dur="500"/>
                                        <p:tgtEl>
                                          <p:spTgt spid="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randombar(horizontal)">
                                      <p:cBhvr>
                                        <p:cTn id="72" dur="500"/>
                                        <p:tgtEl>
                                          <p:spTgt spid="9"/>
                                        </p:tgtEl>
                                      </p:cBhvr>
                                    </p:animEffect>
                                  </p:childTnLst>
                                </p:cTn>
                              </p:par>
                            </p:childTnLst>
                          </p:cTn>
                        </p:par>
                        <p:par>
                          <p:cTn id="73" fill="hold">
                            <p:stCondLst>
                              <p:cond delay="2500"/>
                            </p:stCondLst>
                            <p:childTnLst>
                              <p:par>
                                <p:cTn id="74" presetID="16" presetClass="entr" presetSubtype="37"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barn(outVertical)">
                                      <p:cBhvr>
                                        <p:cTn id="76" dur="500"/>
                                        <p:tgtEl>
                                          <p:spTgt spid="18"/>
                                        </p:tgtEl>
                                      </p:cBhvr>
                                    </p:animEffect>
                                  </p:childTnLst>
                                </p:cTn>
                              </p:par>
                              <p:par>
                                <p:cTn id="77" presetID="16" presetClass="entr" presetSubtype="37"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barn(outVertical)">
                                      <p:cBhvr>
                                        <p:cTn id="79" dur="500"/>
                                        <p:tgtEl>
                                          <p:spTgt spid="19"/>
                                        </p:tgtEl>
                                      </p:cBhvr>
                                    </p:animEffect>
                                  </p:childTnLst>
                                </p:cTn>
                              </p:par>
                              <p:par>
                                <p:cTn id="80" presetID="16" presetClass="entr" presetSubtype="37"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outVertical)">
                                      <p:cBhvr>
                                        <p:cTn id="82" dur="500"/>
                                        <p:tgtEl>
                                          <p:spTgt spid="20"/>
                                        </p:tgtEl>
                                      </p:cBhvr>
                                    </p:animEffect>
                                  </p:childTnLst>
                                </p:cTn>
                              </p:par>
                              <p:par>
                                <p:cTn id="83" presetID="16" presetClass="entr" presetSubtype="37"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barn(outVertical)">
                                      <p:cBhvr>
                                        <p:cTn id="85" dur="500"/>
                                        <p:tgtEl>
                                          <p:spTgt spid="21"/>
                                        </p:tgtEl>
                                      </p:cBhvr>
                                    </p:animEffect>
                                  </p:childTnLst>
                                </p:cTn>
                              </p:par>
                            </p:childTnLst>
                          </p:cTn>
                        </p:par>
                        <p:par>
                          <p:cTn id="86" fill="hold">
                            <p:stCondLst>
                              <p:cond delay="3000"/>
                            </p:stCondLst>
                            <p:childTnLst>
                              <p:par>
                                <p:cTn id="87" presetID="42"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anim calcmode="lin" valueType="num">
                                      <p:cBhvr>
                                        <p:cTn id="90" dur="500" fill="hold"/>
                                        <p:tgtEl>
                                          <p:spTgt spid="10"/>
                                        </p:tgtEl>
                                        <p:attrNameLst>
                                          <p:attrName>ppt_x</p:attrName>
                                        </p:attrNameLst>
                                      </p:cBhvr>
                                      <p:tavLst>
                                        <p:tav tm="0">
                                          <p:val>
                                            <p:strVal val="#ppt_x"/>
                                          </p:val>
                                        </p:tav>
                                        <p:tav tm="100000">
                                          <p:val>
                                            <p:strVal val="#ppt_x"/>
                                          </p:val>
                                        </p:tav>
                                      </p:tavLst>
                                    </p:anim>
                                    <p:anim calcmode="lin" valueType="num">
                                      <p:cBhvr>
                                        <p:cTn id="91" dur="500" fill="hold"/>
                                        <p:tgtEl>
                                          <p:spTgt spid="1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anim calcmode="lin" valueType="num">
                                      <p:cBhvr>
                                        <p:cTn id="95" dur="500" fill="hold"/>
                                        <p:tgtEl>
                                          <p:spTgt spid="11"/>
                                        </p:tgtEl>
                                        <p:attrNameLst>
                                          <p:attrName>ppt_x</p:attrName>
                                        </p:attrNameLst>
                                      </p:cBhvr>
                                      <p:tavLst>
                                        <p:tav tm="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anim calcmode="lin" valueType="num">
                                      <p:cBhvr>
                                        <p:cTn id="100" dur="500" fill="hold"/>
                                        <p:tgtEl>
                                          <p:spTgt spid="12"/>
                                        </p:tgtEl>
                                        <p:attrNameLst>
                                          <p:attrName>ppt_x</p:attrName>
                                        </p:attrNameLst>
                                      </p:cBhvr>
                                      <p:tavLst>
                                        <p:tav tm="0">
                                          <p:val>
                                            <p:strVal val="#ppt_x"/>
                                          </p:val>
                                        </p:tav>
                                        <p:tav tm="100000">
                                          <p:val>
                                            <p:strVal val="#ppt_x"/>
                                          </p:val>
                                        </p:tav>
                                      </p:tavLst>
                                    </p:anim>
                                    <p:anim calcmode="lin" valueType="num">
                                      <p:cBhvr>
                                        <p:cTn id="101" dur="500" fill="hold"/>
                                        <p:tgtEl>
                                          <p:spTgt spid="1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500"/>
                                        <p:tgtEl>
                                          <p:spTgt spid="17"/>
                                        </p:tgtEl>
                                      </p:cBhvr>
                                    </p:animEffect>
                                    <p:anim calcmode="lin" valueType="num">
                                      <p:cBhvr>
                                        <p:cTn id="110" dur="500" fill="hold"/>
                                        <p:tgtEl>
                                          <p:spTgt spid="17"/>
                                        </p:tgtEl>
                                        <p:attrNameLst>
                                          <p:attrName>ppt_x</p:attrName>
                                        </p:attrNameLst>
                                      </p:cBhvr>
                                      <p:tavLst>
                                        <p:tav tm="0">
                                          <p:val>
                                            <p:strVal val="#ppt_x"/>
                                          </p:val>
                                        </p:tav>
                                        <p:tav tm="100000">
                                          <p:val>
                                            <p:strVal val="#ppt_x"/>
                                          </p:val>
                                        </p:tav>
                                      </p:tavLst>
                                    </p:anim>
                                    <p:anim calcmode="lin" valueType="num">
                                      <p:cBhvr>
                                        <p:cTn id="111" dur="500" fill="hold"/>
                                        <p:tgtEl>
                                          <p:spTgt spid="17"/>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500"/>
                                        <p:tgtEl>
                                          <p:spTgt spid="16"/>
                                        </p:tgtEl>
                                      </p:cBhvr>
                                    </p:animEffect>
                                    <p:anim calcmode="lin" valueType="num">
                                      <p:cBhvr>
                                        <p:cTn id="115" dur="500" fill="hold"/>
                                        <p:tgtEl>
                                          <p:spTgt spid="16"/>
                                        </p:tgtEl>
                                        <p:attrNameLst>
                                          <p:attrName>ppt_x</p:attrName>
                                        </p:attrNameLst>
                                      </p:cBhvr>
                                      <p:tavLst>
                                        <p:tav tm="0">
                                          <p:val>
                                            <p:strVal val="#ppt_x"/>
                                          </p:val>
                                        </p:tav>
                                        <p:tav tm="100000">
                                          <p:val>
                                            <p:strVal val="#ppt_x"/>
                                          </p:val>
                                        </p:tav>
                                      </p:tavLst>
                                    </p:anim>
                                    <p:anim calcmode="lin" valueType="num">
                                      <p:cBhvr>
                                        <p:cTn id="116" dur="500" fill="hold"/>
                                        <p:tgtEl>
                                          <p:spTgt spid="1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fade">
                                      <p:cBhvr>
                                        <p:cTn id="119" dur="500"/>
                                        <p:tgtEl>
                                          <p:spTgt spid="15"/>
                                        </p:tgtEl>
                                      </p:cBhvr>
                                    </p:animEffect>
                                    <p:anim calcmode="lin" valueType="num">
                                      <p:cBhvr>
                                        <p:cTn id="120" dur="500" fill="hold"/>
                                        <p:tgtEl>
                                          <p:spTgt spid="15"/>
                                        </p:tgtEl>
                                        <p:attrNameLst>
                                          <p:attrName>ppt_x</p:attrName>
                                        </p:attrNameLst>
                                      </p:cBhvr>
                                      <p:tavLst>
                                        <p:tav tm="0">
                                          <p:val>
                                            <p:strVal val="#ppt_x"/>
                                          </p:val>
                                        </p:tav>
                                        <p:tav tm="100000">
                                          <p:val>
                                            <p:strVal val="#ppt_x"/>
                                          </p:val>
                                        </p:tav>
                                      </p:tavLst>
                                    </p:anim>
                                    <p:anim calcmode="lin" valueType="num">
                                      <p:cBhvr>
                                        <p:cTn id="121" dur="500" fill="hold"/>
                                        <p:tgtEl>
                                          <p:spTgt spid="1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500"/>
                                        <p:tgtEl>
                                          <p:spTgt spid="14"/>
                                        </p:tgtEl>
                                      </p:cBhvr>
                                    </p:animEffect>
                                    <p:anim calcmode="lin" valueType="num">
                                      <p:cBhvr>
                                        <p:cTn id="125" dur="500" fill="hold"/>
                                        <p:tgtEl>
                                          <p:spTgt spid="14"/>
                                        </p:tgtEl>
                                        <p:attrNameLst>
                                          <p:attrName>ppt_x</p:attrName>
                                        </p:attrNameLst>
                                      </p:cBhvr>
                                      <p:tavLst>
                                        <p:tav tm="0">
                                          <p:val>
                                            <p:strVal val="#ppt_x"/>
                                          </p:val>
                                        </p:tav>
                                        <p:tav tm="100000">
                                          <p:val>
                                            <p:strVal val="#ppt_x"/>
                                          </p:val>
                                        </p:tav>
                                      </p:tavLst>
                                    </p:anim>
                                    <p:anim calcmode="lin" valueType="num">
                                      <p:cBhvr>
                                        <p:cTn id="12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27023" y="1064803"/>
            <a:ext cx="4074164" cy="3708832"/>
            <a:chOff x="2638696" y="526547"/>
            <a:chExt cx="6346736" cy="5779709"/>
          </a:xfrm>
        </p:grpSpPr>
        <p:grpSp>
          <p:nvGrpSpPr>
            <p:cNvPr id="3" name="组合 2"/>
            <p:cNvGrpSpPr/>
            <p:nvPr/>
          </p:nvGrpSpPr>
          <p:grpSpPr>
            <a:xfrm>
              <a:off x="2638696" y="526547"/>
              <a:ext cx="3383280" cy="3383640"/>
              <a:chOff x="2987040" y="1497648"/>
              <a:chExt cx="3383280" cy="3383640"/>
            </a:xfrm>
          </p:grpSpPr>
          <p:sp>
            <p:nvSpPr>
              <p:cNvPr id="17" name="任意多边形 16"/>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3197860" y="1708648"/>
                <a:ext cx="2961640" cy="2961640"/>
              </a:xfrm>
              <a:prstGeom prst="ellipse">
                <a:avLst/>
              </a:prstGeom>
              <a:solidFill>
                <a:schemeClr val="accent1"/>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 name="组合 3"/>
            <p:cNvGrpSpPr/>
            <p:nvPr/>
          </p:nvGrpSpPr>
          <p:grpSpPr>
            <a:xfrm flipH="1">
              <a:off x="6145712" y="1070165"/>
              <a:ext cx="2839720" cy="2840022"/>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59600" y="1708648"/>
                <a:ext cx="2961640" cy="2961640"/>
              </a:xfrm>
              <a:prstGeom prst="ellipse">
                <a:avLst/>
              </a:prstGeom>
              <a:solidFill>
                <a:schemeClr val="accent2"/>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 name="组合 4"/>
            <p:cNvGrpSpPr/>
            <p:nvPr/>
          </p:nvGrpSpPr>
          <p:grpSpPr>
            <a:xfrm flipH="1" flipV="1">
              <a:off x="6145712" y="4029232"/>
              <a:ext cx="2276782" cy="2277024"/>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6959600" y="1708648"/>
                <a:ext cx="2961640" cy="2961640"/>
              </a:xfrm>
              <a:prstGeom prst="ellipse">
                <a:avLst/>
              </a:prstGeom>
              <a:solidFill>
                <a:schemeClr val="accent4"/>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 name="组合 5"/>
            <p:cNvGrpSpPr/>
            <p:nvPr/>
          </p:nvGrpSpPr>
          <p:grpSpPr>
            <a:xfrm flipV="1">
              <a:off x="4310634" y="4018644"/>
              <a:ext cx="1708764" cy="1708946"/>
              <a:chOff x="6748780" y="1497648"/>
              <a:chExt cx="3383280" cy="3383640"/>
            </a:xfrm>
          </p:grpSpPr>
          <p:sp>
            <p:nvSpPr>
              <p:cNvPr id="11" name="任意多边形 10"/>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6959600" y="1708648"/>
                <a:ext cx="2961640" cy="2961640"/>
              </a:xfrm>
              <a:prstGeom prst="ellipse">
                <a:avLst/>
              </a:prstGeom>
              <a:solidFill>
                <a:schemeClr val="accent3"/>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8" name="文本框 41"/>
            <p:cNvSpPr txBox="1"/>
            <p:nvPr/>
          </p:nvSpPr>
          <p:spPr>
            <a:xfrm>
              <a:off x="6755946" y="1982344"/>
              <a:ext cx="1619250" cy="1127125"/>
            </a:xfrm>
            <a:prstGeom prst="rect">
              <a:avLst/>
            </a:prstGeom>
            <a:noFill/>
          </p:spPr>
          <p:txBody>
            <a:bodyPr wrap="square" rtlCol="0">
              <a:spAutoFit/>
            </a:bodyPr>
            <a:lstStyle/>
            <a:p>
              <a:pPr algn="ctr"/>
              <a:r>
                <a:rPr lang="en-US" altLang="zh-CN" sz="410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9"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0"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0" name="文本框 96"/>
          <p:cNvSpPr txBox="1"/>
          <p:nvPr/>
        </p:nvSpPr>
        <p:spPr>
          <a:xfrm>
            <a:off x="6808722" y="1634810"/>
            <a:ext cx="842968" cy="253916"/>
          </a:xfrm>
          <a:prstGeom prst="rect">
            <a:avLst/>
          </a:prstGeom>
          <a:noFill/>
        </p:spPr>
        <p:txBody>
          <a:bodyPr wrap="square" lIns="68580" tIns="34290" rIns="68580" bIns="34290" rtlCol="0">
            <a:spAutoFit/>
          </a:bodyPr>
          <a:lstStyle/>
          <a:p>
            <a:r>
              <a:rPr lang="zh-CN" altLang="en-US" sz="1200" b="1" dirty="0" smtClean="0">
                <a:latin typeface="微软雅黑" panose="020B0503020204020204" pitchFamily="34" charset="-122"/>
                <a:ea typeface="微软雅黑" panose="020B0503020204020204" pitchFamily="34" charset="-122"/>
              </a:rPr>
              <a:t>添加</a:t>
            </a:r>
            <a:r>
              <a:rPr lang="zh-CN" altLang="en-US" sz="1200" b="1" dirty="0">
                <a:latin typeface="微软雅黑" panose="020B0503020204020204" pitchFamily="34" charset="-122"/>
                <a:ea typeface="微软雅黑" panose="020B0503020204020204" pitchFamily="34" charset="-122"/>
              </a:rPr>
              <a:t>标题</a:t>
            </a:r>
            <a:endParaRPr lang="zh-CN" altLang="en-US" sz="1200" b="1" dirty="0">
              <a:latin typeface="微软雅黑" panose="020B0503020204020204" pitchFamily="34" charset="-122"/>
              <a:ea typeface="微软雅黑" panose="020B0503020204020204" pitchFamily="34" charset="-122"/>
            </a:endParaRPr>
          </a:p>
        </p:txBody>
      </p:sp>
      <p:sp>
        <p:nvSpPr>
          <p:cNvPr id="22" name="文本框 113"/>
          <p:cNvSpPr txBox="1"/>
          <p:nvPr/>
        </p:nvSpPr>
        <p:spPr>
          <a:xfrm>
            <a:off x="662926" y="1812740"/>
            <a:ext cx="1685936" cy="807913"/>
          </a:xfrm>
          <a:prstGeom prst="rect">
            <a:avLst/>
          </a:prstGeom>
          <a:noFill/>
        </p:spPr>
        <p:txBody>
          <a:bodyPr wrap="square" lIns="68580" tIns="34290" rIns="68580" bIns="34290" rtlCol="0">
            <a:spAutoFit/>
          </a:bodyPr>
          <a:lstStyle/>
          <a:p>
            <a:pPr algn="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添加详细文字说明，或复制文本黏贴自此右键只保留</a:t>
            </a: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100"/>
          <p:cNvSpPr txBox="1"/>
          <p:nvPr/>
        </p:nvSpPr>
        <p:spPr>
          <a:xfrm>
            <a:off x="6440156" y="3578576"/>
            <a:ext cx="862183" cy="253916"/>
          </a:xfrm>
          <a:prstGeom prst="rect">
            <a:avLst/>
          </a:prstGeom>
          <a:noFill/>
        </p:spPr>
        <p:txBody>
          <a:bodyPr wrap="square" lIns="68580" tIns="34290" rIns="68580" bIns="34290" rtlCol="0">
            <a:spAutoFit/>
          </a:bodyPr>
          <a:lstStyle/>
          <a:p>
            <a:r>
              <a:rPr lang="zh-CN" altLang="en-US" sz="1200" b="1" dirty="0" smtClean="0">
                <a:latin typeface="微软雅黑" panose="020B0503020204020204" pitchFamily="34" charset="-122"/>
                <a:ea typeface="微软雅黑" panose="020B0503020204020204" pitchFamily="34" charset="-122"/>
              </a:rPr>
              <a:t>添加</a:t>
            </a:r>
            <a:r>
              <a:rPr lang="zh-CN" altLang="en-US" sz="1200" b="1" dirty="0">
                <a:latin typeface="微软雅黑" panose="020B0503020204020204" pitchFamily="34" charset="-122"/>
                <a:ea typeface="微软雅黑" panose="020B0503020204020204" pitchFamily="34" charset="-122"/>
              </a:rPr>
              <a:t>标题</a:t>
            </a:r>
            <a:endParaRPr lang="zh-CN" altLang="en-US" sz="1200" b="1" dirty="0">
              <a:latin typeface="微软雅黑" panose="020B0503020204020204" pitchFamily="34" charset="-122"/>
              <a:ea typeface="微软雅黑" panose="020B0503020204020204" pitchFamily="34" charset="-122"/>
            </a:endParaRPr>
          </a:p>
        </p:txBody>
      </p:sp>
      <p:sp>
        <p:nvSpPr>
          <p:cNvPr id="26" name="文本框 113"/>
          <p:cNvSpPr txBox="1"/>
          <p:nvPr/>
        </p:nvSpPr>
        <p:spPr>
          <a:xfrm>
            <a:off x="1681813" y="3695925"/>
            <a:ext cx="1685936" cy="807913"/>
          </a:xfrm>
          <a:prstGeom prst="rect">
            <a:avLst/>
          </a:prstGeom>
          <a:noFill/>
        </p:spPr>
        <p:txBody>
          <a:bodyPr wrap="square" lIns="68580" tIns="34290" rIns="68580" bIns="34290" rtlCol="0">
            <a:spAutoFit/>
          </a:bodyPr>
          <a:lstStyle/>
          <a:p>
            <a:pPr algn="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添加详细文字说明，或复制文本黏贴自此右键只保留</a:t>
            </a: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104"/>
          <p:cNvSpPr txBox="1"/>
          <p:nvPr/>
        </p:nvSpPr>
        <p:spPr>
          <a:xfrm>
            <a:off x="2568096" y="3470589"/>
            <a:ext cx="784705" cy="253916"/>
          </a:xfrm>
          <a:prstGeom prst="rect">
            <a:avLst/>
          </a:prstGeom>
          <a:noFill/>
        </p:spPr>
        <p:txBody>
          <a:bodyPr wrap="square" lIns="68580" tIns="34290" rIns="68580" bIns="34290" rtlCol="0">
            <a:spAutoFit/>
          </a:bodyPr>
          <a:lstStyle/>
          <a:p>
            <a:pPr algn="r"/>
            <a:r>
              <a:rPr lang="zh-CN" altLang="en-US" sz="1200" b="1" dirty="0" smtClean="0">
                <a:latin typeface="微软雅黑" panose="020B0503020204020204" pitchFamily="34" charset="-122"/>
                <a:ea typeface="微软雅黑" panose="020B0503020204020204" pitchFamily="34" charset="-122"/>
              </a:rPr>
              <a:t>添加</a:t>
            </a:r>
            <a:r>
              <a:rPr lang="zh-CN" altLang="en-US" sz="1200" b="1" dirty="0">
                <a:latin typeface="微软雅黑" panose="020B0503020204020204" pitchFamily="34" charset="-122"/>
                <a:ea typeface="微软雅黑" panose="020B0503020204020204" pitchFamily="34" charset="-122"/>
              </a:rPr>
              <a:t>标题</a:t>
            </a:r>
            <a:endParaRPr lang="zh-CN" altLang="en-US" sz="1200" b="1" dirty="0">
              <a:latin typeface="微软雅黑" panose="020B0503020204020204" pitchFamily="34" charset="-122"/>
              <a:ea typeface="微软雅黑" panose="020B0503020204020204" pitchFamily="34" charset="-122"/>
            </a:endParaRPr>
          </a:p>
        </p:txBody>
      </p:sp>
      <p:sp>
        <p:nvSpPr>
          <p:cNvPr id="30" name="文本框 113"/>
          <p:cNvSpPr txBox="1"/>
          <p:nvPr/>
        </p:nvSpPr>
        <p:spPr>
          <a:xfrm>
            <a:off x="6808721" y="1882976"/>
            <a:ext cx="1685936" cy="1011559"/>
          </a:xfrm>
          <a:prstGeom prst="rect">
            <a:avLst/>
          </a:prstGeom>
          <a:noFill/>
        </p:spPr>
        <p:txBody>
          <a:bodyPr wrap="square" lIns="68580" tIns="34290" rIns="68580" bIns="34290" rtlCol="0">
            <a:spAutoFit/>
          </a:bodyPr>
          <a:lstStyle/>
          <a:p>
            <a:pP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添加详细文字说明，或复制文本黏贴自此右键只保留文字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108"/>
          <p:cNvSpPr txBox="1"/>
          <p:nvPr/>
        </p:nvSpPr>
        <p:spPr>
          <a:xfrm>
            <a:off x="1529072" y="1586336"/>
            <a:ext cx="814079" cy="253916"/>
          </a:xfrm>
          <a:prstGeom prst="rect">
            <a:avLst/>
          </a:prstGeom>
          <a:noFill/>
        </p:spPr>
        <p:txBody>
          <a:bodyPr wrap="square" lIns="68580" tIns="34290" rIns="68580" bIns="34290" rtlCol="0">
            <a:spAutoFit/>
          </a:bodyPr>
          <a:lstStyle/>
          <a:p>
            <a:pPr algn="r"/>
            <a:r>
              <a:rPr lang="zh-CN" altLang="en-US" sz="1200" b="1" dirty="0" smtClean="0">
                <a:latin typeface="微软雅黑" panose="020B0503020204020204" pitchFamily="34" charset="-122"/>
                <a:ea typeface="微软雅黑" panose="020B0503020204020204" pitchFamily="34" charset="-122"/>
              </a:rPr>
              <a:t>添加</a:t>
            </a:r>
            <a:r>
              <a:rPr lang="zh-CN" altLang="en-US" sz="1200" b="1" dirty="0">
                <a:latin typeface="微软雅黑" panose="020B0503020204020204" pitchFamily="34" charset="-122"/>
                <a:ea typeface="微软雅黑" panose="020B0503020204020204" pitchFamily="34" charset="-122"/>
              </a:rPr>
              <a:t>标题</a:t>
            </a:r>
            <a:endParaRPr lang="zh-CN" altLang="en-US" sz="1200" b="1" dirty="0">
              <a:latin typeface="微软雅黑" panose="020B0503020204020204" pitchFamily="34" charset="-122"/>
              <a:ea typeface="微软雅黑" panose="020B0503020204020204" pitchFamily="34" charset="-122"/>
            </a:endParaRPr>
          </a:p>
        </p:txBody>
      </p:sp>
      <p:sp>
        <p:nvSpPr>
          <p:cNvPr id="34" name="文本框 113"/>
          <p:cNvSpPr txBox="1"/>
          <p:nvPr/>
        </p:nvSpPr>
        <p:spPr>
          <a:xfrm>
            <a:off x="6459370" y="3838963"/>
            <a:ext cx="1685936" cy="807913"/>
          </a:xfrm>
          <a:prstGeom prst="rect">
            <a:avLst/>
          </a:prstGeom>
          <a:noFill/>
        </p:spPr>
        <p:txBody>
          <a:bodyPr wrap="square" lIns="68580" tIns="34290" rIns="68580" bIns="34290" rtlCol="0">
            <a:spAutoFit/>
          </a:bodyPr>
          <a:lstStyle/>
          <a:p>
            <a:pP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添加详细文字说明，或复制文本黏贴自此右键只保留</a:t>
            </a: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8"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right)">
                                      <p:cBhvr>
                                        <p:cTn id="26" dur="500"/>
                                        <p:tgtEl>
                                          <p:spTgt spid="22"/>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right)">
                                      <p:cBhvr>
                                        <p:cTn id="29" dur="500"/>
                                        <p:tgtEl>
                                          <p:spTgt spid="2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6" grpId="0"/>
      <p:bldP spid="28" grpId="0"/>
      <p:bldP spid="30" grpId="0"/>
      <p:bldP spid="32"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35"/>
          <p:cNvSpPr txBox="1"/>
          <p:nvPr/>
        </p:nvSpPr>
        <p:spPr>
          <a:xfrm>
            <a:off x="2394548" y="1454740"/>
            <a:ext cx="915773"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2" name="文本框 37"/>
          <p:cNvSpPr txBox="1"/>
          <p:nvPr/>
        </p:nvSpPr>
        <p:spPr>
          <a:xfrm>
            <a:off x="2390684" y="3267396"/>
            <a:ext cx="902585"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4" name="文本框 39"/>
          <p:cNvSpPr txBox="1"/>
          <p:nvPr/>
        </p:nvSpPr>
        <p:spPr>
          <a:xfrm>
            <a:off x="5737801" y="1454740"/>
            <a:ext cx="948830"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6" name="文本框 41"/>
          <p:cNvSpPr txBox="1"/>
          <p:nvPr/>
        </p:nvSpPr>
        <p:spPr>
          <a:xfrm>
            <a:off x="5737800" y="3267396"/>
            <a:ext cx="1020268"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9" name="文本框 113"/>
          <p:cNvSpPr txBox="1"/>
          <p:nvPr/>
        </p:nvSpPr>
        <p:spPr>
          <a:xfrm>
            <a:off x="1411452" y="1770683"/>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13"/>
          <p:cNvSpPr txBox="1"/>
          <p:nvPr/>
        </p:nvSpPr>
        <p:spPr>
          <a:xfrm>
            <a:off x="1411452" y="3586295"/>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13"/>
          <p:cNvSpPr txBox="1"/>
          <p:nvPr/>
        </p:nvSpPr>
        <p:spPr>
          <a:xfrm>
            <a:off x="5737800" y="173995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13"/>
          <p:cNvSpPr txBox="1"/>
          <p:nvPr/>
        </p:nvSpPr>
        <p:spPr>
          <a:xfrm>
            <a:off x="5737800" y="358629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14832" y="1209170"/>
            <a:ext cx="2207546" cy="3032244"/>
            <a:chOff x="4553109" y="1612227"/>
            <a:chExt cx="2943395" cy="4042992"/>
          </a:xfrm>
        </p:grpSpPr>
        <p:sp>
          <p:nvSpPr>
            <p:cNvPr id="8" name="任意多边形 7"/>
            <p:cNvSpPr/>
            <p:nvPr/>
          </p:nvSpPr>
          <p:spPr>
            <a:xfrm rot="2700000" flipH="1">
              <a:off x="5662419" y="1625419"/>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2"/>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7" name="任意多边形 6"/>
            <p:cNvSpPr/>
            <p:nvPr/>
          </p:nvSpPr>
          <p:spPr>
            <a:xfrm rot="2700000" flipV="1">
              <a:off x="5360894" y="3002218"/>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4"/>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10" name="任意多边形 9"/>
            <p:cNvSpPr/>
            <p:nvPr/>
          </p:nvSpPr>
          <p:spPr>
            <a:xfrm rot="18900000">
              <a:off x="5346626" y="1612227"/>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1"/>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11" name="任意多边形 10"/>
            <p:cNvSpPr/>
            <p:nvPr/>
          </p:nvSpPr>
          <p:spPr>
            <a:xfrm rot="18900000" flipH="1" flipV="1">
              <a:off x="5667586" y="3013350"/>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3"/>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a:solidFill>
                  <a:prstClr val="white"/>
                </a:solidFill>
              </a:endParaRPr>
            </a:p>
          </p:txBody>
        </p:sp>
        <p:sp>
          <p:nvSpPr>
            <p:cNvPr id="46" name="文本框 35"/>
            <p:cNvSpPr txBox="1"/>
            <p:nvPr/>
          </p:nvSpPr>
          <p:spPr>
            <a:xfrm>
              <a:off x="5047149" y="2160598"/>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01</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7" name="文本框 35"/>
            <p:cNvSpPr txBox="1"/>
            <p:nvPr/>
          </p:nvSpPr>
          <p:spPr>
            <a:xfrm>
              <a:off x="6571149" y="2139615"/>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02</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8" name="文本框 35"/>
            <p:cNvSpPr txBox="1"/>
            <p:nvPr/>
          </p:nvSpPr>
          <p:spPr>
            <a:xfrm>
              <a:off x="5047149" y="4741872"/>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03</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9" name="文本框 35"/>
            <p:cNvSpPr txBox="1"/>
            <p:nvPr/>
          </p:nvSpPr>
          <p:spPr>
            <a:xfrm>
              <a:off x="6571149" y="4720890"/>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04</a:t>
              </a:r>
              <a:endParaRPr lang="zh-CN" altLang="en-US" sz="1500" dirty="0">
                <a:solidFill>
                  <a:schemeClr val="bg1"/>
                </a:solidFill>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up)">
                                      <p:cBhvr>
                                        <p:cTn id="29" dur="500"/>
                                        <p:tgtEl>
                                          <p:spTgt spid="41"/>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36"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5094027" y="1660428"/>
            <a:ext cx="1293230" cy="1114451"/>
          </a:xfrm>
          <a:prstGeom prst="hexagon">
            <a:avLst/>
          </a:prstGeom>
          <a:solidFill>
            <a:schemeClr val="accent2"/>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900" dirty="0">
                <a:solidFill>
                  <a:schemeClr val="tx1"/>
                </a:solidFill>
                <a:latin typeface="微软雅黑" panose="020B0503020204020204" pitchFamily="34" charset="-122"/>
                <a:ea typeface="微软雅黑" panose="020B0503020204020204" pitchFamily="34" charset="-122"/>
              </a:rPr>
              <a:t>理念</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3" name="六边形 2"/>
          <p:cNvSpPr/>
          <p:nvPr/>
        </p:nvSpPr>
        <p:spPr>
          <a:xfrm>
            <a:off x="3998731" y="2258635"/>
            <a:ext cx="1293230" cy="1114451"/>
          </a:xfrm>
          <a:prstGeom prst="hexagon">
            <a:avLst/>
          </a:prstGeom>
          <a:blipFill dpi="0" rotWithShape="1">
            <a:blip r:embed="rId1"/>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六边形 3"/>
          <p:cNvSpPr/>
          <p:nvPr/>
        </p:nvSpPr>
        <p:spPr>
          <a:xfrm>
            <a:off x="6189321" y="2068612"/>
            <a:ext cx="1731487" cy="1492121"/>
          </a:xfrm>
          <a:prstGeom prst="hexagon">
            <a:avLst/>
          </a:prstGeom>
          <a:blipFill>
            <a:blip r:embed="rId2"/>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六边形 4"/>
          <p:cNvSpPr/>
          <p:nvPr/>
        </p:nvSpPr>
        <p:spPr>
          <a:xfrm>
            <a:off x="5097547" y="2864754"/>
            <a:ext cx="1293230" cy="1114451"/>
          </a:xfrm>
          <a:prstGeom prst="hexagon">
            <a:avLst/>
          </a:prstGeom>
          <a:solidFill>
            <a:schemeClr val="accent4"/>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900" dirty="0">
                <a:solidFill>
                  <a:schemeClr val="tx1"/>
                </a:solidFill>
                <a:latin typeface="微软雅黑" panose="020B0503020204020204" pitchFamily="34" charset="-122"/>
                <a:ea typeface="微软雅黑" panose="020B0503020204020204" pitchFamily="34" charset="-122"/>
              </a:rPr>
              <a:t>使命</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6" name="六边形 5"/>
          <p:cNvSpPr/>
          <p:nvPr/>
        </p:nvSpPr>
        <p:spPr>
          <a:xfrm>
            <a:off x="1331218" y="2047654"/>
            <a:ext cx="1731487" cy="1492121"/>
          </a:xfrm>
          <a:prstGeom prst="hexagon">
            <a:avLst/>
          </a:prstGeom>
          <a:blipFill>
            <a:blip r:embed="rId3"/>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六边形 6"/>
          <p:cNvSpPr/>
          <p:nvPr/>
        </p:nvSpPr>
        <p:spPr>
          <a:xfrm>
            <a:off x="2903437" y="2855436"/>
            <a:ext cx="1293230" cy="1114451"/>
          </a:xfrm>
          <a:prstGeom prst="hexagon">
            <a:avLst/>
          </a:prstGeom>
          <a:solidFill>
            <a:schemeClr val="accent3"/>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900" dirty="0">
                <a:solidFill>
                  <a:schemeClr val="tx1"/>
                </a:solidFill>
                <a:latin typeface="微软雅黑" panose="020B0503020204020204" pitchFamily="34" charset="-122"/>
                <a:ea typeface="微软雅黑" panose="020B0503020204020204" pitchFamily="34" charset="-122"/>
              </a:rPr>
              <a:t>目标</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8" name="六边形 7"/>
          <p:cNvSpPr/>
          <p:nvPr/>
        </p:nvSpPr>
        <p:spPr>
          <a:xfrm>
            <a:off x="2888401" y="1640303"/>
            <a:ext cx="1293230" cy="1114451"/>
          </a:xfrm>
          <a:prstGeom prst="hexagon">
            <a:avLst/>
          </a:prstGeom>
          <a:solidFill>
            <a:schemeClr val="accent1"/>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900" dirty="0">
                <a:solidFill>
                  <a:schemeClr val="tx1"/>
                </a:solidFill>
                <a:latin typeface="微软雅黑" panose="020B0503020204020204" pitchFamily="34" charset="-122"/>
                <a:ea typeface="微软雅黑" panose="020B0503020204020204" pitchFamily="34" charset="-122"/>
              </a:rPr>
              <a:t>定位</a:t>
            </a:r>
            <a:endParaRPr lang="zh-CN" altLang="en-US" sz="1900" dirty="0">
              <a:solidFill>
                <a:schemeClr val="tx1"/>
              </a:solidFill>
              <a:latin typeface="微软雅黑" panose="020B0503020204020204" pitchFamily="34" charset="-122"/>
              <a:ea typeface="微软雅黑" panose="020B0503020204020204" pitchFamily="34" charset="-122"/>
            </a:endParaRPr>
          </a:p>
        </p:txBody>
      </p:sp>
      <p:sp>
        <p:nvSpPr>
          <p:cNvPr id="9" name="六边形 8"/>
          <p:cNvSpPr/>
          <p:nvPr/>
        </p:nvSpPr>
        <p:spPr>
          <a:xfrm>
            <a:off x="3998733" y="3470897"/>
            <a:ext cx="1293230" cy="1114451"/>
          </a:xfrm>
          <a:prstGeom prst="hexagon">
            <a:avLst/>
          </a:prstGeom>
          <a:blipFill>
            <a:blip r:embed="rId4"/>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六边形 9"/>
          <p:cNvSpPr/>
          <p:nvPr/>
        </p:nvSpPr>
        <p:spPr>
          <a:xfrm>
            <a:off x="3998730" y="1075771"/>
            <a:ext cx="1293230" cy="1114451"/>
          </a:xfrm>
          <a:prstGeom prst="hexagon">
            <a:avLst/>
          </a:prstGeom>
          <a:blipFill>
            <a:blip r:embed="rId5"/>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TextBox 10"/>
          <p:cNvSpPr txBox="1"/>
          <p:nvPr/>
        </p:nvSpPr>
        <p:spPr>
          <a:xfrm>
            <a:off x="380554" y="1238311"/>
            <a:ext cx="2294507" cy="750205"/>
          </a:xfrm>
          <a:prstGeom prst="rect">
            <a:avLst/>
          </a:prstGeom>
          <a:noFill/>
        </p:spPr>
        <p:txBody>
          <a:bodyPr wrap="square" lIns="68580" tIns="34290" rIns="68580" bIns="34290" rtlCol="0">
            <a:spAutoFit/>
          </a:bodyPr>
          <a:lstStyle/>
          <a:p>
            <a:pPr algn="r">
              <a:lnSpc>
                <a:spcPct val="150000"/>
              </a:lnSpc>
              <a:defRPr/>
            </a:pPr>
            <a:r>
              <a:rPr lang="zh-CN" altLang="en-US" b="0" kern="0" dirty="0" smtClean="0">
                <a:latin typeface="Arial" panose="020B0604020202020204" pitchFamily="34" charset="0"/>
                <a:ea typeface="微软雅黑" panose="020B0503020204020204" pitchFamily="34" charset="-122"/>
              </a:rPr>
              <a:t>添加标题</a:t>
            </a:r>
            <a:endParaRPr lang="en-US" altLang="zh-CN" b="0" kern="0" dirty="0" smtClean="0">
              <a:latin typeface="Arial" panose="020B0604020202020204" pitchFamily="34" charset="0"/>
              <a:ea typeface="微软雅黑" panose="020B0503020204020204" pitchFamily="34" charset="-122"/>
            </a:endParaRPr>
          </a:p>
          <a:p>
            <a:pPr algn="r">
              <a:lnSpc>
                <a:spcPct val="150000"/>
              </a:lnSpc>
              <a:defRPr/>
            </a:pPr>
            <a:r>
              <a:rPr lang="zh-CN" altLang="en-US" sz="800" kern="0" dirty="0" smtClean="0">
                <a:latin typeface="Arial" panose="020B0604020202020204" pitchFamily="34" charset="0"/>
                <a:ea typeface="微软雅黑" panose="020B0503020204020204" pitchFamily="34" charset="-122"/>
              </a:rPr>
              <a:t>点击</a:t>
            </a:r>
            <a:r>
              <a:rPr lang="zh-CN" altLang="en-US" sz="800" kern="0" dirty="0">
                <a:latin typeface="Arial" panose="020B0604020202020204" pitchFamily="34" charset="0"/>
                <a:ea typeface="微软雅黑" panose="020B0503020204020204" pitchFamily="34" charset="-122"/>
              </a:rPr>
              <a:t>此处添加段落文本点击此处添加段落文本</a:t>
            </a:r>
            <a:endParaRPr lang="zh-CN" altLang="en-US" sz="800" kern="0" dirty="0">
              <a:latin typeface="Arial" panose="020B0604020202020204" pitchFamily="34" charset="0"/>
              <a:ea typeface="微软雅黑" panose="020B0503020204020204" pitchFamily="34" charset="-122"/>
            </a:endParaRPr>
          </a:p>
          <a:p>
            <a:pPr algn="r">
              <a:lnSpc>
                <a:spcPct val="150000"/>
              </a:lnSpc>
              <a:defRPr/>
            </a:pPr>
            <a:r>
              <a:rPr lang="zh-CN" altLang="en-US" sz="800" kern="0" dirty="0">
                <a:latin typeface="Arial" panose="020B0604020202020204" pitchFamily="34" charset="0"/>
                <a:ea typeface="微软雅黑" panose="020B0503020204020204" pitchFamily="34" charset="-122"/>
              </a:rPr>
              <a:t>点击此处添加段落</a:t>
            </a:r>
            <a:r>
              <a:rPr lang="zh-CN" altLang="en-US" sz="800" kern="0" dirty="0" smtClean="0">
                <a:latin typeface="Arial" panose="020B0604020202020204" pitchFamily="34" charset="0"/>
                <a:ea typeface="微软雅黑" panose="020B0503020204020204" pitchFamily="34" charset="-122"/>
              </a:rPr>
              <a:t>文本点击</a:t>
            </a:r>
            <a:r>
              <a:rPr lang="zh-CN" altLang="en-US" sz="800" kern="0" dirty="0">
                <a:latin typeface="Arial" panose="020B0604020202020204" pitchFamily="34" charset="0"/>
                <a:ea typeface="微软雅黑" panose="020B0503020204020204" pitchFamily="34" charset="-122"/>
              </a:rPr>
              <a:t>此处添加段落文本</a:t>
            </a:r>
            <a:endParaRPr lang="zh-CN" altLang="en-US" sz="800" kern="0" dirty="0">
              <a:latin typeface="Arial" panose="020B0604020202020204" pitchFamily="34" charset="0"/>
              <a:ea typeface="微软雅黑" panose="020B0503020204020204" pitchFamily="34" charset="-122"/>
            </a:endParaRPr>
          </a:p>
        </p:txBody>
      </p:sp>
      <p:sp>
        <p:nvSpPr>
          <p:cNvPr id="12" name="TextBox 11"/>
          <p:cNvSpPr txBox="1"/>
          <p:nvPr/>
        </p:nvSpPr>
        <p:spPr>
          <a:xfrm>
            <a:off x="380554" y="3647336"/>
            <a:ext cx="2294507" cy="750205"/>
          </a:xfrm>
          <a:prstGeom prst="rect">
            <a:avLst/>
          </a:prstGeom>
          <a:noFill/>
        </p:spPr>
        <p:txBody>
          <a:bodyPr wrap="square" lIns="68580" tIns="34290" rIns="68580" bIns="34290" rtlCol="0">
            <a:spAutoFit/>
          </a:bodyPr>
          <a:lstStyle/>
          <a:p>
            <a:pPr algn="r">
              <a:lnSpc>
                <a:spcPct val="150000"/>
              </a:lnSpc>
              <a:defRPr/>
            </a:pPr>
            <a:r>
              <a:rPr lang="zh-CN" altLang="en-US" kern="0" dirty="0" smtClean="0">
                <a:latin typeface="Arial" panose="020B0604020202020204" pitchFamily="34" charset="0"/>
                <a:ea typeface="微软雅黑" panose="020B0503020204020204" pitchFamily="34" charset="-122"/>
              </a:rPr>
              <a:t>添加标题</a:t>
            </a:r>
            <a:endParaRPr lang="en-US" altLang="zh-CN" b="0" kern="0" dirty="0" smtClean="0">
              <a:latin typeface="Arial" panose="020B0604020202020204" pitchFamily="34" charset="0"/>
              <a:ea typeface="微软雅黑" panose="020B0503020204020204" pitchFamily="34" charset="-122"/>
            </a:endParaRPr>
          </a:p>
          <a:p>
            <a:pPr algn="r">
              <a:lnSpc>
                <a:spcPct val="150000"/>
              </a:lnSpc>
              <a:defRPr/>
            </a:pPr>
            <a:r>
              <a:rPr lang="zh-CN" altLang="en-US" sz="800" kern="0" dirty="0">
                <a:latin typeface="Arial" panose="020B0604020202020204" pitchFamily="34" charset="0"/>
                <a:ea typeface="微软雅黑" panose="020B0503020204020204" pitchFamily="34" charset="-122"/>
              </a:rPr>
              <a:t>点击此处添加段落文本点击此处添加段落文本</a:t>
            </a:r>
            <a:endParaRPr lang="zh-CN" altLang="en-US" sz="800" kern="0" dirty="0">
              <a:latin typeface="Arial" panose="020B0604020202020204" pitchFamily="34" charset="0"/>
              <a:ea typeface="微软雅黑" panose="020B0503020204020204" pitchFamily="34" charset="-122"/>
            </a:endParaRPr>
          </a:p>
          <a:p>
            <a:pPr algn="r">
              <a:lnSpc>
                <a:spcPct val="150000"/>
              </a:lnSpc>
              <a:defRPr/>
            </a:pPr>
            <a:r>
              <a:rPr lang="zh-CN" altLang="en-US" sz="800" kern="0" dirty="0">
                <a:latin typeface="Arial" panose="020B0604020202020204" pitchFamily="34" charset="0"/>
                <a:ea typeface="微软雅黑" panose="020B0503020204020204" pitchFamily="34" charset="-122"/>
              </a:rPr>
              <a:t>点击此处添加段落</a:t>
            </a:r>
            <a:r>
              <a:rPr lang="zh-CN" altLang="en-US" sz="800" kern="0" dirty="0" smtClean="0">
                <a:latin typeface="Arial" panose="020B0604020202020204" pitchFamily="34" charset="0"/>
                <a:ea typeface="微软雅黑" panose="020B0503020204020204" pitchFamily="34" charset="-122"/>
              </a:rPr>
              <a:t>文本点击</a:t>
            </a:r>
            <a:r>
              <a:rPr lang="zh-CN" altLang="en-US" sz="800" kern="0" dirty="0">
                <a:latin typeface="Arial" panose="020B0604020202020204" pitchFamily="34" charset="0"/>
                <a:ea typeface="微软雅黑" panose="020B0503020204020204" pitchFamily="34" charset="-122"/>
              </a:rPr>
              <a:t>此处添加段落文本</a:t>
            </a:r>
            <a:endParaRPr lang="zh-CN" altLang="en-US" sz="800" kern="0" dirty="0">
              <a:latin typeface="Arial" panose="020B0604020202020204" pitchFamily="34" charset="0"/>
              <a:ea typeface="微软雅黑" panose="020B0503020204020204" pitchFamily="34" charset="-122"/>
            </a:endParaRPr>
          </a:p>
        </p:txBody>
      </p:sp>
      <p:sp>
        <p:nvSpPr>
          <p:cNvPr id="13" name="TextBox 12"/>
          <p:cNvSpPr txBox="1"/>
          <p:nvPr/>
        </p:nvSpPr>
        <p:spPr>
          <a:xfrm>
            <a:off x="6484627" y="3647336"/>
            <a:ext cx="2294507" cy="750205"/>
          </a:xfrm>
          <a:prstGeom prst="rect">
            <a:avLst/>
          </a:prstGeom>
          <a:noFill/>
        </p:spPr>
        <p:txBody>
          <a:bodyPr wrap="square" lIns="68580" tIns="34290" rIns="68580" bIns="34290" rtlCol="0">
            <a:spAutoFit/>
          </a:bodyPr>
          <a:lstStyle/>
          <a:p>
            <a:pPr>
              <a:lnSpc>
                <a:spcPct val="150000"/>
              </a:lnSpc>
              <a:defRPr/>
            </a:pPr>
            <a:r>
              <a:rPr lang="zh-CN" altLang="en-US" kern="0" dirty="0" smtClean="0">
                <a:latin typeface="Arial" panose="020B0604020202020204" pitchFamily="34" charset="0"/>
                <a:ea typeface="微软雅黑" panose="020B0503020204020204" pitchFamily="34" charset="-122"/>
              </a:rPr>
              <a:t>添加标题</a:t>
            </a:r>
            <a:endParaRPr lang="en-US" altLang="zh-CN" kern="0" dirty="0" smtClean="0">
              <a:latin typeface="Arial" panose="020B0604020202020204" pitchFamily="34" charset="0"/>
              <a:ea typeface="微软雅黑" panose="020B0503020204020204" pitchFamily="34" charset="-122"/>
            </a:endParaRPr>
          </a:p>
          <a:p>
            <a:pPr>
              <a:lnSpc>
                <a:spcPct val="150000"/>
              </a:lnSpc>
              <a:defRPr/>
            </a:pPr>
            <a:r>
              <a:rPr lang="zh-CN" altLang="en-US" sz="800" kern="0" dirty="0" smtClean="0">
                <a:latin typeface="Arial" panose="020B0604020202020204" pitchFamily="34" charset="0"/>
                <a:ea typeface="微软雅黑" panose="020B0503020204020204" pitchFamily="34" charset="-122"/>
              </a:rPr>
              <a:t>点击</a:t>
            </a:r>
            <a:r>
              <a:rPr lang="zh-CN" altLang="en-US" sz="800" kern="0" dirty="0">
                <a:latin typeface="Arial" panose="020B0604020202020204" pitchFamily="34" charset="0"/>
                <a:ea typeface="微软雅黑" panose="020B0503020204020204" pitchFamily="34" charset="-122"/>
              </a:rPr>
              <a:t>此处添加段落文本点击此处添加段落文本</a:t>
            </a:r>
            <a:endParaRPr lang="zh-CN" altLang="en-US" sz="800" kern="0" dirty="0">
              <a:latin typeface="Arial" panose="020B0604020202020204" pitchFamily="34" charset="0"/>
              <a:ea typeface="微软雅黑" panose="020B0503020204020204" pitchFamily="34" charset="-122"/>
            </a:endParaRPr>
          </a:p>
          <a:p>
            <a:pPr>
              <a:lnSpc>
                <a:spcPct val="150000"/>
              </a:lnSpc>
              <a:defRPr/>
            </a:pPr>
            <a:r>
              <a:rPr lang="zh-CN" altLang="en-US" sz="800" kern="0" dirty="0">
                <a:latin typeface="Arial" panose="020B0604020202020204" pitchFamily="34" charset="0"/>
                <a:ea typeface="微软雅黑" panose="020B0503020204020204" pitchFamily="34" charset="-122"/>
              </a:rPr>
              <a:t>点击此处添加段落</a:t>
            </a:r>
            <a:r>
              <a:rPr lang="zh-CN" altLang="en-US" sz="800" kern="0" dirty="0" smtClean="0">
                <a:latin typeface="Arial" panose="020B0604020202020204" pitchFamily="34" charset="0"/>
                <a:ea typeface="微软雅黑" panose="020B0503020204020204" pitchFamily="34" charset="-122"/>
              </a:rPr>
              <a:t>文本点击</a:t>
            </a:r>
            <a:r>
              <a:rPr lang="zh-CN" altLang="en-US" sz="800" kern="0" dirty="0">
                <a:latin typeface="Arial" panose="020B0604020202020204" pitchFamily="34" charset="0"/>
                <a:ea typeface="微软雅黑" panose="020B0503020204020204" pitchFamily="34" charset="-122"/>
              </a:rPr>
              <a:t>此处添加段落文本</a:t>
            </a:r>
            <a:endParaRPr lang="zh-CN" altLang="en-US" sz="800" kern="0" dirty="0">
              <a:latin typeface="Arial" panose="020B0604020202020204" pitchFamily="34" charset="0"/>
              <a:ea typeface="微软雅黑" panose="020B0503020204020204" pitchFamily="34" charset="-122"/>
            </a:endParaRPr>
          </a:p>
        </p:txBody>
      </p:sp>
      <p:sp>
        <p:nvSpPr>
          <p:cNvPr id="14" name="TextBox 13"/>
          <p:cNvSpPr txBox="1"/>
          <p:nvPr/>
        </p:nvSpPr>
        <p:spPr>
          <a:xfrm>
            <a:off x="6484627" y="1238311"/>
            <a:ext cx="2294507" cy="750205"/>
          </a:xfrm>
          <a:prstGeom prst="rect">
            <a:avLst/>
          </a:prstGeom>
          <a:noFill/>
        </p:spPr>
        <p:txBody>
          <a:bodyPr wrap="square" lIns="68580" tIns="34290" rIns="68580" bIns="34290" rtlCol="0">
            <a:spAutoFit/>
          </a:bodyPr>
          <a:lstStyle/>
          <a:p>
            <a:pPr>
              <a:lnSpc>
                <a:spcPct val="150000"/>
              </a:lnSpc>
              <a:defRPr/>
            </a:pPr>
            <a:r>
              <a:rPr lang="zh-CN" altLang="en-US" b="0" kern="0" dirty="0" smtClean="0">
                <a:latin typeface="Arial" panose="020B0604020202020204" pitchFamily="34" charset="0"/>
                <a:ea typeface="微软雅黑" panose="020B0503020204020204" pitchFamily="34" charset="-122"/>
              </a:rPr>
              <a:t>添加标题</a:t>
            </a:r>
            <a:endParaRPr lang="en-US" altLang="zh-CN" b="0" kern="0" dirty="0" smtClean="0">
              <a:latin typeface="Arial" panose="020B0604020202020204" pitchFamily="34" charset="0"/>
              <a:ea typeface="微软雅黑" panose="020B0503020204020204" pitchFamily="34" charset="-122"/>
            </a:endParaRPr>
          </a:p>
          <a:p>
            <a:pPr>
              <a:lnSpc>
                <a:spcPct val="150000"/>
              </a:lnSpc>
              <a:defRPr/>
            </a:pPr>
            <a:r>
              <a:rPr lang="zh-CN" altLang="en-US" sz="800" kern="0" dirty="0" smtClean="0">
                <a:latin typeface="Arial" panose="020B0604020202020204" pitchFamily="34" charset="0"/>
                <a:ea typeface="微软雅黑" panose="020B0503020204020204" pitchFamily="34" charset="-122"/>
              </a:rPr>
              <a:t>点击</a:t>
            </a:r>
            <a:r>
              <a:rPr lang="zh-CN" altLang="en-US" sz="800" kern="0" dirty="0">
                <a:latin typeface="Arial" panose="020B0604020202020204" pitchFamily="34" charset="0"/>
                <a:ea typeface="微软雅黑" panose="020B0503020204020204" pitchFamily="34" charset="-122"/>
              </a:rPr>
              <a:t>此处添加段落文本点击此处添加段落文本</a:t>
            </a:r>
            <a:endParaRPr lang="zh-CN" altLang="en-US" sz="800" kern="0" dirty="0">
              <a:latin typeface="Arial" panose="020B0604020202020204" pitchFamily="34" charset="0"/>
              <a:ea typeface="微软雅黑" panose="020B0503020204020204" pitchFamily="34" charset="-122"/>
            </a:endParaRPr>
          </a:p>
          <a:p>
            <a:pPr>
              <a:lnSpc>
                <a:spcPct val="150000"/>
              </a:lnSpc>
              <a:defRPr/>
            </a:pPr>
            <a:r>
              <a:rPr lang="zh-CN" altLang="en-US" sz="800" kern="0" dirty="0">
                <a:latin typeface="Arial" panose="020B0604020202020204" pitchFamily="34" charset="0"/>
                <a:ea typeface="微软雅黑" panose="020B0503020204020204" pitchFamily="34" charset="-122"/>
              </a:rPr>
              <a:t>点击此处添加段落</a:t>
            </a:r>
            <a:r>
              <a:rPr lang="zh-CN" altLang="en-US" sz="800" kern="0" dirty="0" smtClean="0">
                <a:latin typeface="Arial" panose="020B0604020202020204" pitchFamily="34" charset="0"/>
                <a:ea typeface="微软雅黑" panose="020B0503020204020204" pitchFamily="34" charset="-122"/>
              </a:rPr>
              <a:t>文本点击</a:t>
            </a:r>
            <a:r>
              <a:rPr lang="zh-CN" altLang="en-US" sz="800" kern="0" dirty="0">
                <a:latin typeface="Arial" panose="020B0604020202020204" pitchFamily="34" charset="0"/>
                <a:ea typeface="微软雅黑" panose="020B0503020204020204" pitchFamily="34" charset="-122"/>
              </a:rPr>
              <a:t>此处添加段落文本</a:t>
            </a:r>
            <a:endParaRPr lang="zh-CN" altLang="en-US" sz="800" kern="0" dirty="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 calcmode="lin" valueType="num">
                                      <p:cBhvr>
                                        <p:cTn id="36" dur="500" fill="hold"/>
                                        <p:tgtEl>
                                          <p:spTgt spid="2"/>
                                        </p:tgtEl>
                                        <p:attrNameLst>
                                          <p:attrName>ppt_x</p:attrName>
                                        </p:attrNameLst>
                                      </p:cBhvr>
                                      <p:tavLst>
                                        <p:tav tm="0">
                                          <p:val>
                                            <p:fltVal val="0.5"/>
                                          </p:val>
                                        </p:tav>
                                        <p:tav tm="100000">
                                          <p:val>
                                            <p:strVal val="#ppt_x"/>
                                          </p:val>
                                        </p:tav>
                                      </p:tavLst>
                                    </p:anim>
                                    <p:anim calcmode="lin" valueType="num">
                                      <p:cBhvr>
                                        <p:cTn id="37" dur="500" fill="hold"/>
                                        <p:tgtEl>
                                          <p:spTgt spid="2"/>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2"/>
                                        </p:tgtEl>
                                      </p:cBhvr>
                                    </p:animEffect>
                                    <p:animScale>
                                      <p:cBhvr>
                                        <p:cTn id="40" dur="250" autoRev="1" fill="hold"/>
                                        <p:tgtEl>
                                          <p:spTgt spid="2"/>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ppt_x</p:attrName>
                                        </p:attrNameLst>
                                      </p:cBhvr>
                                      <p:tavLst>
                                        <p:tav tm="0">
                                          <p:val>
                                            <p:fltVal val="0.5"/>
                                          </p:val>
                                        </p:tav>
                                        <p:tav tm="100000">
                                          <p:val>
                                            <p:strVal val="#ppt_x"/>
                                          </p:val>
                                        </p:tav>
                                      </p:tavLst>
                                    </p:anim>
                                    <p:anim calcmode="lin" valueType="num">
                                      <p:cBhvr>
                                        <p:cTn id="46" dur="500" fill="hold"/>
                                        <p:tgtEl>
                                          <p:spTgt spid="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 calcmode="lin" valueType="num">
                                      <p:cBhvr>
                                        <p:cTn id="54" dur="500" fill="hold"/>
                                        <p:tgtEl>
                                          <p:spTgt spid="7"/>
                                        </p:tgtEl>
                                        <p:attrNameLst>
                                          <p:attrName>ppt_x</p:attrName>
                                        </p:attrNameLst>
                                      </p:cBhvr>
                                      <p:tavLst>
                                        <p:tav tm="0">
                                          <p:val>
                                            <p:fltVal val="0.5"/>
                                          </p:val>
                                        </p:tav>
                                        <p:tav tm="100000">
                                          <p:val>
                                            <p:strVal val="#ppt_x"/>
                                          </p:val>
                                        </p:tav>
                                      </p:tavLst>
                                    </p:anim>
                                    <p:anim calcmode="lin" valueType="num">
                                      <p:cBhvr>
                                        <p:cTn id="55" dur="5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7"/>
                                        </p:tgtEl>
                                      </p:cBhvr>
                                    </p:animEffect>
                                    <p:animScale>
                                      <p:cBhvr>
                                        <p:cTn id="58" dur="250" autoRev="1" fill="hold"/>
                                        <p:tgtEl>
                                          <p:spTgt spid="7"/>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 calcmode="lin" valueType="num">
                                      <p:cBhvr>
                                        <p:cTn id="63" dur="500" fill="hold"/>
                                        <p:tgtEl>
                                          <p:spTgt spid="3"/>
                                        </p:tgtEl>
                                        <p:attrNameLst>
                                          <p:attrName>ppt_x</p:attrName>
                                        </p:attrNameLst>
                                      </p:cBhvr>
                                      <p:tavLst>
                                        <p:tav tm="0">
                                          <p:val>
                                            <p:fltVal val="0.5"/>
                                          </p:val>
                                        </p:tav>
                                        <p:tav tm="100000">
                                          <p:val>
                                            <p:strVal val="#ppt_x"/>
                                          </p:val>
                                        </p:tav>
                                      </p:tavLst>
                                    </p:anim>
                                    <p:anim calcmode="lin" valueType="num">
                                      <p:cBhvr>
                                        <p:cTn id="64" dur="500" fill="hold"/>
                                        <p:tgtEl>
                                          <p:spTgt spid="3"/>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3"/>
                                        </p:tgtEl>
                                      </p:cBhvr>
                                    </p:animEffect>
                                    <p:animScale>
                                      <p:cBhvr>
                                        <p:cTn id="67" dur="250" autoRev="1" fill="hold"/>
                                        <p:tgtEl>
                                          <p:spTgt spid="3"/>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 calcmode="lin" valueType="num">
                                      <p:cBhvr>
                                        <p:cTn id="72" dur="500" fill="hold"/>
                                        <p:tgtEl>
                                          <p:spTgt spid="5"/>
                                        </p:tgtEl>
                                        <p:attrNameLst>
                                          <p:attrName>ppt_x</p:attrName>
                                        </p:attrNameLst>
                                      </p:cBhvr>
                                      <p:tavLst>
                                        <p:tav tm="0">
                                          <p:val>
                                            <p:fltVal val="0.5"/>
                                          </p:val>
                                        </p:tav>
                                        <p:tav tm="100000">
                                          <p:val>
                                            <p:strVal val="#ppt_x"/>
                                          </p:val>
                                        </p:tav>
                                      </p:tavLst>
                                    </p:anim>
                                    <p:anim calcmode="lin" valueType="num">
                                      <p:cBhvr>
                                        <p:cTn id="73" dur="500" fill="hold"/>
                                        <p:tgtEl>
                                          <p:spTgt spid="5"/>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250"/>
                                  </p:stCondLst>
                                  <p:childTnLst>
                                    <p:animEffect transition="out" filter="fade">
                                      <p:cBhvr>
                                        <p:cTn id="75" dur="500" tmFilter="0, 0; .2, .5; .8, .5; 1, 0"/>
                                        <p:tgtEl>
                                          <p:spTgt spid="5"/>
                                        </p:tgtEl>
                                      </p:cBhvr>
                                    </p:animEffect>
                                    <p:animScale>
                                      <p:cBhvr>
                                        <p:cTn id="76" dur="250" autoRev="1" fill="hold"/>
                                        <p:tgtEl>
                                          <p:spTgt spid="5"/>
                                        </p:tgtEl>
                                      </p:cBhvr>
                                      <p:by x="105000" y="105000"/>
                                    </p:animScale>
                                  </p:childTnLst>
                                </p:cTn>
                              </p:par>
                              <p:par>
                                <p:cTn id="77" presetID="23" presetClass="entr" presetSubtype="528" fill="hold" grpId="0" nodeType="withEffect">
                                  <p:stCondLst>
                                    <p:cond delay="80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ppt_x</p:attrName>
                                        </p:attrNameLst>
                                      </p:cBhvr>
                                      <p:tavLst>
                                        <p:tav tm="0">
                                          <p:val>
                                            <p:fltVal val="0.5"/>
                                          </p:val>
                                        </p:tav>
                                        <p:tav tm="100000">
                                          <p:val>
                                            <p:strVal val="#ppt_x"/>
                                          </p:val>
                                        </p:tav>
                                      </p:tavLst>
                                    </p:anim>
                                    <p:anim calcmode="lin" valueType="num">
                                      <p:cBhvr>
                                        <p:cTn id="82" dur="500" fill="hold"/>
                                        <p:tgtEl>
                                          <p:spTgt spid="9"/>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250"/>
                                  </p:stCondLst>
                                  <p:childTnLst>
                                    <p:animEffect transition="out" filter="fade">
                                      <p:cBhvr>
                                        <p:cTn id="84" dur="500" tmFilter="0, 0; .2, .5; .8, .5; 1, 0"/>
                                        <p:tgtEl>
                                          <p:spTgt spid="9"/>
                                        </p:tgtEl>
                                      </p:cBhvr>
                                    </p:animEffect>
                                    <p:animScale>
                                      <p:cBhvr>
                                        <p:cTn id="85" dur="250" autoRev="1" fill="hold"/>
                                        <p:tgtEl>
                                          <p:spTgt spid="9"/>
                                        </p:tgtEl>
                                      </p:cBhvr>
                                      <p:by x="105000" y="105000"/>
                                    </p:animScale>
                                  </p:childTnLst>
                                </p:cTn>
                              </p:par>
                            </p:childTnLst>
                          </p:cTn>
                        </p:par>
                        <p:par>
                          <p:cTn id="86" fill="hold">
                            <p:stCondLst>
                              <p:cond delay="500"/>
                            </p:stCondLst>
                            <p:childTnLst>
                              <p:par>
                                <p:cTn id="87" presetID="2" presetClass="entr" presetSubtype="8" accel="50000" decel="50000"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1000" fill="hold"/>
                                        <p:tgtEl>
                                          <p:spTgt spid="11"/>
                                        </p:tgtEl>
                                        <p:attrNameLst>
                                          <p:attrName>ppt_x</p:attrName>
                                        </p:attrNameLst>
                                      </p:cBhvr>
                                      <p:tavLst>
                                        <p:tav tm="0">
                                          <p:val>
                                            <p:strVal val="0-#ppt_w/2"/>
                                          </p:val>
                                        </p:tav>
                                        <p:tav tm="100000">
                                          <p:val>
                                            <p:strVal val="#ppt_x"/>
                                          </p:val>
                                        </p:tav>
                                      </p:tavLst>
                                    </p:anim>
                                    <p:anim calcmode="lin" valueType="num">
                                      <p:cBhvr additive="base">
                                        <p:cTn id="90" dur="1000" fill="hold"/>
                                        <p:tgtEl>
                                          <p:spTgt spid="11"/>
                                        </p:tgtEl>
                                        <p:attrNameLst>
                                          <p:attrName>ppt_y</p:attrName>
                                        </p:attrNameLst>
                                      </p:cBhvr>
                                      <p:tavLst>
                                        <p:tav tm="0">
                                          <p:val>
                                            <p:strVal val="#ppt_y"/>
                                          </p:val>
                                        </p:tav>
                                        <p:tav tm="100000">
                                          <p:val>
                                            <p:strVal val="#ppt_y"/>
                                          </p:val>
                                        </p:tav>
                                      </p:tavLst>
                                    </p:anim>
                                  </p:childTnLst>
                                </p:cTn>
                              </p:par>
                              <p:par>
                                <p:cTn id="91" presetID="2" presetClass="entr" presetSubtype="8" accel="50000" decel="5000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1000" fill="hold"/>
                                        <p:tgtEl>
                                          <p:spTgt spid="12"/>
                                        </p:tgtEl>
                                        <p:attrNameLst>
                                          <p:attrName>ppt_x</p:attrName>
                                        </p:attrNameLst>
                                      </p:cBhvr>
                                      <p:tavLst>
                                        <p:tav tm="0">
                                          <p:val>
                                            <p:strVal val="0-#ppt_w/2"/>
                                          </p:val>
                                        </p:tav>
                                        <p:tav tm="100000">
                                          <p:val>
                                            <p:strVal val="#ppt_x"/>
                                          </p:val>
                                        </p:tav>
                                      </p:tavLst>
                                    </p:anim>
                                    <p:anim calcmode="lin" valueType="num">
                                      <p:cBhvr additive="base">
                                        <p:cTn id="94" dur="10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accel="50000" decel="5000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additive="base">
                                        <p:cTn id="101" dur="1000" fill="hold"/>
                                        <p:tgtEl>
                                          <p:spTgt spid="13"/>
                                        </p:tgtEl>
                                        <p:attrNameLst>
                                          <p:attrName>ppt_x</p:attrName>
                                        </p:attrNameLst>
                                      </p:cBhvr>
                                      <p:tavLst>
                                        <p:tav tm="0">
                                          <p:val>
                                            <p:strVal val="1+#ppt_w/2"/>
                                          </p:val>
                                        </p:tav>
                                        <p:tav tm="100000">
                                          <p:val>
                                            <p:strVal val="#ppt_x"/>
                                          </p:val>
                                        </p:tav>
                                      </p:tavLst>
                                    </p:anim>
                                    <p:anim calcmode="lin" valueType="num">
                                      <p:cBhvr additive="base">
                                        <p:cTn id="102"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9144000" cy="5143500"/>
            <a:chOff x="-1" y="0"/>
            <a:chExt cx="9144000" cy="514350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112627" y="1874257"/>
              <a:ext cx="3049673" cy="3009800"/>
            </a:xfrm>
            <a:prstGeom prst="rect">
              <a:avLst/>
            </a:prstGeom>
          </p:spPr>
        </p:pic>
      </p:grpSp>
      <p:grpSp>
        <p:nvGrpSpPr>
          <p:cNvPr id="5" name="组合 4"/>
          <p:cNvGrpSpPr/>
          <p:nvPr/>
        </p:nvGrpSpPr>
        <p:grpSpPr>
          <a:xfrm>
            <a:off x="4216051" y="1455898"/>
            <a:ext cx="3231229" cy="2001470"/>
            <a:chOff x="4216051" y="1455898"/>
            <a:chExt cx="3231229" cy="2001470"/>
          </a:xfrm>
        </p:grpSpPr>
        <p:sp>
          <p:nvSpPr>
            <p:cNvPr id="26" name="矩形 8"/>
            <p:cNvSpPr/>
            <p:nvPr>
              <p:custDataLst>
                <p:tags r:id="rId3"/>
              </p:custDataLst>
            </p:nvPr>
          </p:nvSpPr>
          <p:spPr>
            <a:xfrm>
              <a:off x="4216051" y="2404166"/>
              <a:ext cx="3231229" cy="1044861"/>
            </a:xfrm>
            <a:custGeom>
              <a:avLst/>
              <a:gdLst>
                <a:gd name="connsiteX0" fmla="*/ 0 w 2612838"/>
                <a:gd name="connsiteY0" fmla="*/ 0 h 1247773"/>
                <a:gd name="connsiteX1" fmla="*/ 2612838 w 2612838"/>
                <a:gd name="connsiteY1" fmla="*/ 0 h 1247773"/>
                <a:gd name="connsiteX2" fmla="*/ 2612838 w 2612838"/>
                <a:gd name="connsiteY2" fmla="*/ 1247773 h 1247773"/>
                <a:gd name="connsiteX3" fmla="*/ 0 w 2612838"/>
                <a:gd name="connsiteY3" fmla="*/ 1247773 h 1247773"/>
                <a:gd name="connsiteX4" fmla="*/ 0 w 2612838"/>
                <a:gd name="connsiteY4" fmla="*/ 0 h 1247773"/>
                <a:gd name="connsiteX0-1" fmla="*/ 0 w 2849321"/>
                <a:gd name="connsiteY0-2" fmla="*/ 0 h 1255656"/>
                <a:gd name="connsiteX1-3" fmla="*/ 2849321 w 2849321"/>
                <a:gd name="connsiteY1-4" fmla="*/ 7883 h 1255656"/>
                <a:gd name="connsiteX2-5" fmla="*/ 2849321 w 2849321"/>
                <a:gd name="connsiteY2-6" fmla="*/ 1255656 h 1255656"/>
                <a:gd name="connsiteX3-7" fmla="*/ 236483 w 2849321"/>
                <a:gd name="connsiteY3-8" fmla="*/ 1255656 h 1255656"/>
                <a:gd name="connsiteX4-9" fmla="*/ 0 w 2849321"/>
                <a:gd name="connsiteY4-10" fmla="*/ 0 h 1255656"/>
                <a:gd name="connsiteX0-11" fmla="*/ 0 w 3014859"/>
                <a:gd name="connsiteY0-12" fmla="*/ 7883 h 1263539"/>
                <a:gd name="connsiteX1-13" fmla="*/ 3014859 w 3014859"/>
                <a:gd name="connsiteY1-14" fmla="*/ 0 h 1263539"/>
                <a:gd name="connsiteX2-15" fmla="*/ 2849321 w 3014859"/>
                <a:gd name="connsiteY2-16" fmla="*/ 1263539 h 1263539"/>
                <a:gd name="connsiteX3-17" fmla="*/ 236483 w 3014859"/>
                <a:gd name="connsiteY3-18" fmla="*/ 1263539 h 1263539"/>
                <a:gd name="connsiteX4-19" fmla="*/ 0 w 3014859"/>
                <a:gd name="connsiteY4-20" fmla="*/ 7883 h 1263539"/>
                <a:gd name="connsiteX0-21" fmla="*/ 0 w 3054273"/>
                <a:gd name="connsiteY0-22" fmla="*/ 28379 h 1284035"/>
                <a:gd name="connsiteX1-23" fmla="*/ 3054273 w 3054273"/>
                <a:gd name="connsiteY1-24" fmla="*/ 0 h 1284035"/>
                <a:gd name="connsiteX2-25" fmla="*/ 2849321 w 3054273"/>
                <a:gd name="connsiteY2-26" fmla="*/ 1284035 h 1284035"/>
                <a:gd name="connsiteX3-27" fmla="*/ 236483 w 3054273"/>
                <a:gd name="connsiteY3-28" fmla="*/ 1284035 h 1284035"/>
                <a:gd name="connsiteX4-29" fmla="*/ 0 w 3054273"/>
                <a:gd name="connsiteY4-30" fmla="*/ 28379 h 12840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54273" h="1284035">
                  <a:moveTo>
                    <a:pt x="0" y="28379"/>
                  </a:moveTo>
                  <a:lnTo>
                    <a:pt x="3054273" y="0"/>
                  </a:lnTo>
                  <a:lnTo>
                    <a:pt x="2849321" y="1284035"/>
                  </a:lnTo>
                  <a:lnTo>
                    <a:pt x="236483" y="1284035"/>
                  </a:lnTo>
                  <a:lnTo>
                    <a:pt x="0" y="28379"/>
                  </a:lnTo>
                  <a:close/>
                </a:path>
              </a:pathLst>
            </a:custGeom>
            <a:gradFill flip="none" rotWithShape="1">
              <a:gsLst>
                <a:gs pos="0">
                  <a:sysClr val="window" lastClr="FFFFFF">
                    <a:lumMod val="65000"/>
                    <a:shade val="30000"/>
                    <a:satMod val="115000"/>
                  </a:sysClr>
                </a:gs>
                <a:gs pos="88000">
                  <a:sysClr val="window" lastClr="FFFFFF">
                    <a:lumMod val="65000"/>
                    <a:shade val="100000"/>
                    <a:satMod val="115000"/>
                    <a:alpha val="0"/>
                  </a:sysClr>
                </a:gs>
              </a:gsLst>
              <a:lin ang="16200000" scaled="1"/>
              <a:tileRect/>
            </a:gra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27" name="任意多边形 26"/>
            <p:cNvSpPr/>
            <p:nvPr>
              <p:custDataLst>
                <p:tags r:id="rId4"/>
              </p:custDataLst>
            </p:nvPr>
          </p:nvSpPr>
          <p:spPr>
            <a:xfrm>
              <a:off x="4466235" y="1455898"/>
              <a:ext cx="2764218" cy="2001470"/>
            </a:xfrm>
            <a:custGeom>
              <a:avLst/>
              <a:gdLst>
                <a:gd name="connsiteX0" fmla="*/ 435473 w 2612838"/>
                <a:gd name="connsiteY0" fmla="*/ 0 h 1891861"/>
                <a:gd name="connsiteX1" fmla="*/ 870946 w 2612838"/>
                <a:gd name="connsiteY1" fmla="*/ 435473 h 1891861"/>
                <a:gd name="connsiteX2" fmla="*/ 1306419 w 2612838"/>
                <a:gd name="connsiteY2" fmla="*/ 0 h 1891861"/>
                <a:gd name="connsiteX3" fmla="*/ 1741892 w 2612838"/>
                <a:gd name="connsiteY3" fmla="*/ 435473 h 1891861"/>
                <a:gd name="connsiteX4" fmla="*/ 2177365 w 2612838"/>
                <a:gd name="connsiteY4" fmla="*/ 0 h 1891861"/>
                <a:gd name="connsiteX5" fmla="*/ 2612838 w 2612838"/>
                <a:gd name="connsiteY5" fmla="*/ 435473 h 1891861"/>
                <a:gd name="connsiteX6" fmla="*/ 2612838 w 2612838"/>
                <a:gd name="connsiteY6" fmla="*/ 1891861 h 1891861"/>
                <a:gd name="connsiteX7" fmla="*/ 0 w 2612838"/>
                <a:gd name="connsiteY7" fmla="*/ 1891861 h 1891861"/>
                <a:gd name="connsiteX8" fmla="*/ 0 w 2612838"/>
                <a:gd name="connsiteY8" fmla="*/ 435473 h 1891861"/>
                <a:gd name="connsiteX9" fmla="*/ 435473 w 2612838"/>
                <a:gd name="connsiteY9" fmla="*/ 0 h 189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2838" h="1891861">
                  <a:moveTo>
                    <a:pt x="435473" y="0"/>
                  </a:moveTo>
                  <a:cubicBezTo>
                    <a:pt x="675978" y="0"/>
                    <a:pt x="870946" y="194968"/>
                    <a:pt x="870946" y="435473"/>
                  </a:cubicBezTo>
                  <a:cubicBezTo>
                    <a:pt x="870946" y="194968"/>
                    <a:pt x="1065914" y="0"/>
                    <a:pt x="1306419" y="0"/>
                  </a:cubicBezTo>
                  <a:cubicBezTo>
                    <a:pt x="1546924" y="0"/>
                    <a:pt x="1741892" y="194968"/>
                    <a:pt x="1741892" y="435473"/>
                  </a:cubicBezTo>
                  <a:cubicBezTo>
                    <a:pt x="1741892" y="194968"/>
                    <a:pt x="1936860" y="0"/>
                    <a:pt x="2177365" y="0"/>
                  </a:cubicBezTo>
                  <a:cubicBezTo>
                    <a:pt x="2417870" y="0"/>
                    <a:pt x="2612838" y="194968"/>
                    <a:pt x="2612838" y="435473"/>
                  </a:cubicBezTo>
                  <a:lnTo>
                    <a:pt x="2612838" y="1891861"/>
                  </a:lnTo>
                  <a:lnTo>
                    <a:pt x="0" y="1891861"/>
                  </a:lnTo>
                  <a:lnTo>
                    <a:pt x="0" y="435473"/>
                  </a:lnTo>
                  <a:cubicBezTo>
                    <a:pt x="0" y="194968"/>
                    <a:pt x="194968" y="0"/>
                    <a:pt x="435473" y="0"/>
                  </a:cubicBezTo>
                  <a:close/>
                </a:path>
              </a:pathLst>
            </a:custGeom>
            <a:solidFill>
              <a:sysClr val="window" lastClr="FFFFFF">
                <a:lumMod val="95000"/>
              </a:sysClr>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28" name="椭圆 27"/>
          <p:cNvSpPr/>
          <p:nvPr>
            <p:custDataLst>
              <p:tags r:id="rId5"/>
            </p:custDataLst>
          </p:nvPr>
        </p:nvSpPr>
        <p:spPr>
          <a:xfrm>
            <a:off x="4570054" y="1567910"/>
            <a:ext cx="724246" cy="724246"/>
          </a:xfrm>
          <a:prstGeom prst="ellipse">
            <a:avLst/>
          </a:prstGeom>
          <a:solidFill>
            <a:srgbClr val="92CCBA"/>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第</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29" name="椭圆 28"/>
          <p:cNvSpPr/>
          <p:nvPr>
            <p:custDataLst>
              <p:tags r:id="rId6"/>
            </p:custDataLst>
          </p:nvPr>
        </p:nvSpPr>
        <p:spPr>
          <a:xfrm>
            <a:off x="5486221" y="1567910"/>
            <a:ext cx="724246" cy="724246"/>
          </a:xfrm>
          <a:prstGeom prst="ellipse">
            <a:avLst/>
          </a:prstGeom>
          <a:solidFill>
            <a:schemeClr val="accent1">
              <a:lumMod val="60000"/>
              <a:lumOff val="40000"/>
            </a:schemeClr>
          </a:solidFill>
          <a:ln w="12700" cap="flat" cmpd="sng" algn="ctr">
            <a:solidFill>
              <a:sysClr val="window" lastClr="FFFFFF"/>
            </a:solidFill>
            <a:prstDash val="solid"/>
            <a:miter lim="800000"/>
          </a:ln>
          <a:effectLst/>
        </p:spPr>
        <p:txBody>
          <a:bodyPr rtlCol="0" anchor="ctr"/>
          <a:lstStyle/>
          <a:p>
            <a:pPr algn="ctr"/>
            <a:r>
              <a:rPr lang="zh-CN" altLang="en-US" sz="3000" kern="0" dirty="0" smtClean="0">
                <a:solidFill>
                  <a:prstClr val="white"/>
                </a:solidFill>
                <a:latin typeface="华文新魏" panose="02010800040101010101" pitchFamily="2" charset="-122"/>
                <a:ea typeface="华文新魏" panose="02010800040101010101" pitchFamily="2" charset="-122"/>
              </a:rPr>
              <a:t>二</a:t>
            </a:r>
            <a:endParaRPr lang="zh-CN" altLang="en-US" sz="3000" kern="0" dirty="0">
              <a:solidFill>
                <a:prstClr val="white"/>
              </a:solidFill>
              <a:latin typeface="华文新魏" panose="02010800040101010101" pitchFamily="2" charset="-122"/>
              <a:ea typeface="华文新魏" panose="02010800040101010101" pitchFamily="2" charset="-122"/>
            </a:endParaRPr>
          </a:p>
        </p:txBody>
      </p:sp>
      <p:sp>
        <p:nvSpPr>
          <p:cNvPr id="30" name="椭圆 29"/>
          <p:cNvSpPr/>
          <p:nvPr>
            <p:custDataLst>
              <p:tags r:id="rId7"/>
            </p:custDataLst>
          </p:nvPr>
        </p:nvSpPr>
        <p:spPr>
          <a:xfrm>
            <a:off x="6402388" y="1567910"/>
            <a:ext cx="724246" cy="724246"/>
          </a:xfrm>
          <a:prstGeom prst="ellipse">
            <a:avLst/>
          </a:prstGeom>
          <a:solidFill>
            <a:srgbClr val="B4AA92"/>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章</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31" name="文本框 30"/>
          <p:cNvSpPr txBox="1"/>
          <p:nvPr>
            <p:custDataLst>
              <p:tags r:id="rId8"/>
            </p:custDataLst>
          </p:nvPr>
        </p:nvSpPr>
        <p:spPr>
          <a:xfrm>
            <a:off x="4695948" y="2538408"/>
            <a:ext cx="2430686" cy="853142"/>
          </a:xfrm>
          <a:prstGeom prst="rect">
            <a:avLst/>
          </a:prstGeom>
          <a:noFill/>
        </p:spPr>
        <p:txBody>
          <a:bodyPr wrap="square" rtlCol="0">
            <a:noAutofit/>
          </a:bodyPr>
          <a:lstStyle/>
          <a:p>
            <a:pPr>
              <a:lnSpc>
                <a:spcPct val="130000"/>
              </a:lnSpc>
            </a:pPr>
            <a:r>
              <a:rPr lang="zh-CN" altLang="en-US" sz="1050" dirty="0">
                <a:solidFill>
                  <a:prstClr val="black">
                    <a:lumMod val="50000"/>
                    <a:lumOff val="50000"/>
                  </a:prstClr>
                </a:solidFill>
                <a:latin typeface="幼圆" panose="02010509060101010101" pitchFamily="49" charset="-122"/>
                <a:ea typeface="幼圆" panose="02010509060101010101" pitchFamily="49" charset="-122"/>
              </a:rPr>
              <a:t>您的内容请写在这里您的内容请写在这里您的内容请写在这里您的内容</a:t>
            </a:r>
            <a:endParaRPr lang="zh-CN" altLang="en-US" sz="1050" dirty="0">
              <a:solidFill>
                <a:prstClr val="black">
                  <a:lumMod val="50000"/>
                  <a:lumOff val="50000"/>
                </a:prstClr>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750"/>
                                        <p:tgtEl>
                                          <p:spTgt spid="28"/>
                                        </p:tgtEl>
                                      </p:cBhvr>
                                    </p:animEffect>
                                  </p:childTnLst>
                                </p:cTn>
                              </p:par>
                              <p:par>
                                <p:cTn id="14" presetID="21" presetClass="entr" presetSubtype="1" fill="hold" grpId="0" nodeType="withEffect">
                                  <p:stCondLst>
                                    <p:cond delay="400"/>
                                  </p:stCondLst>
                                  <p:childTnLst>
                                    <p:set>
                                      <p:cBhvr>
                                        <p:cTn id="15" dur="1" fill="hold">
                                          <p:stCondLst>
                                            <p:cond delay="0"/>
                                          </p:stCondLst>
                                        </p:cTn>
                                        <p:tgtEl>
                                          <p:spTgt spid="29"/>
                                        </p:tgtEl>
                                        <p:attrNameLst>
                                          <p:attrName>style.visibility</p:attrName>
                                        </p:attrNameLst>
                                      </p:cBhvr>
                                      <p:to>
                                        <p:strVal val="visible"/>
                                      </p:to>
                                    </p:set>
                                    <p:animEffect transition="in" filter="wheel(1)">
                                      <p:cBhvr>
                                        <p:cTn id="16" dur="750"/>
                                        <p:tgtEl>
                                          <p:spTgt spid="29"/>
                                        </p:tgtEl>
                                      </p:cBhvr>
                                    </p:animEffect>
                                  </p:childTnLst>
                                </p:cTn>
                              </p:par>
                              <p:par>
                                <p:cTn id="17" presetID="21" presetClass="entr" presetSubtype="1" fill="hold" grpId="0" nodeType="withEffect">
                                  <p:stCondLst>
                                    <p:cond delay="900"/>
                                  </p:stCondLst>
                                  <p:childTnLst>
                                    <p:set>
                                      <p:cBhvr>
                                        <p:cTn id="18" dur="1" fill="hold">
                                          <p:stCondLst>
                                            <p:cond delay="0"/>
                                          </p:stCondLst>
                                        </p:cTn>
                                        <p:tgtEl>
                                          <p:spTgt spid="30"/>
                                        </p:tgtEl>
                                        <p:attrNameLst>
                                          <p:attrName>style.visibility</p:attrName>
                                        </p:attrNameLst>
                                      </p:cBhvr>
                                      <p:to>
                                        <p:strVal val="visible"/>
                                      </p:to>
                                    </p:set>
                                    <p:animEffect transition="in" filter="wheel(1)">
                                      <p:cBhvr>
                                        <p:cTn id="19" dur="750"/>
                                        <p:tgtEl>
                                          <p:spTgt spid="3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858297" y="2160860"/>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3" name="组合 42"/>
          <p:cNvGrpSpPr/>
          <p:nvPr/>
        </p:nvGrpSpPr>
        <p:grpSpPr>
          <a:xfrm>
            <a:off x="1947776" y="2251096"/>
            <a:ext cx="831204" cy="830903"/>
            <a:chOff x="3443288" y="4853200"/>
            <a:chExt cx="1108128" cy="1108128"/>
          </a:xfrm>
        </p:grpSpPr>
        <p:sp>
          <p:nvSpPr>
            <p:cNvPr id="5" name="圆角矩形 4"/>
            <p:cNvSpPr/>
            <p:nvPr/>
          </p:nvSpPr>
          <p:spPr>
            <a:xfrm>
              <a:off x="3443288" y="4853200"/>
              <a:ext cx="1108128" cy="1108128"/>
            </a:xfrm>
            <a:prstGeom prst="roundRect">
              <a:avLst>
                <a:gd name="adj" fmla="val 50000"/>
              </a:avLst>
            </a:prstGeom>
            <a:solidFill>
              <a:schemeClr val="accent1"/>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2"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7" name="组合 49"/>
          <p:cNvGrpSpPr/>
          <p:nvPr/>
        </p:nvGrpSpPr>
        <p:grpSpPr>
          <a:xfrm>
            <a:off x="4763390" y="2233939"/>
            <a:ext cx="831204" cy="830903"/>
            <a:chOff x="6102297" y="2204940"/>
            <a:chExt cx="1108128" cy="1108128"/>
          </a:xfrm>
        </p:grpSpPr>
        <p:sp>
          <p:nvSpPr>
            <p:cNvPr id="9" name="圆角矩形 8"/>
            <p:cNvSpPr/>
            <p:nvPr/>
          </p:nvSpPr>
          <p:spPr>
            <a:xfrm>
              <a:off x="6102297" y="2204940"/>
              <a:ext cx="1108128" cy="1108128"/>
            </a:xfrm>
            <a:prstGeom prst="roundRect">
              <a:avLst>
                <a:gd name="adj" fmla="val 50000"/>
              </a:avLst>
            </a:prstGeom>
            <a:solidFill>
              <a:schemeClr val="accent3"/>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1" name="组合 44"/>
          <p:cNvGrpSpPr/>
          <p:nvPr/>
        </p:nvGrpSpPr>
        <p:grpSpPr>
          <a:xfrm>
            <a:off x="3338991" y="2244579"/>
            <a:ext cx="831204" cy="830903"/>
            <a:chOff x="4768646" y="3525740"/>
            <a:chExt cx="1108128" cy="1108128"/>
          </a:xfrm>
        </p:grpSpPr>
        <p:sp>
          <p:nvSpPr>
            <p:cNvPr id="6" name="圆角矩形 5"/>
            <p:cNvSpPr/>
            <p:nvPr/>
          </p:nvSpPr>
          <p:spPr>
            <a:xfrm>
              <a:off x="4768646" y="3525740"/>
              <a:ext cx="1108128" cy="1108128"/>
            </a:xfrm>
            <a:prstGeom prst="roundRect">
              <a:avLst>
                <a:gd name="adj" fmla="val 50000"/>
              </a:avLst>
            </a:prstGeom>
            <a:solidFill>
              <a:schemeClr val="accent2"/>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0"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29"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8" name="组合 59"/>
          <p:cNvGrpSpPr/>
          <p:nvPr/>
        </p:nvGrpSpPr>
        <p:grpSpPr>
          <a:xfrm>
            <a:off x="6158324" y="2241428"/>
            <a:ext cx="831204" cy="830903"/>
            <a:chOff x="7418361" y="886700"/>
            <a:chExt cx="1108128" cy="1108128"/>
          </a:xfrm>
        </p:grpSpPr>
        <p:sp>
          <p:nvSpPr>
            <p:cNvPr id="10" name="圆角矩形 9"/>
            <p:cNvSpPr/>
            <p:nvPr/>
          </p:nvSpPr>
          <p:spPr>
            <a:xfrm>
              <a:off x="7418361" y="886700"/>
              <a:ext cx="1108128" cy="1108128"/>
            </a:xfrm>
            <a:prstGeom prst="roundRect">
              <a:avLst>
                <a:gd name="adj" fmla="val 50000"/>
              </a:avLst>
            </a:prstGeom>
            <a:solidFill>
              <a:schemeClr val="accent4"/>
            </a:solidFill>
            <a:ln w="22225">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2"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33"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0" name="组合 46"/>
          <p:cNvGrpSpPr/>
          <p:nvPr/>
        </p:nvGrpSpPr>
        <p:grpSpPr>
          <a:xfrm flipH="1" flipV="1">
            <a:off x="1200149" y="1200150"/>
            <a:ext cx="2576352" cy="942043"/>
            <a:chOff x="4012632" y="4340208"/>
            <a:chExt cx="3434690" cy="1256348"/>
          </a:xfrm>
        </p:grpSpPr>
        <p:sp>
          <p:nvSpPr>
            <p:cNvPr id="48" name="椭圆 47"/>
            <p:cNvSpPr/>
            <p:nvPr/>
          </p:nvSpPr>
          <p:spPr>
            <a:xfrm>
              <a:off x="4012632" y="4340208"/>
              <a:ext cx="118623" cy="1186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任意多边形 48"/>
            <p:cNvSpPr/>
            <p:nvPr/>
          </p:nvSpPr>
          <p:spPr>
            <a:xfrm>
              <a:off x="4065596" y="4394703"/>
              <a:ext cx="3381726" cy="1201853"/>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4337572"/>
                <a:gd name="connsiteY0-2" fmla="*/ 0 h 930796"/>
                <a:gd name="connsiteX1-3" fmla="*/ 2247515 w 4337572"/>
                <a:gd name="connsiteY1-4" fmla="*/ 930796 h 930796"/>
                <a:gd name="connsiteX2-5" fmla="*/ 4337572 w 4337572"/>
                <a:gd name="connsiteY2-6" fmla="*/ 930796 h 930796"/>
                <a:gd name="connsiteX0-7" fmla="*/ 0 w 4337572"/>
                <a:gd name="connsiteY0-8" fmla="*/ 0 h 930796"/>
                <a:gd name="connsiteX1-9" fmla="*/ 1364871 w 4337572"/>
                <a:gd name="connsiteY1-10" fmla="*/ 930796 h 930796"/>
                <a:gd name="connsiteX2-11" fmla="*/ 4337572 w 4337572"/>
                <a:gd name="connsiteY2-12" fmla="*/ 930796 h 930796"/>
              </a:gdLst>
              <a:ahLst/>
              <a:cxnLst>
                <a:cxn ang="0">
                  <a:pos x="connsiteX0-1" y="connsiteY0-2"/>
                </a:cxn>
                <a:cxn ang="0">
                  <a:pos x="connsiteX1-3" y="connsiteY1-4"/>
                </a:cxn>
                <a:cxn ang="0">
                  <a:pos x="connsiteX2-5" y="connsiteY2-6"/>
                </a:cxn>
              </a:cxnLst>
              <a:rect l="l" t="t" r="r" b="b"/>
              <a:pathLst>
                <a:path w="4337572" h="930796">
                  <a:moveTo>
                    <a:pt x="0" y="0"/>
                  </a:moveTo>
                  <a:lnTo>
                    <a:pt x="1364871" y="930796"/>
                  </a:lnTo>
                  <a:lnTo>
                    <a:pt x="4337572" y="930796"/>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1" name="组合 56"/>
          <p:cNvGrpSpPr/>
          <p:nvPr/>
        </p:nvGrpSpPr>
        <p:grpSpPr>
          <a:xfrm>
            <a:off x="2255924" y="3190999"/>
            <a:ext cx="1829253" cy="549230"/>
            <a:chOff x="5246304" y="4593021"/>
            <a:chExt cx="2438687" cy="732476"/>
          </a:xfrm>
        </p:grpSpPr>
        <p:sp>
          <p:nvSpPr>
            <p:cNvPr id="58" name="椭圆 57"/>
            <p:cNvSpPr/>
            <p:nvPr/>
          </p:nvSpPr>
          <p:spPr>
            <a:xfrm>
              <a:off x="5246304" y="4593021"/>
              <a:ext cx="118623" cy="1186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任意多边形 5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2" name="组合 65"/>
          <p:cNvGrpSpPr/>
          <p:nvPr/>
        </p:nvGrpSpPr>
        <p:grpSpPr>
          <a:xfrm>
            <a:off x="2727248" y="3800855"/>
            <a:ext cx="1699401" cy="695019"/>
            <a:chOff x="1324726" y="3439250"/>
            <a:chExt cx="2265573" cy="926905"/>
          </a:xfrm>
        </p:grpSpPr>
        <p:sp>
          <p:nvSpPr>
            <p:cNvPr id="44" name="文本框 75"/>
            <p:cNvSpPr txBox="1"/>
            <p:nvPr/>
          </p:nvSpPr>
          <p:spPr>
            <a:xfrm>
              <a:off x="1659757" y="3520391"/>
              <a:ext cx="1493849" cy="369417"/>
            </a:xfrm>
            <a:prstGeom prst="rect">
              <a:avLst/>
            </a:prstGeom>
            <a:noFill/>
          </p:spPr>
          <p:txBody>
            <a:bodyPr wrap="square" rtlCol="0">
              <a:spAutoFit/>
            </a:bodyPr>
            <a:lstStyle/>
            <a:p>
              <a:r>
                <a:rPr lang="zh-CN" altLang="en-US" sz="1200" b="1" dirty="0" smtClean="0">
                  <a:solidFill>
                    <a:schemeClr val="accent1"/>
                  </a:solidFill>
                  <a:latin typeface="微软雅黑" panose="020B0503020204020204" pitchFamily="34" charset="-122"/>
                  <a:ea typeface="微软雅黑" panose="020B0503020204020204" pitchFamily="34" charset="-122"/>
                </a:rPr>
                <a:t>添加</a:t>
              </a:r>
              <a:r>
                <a:rPr lang="zh-CN" altLang="en-US" sz="1200" b="1" dirty="0">
                  <a:solidFill>
                    <a:schemeClr val="accent1"/>
                  </a:solidFill>
                  <a:latin typeface="微软雅黑" panose="020B0503020204020204" pitchFamily="34" charset="-122"/>
                  <a:ea typeface="微软雅黑" panose="020B0503020204020204" pitchFamily="34" charset="-122"/>
                </a:rPr>
                <a:t>标题</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46" name="文本框 77"/>
            <p:cNvSpPr txBox="1"/>
            <p:nvPr/>
          </p:nvSpPr>
          <p:spPr>
            <a:xfrm>
              <a:off x="1324726" y="3439250"/>
              <a:ext cx="559676" cy="492556"/>
            </a:xfrm>
            <a:prstGeom prst="rect">
              <a:avLst/>
            </a:prstGeom>
            <a:noFill/>
          </p:spPr>
          <p:txBody>
            <a:bodyPr wrap="square" rtlCol="0">
              <a:spAutoFit/>
            </a:bodyPr>
            <a:lstStyle/>
            <a:p>
              <a:r>
                <a:rPr lang="en-US" altLang="zh-CN" sz="1800" dirty="0">
                  <a:solidFill>
                    <a:schemeClr val="accent1"/>
                  </a:solidFill>
                  <a:latin typeface="Impact" panose="020B0806030902050204" pitchFamily="34" charset="0"/>
                </a:rPr>
                <a:t>01</a:t>
              </a:r>
              <a:endParaRPr lang="zh-CN" altLang="en-US" sz="1800" dirty="0">
                <a:solidFill>
                  <a:schemeClr val="accent1"/>
                </a:solidFill>
                <a:latin typeface="Impact" panose="020B0806030902050204" pitchFamily="34" charset="0"/>
              </a:endParaRPr>
            </a:p>
          </p:txBody>
        </p:sp>
        <p:sp>
          <p:nvSpPr>
            <p:cNvPr id="68" name="文本框 113"/>
            <p:cNvSpPr txBox="1"/>
            <p:nvPr/>
          </p:nvSpPr>
          <p:spPr>
            <a:xfrm>
              <a:off x="1342678" y="3848971"/>
              <a:ext cx="2247621" cy="517184"/>
            </a:xfrm>
            <a:prstGeom prst="rect">
              <a:avLst/>
            </a:prstGeom>
            <a:noFill/>
          </p:spPr>
          <p:txBody>
            <a:bodyPr wrap="square" rtlCol="0">
              <a:spAutoFit/>
            </a:bodyPr>
            <a:lstStyle/>
            <a:p>
              <a:pPr>
                <a:lnSpc>
                  <a:spcPct val="120000"/>
                </a:lnSpc>
              </a:pPr>
              <a:r>
                <a:rPr lang="zh-CN" altLang="en-US" sz="800" dirty="0" smtClean="0">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800" dirty="0">
                <a:latin typeface="微软雅黑" panose="020B0503020204020204" pitchFamily="34" charset="-122"/>
                <a:ea typeface="微软雅黑" panose="020B0503020204020204" pitchFamily="34" charset="-122"/>
              </a:endParaRPr>
            </a:p>
          </p:txBody>
        </p:sp>
      </p:grpSp>
      <p:grpSp>
        <p:nvGrpSpPr>
          <p:cNvPr id="43" name="组合 68"/>
          <p:cNvGrpSpPr/>
          <p:nvPr/>
        </p:nvGrpSpPr>
        <p:grpSpPr>
          <a:xfrm>
            <a:off x="1172854" y="1274525"/>
            <a:ext cx="1692715" cy="723039"/>
            <a:chOff x="6408112" y="5059574"/>
            <a:chExt cx="2256660" cy="964274"/>
          </a:xfrm>
        </p:grpSpPr>
        <p:sp>
          <p:nvSpPr>
            <p:cNvPr id="65" name="文本框 96"/>
            <p:cNvSpPr txBox="1"/>
            <p:nvPr/>
          </p:nvSpPr>
          <p:spPr>
            <a:xfrm>
              <a:off x="6743143" y="5140713"/>
              <a:ext cx="1493848" cy="369417"/>
            </a:xfrm>
            <a:prstGeom prst="rect">
              <a:avLst/>
            </a:prstGeom>
            <a:noFill/>
          </p:spPr>
          <p:txBody>
            <a:bodyPr wrap="square" rtlCol="0">
              <a:spAutoFit/>
            </a:bodyPr>
            <a:lstStyle/>
            <a:p>
              <a:r>
                <a:rPr lang="zh-CN" altLang="en-US" sz="1200" b="1" dirty="0" smtClean="0">
                  <a:solidFill>
                    <a:schemeClr val="accent2"/>
                  </a:solidFill>
                  <a:latin typeface="微软雅黑" panose="020B0503020204020204" pitchFamily="34" charset="-122"/>
                  <a:ea typeface="微软雅黑" panose="020B0503020204020204" pitchFamily="34" charset="-122"/>
                </a:rPr>
                <a:t>添加</a:t>
              </a:r>
              <a:r>
                <a:rPr lang="zh-CN" altLang="en-US" sz="1200" b="1" dirty="0">
                  <a:solidFill>
                    <a:schemeClr val="accent2"/>
                  </a:solidFill>
                  <a:latin typeface="微软雅黑" panose="020B0503020204020204" pitchFamily="34" charset="-122"/>
                  <a:ea typeface="微软雅黑" panose="020B0503020204020204" pitchFamily="34" charset="-122"/>
                </a:rPr>
                <a:t>标题</a:t>
              </a:r>
              <a:endParaRPr lang="zh-CN" altLang="en-US" sz="1200" b="1" dirty="0">
                <a:solidFill>
                  <a:schemeClr val="accent2"/>
                </a:solidFill>
                <a:latin typeface="微软雅黑" panose="020B0503020204020204" pitchFamily="34" charset="-122"/>
                <a:ea typeface="微软雅黑" panose="020B0503020204020204" pitchFamily="34" charset="-122"/>
              </a:endParaRPr>
            </a:p>
          </p:txBody>
        </p:sp>
        <p:sp>
          <p:nvSpPr>
            <p:cNvPr id="67" name="文本框 98"/>
            <p:cNvSpPr txBox="1"/>
            <p:nvPr/>
          </p:nvSpPr>
          <p:spPr>
            <a:xfrm>
              <a:off x="6408112" y="5059574"/>
              <a:ext cx="631869" cy="492556"/>
            </a:xfrm>
            <a:prstGeom prst="rect">
              <a:avLst/>
            </a:prstGeom>
            <a:noFill/>
          </p:spPr>
          <p:txBody>
            <a:bodyPr wrap="square" rtlCol="0">
              <a:spAutoFit/>
            </a:bodyPr>
            <a:lstStyle/>
            <a:p>
              <a:r>
                <a:rPr lang="en-US" altLang="zh-CN" sz="1800" dirty="0">
                  <a:solidFill>
                    <a:schemeClr val="accent2"/>
                  </a:solidFill>
                  <a:latin typeface="Impact" panose="020B0806030902050204" pitchFamily="34" charset="0"/>
                </a:rPr>
                <a:t>02</a:t>
              </a:r>
              <a:endParaRPr lang="zh-CN" altLang="en-US" sz="1800" dirty="0">
                <a:solidFill>
                  <a:schemeClr val="accent2"/>
                </a:solidFill>
                <a:latin typeface="Impact" panose="020B0806030902050204" pitchFamily="34" charset="0"/>
              </a:endParaRPr>
            </a:p>
          </p:txBody>
        </p:sp>
        <p:sp>
          <p:nvSpPr>
            <p:cNvPr id="70" name="文本框 113"/>
            <p:cNvSpPr txBox="1"/>
            <p:nvPr/>
          </p:nvSpPr>
          <p:spPr>
            <a:xfrm>
              <a:off x="6417151" y="5506665"/>
              <a:ext cx="2247621" cy="517183"/>
            </a:xfrm>
            <a:prstGeom prst="rect">
              <a:avLst/>
            </a:prstGeom>
            <a:noFill/>
          </p:spPr>
          <p:txBody>
            <a:bodyPr wrap="square" rtlCol="0">
              <a:spAutoFit/>
            </a:bodyPr>
            <a:lstStyle/>
            <a:p>
              <a:pPr>
                <a:lnSpc>
                  <a:spcPct val="120000"/>
                </a:lnSpc>
              </a:pPr>
              <a:r>
                <a:rPr lang="zh-CN" altLang="en-US" sz="800" dirty="0" smtClean="0">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800" dirty="0">
                <a:latin typeface="微软雅黑" panose="020B0503020204020204" pitchFamily="34" charset="-122"/>
                <a:ea typeface="微软雅黑" panose="020B0503020204020204" pitchFamily="34" charset="-122"/>
              </a:endParaRPr>
            </a:p>
          </p:txBody>
        </p:sp>
      </p:grpSp>
      <p:grpSp>
        <p:nvGrpSpPr>
          <p:cNvPr id="45" name="组合 71"/>
          <p:cNvGrpSpPr/>
          <p:nvPr/>
        </p:nvGrpSpPr>
        <p:grpSpPr>
          <a:xfrm>
            <a:off x="4798538" y="3765192"/>
            <a:ext cx="1716676" cy="742346"/>
            <a:chOff x="9063187" y="2410526"/>
            <a:chExt cx="2288603" cy="990023"/>
          </a:xfrm>
        </p:grpSpPr>
        <p:sp>
          <p:nvSpPr>
            <p:cNvPr id="61" name="文本框 92"/>
            <p:cNvSpPr txBox="1"/>
            <p:nvPr/>
          </p:nvSpPr>
          <p:spPr>
            <a:xfrm>
              <a:off x="9398218" y="2491665"/>
              <a:ext cx="1493849" cy="369417"/>
            </a:xfrm>
            <a:prstGeom prst="rect">
              <a:avLst/>
            </a:prstGeom>
            <a:noFill/>
          </p:spPr>
          <p:txBody>
            <a:bodyPr wrap="square" rtlCol="0">
              <a:spAutoFit/>
            </a:bodyPr>
            <a:lstStyle/>
            <a:p>
              <a:r>
                <a:rPr lang="zh-CN" altLang="en-US" sz="1200" b="1" dirty="0" smtClean="0">
                  <a:solidFill>
                    <a:schemeClr val="accent4"/>
                  </a:solidFill>
                  <a:latin typeface="微软雅黑" panose="020B0503020204020204" pitchFamily="34" charset="-122"/>
                  <a:ea typeface="微软雅黑" panose="020B0503020204020204" pitchFamily="34" charset="-122"/>
                </a:rPr>
                <a:t>添加</a:t>
              </a:r>
              <a:r>
                <a:rPr lang="zh-CN" altLang="en-US" sz="1200" b="1" dirty="0">
                  <a:solidFill>
                    <a:schemeClr val="accent4"/>
                  </a:solidFill>
                  <a:latin typeface="微软雅黑" panose="020B0503020204020204" pitchFamily="34" charset="-122"/>
                  <a:ea typeface="微软雅黑" panose="020B0503020204020204" pitchFamily="34" charset="-122"/>
                </a:rPr>
                <a:t>标题</a:t>
              </a:r>
              <a:endParaRPr lang="zh-CN" altLang="en-US" sz="1200" b="1" dirty="0">
                <a:solidFill>
                  <a:schemeClr val="accent4"/>
                </a:solidFill>
                <a:latin typeface="微软雅黑" panose="020B0503020204020204" pitchFamily="34" charset="-122"/>
                <a:ea typeface="微软雅黑" panose="020B0503020204020204" pitchFamily="34" charset="-122"/>
              </a:endParaRPr>
            </a:p>
          </p:txBody>
        </p:sp>
        <p:sp>
          <p:nvSpPr>
            <p:cNvPr id="63" name="文本框 94"/>
            <p:cNvSpPr txBox="1"/>
            <p:nvPr/>
          </p:nvSpPr>
          <p:spPr>
            <a:xfrm>
              <a:off x="9063187" y="2410526"/>
              <a:ext cx="571635" cy="492556"/>
            </a:xfrm>
            <a:prstGeom prst="rect">
              <a:avLst/>
            </a:prstGeom>
            <a:noFill/>
          </p:spPr>
          <p:txBody>
            <a:bodyPr wrap="square" rtlCol="0">
              <a:spAutoFit/>
            </a:bodyPr>
            <a:lstStyle/>
            <a:p>
              <a:r>
                <a:rPr lang="en-US" altLang="zh-CN" sz="1800" dirty="0">
                  <a:solidFill>
                    <a:schemeClr val="accent4"/>
                  </a:solidFill>
                  <a:latin typeface="Impact" panose="020B0806030902050204" pitchFamily="34" charset="0"/>
                </a:rPr>
                <a:t>04</a:t>
              </a:r>
              <a:endParaRPr lang="zh-CN" altLang="en-US" sz="1800" dirty="0">
                <a:solidFill>
                  <a:schemeClr val="accent4"/>
                </a:solidFill>
                <a:latin typeface="Impact" panose="020B0806030902050204" pitchFamily="34" charset="0"/>
              </a:endParaRPr>
            </a:p>
          </p:txBody>
        </p:sp>
        <p:sp>
          <p:nvSpPr>
            <p:cNvPr id="71" name="文本框 113"/>
            <p:cNvSpPr txBox="1"/>
            <p:nvPr/>
          </p:nvSpPr>
          <p:spPr>
            <a:xfrm>
              <a:off x="9104170" y="2883366"/>
              <a:ext cx="2247620" cy="517183"/>
            </a:xfrm>
            <a:prstGeom prst="rect">
              <a:avLst/>
            </a:prstGeom>
            <a:noFill/>
          </p:spPr>
          <p:txBody>
            <a:bodyPr wrap="square" rtlCol="0">
              <a:spAutoFit/>
            </a:bodyPr>
            <a:lstStyle/>
            <a:p>
              <a:pPr>
                <a:lnSpc>
                  <a:spcPct val="120000"/>
                </a:lnSpc>
              </a:pPr>
              <a:r>
                <a:rPr lang="zh-CN" altLang="en-US" sz="800" dirty="0" smtClean="0">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800" dirty="0">
                <a:latin typeface="微软雅黑" panose="020B0503020204020204" pitchFamily="34" charset="-122"/>
                <a:ea typeface="微软雅黑" panose="020B0503020204020204" pitchFamily="34" charset="-122"/>
              </a:endParaRPr>
            </a:p>
          </p:txBody>
        </p:sp>
      </p:grpSp>
      <p:grpSp>
        <p:nvGrpSpPr>
          <p:cNvPr id="47" name="组合 61"/>
          <p:cNvGrpSpPr/>
          <p:nvPr/>
        </p:nvGrpSpPr>
        <p:grpSpPr>
          <a:xfrm>
            <a:off x="6007275" y="1274525"/>
            <a:ext cx="1693013" cy="676219"/>
            <a:chOff x="3872062" y="812896"/>
            <a:chExt cx="2257057" cy="901835"/>
          </a:xfrm>
        </p:grpSpPr>
        <p:sp>
          <p:nvSpPr>
            <p:cNvPr id="51" name="文本框 82"/>
            <p:cNvSpPr txBox="1"/>
            <p:nvPr/>
          </p:nvSpPr>
          <p:spPr>
            <a:xfrm>
              <a:off x="4207093" y="894035"/>
              <a:ext cx="1493850" cy="369418"/>
            </a:xfrm>
            <a:prstGeom prst="rect">
              <a:avLst/>
            </a:prstGeom>
            <a:noFill/>
          </p:spPr>
          <p:txBody>
            <a:bodyPr wrap="square" rtlCol="0">
              <a:spAutoFit/>
            </a:bodyPr>
            <a:lstStyle/>
            <a:p>
              <a:r>
                <a:rPr lang="zh-CN" altLang="en-US" sz="1200" b="1" dirty="0" smtClean="0">
                  <a:solidFill>
                    <a:schemeClr val="accent3"/>
                  </a:solidFill>
                  <a:latin typeface="微软雅黑" panose="020B0503020204020204" pitchFamily="34" charset="-122"/>
                  <a:ea typeface="微软雅黑" panose="020B0503020204020204" pitchFamily="34" charset="-122"/>
                </a:rPr>
                <a:t>添加</a:t>
              </a:r>
              <a:r>
                <a:rPr lang="zh-CN" altLang="en-US" sz="1200" b="1" dirty="0">
                  <a:solidFill>
                    <a:schemeClr val="accent3"/>
                  </a:solidFill>
                  <a:latin typeface="微软雅黑" panose="020B0503020204020204" pitchFamily="34" charset="-122"/>
                  <a:ea typeface="微软雅黑" panose="020B0503020204020204" pitchFamily="34" charset="-122"/>
                </a:rPr>
                <a:t>标题</a:t>
              </a:r>
              <a:endParaRPr lang="zh-CN" altLang="en-US" sz="1200" b="1" dirty="0">
                <a:solidFill>
                  <a:schemeClr val="accent3"/>
                </a:solidFill>
                <a:latin typeface="微软雅黑" panose="020B0503020204020204" pitchFamily="34" charset="-122"/>
                <a:ea typeface="微软雅黑" panose="020B0503020204020204" pitchFamily="34" charset="-122"/>
              </a:endParaRPr>
            </a:p>
          </p:txBody>
        </p:sp>
        <p:sp>
          <p:nvSpPr>
            <p:cNvPr id="53" name="文本框 84"/>
            <p:cNvSpPr txBox="1"/>
            <p:nvPr/>
          </p:nvSpPr>
          <p:spPr>
            <a:xfrm>
              <a:off x="3872062" y="812896"/>
              <a:ext cx="575425" cy="492557"/>
            </a:xfrm>
            <a:prstGeom prst="rect">
              <a:avLst/>
            </a:prstGeom>
            <a:noFill/>
          </p:spPr>
          <p:txBody>
            <a:bodyPr wrap="square" rtlCol="0">
              <a:spAutoFit/>
            </a:bodyPr>
            <a:lstStyle/>
            <a:p>
              <a:r>
                <a:rPr lang="en-US" altLang="zh-CN" sz="1800" dirty="0">
                  <a:solidFill>
                    <a:schemeClr val="accent3"/>
                  </a:solidFill>
                  <a:latin typeface="Impact" panose="020B0806030902050204" pitchFamily="34" charset="0"/>
                </a:rPr>
                <a:t>03</a:t>
              </a:r>
              <a:endParaRPr lang="zh-CN" altLang="en-US" sz="1800" dirty="0">
                <a:solidFill>
                  <a:schemeClr val="accent3"/>
                </a:solidFill>
                <a:latin typeface="Impact" panose="020B0806030902050204" pitchFamily="34" charset="0"/>
              </a:endParaRPr>
            </a:p>
          </p:txBody>
        </p:sp>
        <p:sp>
          <p:nvSpPr>
            <p:cNvPr id="64" name="文本框 113"/>
            <p:cNvSpPr txBox="1"/>
            <p:nvPr/>
          </p:nvSpPr>
          <p:spPr>
            <a:xfrm>
              <a:off x="3881498" y="1197547"/>
              <a:ext cx="2247621" cy="517184"/>
            </a:xfrm>
            <a:prstGeom prst="rect">
              <a:avLst/>
            </a:prstGeom>
            <a:noFill/>
          </p:spPr>
          <p:txBody>
            <a:bodyPr wrap="square" rtlCol="0">
              <a:spAutoFit/>
            </a:bodyPr>
            <a:lstStyle/>
            <a:p>
              <a:pPr>
                <a:lnSpc>
                  <a:spcPct val="120000"/>
                </a:lnSpc>
              </a:pPr>
              <a:r>
                <a:rPr lang="zh-CN" altLang="en-US" sz="800" dirty="0" smtClean="0">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800" dirty="0">
                <a:latin typeface="微软雅黑" panose="020B0503020204020204" pitchFamily="34" charset="-122"/>
                <a:ea typeface="微软雅黑" panose="020B0503020204020204" pitchFamily="34" charset="-122"/>
              </a:endParaRPr>
            </a:p>
          </p:txBody>
        </p:sp>
      </p:grpSp>
      <p:grpSp>
        <p:nvGrpSpPr>
          <p:cNvPr id="50" name="组合 72"/>
          <p:cNvGrpSpPr/>
          <p:nvPr/>
        </p:nvGrpSpPr>
        <p:grpSpPr>
          <a:xfrm flipV="1">
            <a:off x="5124869" y="1200151"/>
            <a:ext cx="2638005" cy="942042"/>
            <a:chOff x="4012632" y="4340208"/>
            <a:chExt cx="3205989" cy="1256347"/>
          </a:xfrm>
        </p:grpSpPr>
        <p:sp>
          <p:nvSpPr>
            <p:cNvPr id="74" name="椭圆 73"/>
            <p:cNvSpPr/>
            <p:nvPr/>
          </p:nvSpPr>
          <p:spPr>
            <a:xfrm>
              <a:off x="4012632" y="4340208"/>
              <a:ext cx="118623" cy="1186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任意多边形 74"/>
            <p:cNvSpPr/>
            <p:nvPr/>
          </p:nvSpPr>
          <p:spPr>
            <a:xfrm>
              <a:off x="4065595" y="4394701"/>
              <a:ext cx="3153026" cy="120185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4337572"/>
                <a:gd name="connsiteY0-2" fmla="*/ 0 h 930796"/>
                <a:gd name="connsiteX1-3" fmla="*/ 2247515 w 4337572"/>
                <a:gd name="connsiteY1-4" fmla="*/ 930796 h 930796"/>
                <a:gd name="connsiteX2-5" fmla="*/ 4337572 w 4337572"/>
                <a:gd name="connsiteY2-6" fmla="*/ 930796 h 930796"/>
                <a:gd name="connsiteX0-7" fmla="*/ 0 w 4337572"/>
                <a:gd name="connsiteY0-8" fmla="*/ 0 h 930796"/>
                <a:gd name="connsiteX1-9" fmla="*/ 1364871 w 4337572"/>
                <a:gd name="connsiteY1-10" fmla="*/ 930796 h 930796"/>
                <a:gd name="connsiteX2-11" fmla="*/ 4337572 w 4337572"/>
                <a:gd name="connsiteY2-12" fmla="*/ 930796 h 930796"/>
              </a:gdLst>
              <a:ahLst/>
              <a:cxnLst>
                <a:cxn ang="0">
                  <a:pos x="connsiteX0-1" y="connsiteY0-2"/>
                </a:cxn>
                <a:cxn ang="0">
                  <a:pos x="connsiteX1-3" y="connsiteY1-4"/>
                </a:cxn>
                <a:cxn ang="0">
                  <a:pos x="connsiteX2-5" y="connsiteY2-6"/>
                </a:cxn>
              </a:cxnLst>
              <a:rect l="l" t="t" r="r" b="b"/>
              <a:pathLst>
                <a:path w="4337572" h="930796">
                  <a:moveTo>
                    <a:pt x="0" y="0"/>
                  </a:moveTo>
                  <a:lnTo>
                    <a:pt x="1364871" y="930796"/>
                  </a:lnTo>
                  <a:lnTo>
                    <a:pt x="4337572" y="930796"/>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组合 75"/>
          <p:cNvGrpSpPr/>
          <p:nvPr/>
        </p:nvGrpSpPr>
        <p:grpSpPr>
          <a:xfrm flipH="1">
            <a:off x="4887215" y="3178558"/>
            <a:ext cx="1757836" cy="549230"/>
            <a:chOff x="5246304" y="4593021"/>
            <a:chExt cx="2438687" cy="732476"/>
          </a:xfrm>
        </p:grpSpPr>
        <p:sp>
          <p:nvSpPr>
            <p:cNvPr id="77" name="椭圆 76"/>
            <p:cNvSpPr/>
            <p:nvPr/>
          </p:nvSpPr>
          <p:spPr>
            <a:xfrm>
              <a:off x="5246304" y="4593021"/>
              <a:ext cx="118623" cy="1186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任意多边形 7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anim calcmode="lin" valueType="num">
                                      <p:cBhvr>
                                        <p:cTn id="32" dur="500" fill="hold"/>
                                        <p:tgtEl>
                                          <p:spTgt spid="28"/>
                                        </p:tgtEl>
                                        <p:attrNameLst>
                                          <p:attrName>ppt_x</p:attrName>
                                        </p:attrNameLst>
                                      </p:cBhvr>
                                      <p:tavLst>
                                        <p:tav tm="0">
                                          <p:val>
                                            <p:strVal val="#ppt_x"/>
                                          </p:val>
                                        </p:tav>
                                        <p:tav tm="100000">
                                          <p:val>
                                            <p:strVal val="#ppt_x"/>
                                          </p:val>
                                        </p:tav>
                                      </p:tavLst>
                                    </p:anim>
                                    <p:anim calcmode="lin" valueType="num">
                                      <p:cBhvr>
                                        <p:cTn id="33" dur="500" fill="hold"/>
                                        <p:tgtEl>
                                          <p:spTgt spid="2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right)">
                                      <p:cBhvr>
                                        <p:cTn id="37" dur="500"/>
                                        <p:tgtEl>
                                          <p:spTgt spid="40"/>
                                        </p:tgtEl>
                                      </p:cBhvr>
                                    </p:animEffect>
                                  </p:childTnLst>
                                </p:cTn>
                              </p:par>
                              <p:par>
                                <p:cTn id="38" presetID="22" presetClass="entr" presetSubtype="8"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left)">
                                      <p:cBhvr>
                                        <p:cTn id="44" dur="500"/>
                                        <p:tgtEl>
                                          <p:spTgt spid="52"/>
                                        </p:tgtEl>
                                      </p:cBhvr>
                                    </p:animEffect>
                                  </p:childTnLst>
                                </p:cTn>
                              </p:par>
                              <p:par>
                                <p:cTn id="45" presetID="14" presetClass="entr" presetSubtype="1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randombar(horizontal)">
                                      <p:cBhvr>
                                        <p:cTn id="47" dur="500"/>
                                        <p:tgtEl>
                                          <p:spTgt spid="45"/>
                                        </p:tgtEl>
                                      </p:cBhvr>
                                    </p:animEffect>
                                  </p:childTnLst>
                                </p:cTn>
                              </p:par>
                              <p:par>
                                <p:cTn id="48" presetID="22" presetClass="entr" presetSubtype="2"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wipe(right)">
                                      <p:cBhvr>
                                        <p:cTn id="50" dur="500"/>
                                        <p:tgtEl>
                                          <p:spTgt spid="50"/>
                                        </p:tgtEl>
                                      </p:cBhvr>
                                    </p:animEffect>
                                  </p:childTnLst>
                                </p:cTn>
                              </p:par>
                              <p:par>
                                <p:cTn id="51" presetID="14" presetClass="entr" presetSubtype="10"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500"/>
                                        <p:tgtEl>
                                          <p:spTgt spid="47"/>
                                        </p:tgtEl>
                                      </p:cBhvr>
                                    </p:animEffect>
                                  </p:childTnLst>
                                </p:cTn>
                              </p:par>
                              <p:par>
                                <p:cTn id="54" presetID="14" presetClass="entr" presetSubtype="10" fill="hold"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500"/>
                                        <p:tgtEl>
                                          <p:spTgt spid="42"/>
                                        </p:tgtEl>
                                      </p:cBhvr>
                                    </p:animEffect>
                                  </p:childTnLst>
                                </p:cTn>
                              </p:par>
                              <p:par>
                                <p:cTn id="57" presetID="14" presetClass="entr" presetSubtype="10" fill="hold"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randombar(horizontal)">
                                      <p:cBhvr>
                                        <p:cTn id="5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5573904" y="1420622"/>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7" name="任意多边形 46"/>
          <p:cNvSpPr/>
          <p:nvPr/>
        </p:nvSpPr>
        <p:spPr>
          <a:xfrm rot="18900000" flipH="1">
            <a:off x="3132172" y="1420623"/>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8" name="任意多边形 47"/>
          <p:cNvSpPr/>
          <p:nvPr/>
        </p:nvSpPr>
        <p:spPr>
          <a:xfrm rot="18900000" flipV="1">
            <a:off x="5573904" y="3757534"/>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9" name="任意多边形 48"/>
          <p:cNvSpPr/>
          <p:nvPr/>
        </p:nvSpPr>
        <p:spPr>
          <a:xfrm rot="2700000" flipH="1" flipV="1">
            <a:off x="3132172" y="3757535"/>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50" name="组合 49"/>
          <p:cNvGrpSpPr/>
          <p:nvPr/>
        </p:nvGrpSpPr>
        <p:grpSpPr>
          <a:xfrm>
            <a:off x="2683831" y="850925"/>
            <a:ext cx="3494368" cy="3575199"/>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sp>
            <p:nvSpPr>
              <p:cNvPr id="67"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68580" tIns="34290" rIns="68580" bIns="34290" numCol="1" anchor="t" anchorCtr="0" compatLnSpc="1"/>
            <a:lstStyle/>
            <a:p>
              <a:endParaRPr lang="zh-CN" altLang="en-US" sz="1015"/>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p:spPr>
          <p:txBody>
            <a:bodyPr vert="horz" wrap="square" lIns="68580" tIns="34290" rIns="68580" bIns="34290" numCol="1" anchor="t" anchorCtr="0" compatLnSpc="1"/>
            <a:lstStyle/>
            <a:p>
              <a:endParaRPr lang="zh-CN" altLang="en-US" sz="1015"/>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p:spPr>
          <p:txBody>
            <a:bodyPr vert="horz" wrap="square" lIns="68580" tIns="34290" rIns="68580" bIns="34290" numCol="1" anchor="t" anchorCtr="0" compatLnSpc="1"/>
            <a:lstStyle/>
            <a:p>
              <a:endParaRPr lang="zh-CN" altLang="en-US" sz="1015"/>
            </a:p>
          </p:txBody>
        </p:sp>
        <p:sp>
          <p:nvSpPr>
            <p:cNvPr id="62" name="文本框 50"/>
            <p:cNvSpPr txBox="1"/>
            <p:nvPr/>
          </p:nvSpPr>
          <p:spPr>
            <a:xfrm rot="18836211">
              <a:off x="4696865" y="2694348"/>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3" name="文本框 50"/>
            <p:cNvSpPr txBox="1"/>
            <p:nvPr/>
          </p:nvSpPr>
          <p:spPr>
            <a:xfrm rot="2873420">
              <a:off x="6528742" y="270006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4" name="文本框 50"/>
            <p:cNvSpPr txBox="1"/>
            <p:nvPr/>
          </p:nvSpPr>
          <p:spPr>
            <a:xfrm rot="2726449">
              <a:off x="4655231" y="4400544"/>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5" name="文本框 50"/>
            <p:cNvSpPr txBox="1"/>
            <p:nvPr/>
          </p:nvSpPr>
          <p:spPr>
            <a:xfrm rot="18983171">
              <a:off x="6476046" y="445364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72" name="Rectangle 47"/>
          <p:cNvSpPr>
            <a:spLocks noChangeArrowheads="1"/>
          </p:cNvSpPr>
          <p:nvPr/>
        </p:nvSpPr>
        <p:spPr bwMode="auto">
          <a:xfrm>
            <a:off x="1218247" y="147394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819250"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Rectangle 47"/>
          <p:cNvSpPr>
            <a:spLocks noChangeArrowheads="1"/>
          </p:cNvSpPr>
          <p:nvPr/>
        </p:nvSpPr>
        <p:spPr bwMode="auto">
          <a:xfrm>
            <a:off x="1328055" y="376028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Rectangle 48"/>
          <p:cNvSpPr>
            <a:spLocks noChangeArrowheads="1"/>
          </p:cNvSpPr>
          <p:nvPr/>
        </p:nvSpPr>
        <p:spPr bwMode="auto">
          <a:xfrm>
            <a:off x="1929058" y="349648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Rectangle 47"/>
          <p:cNvSpPr>
            <a:spLocks noChangeArrowheads="1"/>
          </p:cNvSpPr>
          <p:nvPr/>
        </p:nvSpPr>
        <p:spPr bwMode="auto">
          <a:xfrm>
            <a:off x="5991061" y="1473940"/>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5978816"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Rectangle 47"/>
          <p:cNvSpPr>
            <a:spLocks noChangeArrowheads="1"/>
          </p:cNvSpPr>
          <p:nvPr/>
        </p:nvSpPr>
        <p:spPr bwMode="auto">
          <a:xfrm>
            <a:off x="5967071" y="3760284"/>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Rectangle 48"/>
          <p:cNvSpPr>
            <a:spLocks noChangeArrowheads="1"/>
          </p:cNvSpPr>
          <p:nvPr/>
        </p:nvSpPr>
        <p:spPr bwMode="auto">
          <a:xfrm>
            <a:off x="5954826" y="347129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3740741" y="1950396"/>
            <a:ext cx="1406063" cy="1406063"/>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83" name="Rectangle 48"/>
          <p:cNvSpPr>
            <a:spLocks noChangeArrowheads="1"/>
          </p:cNvSpPr>
          <p:nvPr/>
        </p:nvSpPr>
        <p:spPr bwMode="auto">
          <a:xfrm>
            <a:off x="4041706" y="2275648"/>
            <a:ext cx="72327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100" dirty="0">
                <a:solidFill>
                  <a:srgbClr val="0070C0"/>
                </a:solidFill>
                <a:latin typeface="微软雅黑" panose="020B0503020204020204" pitchFamily="34" charset="-122"/>
                <a:ea typeface="微软雅黑" panose="020B0503020204020204" pitchFamily="34" charset="-122"/>
              </a:rPr>
              <a:t>添加</a:t>
            </a:r>
            <a:endParaRPr lang="en-US" altLang="zh-CN" sz="2100" dirty="0">
              <a:solidFill>
                <a:srgbClr val="0070C0"/>
              </a:solidFill>
              <a:latin typeface="微软雅黑" panose="020B0503020204020204" pitchFamily="34" charset="-122"/>
              <a:ea typeface="微软雅黑" panose="020B0503020204020204" pitchFamily="34" charset="-122"/>
            </a:endParaRPr>
          </a:p>
          <a:p>
            <a:pPr algn="r"/>
            <a:r>
              <a:rPr lang="zh-CN" altLang="en-US" sz="2100" dirty="0">
                <a:solidFill>
                  <a:srgbClr val="0070C0"/>
                </a:solidFill>
                <a:latin typeface="微软雅黑" panose="020B0503020204020204" pitchFamily="34" charset="-122"/>
                <a:ea typeface="微软雅黑" panose="020B0503020204020204" pitchFamily="34" charset="-122"/>
              </a:rPr>
              <a:t>标题</a:t>
            </a:r>
            <a:endParaRPr lang="zh-CN" altLang="en-US" sz="21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4 0.20649 L 4.72222E-6 -4.07407E-6 " pathEditMode="relative" rAng="0" ptsTypes="AA">
                                      <p:cBhvr>
                                        <p:cTn id="32" dur="500" fill="hold"/>
                                        <p:tgtEl>
                                          <p:spTgt spid="47"/>
                                        </p:tgtEl>
                                        <p:attrNameLst>
                                          <p:attrName>ppt_x</p:attrName>
                                          <p:attrName>ppt_y</p:attrName>
                                        </p:attrNameLst>
                                      </p:cBhvr>
                                      <p:rCtr x="-6736" y="-10340"/>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74 0.20649 L 8.33333E-7 -4.07407E-6 " pathEditMode="relative" rAng="0" ptsTypes="AA">
                                      <p:cBhvr>
                                        <p:cTn id="37" dur="500" fill="hold"/>
                                        <p:tgtEl>
                                          <p:spTgt spid="46"/>
                                        </p:tgtEl>
                                        <p:attrNameLst>
                                          <p:attrName>ppt_x</p:attrName>
                                          <p:attrName>ppt_y</p:attrName>
                                        </p:attrNameLst>
                                      </p:cBhvr>
                                      <p:rCtr x="6337" y="-10340"/>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74 -0.24784 L 8.33333E-7 4.93827E-6 " pathEditMode="relative" rAng="0" ptsTypes="AA">
                                      <p:cBhvr>
                                        <p:cTn id="42" dur="500" fill="hold"/>
                                        <p:tgtEl>
                                          <p:spTgt spid="48"/>
                                        </p:tgtEl>
                                        <p:attrNameLst>
                                          <p:attrName>ppt_x</p:attrName>
                                          <p:attrName>ppt_y</p:attrName>
                                        </p:attrNameLst>
                                      </p:cBhvr>
                                      <p:rCtr x="6337" y="12377"/>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4 -0.24784 L 4.72222E-6 4.93827E-6 " pathEditMode="relative" rAng="0" ptsTypes="AA">
                                      <p:cBhvr>
                                        <p:cTn id="47" dur="500" fill="hold"/>
                                        <p:tgtEl>
                                          <p:spTgt spid="49"/>
                                        </p:tgtEl>
                                        <p:attrNameLst>
                                          <p:attrName>ppt_x</p:attrName>
                                          <p:attrName>ppt_y</p:attrName>
                                        </p:attrNameLst>
                                      </p:cBhvr>
                                      <p:rCtr x="-6736" y="12377"/>
                                    </p:animMotion>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25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8627" y="1133475"/>
            <a:ext cx="7184496" cy="3286125"/>
            <a:chOff x="1344836" y="1511300"/>
            <a:chExt cx="9579328" cy="4381500"/>
          </a:xfrm>
        </p:grpSpPr>
        <p:sp>
          <p:nvSpPr>
            <p:cNvPr id="65" name="圆角矩形 64"/>
            <p:cNvSpPr/>
            <p:nvPr/>
          </p:nvSpPr>
          <p:spPr>
            <a:xfrm>
              <a:off x="16002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6" name="矩形 65"/>
            <p:cNvSpPr/>
            <p:nvPr/>
          </p:nvSpPr>
          <p:spPr>
            <a:xfrm>
              <a:off x="1600200" y="3683000"/>
              <a:ext cx="19685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7" name="矩形 66"/>
            <p:cNvSpPr/>
            <p:nvPr/>
          </p:nvSpPr>
          <p:spPr>
            <a:xfrm>
              <a:off x="16002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8" name="矩形 67"/>
            <p:cNvSpPr/>
            <p:nvPr/>
          </p:nvSpPr>
          <p:spPr>
            <a:xfrm rot="10800000">
              <a:off x="16002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69" name="组合 68"/>
            <p:cNvGrpSpPr/>
            <p:nvPr/>
          </p:nvGrpSpPr>
          <p:grpSpPr>
            <a:xfrm flipV="1">
              <a:off x="1344836" y="1553386"/>
              <a:ext cx="2479228" cy="1113607"/>
              <a:chOff x="837732" y="2078700"/>
              <a:chExt cx="4394668" cy="1766999"/>
            </a:xfrm>
          </p:grpSpPr>
          <p:sp>
            <p:nvSpPr>
              <p:cNvPr id="70" name="椭圆 6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71" name="椭圆 7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72" name="矩形 7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73" name="文本框 10"/>
            <p:cNvSpPr txBox="1"/>
            <p:nvPr/>
          </p:nvSpPr>
          <p:spPr>
            <a:xfrm>
              <a:off x="2142831" y="1930204"/>
              <a:ext cx="938719" cy="330945"/>
            </a:xfrm>
            <a:prstGeom prst="rect">
              <a:avLst/>
            </a:prstGeom>
            <a:noFill/>
          </p:spPr>
          <p:txBody>
            <a:bodyPr wrap="none" rtlCol="0">
              <a:spAutoFit/>
            </a:bodyPr>
            <a:lstStyle/>
            <a:p>
              <a:r>
                <a:rPr lang="zh-CN" altLang="en-US" sz="1015"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flipV="1">
              <a:off x="1344836" y="4540936"/>
              <a:ext cx="2479228" cy="1113607"/>
              <a:chOff x="837732" y="2078700"/>
              <a:chExt cx="4394668" cy="1766999"/>
            </a:xfrm>
          </p:grpSpPr>
          <p:sp>
            <p:nvSpPr>
              <p:cNvPr id="77" name="椭圆 7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78" name="椭圆 7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79" name="矩形 7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80" name="Freeform 123"/>
            <p:cNvSpPr>
              <a:spLocks noEditPoints="1"/>
            </p:cNvSpPr>
            <p:nvPr/>
          </p:nvSpPr>
          <p:spPr bwMode="auto">
            <a:xfrm>
              <a:off x="2426062" y="4887974"/>
              <a:ext cx="316777" cy="353035"/>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sz="1015"/>
            </a:p>
          </p:txBody>
        </p:sp>
        <p:sp>
          <p:nvSpPr>
            <p:cNvPr id="81" name="文本框 18"/>
            <p:cNvSpPr txBox="1"/>
            <p:nvPr/>
          </p:nvSpPr>
          <p:spPr>
            <a:xfrm>
              <a:off x="20808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2" name="圆角矩形 81"/>
            <p:cNvSpPr/>
            <p:nvPr/>
          </p:nvSpPr>
          <p:spPr>
            <a:xfrm>
              <a:off x="3952794"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3" name="矩形 82"/>
            <p:cNvSpPr/>
            <p:nvPr/>
          </p:nvSpPr>
          <p:spPr>
            <a:xfrm>
              <a:off x="3952794" y="3683000"/>
              <a:ext cx="19685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4" name="矩形 83"/>
            <p:cNvSpPr/>
            <p:nvPr/>
          </p:nvSpPr>
          <p:spPr>
            <a:xfrm>
              <a:off x="3952794"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5" name="矩形 84"/>
            <p:cNvSpPr/>
            <p:nvPr/>
          </p:nvSpPr>
          <p:spPr>
            <a:xfrm rot="10800000">
              <a:off x="3952794"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86" name="组合 85"/>
            <p:cNvGrpSpPr/>
            <p:nvPr/>
          </p:nvGrpSpPr>
          <p:grpSpPr>
            <a:xfrm flipV="1">
              <a:off x="3697430" y="1553386"/>
              <a:ext cx="2479228" cy="1113607"/>
              <a:chOff x="837732" y="2078700"/>
              <a:chExt cx="4394668" cy="1766999"/>
            </a:xfrm>
          </p:grpSpPr>
          <p:sp>
            <p:nvSpPr>
              <p:cNvPr id="87" name="椭圆 8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88" name="椭圆 8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89" name="矩形 8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90" name="文本框 32"/>
            <p:cNvSpPr txBox="1"/>
            <p:nvPr/>
          </p:nvSpPr>
          <p:spPr>
            <a:xfrm>
              <a:off x="4495424" y="1930204"/>
              <a:ext cx="938719" cy="330945"/>
            </a:xfrm>
            <a:prstGeom prst="rect">
              <a:avLst/>
            </a:prstGeom>
            <a:noFill/>
          </p:spPr>
          <p:txBody>
            <a:bodyPr wrap="none" rtlCol="0">
              <a:spAutoFit/>
            </a:bodyPr>
            <a:lstStyle/>
            <a:p>
              <a:r>
                <a:rPr lang="zh-CN" altLang="en-US" sz="1015"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flipV="1">
              <a:off x="3697430" y="4540936"/>
              <a:ext cx="2479228" cy="1113607"/>
              <a:chOff x="837732" y="2078700"/>
              <a:chExt cx="4394668" cy="1766999"/>
            </a:xfrm>
          </p:grpSpPr>
          <p:sp>
            <p:nvSpPr>
              <p:cNvPr id="110" name="椭圆 10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11" name="椭圆 11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12" name="矩形 11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113" name="文本框 40"/>
            <p:cNvSpPr txBox="1"/>
            <p:nvPr/>
          </p:nvSpPr>
          <p:spPr>
            <a:xfrm>
              <a:off x="4433488"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4" name="圆角矩形 113"/>
            <p:cNvSpPr/>
            <p:nvPr/>
          </p:nvSpPr>
          <p:spPr>
            <a:xfrm>
              <a:off x="6326547"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5" name="矩形 114"/>
            <p:cNvSpPr/>
            <p:nvPr/>
          </p:nvSpPr>
          <p:spPr>
            <a:xfrm>
              <a:off x="6326547" y="3683000"/>
              <a:ext cx="19685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6" name="矩形 115"/>
            <p:cNvSpPr/>
            <p:nvPr/>
          </p:nvSpPr>
          <p:spPr>
            <a:xfrm>
              <a:off x="6326547"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7" name="矩形 116"/>
            <p:cNvSpPr/>
            <p:nvPr/>
          </p:nvSpPr>
          <p:spPr>
            <a:xfrm rot="10800000">
              <a:off x="6326547"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18" name="组合 117"/>
            <p:cNvGrpSpPr/>
            <p:nvPr/>
          </p:nvGrpSpPr>
          <p:grpSpPr>
            <a:xfrm flipV="1">
              <a:off x="6071183" y="1553386"/>
              <a:ext cx="2479228" cy="1113607"/>
              <a:chOff x="837732" y="2078700"/>
              <a:chExt cx="4394668" cy="1766999"/>
            </a:xfrm>
          </p:grpSpPr>
          <p:sp>
            <p:nvSpPr>
              <p:cNvPr id="119" name="椭圆 118"/>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20" name="椭圆 119"/>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21" name="矩形 120"/>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122" name="文本框 49"/>
            <p:cNvSpPr txBox="1"/>
            <p:nvPr/>
          </p:nvSpPr>
          <p:spPr>
            <a:xfrm>
              <a:off x="6869177" y="1930204"/>
              <a:ext cx="938719" cy="330945"/>
            </a:xfrm>
            <a:prstGeom prst="rect">
              <a:avLst/>
            </a:prstGeom>
            <a:noFill/>
          </p:spPr>
          <p:txBody>
            <a:bodyPr wrap="none" rtlCol="0">
              <a:spAutoFit/>
            </a:bodyPr>
            <a:lstStyle/>
            <a:p>
              <a:r>
                <a:rPr lang="zh-CN" altLang="en-US" sz="1015"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flipV="1">
              <a:off x="6071183" y="4540936"/>
              <a:ext cx="2479228" cy="1113607"/>
              <a:chOff x="837732" y="2078700"/>
              <a:chExt cx="4394668" cy="1766999"/>
            </a:xfrm>
          </p:grpSpPr>
          <p:sp>
            <p:nvSpPr>
              <p:cNvPr id="126" name="椭圆 125"/>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27" name="椭圆 126"/>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28" name="矩形 127"/>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129" name="文本框 57"/>
            <p:cNvSpPr txBox="1"/>
            <p:nvPr/>
          </p:nvSpPr>
          <p:spPr>
            <a:xfrm>
              <a:off x="6807241"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0" name="圆角矩形 129"/>
            <p:cNvSpPr/>
            <p:nvPr/>
          </p:nvSpPr>
          <p:spPr>
            <a:xfrm>
              <a:off x="87003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1" name="矩形 130"/>
            <p:cNvSpPr/>
            <p:nvPr/>
          </p:nvSpPr>
          <p:spPr>
            <a:xfrm>
              <a:off x="8700300" y="3683000"/>
              <a:ext cx="19685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2" name="矩形 131"/>
            <p:cNvSpPr/>
            <p:nvPr/>
          </p:nvSpPr>
          <p:spPr>
            <a:xfrm>
              <a:off x="87003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3" name="矩形 132"/>
            <p:cNvSpPr/>
            <p:nvPr/>
          </p:nvSpPr>
          <p:spPr>
            <a:xfrm rot="10800000">
              <a:off x="87003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34" name="组合 133"/>
            <p:cNvGrpSpPr/>
            <p:nvPr/>
          </p:nvGrpSpPr>
          <p:grpSpPr>
            <a:xfrm flipV="1">
              <a:off x="8444936" y="1553386"/>
              <a:ext cx="2479228" cy="1113607"/>
              <a:chOff x="837732" y="2078700"/>
              <a:chExt cx="4394668" cy="1766999"/>
            </a:xfrm>
          </p:grpSpPr>
          <p:sp>
            <p:nvSpPr>
              <p:cNvPr id="135" name="椭圆 13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36" name="椭圆 13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37" name="矩形 13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138" name="文本框 66"/>
            <p:cNvSpPr txBox="1"/>
            <p:nvPr/>
          </p:nvSpPr>
          <p:spPr>
            <a:xfrm>
              <a:off x="9242931" y="1930204"/>
              <a:ext cx="938719" cy="330945"/>
            </a:xfrm>
            <a:prstGeom prst="rect">
              <a:avLst/>
            </a:prstGeom>
            <a:noFill/>
          </p:spPr>
          <p:txBody>
            <a:bodyPr wrap="none" rtlCol="0">
              <a:spAutoFit/>
            </a:bodyPr>
            <a:lstStyle/>
            <a:p>
              <a:r>
                <a:rPr lang="zh-CN" altLang="en-US" sz="1015"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015"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1" name="组合 140"/>
            <p:cNvGrpSpPr/>
            <p:nvPr/>
          </p:nvGrpSpPr>
          <p:grpSpPr>
            <a:xfrm flipV="1">
              <a:off x="8444936" y="4540936"/>
              <a:ext cx="2479228" cy="1113607"/>
              <a:chOff x="837732" y="2078700"/>
              <a:chExt cx="4394668" cy="1766999"/>
            </a:xfrm>
          </p:grpSpPr>
          <p:sp>
            <p:nvSpPr>
              <p:cNvPr id="142" name="椭圆 141"/>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43" name="椭圆 142"/>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sp>
            <p:nvSpPr>
              <p:cNvPr id="144" name="矩形 143"/>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endParaRPr>
              </a:p>
            </p:txBody>
          </p:sp>
        </p:grpSp>
        <p:sp>
          <p:nvSpPr>
            <p:cNvPr id="145" name="文本框 74"/>
            <p:cNvSpPr txBox="1"/>
            <p:nvPr/>
          </p:nvSpPr>
          <p:spPr>
            <a:xfrm>
              <a:off x="91809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6" name="Freeform 142"/>
            <p:cNvSpPr>
              <a:spLocks noEditPoints="1"/>
            </p:cNvSpPr>
            <p:nvPr/>
          </p:nvSpPr>
          <p:spPr bwMode="auto">
            <a:xfrm>
              <a:off x="9481989" y="4887974"/>
              <a:ext cx="405122" cy="388452"/>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sz="1015"/>
            </a:p>
          </p:txBody>
        </p:sp>
        <p:sp>
          <p:nvSpPr>
            <p:cNvPr id="147" name="Freeform 147"/>
            <p:cNvSpPr>
              <a:spLocks noEditPoints="1"/>
            </p:cNvSpPr>
            <p:nvPr/>
          </p:nvSpPr>
          <p:spPr bwMode="auto">
            <a:xfrm>
              <a:off x="4816173" y="4867433"/>
              <a:ext cx="241739" cy="381783"/>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sz="1015"/>
            </a:p>
          </p:txBody>
        </p:sp>
        <p:sp>
          <p:nvSpPr>
            <p:cNvPr id="148" name="Freeform 203"/>
            <p:cNvSpPr>
              <a:spLocks noEditPoints="1"/>
            </p:cNvSpPr>
            <p:nvPr/>
          </p:nvSpPr>
          <p:spPr bwMode="auto">
            <a:xfrm>
              <a:off x="7163251" y="4960794"/>
              <a:ext cx="295090" cy="288422"/>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sz="1015"/>
            </a:p>
          </p:txBody>
        </p:sp>
        <p:grpSp>
          <p:nvGrpSpPr>
            <p:cNvPr id="149" name="组合 148"/>
            <p:cNvGrpSpPr/>
            <p:nvPr/>
          </p:nvGrpSpPr>
          <p:grpSpPr>
            <a:xfrm>
              <a:off x="3287194" y="2034407"/>
              <a:ext cx="905630" cy="203200"/>
              <a:chOff x="2819400" y="387818"/>
              <a:chExt cx="1384660" cy="310682"/>
            </a:xfrm>
          </p:grpSpPr>
          <p:sp>
            <p:nvSpPr>
              <p:cNvPr id="150" name="椭圆 14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1" name="椭圆 15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2" name="圆角矩形 15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3" name="圆角矩形 15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54" name="组合 153"/>
            <p:cNvGrpSpPr/>
            <p:nvPr/>
          </p:nvGrpSpPr>
          <p:grpSpPr>
            <a:xfrm>
              <a:off x="3287194" y="5034772"/>
              <a:ext cx="905630" cy="203200"/>
              <a:chOff x="2819400" y="387818"/>
              <a:chExt cx="1384660" cy="310682"/>
            </a:xfrm>
          </p:grpSpPr>
          <p:sp>
            <p:nvSpPr>
              <p:cNvPr id="155" name="椭圆 15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6" name="椭圆 15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7" name="圆角矩形 15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8" name="圆角矩形 15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59" name="组合 158"/>
            <p:cNvGrpSpPr/>
            <p:nvPr/>
          </p:nvGrpSpPr>
          <p:grpSpPr>
            <a:xfrm>
              <a:off x="5688458" y="2034407"/>
              <a:ext cx="905630" cy="203200"/>
              <a:chOff x="2819400" y="387818"/>
              <a:chExt cx="1384660" cy="310682"/>
            </a:xfrm>
          </p:grpSpPr>
          <p:sp>
            <p:nvSpPr>
              <p:cNvPr id="160" name="椭圆 15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1" name="椭圆 16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2" name="圆角矩形 16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3" name="圆角矩形 16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64" name="组合 163"/>
            <p:cNvGrpSpPr/>
            <p:nvPr/>
          </p:nvGrpSpPr>
          <p:grpSpPr>
            <a:xfrm>
              <a:off x="5688458" y="5034772"/>
              <a:ext cx="905630" cy="203200"/>
              <a:chOff x="2819400" y="387818"/>
              <a:chExt cx="1384660" cy="310682"/>
            </a:xfrm>
          </p:grpSpPr>
          <p:sp>
            <p:nvSpPr>
              <p:cNvPr id="165" name="椭圆 16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6" name="椭圆 16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7" name="圆角矩形 16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8" name="圆角矩形 16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69" name="组合 168"/>
            <p:cNvGrpSpPr/>
            <p:nvPr/>
          </p:nvGrpSpPr>
          <p:grpSpPr>
            <a:xfrm>
              <a:off x="8051622" y="2034407"/>
              <a:ext cx="905630" cy="203200"/>
              <a:chOff x="2819400" y="387818"/>
              <a:chExt cx="1384660" cy="310682"/>
            </a:xfrm>
          </p:grpSpPr>
          <p:sp>
            <p:nvSpPr>
              <p:cNvPr id="170" name="椭圆 16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1" name="椭圆 17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2" name="圆角矩形 17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3" name="圆角矩形 17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74" name="组合 173"/>
            <p:cNvGrpSpPr/>
            <p:nvPr/>
          </p:nvGrpSpPr>
          <p:grpSpPr>
            <a:xfrm>
              <a:off x="8051622" y="5034772"/>
              <a:ext cx="905630" cy="203200"/>
              <a:chOff x="2819400" y="387818"/>
              <a:chExt cx="1384660" cy="310682"/>
            </a:xfrm>
          </p:grpSpPr>
          <p:sp>
            <p:nvSpPr>
              <p:cNvPr id="175" name="椭圆 17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6" name="椭圆 17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7" name="圆角矩形 17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8" name="圆角矩形 17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79" name="Rectangle 47"/>
            <p:cNvSpPr>
              <a:spLocks noChangeArrowheads="1"/>
            </p:cNvSpPr>
            <p:nvPr/>
          </p:nvSpPr>
          <p:spPr bwMode="auto">
            <a:xfrm>
              <a:off x="1797883"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Rectangle 47"/>
            <p:cNvSpPr>
              <a:spLocks noChangeArrowheads="1"/>
            </p:cNvSpPr>
            <p:nvPr/>
          </p:nvSpPr>
          <p:spPr bwMode="auto">
            <a:xfrm>
              <a:off x="4115839"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Rectangle 47"/>
            <p:cNvSpPr>
              <a:spLocks noChangeArrowheads="1"/>
            </p:cNvSpPr>
            <p:nvPr/>
          </p:nvSpPr>
          <p:spPr bwMode="auto">
            <a:xfrm>
              <a:off x="6509636"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Rectangle 47"/>
            <p:cNvSpPr>
              <a:spLocks noChangeArrowheads="1"/>
            </p:cNvSpPr>
            <p:nvPr/>
          </p:nvSpPr>
          <p:spPr bwMode="auto">
            <a:xfrm>
              <a:off x="8903791"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3947" y="2178341"/>
            <a:ext cx="1771587" cy="2727100"/>
            <a:chOff x="5044281" y="2143125"/>
            <a:chExt cx="2103438" cy="3239106"/>
          </a:xfrm>
          <a:effectLst/>
        </p:grpSpPr>
        <p:sp>
          <p:nvSpPr>
            <p:cNvPr id="3" name="任意多边形 2"/>
            <p:cNvSpPr/>
            <p:nvPr/>
          </p:nvSpPr>
          <p:spPr>
            <a:xfrm>
              <a:off x="5117186" y="2143125"/>
              <a:ext cx="1957628" cy="685800"/>
            </a:xfrm>
            <a:custGeom>
              <a:avLst/>
              <a:gdLst>
                <a:gd name="connsiteX0" fmla="*/ 978814 w 1957628"/>
                <a:gd name="connsiteY0" fmla="*/ 0 h 685800"/>
                <a:gd name="connsiteX1" fmla="*/ 1950809 w 1957628"/>
                <a:gd name="connsiteY1" fmla="*/ 663189 h 685800"/>
                <a:gd name="connsiteX2" fmla="*/ 1957628 w 1957628"/>
                <a:gd name="connsiteY2" fmla="*/ 685800 h 685800"/>
                <a:gd name="connsiteX3" fmla="*/ 0 w 1957628"/>
                <a:gd name="connsiteY3" fmla="*/ 685800 h 685800"/>
                <a:gd name="connsiteX4" fmla="*/ 6819 w 1957628"/>
                <a:gd name="connsiteY4" fmla="*/ 663189 h 685800"/>
                <a:gd name="connsiteX5" fmla="*/ 978814 w 1957628"/>
                <a:gd name="connsiteY5"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7628" h="685800">
                  <a:moveTo>
                    <a:pt x="978814" y="0"/>
                  </a:moveTo>
                  <a:cubicBezTo>
                    <a:pt x="1415766" y="0"/>
                    <a:pt x="1790668" y="273461"/>
                    <a:pt x="1950809" y="663189"/>
                  </a:cubicBezTo>
                  <a:lnTo>
                    <a:pt x="1957628" y="685800"/>
                  </a:lnTo>
                  <a:lnTo>
                    <a:pt x="0" y="685800"/>
                  </a:lnTo>
                  <a:lnTo>
                    <a:pt x="6819" y="663189"/>
                  </a:lnTo>
                  <a:cubicBezTo>
                    <a:pt x="166961" y="273461"/>
                    <a:pt x="541863" y="0"/>
                    <a:pt x="9788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任意多边形 3"/>
            <p:cNvSpPr/>
            <p:nvPr/>
          </p:nvSpPr>
          <p:spPr>
            <a:xfrm>
              <a:off x="5044281" y="2921000"/>
              <a:ext cx="2103438" cy="711200"/>
            </a:xfrm>
            <a:custGeom>
              <a:avLst/>
              <a:gdLst>
                <a:gd name="connsiteX0" fmla="*/ 30985 w 2103438"/>
                <a:gd name="connsiteY0" fmla="*/ 0 h 711200"/>
                <a:gd name="connsiteX1" fmla="*/ 2072453 w 2103438"/>
                <a:gd name="connsiteY1" fmla="*/ 0 h 711200"/>
                <a:gd name="connsiteX2" fmla="*/ 2082071 w 2103438"/>
                <a:gd name="connsiteY2" fmla="*/ 31989 h 711200"/>
                <a:gd name="connsiteX3" fmla="*/ 2103438 w 2103438"/>
                <a:gd name="connsiteY3" fmla="*/ 250825 h 711200"/>
                <a:gd name="connsiteX4" fmla="*/ 2020789 w 2103438"/>
                <a:gd name="connsiteY4" fmla="*/ 673487 h 711200"/>
                <a:gd name="connsiteX5" fmla="*/ 2000962 w 2103438"/>
                <a:gd name="connsiteY5" fmla="*/ 711200 h 711200"/>
                <a:gd name="connsiteX6" fmla="*/ 102476 w 2103438"/>
                <a:gd name="connsiteY6" fmla="*/ 711200 h 711200"/>
                <a:gd name="connsiteX7" fmla="*/ 82650 w 2103438"/>
                <a:gd name="connsiteY7" fmla="*/ 673487 h 711200"/>
                <a:gd name="connsiteX8" fmla="*/ 0 w 2103438"/>
                <a:gd name="connsiteY8" fmla="*/ 250825 h 711200"/>
                <a:gd name="connsiteX9" fmla="*/ 21368 w 2103438"/>
                <a:gd name="connsiteY9" fmla="*/ 31989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03438" h="711200">
                  <a:moveTo>
                    <a:pt x="30985" y="0"/>
                  </a:moveTo>
                  <a:lnTo>
                    <a:pt x="2072453" y="0"/>
                  </a:lnTo>
                  <a:lnTo>
                    <a:pt x="2082071" y="31989"/>
                  </a:lnTo>
                  <a:cubicBezTo>
                    <a:pt x="2096081" y="102675"/>
                    <a:pt x="2103438" y="175863"/>
                    <a:pt x="2103438" y="250825"/>
                  </a:cubicBezTo>
                  <a:cubicBezTo>
                    <a:pt x="2103438" y="400750"/>
                    <a:pt x="2074009" y="543578"/>
                    <a:pt x="2020789" y="673487"/>
                  </a:cubicBezTo>
                  <a:lnTo>
                    <a:pt x="2000962" y="711200"/>
                  </a:lnTo>
                  <a:lnTo>
                    <a:pt x="102476" y="711200"/>
                  </a:lnTo>
                  <a:lnTo>
                    <a:pt x="82650" y="673487"/>
                  </a:lnTo>
                  <a:cubicBezTo>
                    <a:pt x="29430" y="543578"/>
                    <a:pt x="0" y="400750"/>
                    <a:pt x="0" y="250825"/>
                  </a:cubicBezTo>
                  <a:cubicBezTo>
                    <a:pt x="0" y="175863"/>
                    <a:pt x="7358" y="102675"/>
                    <a:pt x="21368" y="319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梯形 20"/>
            <p:cNvSpPr/>
            <p:nvPr/>
          </p:nvSpPr>
          <p:spPr>
            <a:xfrm flipV="1">
              <a:off x="5178425" y="3711573"/>
              <a:ext cx="1835150" cy="708026"/>
            </a:xfrm>
            <a:custGeom>
              <a:avLst/>
              <a:gdLst>
                <a:gd name="connsiteX0" fmla="*/ 0 w 1803400"/>
                <a:gd name="connsiteY0" fmla="*/ 701676 h 701676"/>
                <a:gd name="connsiteX1" fmla="*/ 175419 w 1803400"/>
                <a:gd name="connsiteY1" fmla="*/ 0 h 701676"/>
                <a:gd name="connsiteX2" fmla="*/ 1627981 w 1803400"/>
                <a:gd name="connsiteY2" fmla="*/ 0 h 701676"/>
                <a:gd name="connsiteX3" fmla="*/ 1803400 w 1803400"/>
                <a:gd name="connsiteY3" fmla="*/ 701676 h 701676"/>
                <a:gd name="connsiteX4" fmla="*/ 0 w 1803400"/>
                <a:gd name="connsiteY4" fmla="*/ 701676 h 701676"/>
                <a:gd name="connsiteX0-1" fmla="*/ 0 w 1803400"/>
                <a:gd name="connsiteY0-2" fmla="*/ 701676 h 701676"/>
                <a:gd name="connsiteX1-3" fmla="*/ 384969 w 1803400"/>
                <a:gd name="connsiteY1-4" fmla="*/ 0 h 701676"/>
                <a:gd name="connsiteX2-5" fmla="*/ 1627981 w 1803400"/>
                <a:gd name="connsiteY2-6" fmla="*/ 0 h 701676"/>
                <a:gd name="connsiteX3-7" fmla="*/ 1803400 w 1803400"/>
                <a:gd name="connsiteY3-8" fmla="*/ 701676 h 701676"/>
                <a:gd name="connsiteX4-9" fmla="*/ 0 w 1803400"/>
                <a:gd name="connsiteY4-10" fmla="*/ 701676 h 701676"/>
                <a:gd name="connsiteX0-11" fmla="*/ 0 w 1803400"/>
                <a:gd name="connsiteY0-12" fmla="*/ 701676 h 701676"/>
                <a:gd name="connsiteX1-13" fmla="*/ 384969 w 1803400"/>
                <a:gd name="connsiteY1-14" fmla="*/ 0 h 701676"/>
                <a:gd name="connsiteX2-15" fmla="*/ 1627981 w 1803400"/>
                <a:gd name="connsiteY2-16" fmla="*/ 0 h 701676"/>
                <a:gd name="connsiteX3-17" fmla="*/ 1803400 w 1803400"/>
                <a:gd name="connsiteY3-18" fmla="*/ 701676 h 701676"/>
                <a:gd name="connsiteX4-19" fmla="*/ 0 w 1803400"/>
                <a:gd name="connsiteY4-20" fmla="*/ 701676 h 701676"/>
                <a:gd name="connsiteX0-21" fmla="*/ 0 w 1803400"/>
                <a:gd name="connsiteY0-22" fmla="*/ 701676 h 701676"/>
                <a:gd name="connsiteX1-23" fmla="*/ 384969 w 1803400"/>
                <a:gd name="connsiteY1-24" fmla="*/ 0 h 701676"/>
                <a:gd name="connsiteX2-25" fmla="*/ 1627981 w 1803400"/>
                <a:gd name="connsiteY2-26" fmla="*/ 0 h 701676"/>
                <a:gd name="connsiteX3-27" fmla="*/ 1803400 w 1803400"/>
                <a:gd name="connsiteY3-28" fmla="*/ 701676 h 701676"/>
                <a:gd name="connsiteX4-29" fmla="*/ 0 w 1803400"/>
                <a:gd name="connsiteY4-30" fmla="*/ 701676 h 701676"/>
                <a:gd name="connsiteX0-31" fmla="*/ 0 w 1803400"/>
                <a:gd name="connsiteY0-32" fmla="*/ 701676 h 701676"/>
                <a:gd name="connsiteX1-33" fmla="*/ 384969 w 1803400"/>
                <a:gd name="connsiteY1-34" fmla="*/ 0 h 701676"/>
                <a:gd name="connsiteX2-35" fmla="*/ 1627981 w 1803400"/>
                <a:gd name="connsiteY2-36" fmla="*/ 0 h 701676"/>
                <a:gd name="connsiteX3-37" fmla="*/ 1803400 w 1803400"/>
                <a:gd name="connsiteY3-38" fmla="*/ 701676 h 701676"/>
                <a:gd name="connsiteX4-39" fmla="*/ 0 w 1803400"/>
                <a:gd name="connsiteY4-40" fmla="*/ 701676 h 701676"/>
                <a:gd name="connsiteX0-41" fmla="*/ 0 w 1803400"/>
                <a:gd name="connsiteY0-42" fmla="*/ 708026 h 708026"/>
                <a:gd name="connsiteX1-43" fmla="*/ 384969 w 1803400"/>
                <a:gd name="connsiteY1-44" fmla="*/ 6350 h 708026"/>
                <a:gd name="connsiteX2-45" fmla="*/ 1443831 w 1803400"/>
                <a:gd name="connsiteY2-46" fmla="*/ 0 h 708026"/>
                <a:gd name="connsiteX3-47" fmla="*/ 1803400 w 1803400"/>
                <a:gd name="connsiteY3-48" fmla="*/ 708026 h 708026"/>
                <a:gd name="connsiteX4-49" fmla="*/ 0 w 1803400"/>
                <a:gd name="connsiteY4-50" fmla="*/ 708026 h 708026"/>
                <a:gd name="connsiteX0-51" fmla="*/ 0 w 1803400"/>
                <a:gd name="connsiteY0-52" fmla="*/ 708026 h 708026"/>
                <a:gd name="connsiteX1-53" fmla="*/ 384969 w 1803400"/>
                <a:gd name="connsiteY1-54" fmla="*/ 6350 h 708026"/>
                <a:gd name="connsiteX2-55" fmla="*/ 1443831 w 1803400"/>
                <a:gd name="connsiteY2-56" fmla="*/ 0 h 708026"/>
                <a:gd name="connsiteX3-57" fmla="*/ 1803400 w 1803400"/>
                <a:gd name="connsiteY3-58" fmla="*/ 708026 h 708026"/>
                <a:gd name="connsiteX4-59" fmla="*/ 0 w 1803400"/>
                <a:gd name="connsiteY4-60" fmla="*/ 708026 h 708026"/>
                <a:gd name="connsiteX0-61" fmla="*/ 0 w 1803400"/>
                <a:gd name="connsiteY0-62" fmla="*/ 708026 h 708026"/>
                <a:gd name="connsiteX1-63" fmla="*/ 384969 w 1803400"/>
                <a:gd name="connsiteY1-64" fmla="*/ 6350 h 708026"/>
                <a:gd name="connsiteX2-65" fmla="*/ 1443831 w 1803400"/>
                <a:gd name="connsiteY2-66" fmla="*/ 0 h 708026"/>
                <a:gd name="connsiteX3-67" fmla="*/ 1803400 w 1803400"/>
                <a:gd name="connsiteY3-68" fmla="*/ 708026 h 708026"/>
                <a:gd name="connsiteX4-69" fmla="*/ 0 w 1803400"/>
                <a:gd name="connsiteY4-70" fmla="*/ 708026 h 708026"/>
                <a:gd name="connsiteX0-71" fmla="*/ 0 w 1835150"/>
                <a:gd name="connsiteY0-72" fmla="*/ 708026 h 708026"/>
                <a:gd name="connsiteX1-73" fmla="*/ 384969 w 1835150"/>
                <a:gd name="connsiteY1-74" fmla="*/ 6350 h 708026"/>
                <a:gd name="connsiteX2-75" fmla="*/ 1443831 w 1835150"/>
                <a:gd name="connsiteY2-76" fmla="*/ 0 h 708026"/>
                <a:gd name="connsiteX3-77" fmla="*/ 1835150 w 1835150"/>
                <a:gd name="connsiteY3-78" fmla="*/ 708026 h 708026"/>
                <a:gd name="connsiteX4-79" fmla="*/ 0 w 1835150"/>
                <a:gd name="connsiteY4-80" fmla="*/ 708026 h 7080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5150" h="708026">
                  <a:moveTo>
                    <a:pt x="0" y="708026"/>
                  </a:moveTo>
                  <a:cubicBezTo>
                    <a:pt x="160073" y="467784"/>
                    <a:pt x="377296" y="252942"/>
                    <a:pt x="384969" y="6350"/>
                  </a:cubicBezTo>
                  <a:lnTo>
                    <a:pt x="1443831" y="0"/>
                  </a:lnTo>
                  <a:cubicBezTo>
                    <a:pt x="1449387" y="191559"/>
                    <a:pt x="1670844" y="478367"/>
                    <a:pt x="1835150" y="708026"/>
                  </a:cubicBezTo>
                  <a:lnTo>
                    <a:pt x="0" y="70802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a:off x="5569744" y="4462463"/>
              <a:ext cx="1052512" cy="1395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5569744" y="4667250"/>
              <a:ext cx="1052512" cy="1395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圆角矩形 7"/>
            <p:cNvSpPr/>
            <p:nvPr/>
          </p:nvSpPr>
          <p:spPr>
            <a:xfrm>
              <a:off x="5569744" y="4864894"/>
              <a:ext cx="1052512" cy="139541"/>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5693569" y="5057775"/>
              <a:ext cx="804863" cy="324456"/>
            </a:xfrm>
            <a:custGeom>
              <a:avLst/>
              <a:gdLst>
                <a:gd name="connsiteX0" fmla="*/ 58777 w 804863"/>
                <a:gd name="connsiteY0" fmla="*/ 0 h 324456"/>
                <a:gd name="connsiteX1" fmla="*/ 746086 w 804863"/>
                <a:gd name="connsiteY1" fmla="*/ 0 h 324456"/>
                <a:gd name="connsiteX2" fmla="*/ 804863 w 804863"/>
                <a:gd name="connsiteY2" fmla="*/ 58777 h 324456"/>
                <a:gd name="connsiteX3" fmla="*/ 804862 w 804863"/>
                <a:gd name="connsiteY3" fmla="*/ 58777 h 324456"/>
                <a:gd name="connsiteX4" fmla="*/ 746085 w 804863"/>
                <a:gd name="connsiteY4" fmla="*/ 117554 h 324456"/>
                <a:gd name="connsiteX5" fmla="*/ 681293 w 804863"/>
                <a:gd name="connsiteY5" fmla="*/ 117554 h 324456"/>
                <a:gd name="connsiteX6" fmla="*/ 478631 w 804863"/>
                <a:gd name="connsiteY6" fmla="*/ 239867 h 324456"/>
                <a:gd name="connsiteX7" fmla="*/ 478631 w 804863"/>
                <a:gd name="connsiteY7" fmla="*/ 293946 h 324456"/>
                <a:gd name="connsiteX8" fmla="*/ 454235 w 804863"/>
                <a:gd name="connsiteY8" fmla="*/ 293946 h 324456"/>
                <a:gd name="connsiteX9" fmla="*/ 454235 w 804863"/>
                <a:gd name="connsiteY9" fmla="*/ 324456 h 324456"/>
                <a:gd name="connsiteX10" fmla="*/ 364914 w 804863"/>
                <a:gd name="connsiteY10" fmla="*/ 324456 h 324456"/>
                <a:gd name="connsiteX11" fmla="*/ 364914 w 804863"/>
                <a:gd name="connsiteY11" fmla="*/ 293946 h 324456"/>
                <a:gd name="connsiteX12" fmla="*/ 330994 w 804863"/>
                <a:gd name="connsiteY12" fmla="*/ 293946 h 324456"/>
                <a:gd name="connsiteX13" fmla="*/ 330994 w 804863"/>
                <a:gd name="connsiteY13" fmla="*/ 235744 h 324456"/>
                <a:gd name="connsiteX14" fmla="*/ 333685 w 804863"/>
                <a:gd name="connsiteY14" fmla="*/ 235744 h 324456"/>
                <a:gd name="connsiteX15" fmla="*/ 137852 w 804863"/>
                <a:gd name="connsiteY15" fmla="*/ 117553 h 324456"/>
                <a:gd name="connsiteX16" fmla="*/ 58777 w 804863"/>
                <a:gd name="connsiteY16" fmla="*/ 117553 h 324456"/>
                <a:gd name="connsiteX17" fmla="*/ 17215 w 804863"/>
                <a:gd name="connsiteY17" fmla="*/ 100338 h 324456"/>
                <a:gd name="connsiteX18" fmla="*/ 0 w 804863"/>
                <a:gd name="connsiteY18" fmla="*/ 58776 h 324456"/>
                <a:gd name="connsiteX19" fmla="*/ 17215 w 804863"/>
                <a:gd name="connsiteY19" fmla="*/ 17215 h 324456"/>
                <a:gd name="connsiteX20" fmla="*/ 58777 w 804863"/>
                <a:gd name="connsiteY20" fmla="*/ 0 h 324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4863" h="324456">
                  <a:moveTo>
                    <a:pt x="58777" y="0"/>
                  </a:moveTo>
                  <a:lnTo>
                    <a:pt x="746086" y="0"/>
                  </a:lnTo>
                  <a:cubicBezTo>
                    <a:pt x="778548" y="0"/>
                    <a:pt x="804863" y="26315"/>
                    <a:pt x="804863" y="58777"/>
                  </a:cubicBezTo>
                  <a:lnTo>
                    <a:pt x="804862" y="58777"/>
                  </a:lnTo>
                  <a:cubicBezTo>
                    <a:pt x="804862" y="91239"/>
                    <a:pt x="778547" y="117554"/>
                    <a:pt x="746085" y="117554"/>
                  </a:cubicBezTo>
                  <a:lnTo>
                    <a:pt x="681293" y="117554"/>
                  </a:lnTo>
                  <a:lnTo>
                    <a:pt x="478631" y="239867"/>
                  </a:lnTo>
                  <a:lnTo>
                    <a:pt x="478631" y="293946"/>
                  </a:lnTo>
                  <a:lnTo>
                    <a:pt x="454235" y="293946"/>
                  </a:lnTo>
                  <a:lnTo>
                    <a:pt x="454235" y="324456"/>
                  </a:lnTo>
                  <a:lnTo>
                    <a:pt x="364914" y="324456"/>
                  </a:lnTo>
                  <a:lnTo>
                    <a:pt x="364914" y="293946"/>
                  </a:lnTo>
                  <a:lnTo>
                    <a:pt x="330994" y="293946"/>
                  </a:lnTo>
                  <a:lnTo>
                    <a:pt x="330994" y="235744"/>
                  </a:lnTo>
                  <a:lnTo>
                    <a:pt x="333685" y="235744"/>
                  </a:lnTo>
                  <a:lnTo>
                    <a:pt x="137852" y="117553"/>
                  </a:lnTo>
                  <a:lnTo>
                    <a:pt x="58777" y="117553"/>
                  </a:lnTo>
                  <a:cubicBezTo>
                    <a:pt x="42546" y="117553"/>
                    <a:pt x="27852" y="110974"/>
                    <a:pt x="17215" y="100338"/>
                  </a:cubicBezTo>
                  <a:lnTo>
                    <a:pt x="0" y="58776"/>
                  </a:lnTo>
                  <a:lnTo>
                    <a:pt x="17215" y="17215"/>
                  </a:lnTo>
                  <a:cubicBezTo>
                    <a:pt x="27852" y="6579"/>
                    <a:pt x="42546" y="0"/>
                    <a:pt x="5877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椭圆 9"/>
          <p:cNvSpPr/>
          <p:nvPr/>
        </p:nvSpPr>
        <p:spPr>
          <a:xfrm>
            <a:off x="3172889" y="4880620"/>
            <a:ext cx="2813702" cy="354839"/>
          </a:xfrm>
          <a:prstGeom prst="ellipse">
            <a:avLst/>
          </a:prstGeom>
          <a:gradFill flip="none" rotWithShape="1">
            <a:gsLst>
              <a:gs pos="0">
                <a:schemeClr val="tx1">
                  <a:lumMod val="100000"/>
                  <a:alpha val="36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11" name="组合 25"/>
          <p:cNvGrpSpPr/>
          <p:nvPr/>
        </p:nvGrpSpPr>
        <p:grpSpPr>
          <a:xfrm>
            <a:off x="3531873" y="1559453"/>
            <a:ext cx="534064" cy="533870"/>
            <a:chOff x="4708550" y="1685961"/>
            <a:chExt cx="711992" cy="711991"/>
          </a:xfrm>
        </p:grpSpPr>
        <p:sp>
          <p:nvSpPr>
            <p:cNvPr id="15" name="椭圆 14"/>
            <p:cNvSpPr/>
            <p:nvPr/>
          </p:nvSpPr>
          <p:spPr>
            <a:xfrm>
              <a:off x="4708550"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8"/>
            <p:cNvGrpSpPr>
              <a:grpSpLocks noChangeAspect="1"/>
            </p:cNvGrpSpPr>
            <p:nvPr/>
          </p:nvGrpSpPr>
          <p:grpSpPr bwMode="auto">
            <a:xfrm>
              <a:off x="4877941" y="1831694"/>
              <a:ext cx="371637" cy="407212"/>
              <a:chOff x="3437" y="2282"/>
              <a:chExt cx="679" cy="744"/>
            </a:xfrm>
            <a:solidFill>
              <a:srgbClr val="FFA521"/>
            </a:solidFill>
          </p:grpSpPr>
          <p:sp>
            <p:nvSpPr>
              <p:cNvPr id="49"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3" name="组合 23"/>
          <p:cNvGrpSpPr/>
          <p:nvPr/>
        </p:nvGrpSpPr>
        <p:grpSpPr>
          <a:xfrm>
            <a:off x="2960262" y="2130857"/>
            <a:ext cx="534064" cy="533870"/>
            <a:chOff x="3946502" y="2448009"/>
            <a:chExt cx="711992" cy="711991"/>
          </a:xfrm>
        </p:grpSpPr>
        <p:sp>
          <p:nvSpPr>
            <p:cNvPr id="14" name="椭圆 13"/>
            <p:cNvSpPr/>
            <p:nvPr/>
          </p:nvSpPr>
          <p:spPr>
            <a:xfrm>
              <a:off x="3946502"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4" name="Group 13"/>
            <p:cNvGrpSpPr>
              <a:grpSpLocks noChangeAspect="1"/>
            </p:cNvGrpSpPr>
            <p:nvPr/>
          </p:nvGrpSpPr>
          <p:grpSpPr bwMode="auto">
            <a:xfrm>
              <a:off x="4102660" y="2593697"/>
              <a:ext cx="407527" cy="412338"/>
              <a:chOff x="2426" y="2781"/>
              <a:chExt cx="593" cy="600"/>
            </a:xfrm>
            <a:solidFill>
              <a:srgbClr val="0192A1"/>
            </a:solidFill>
          </p:grpSpPr>
          <p:sp>
            <p:nvSpPr>
              <p:cNvPr id="5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6" name="组合 22"/>
          <p:cNvGrpSpPr/>
          <p:nvPr/>
        </p:nvGrpSpPr>
        <p:grpSpPr>
          <a:xfrm>
            <a:off x="2751037" y="2911411"/>
            <a:ext cx="534064" cy="533870"/>
            <a:chOff x="3667572" y="3488988"/>
            <a:chExt cx="711992" cy="711991"/>
          </a:xfrm>
        </p:grpSpPr>
        <p:sp>
          <p:nvSpPr>
            <p:cNvPr id="13" name="椭圆 12"/>
            <p:cNvSpPr/>
            <p:nvPr/>
          </p:nvSpPr>
          <p:spPr>
            <a:xfrm>
              <a:off x="3667572"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Group 18"/>
            <p:cNvGrpSpPr>
              <a:grpSpLocks noChangeAspect="1"/>
            </p:cNvGrpSpPr>
            <p:nvPr/>
          </p:nvGrpSpPr>
          <p:grpSpPr bwMode="auto">
            <a:xfrm>
              <a:off x="3805509" y="3636419"/>
              <a:ext cx="423334" cy="394469"/>
              <a:chOff x="3802" y="2858"/>
              <a:chExt cx="616" cy="574"/>
            </a:xfrm>
            <a:solidFill>
              <a:srgbClr val="E24C4C"/>
            </a:solidFill>
          </p:grpSpPr>
          <p:sp>
            <p:nvSpPr>
              <p:cNvPr id="55" name="Rectangle 19"/>
              <p:cNvSpPr>
                <a:spLocks noChangeArrowheads="1"/>
              </p:cNvSpPr>
              <p:nvPr/>
            </p:nvSpPr>
            <p:spPr bwMode="auto">
              <a:xfrm>
                <a:off x="3802" y="3205"/>
                <a:ext cx="129" cy="22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Rectangle 20"/>
              <p:cNvSpPr>
                <a:spLocks noChangeArrowheads="1"/>
              </p:cNvSpPr>
              <p:nvPr/>
            </p:nvSpPr>
            <p:spPr bwMode="auto">
              <a:xfrm>
                <a:off x="3964" y="3174"/>
                <a:ext cx="129" cy="258"/>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Rectangle 21"/>
              <p:cNvSpPr>
                <a:spLocks noChangeArrowheads="1"/>
              </p:cNvSpPr>
              <p:nvPr/>
            </p:nvSpPr>
            <p:spPr bwMode="auto">
              <a:xfrm>
                <a:off x="4129" y="3131"/>
                <a:ext cx="129" cy="301"/>
              </a:xfrm>
              <a:prstGeom prst="rect">
                <a:avLst/>
              </a:prstGeom>
              <a:solidFill>
                <a:schemeClr val="accent4"/>
              </a:solidFill>
              <a:ln w="9525">
                <a:noFill/>
                <a:miter lim="800000"/>
              </a:ln>
            </p:spPr>
            <p:txBody>
              <a:bodyPr vert="horz" wrap="square" lIns="91440" tIns="45720" rIns="91440" bIns="45720" numCol="1" anchor="t" anchorCtr="0" compatLnSpc="1"/>
              <a:lstStyle/>
              <a:p>
                <a:endParaRPr lang="zh-CN" altLang="en-US">
                  <a:solidFill>
                    <a:prstClr val="black"/>
                  </a:solidFill>
                </a:endParaRPr>
              </a:p>
            </p:txBody>
          </p:sp>
          <p:sp>
            <p:nvSpPr>
              <p:cNvPr id="58" name="Rectangle 22"/>
              <p:cNvSpPr>
                <a:spLocks noChangeArrowheads="1"/>
              </p:cNvSpPr>
              <p:nvPr/>
            </p:nvSpPr>
            <p:spPr bwMode="auto">
              <a:xfrm>
                <a:off x="4289" y="3078"/>
                <a:ext cx="129" cy="35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9" name="组合 20"/>
          <p:cNvGrpSpPr/>
          <p:nvPr/>
        </p:nvGrpSpPr>
        <p:grpSpPr>
          <a:xfrm>
            <a:off x="2960262" y="3691963"/>
            <a:ext cx="534064" cy="533870"/>
            <a:chOff x="3946502" y="4529966"/>
            <a:chExt cx="711992" cy="711991"/>
          </a:xfrm>
        </p:grpSpPr>
        <p:sp>
          <p:nvSpPr>
            <p:cNvPr id="12" name="椭圆 11"/>
            <p:cNvSpPr/>
            <p:nvPr/>
          </p:nvSpPr>
          <p:spPr>
            <a:xfrm>
              <a:off x="3946502"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0" name="Group 26"/>
            <p:cNvGrpSpPr>
              <a:grpSpLocks noChangeAspect="1"/>
            </p:cNvGrpSpPr>
            <p:nvPr/>
          </p:nvGrpSpPr>
          <p:grpSpPr bwMode="auto">
            <a:xfrm>
              <a:off x="4054699" y="4762512"/>
              <a:ext cx="498020" cy="246897"/>
              <a:chOff x="5676" y="2597"/>
              <a:chExt cx="1061" cy="526"/>
            </a:xfrm>
            <a:solidFill>
              <a:srgbClr val="593268"/>
            </a:solidFill>
          </p:grpSpPr>
          <p:sp>
            <p:nvSpPr>
              <p:cNvPr id="61"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2" name="组合 32"/>
          <p:cNvGrpSpPr/>
          <p:nvPr/>
        </p:nvGrpSpPr>
        <p:grpSpPr>
          <a:xfrm>
            <a:off x="5665155" y="3691963"/>
            <a:ext cx="534064" cy="533870"/>
            <a:chOff x="7552557" y="4529966"/>
            <a:chExt cx="711992" cy="711991"/>
          </a:xfrm>
        </p:grpSpPr>
        <p:sp>
          <p:nvSpPr>
            <p:cNvPr id="20" name="椭圆 19"/>
            <p:cNvSpPr/>
            <p:nvPr/>
          </p:nvSpPr>
          <p:spPr>
            <a:xfrm>
              <a:off x="7552557" y="4529966"/>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Freeform 108"/>
            <p:cNvSpPr>
              <a:spLocks noEditPoints="1"/>
            </p:cNvSpPr>
            <p:nvPr/>
          </p:nvSpPr>
          <p:spPr bwMode="auto">
            <a:xfrm>
              <a:off x="7699557" y="4683790"/>
              <a:ext cx="413176" cy="41466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1"/>
          <p:cNvGrpSpPr/>
          <p:nvPr/>
        </p:nvGrpSpPr>
        <p:grpSpPr>
          <a:xfrm>
            <a:off x="5874379" y="2911411"/>
            <a:ext cx="534064" cy="533870"/>
            <a:chOff x="7831486" y="3488988"/>
            <a:chExt cx="711992" cy="711991"/>
          </a:xfrm>
        </p:grpSpPr>
        <p:sp>
          <p:nvSpPr>
            <p:cNvPr id="19" name="椭圆 18"/>
            <p:cNvSpPr/>
            <p:nvPr/>
          </p:nvSpPr>
          <p:spPr>
            <a:xfrm>
              <a:off x="7831486" y="3488988"/>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5" name="组合 76"/>
            <p:cNvGrpSpPr/>
            <p:nvPr/>
          </p:nvGrpSpPr>
          <p:grpSpPr>
            <a:xfrm>
              <a:off x="8020980" y="3675428"/>
              <a:ext cx="351779" cy="382818"/>
              <a:chOff x="4873626" y="1965325"/>
              <a:chExt cx="269876" cy="293688"/>
            </a:xfrm>
            <a:solidFill>
              <a:srgbClr val="E87071"/>
            </a:solidFill>
          </p:grpSpPr>
          <p:sp>
            <p:nvSpPr>
              <p:cNvPr id="78"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6" name="组合 26"/>
          <p:cNvGrpSpPr/>
          <p:nvPr/>
        </p:nvGrpSpPr>
        <p:grpSpPr>
          <a:xfrm>
            <a:off x="4312708" y="1350304"/>
            <a:ext cx="534064" cy="533870"/>
            <a:chOff x="5749529" y="1407031"/>
            <a:chExt cx="711992" cy="711991"/>
          </a:xfrm>
        </p:grpSpPr>
        <p:sp>
          <p:nvSpPr>
            <p:cNvPr id="16" name="椭圆 15"/>
            <p:cNvSpPr/>
            <p:nvPr/>
          </p:nvSpPr>
          <p:spPr>
            <a:xfrm>
              <a:off x="5749529" y="140703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Group 41"/>
            <p:cNvGrpSpPr>
              <a:grpSpLocks noChangeAspect="1"/>
            </p:cNvGrpSpPr>
            <p:nvPr/>
          </p:nvGrpSpPr>
          <p:grpSpPr bwMode="auto">
            <a:xfrm>
              <a:off x="5972748" y="1557297"/>
              <a:ext cx="318993" cy="390492"/>
              <a:chOff x="3783" y="2089"/>
              <a:chExt cx="116" cy="142"/>
            </a:xfrm>
            <a:solidFill>
              <a:schemeClr val="tx1">
                <a:lumMod val="50000"/>
                <a:lumOff val="50000"/>
              </a:schemeClr>
            </a:solidFill>
            <a:effectLst/>
          </p:grpSpPr>
          <p:sp>
            <p:nvSpPr>
              <p:cNvPr id="83"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4"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5"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6"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7"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8"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89"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sp>
            <p:nvSpPr>
              <p:cNvPr id="90"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1ACBE"/>
                  </a:solidFill>
                </a:endParaRPr>
              </a:p>
            </p:txBody>
          </p:sp>
        </p:grpSp>
      </p:grpSp>
      <p:grpSp>
        <p:nvGrpSpPr>
          <p:cNvPr id="39" name="组合 28"/>
          <p:cNvGrpSpPr/>
          <p:nvPr/>
        </p:nvGrpSpPr>
        <p:grpSpPr>
          <a:xfrm>
            <a:off x="5093544" y="1559453"/>
            <a:ext cx="534064" cy="533870"/>
            <a:chOff x="6790508" y="1685961"/>
            <a:chExt cx="711992" cy="711991"/>
          </a:xfrm>
        </p:grpSpPr>
        <p:sp>
          <p:nvSpPr>
            <p:cNvPr id="17" name="椭圆 16"/>
            <p:cNvSpPr/>
            <p:nvPr/>
          </p:nvSpPr>
          <p:spPr>
            <a:xfrm>
              <a:off x="6790508" y="1685961"/>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1" name="Group 52"/>
            <p:cNvGrpSpPr>
              <a:grpSpLocks noChangeAspect="1"/>
            </p:cNvGrpSpPr>
            <p:nvPr/>
          </p:nvGrpSpPr>
          <p:grpSpPr bwMode="auto">
            <a:xfrm>
              <a:off x="6965905" y="1845076"/>
              <a:ext cx="404752" cy="401262"/>
              <a:chOff x="3783" y="2102"/>
              <a:chExt cx="116" cy="115"/>
            </a:xfrm>
            <a:solidFill>
              <a:srgbClr val="FFB850"/>
            </a:solidFill>
            <a:effectLst/>
          </p:grpSpPr>
          <p:sp>
            <p:nvSpPr>
              <p:cNvPr id="92"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2" name="组合 29"/>
          <p:cNvGrpSpPr/>
          <p:nvPr/>
        </p:nvGrpSpPr>
        <p:grpSpPr>
          <a:xfrm>
            <a:off x="5665155" y="2130857"/>
            <a:ext cx="534064" cy="533870"/>
            <a:chOff x="7552557" y="2448009"/>
            <a:chExt cx="711992" cy="711991"/>
          </a:xfrm>
        </p:grpSpPr>
        <p:sp>
          <p:nvSpPr>
            <p:cNvPr id="18" name="椭圆 17"/>
            <p:cNvSpPr/>
            <p:nvPr/>
          </p:nvSpPr>
          <p:spPr>
            <a:xfrm>
              <a:off x="7552557" y="2448009"/>
              <a:ext cx="711992" cy="711991"/>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Group 62"/>
            <p:cNvGrpSpPr>
              <a:grpSpLocks noChangeAspect="1"/>
            </p:cNvGrpSpPr>
            <p:nvPr/>
          </p:nvGrpSpPr>
          <p:grpSpPr bwMode="auto">
            <a:xfrm>
              <a:off x="7718422" y="2676372"/>
              <a:ext cx="392378" cy="313294"/>
              <a:chOff x="3775" y="2110"/>
              <a:chExt cx="129" cy="103"/>
            </a:xfrm>
            <a:solidFill>
              <a:srgbClr val="01ACBE"/>
            </a:solidFill>
            <a:effectLst/>
          </p:grpSpPr>
          <p:sp>
            <p:nvSpPr>
              <p:cNvPr id="100"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5" name="组合 34"/>
          <p:cNvGrpSpPr/>
          <p:nvPr/>
        </p:nvGrpSpPr>
        <p:grpSpPr>
          <a:xfrm>
            <a:off x="1864269" y="1517188"/>
            <a:ext cx="1465432" cy="602117"/>
            <a:chOff x="2485367" y="1629594"/>
            <a:chExt cx="1953655" cy="803008"/>
          </a:xfrm>
        </p:grpSpPr>
        <p:sp>
          <p:nvSpPr>
            <p:cNvPr id="37" name="文本框 64"/>
            <p:cNvSpPr txBox="1"/>
            <p:nvPr/>
          </p:nvSpPr>
          <p:spPr>
            <a:xfrm>
              <a:off x="2713971" y="1629594"/>
              <a:ext cx="1725051" cy="369417"/>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3" name="文本框 129"/>
            <p:cNvSpPr txBox="1"/>
            <p:nvPr/>
          </p:nvSpPr>
          <p:spPr>
            <a:xfrm>
              <a:off x="2485367" y="1915419"/>
              <a:ext cx="1905543" cy="517183"/>
            </a:xfrm>
            <a:prstGeom prst="rect">
              <a:avLst/>
            </a:prstGeom>
            <a:noFill/>
          </p:spPr>
          <p:txBody>
            <a:bodyPr wrap="square" rtlCol="0">
              <a:spAutoFit/>
            </a:bodyPr>
            <a:lstStyle/>
            <a:p>
              <a:pPr algn="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47" name="组合 35"/>
          <p:cNvGrpSpPr/>
          <p:nvPr/>
        </p:nvGrpSpPr>
        <p:grpSpPr>
          <a:xfrm>
            <a:off x="1319473" y="2111115"/>
            <a:ext cx="1470097" cy="614617"/>
            <a:chOff x="1759068" y="2421682"/>
            <a:chExt cx="1959874" cy="819680"/>
          </a:xfrm>
        </p:grpSpPr>
        <p:sp>
          <p:nvSpPr>
            <p:cNvPr id="40" name="文本框 67"/>
            <p:cNvSpPr txBox="1"/>
            <p:nvPr/>
          </p:nvSpPr>
          <p:spPr>
            <a:xfrm>
              <a:off x="1993889" y="2421682"/>
              <a:ext cx="1725053"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4" name="文本框 129"/>
            <p:cNvSpPr txBox="1"/>
            <p:nvPr/>
          </p:nvSpPr>
          <p:spPr>
            <a:xfrm>
              <a:off x="1759068" y="2724178"/>
              <a:ext cx="1905542" cy="517184"/>
            </a:xfrm>
            <a:prstGeom prst="rect">
              <a:avLst/>
            </a:prstGeom>
            <a:noFill/>
          </p:spPr>
          <p:txBody>
            <a:bodyPr wrap="square" rtlCol="0">
              <a:spAutoFit/>
            </a:bodyPr>
            <a:lstStyle/>
            <a:p>
              <a:pPr algn="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48" name="组合 37"/>
          <p:cNvGrpSpPr/>
          <p:nvPr/>
        </p:nvGrpSpPr>
        <p:grpSpPr>
          <a:xfrm>
            <a:off x="1171534" y="2930718"/>
            <a:ext cx="1455997" cy="611263"/>
            <a:chOff x="1561842" y="3514737"/>
            <a:chExt cx="1941076" cy="815207"/>
          </a:xfrm>
        </p:grpSpPr>
        <p:sp>
          <p:nvSpPr>
            <p:cNvPr id="43" name="文本框 70"/>
            <p:cNvSpPr txBox="1"/>
            <p:nvPr/>
          </p:nvSpPr>
          <p:spPr>
            <a:xfrm>
              <a:off x="1777866" y="3514737"/>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5" name="文本框 129"/>
            <p:cNvSpPr txBox="1"/>
            <p:nvPr/>
          </p:nvSpPr>
          <p:spPr>
            <a:xfrm>
              <a:off x="1561842" y="3812760"/>
              <a:ext cx="1905542" cy="517184"/>
            </a:xfrm>
            <a:prstGeom prst="rect">
              <a:avLst/>
            </a:prstGeom>
            <a:noFill/>
          </p:spPr>
          <p:txBody>
            <a:bodyPr wrap="square" rtlCol="0">
              <a:spAutoFit/>
            </a:bodyPr>
            <a:lstStyle/>
            <a:p>
              <a:pPr algn="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51" name="组合 38"/>
          <p:cNvGrpSpPr/>
          <p:nvPr/>
        </p:nvGrpSpPr>
        <p:grpSpPr>
          <a:xfrm>
            <a:off x="1360227" y="3608196"/>
            <a:ext cx="1429343" cy="625829"/>
            <a:chOff x="1813400" y="4418251"/>
            <a:chExt cx="1905542" cy="834632"/>
          </a:xfrm>
        </p:grpSpPr>
        <p:sp>
          <p:nvSpPr>
            <p:cNvPr id="46" name="文本框 73"/>
            <p:cNvSpPr txBox="1"/>
            <p:nvPr/>
          </p:nvSpPr>
          <p:spPr>
            <a:xfrm>
              <a:off x="1993890" y="4418251"/>
              <a:ext cx="1725052" cy="369418"/>
            </a:xfrm>
            <a:prstGeom prst="rect">
              <a:avLst/>
            </a:prstGeom>
            <a:noFill/>
          </p:spPr>
          <p:txBody>
            <a:bodyPr wrap="square" rtlCol="0">
              <a:spAutoFit/>
            </a:bodyPr>
            <a:lstStyle/>
            <a:p>
              <a:pPr algn="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6" name="文本框 129"/>
            <p:cNvSpPr txBox="1"/>
            <p:nvPr/>
          </p:nvSpPr>
          <p:spPr>
            <a:xfrm>
              <a:off x="1813400" y="4735699"/>
              <a:ext cx="1905542" cy="517184"/>
            </a:xfrm>
            <a:prstGeom prst="rect">
              <a:avLst/>
            </a:prstGeom>
            <a:noFill/>
          </p:spPr>
          <p:txBody>
            <a:bodyPr wrap="square" rtlCol="0">
              <a:spAutoFit/>
            </a:bodyPr>
            <a:lstStyle/>
            <a:p>
              <a:pPr algn="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54" name="组合 46"/>
          <p:cNvGrpSpPr/>
          <p:nvPr/>
        </p:nvGrpSpPr>
        <p:grpSpPr>
          <a:xfrm>
            <a:off x="3855699" y="755182"/>
            <a:ext cx="1429343" cy="641655"/>
            <a:chOff x="5140263" y="613351"/>
            <a:chExt cx="1905542" cy="855737"/>
          </a:xfrm>
        </p:grpSpPr>
        <p:sp>
          <p:nvSpPr>
            <p:cNvPr id="34" name="文本框 61"/>
            <p:cNvSpPr txBox="1"/>
            <p:nvPr/>
          </p:nvSpPr>
          <p:spPr>
            <a:xfrm>
              <a:off x="5229793" y="613351"/>
              <a:ext cx="1725052" cy="369417"/>
            </a:xfrm>
            <a:prstGeom prst="rect">
              <a:avLst/>
            </a:prstGeom>
            <a:noFill/>
          </p:spPr>
          <p:txBody>
            <a:bodyPr wrap="square" rtlCol="0">
              <a:spAutoFit/>
            </a:bodyPr>
            <a:lstStyle/>
            <a:p>
              <a:pPr algn="ctr"/>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7" name="文本框 129"/>
            <p:cNvSpPr txBox="1"/>
            <p:nvPr/>
          </p:nvSpPr>
          <p:spPr>
            <a:xfrm>
              <a:off x="5140263" y="951905"/>
              <a:ext cx="1905542" cy="517183"/>
            </a:xfrm>
            <a:prstGeom prst="rect">
              <a:avLst/>
            </a:prstGeom>
            <a:noFill/>
          </p:spPr>
          <p:txBody>
            <a:bodyPr wrap="square" rtlCol="0">
              <a:spAutoFit/>
            </a:bodyPr>
            <a:lstStyle/>
            <a:p>
              <a:pPr algn="ct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60" name="组合 44"/>
          <p:cNvGrpSpPr/>
          <p:nvPr/>
        </p:nvGrpSpPr>
        <p:grpSpPr>
          <a:xfrm>
            <a:off x="5868313" y="1523181"/>
            <a:ext cx="1440806" cy="582829"/>
            <a:chOff x="7823398" y="1637586"/>
            <a:chExt cx="1920825" cy="777286"/>
          </a:xfrm>
        </p:grpSpPr>
        <p:sp>
          <p:nvSpPr>
            <p:cNvPr id="31" name="文本框 58"/>
            <p:cNvSpPr txBox="1"/>
            <p:nvPr/>
          </p:nvSpPr>
          <p:spPr>
            <a:xfrm>
              <a:off x="7823398" y="1637586"/>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8" name="文本框 129"/>
            <p:cNvSpPr txBox="1"/>
            <p:nvPr/>
          </p:nvSpPr>
          <p:spPr>
            <a:xfrm>
              <a:off x="7838681" y="1897688"/>
              <a:ext cx="1905542" cy="517184"/>
            </a:xfrm>
            <a:prstGeom prst="rect">
              <a:avLst/>
            </a:prstGeom>
            <a:noFill/>
          </p:spPr>
          <p:txBody>
            <a:bodyPr wrap="square" rtlCol="0">
              <a:spAutoFit/>
            </a:bodyPr>
            <a:lstStyle/>
            <a:p>
              <a:pP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77" name="组合 43"/>
          <p:cNvGrpSpPr/>
          <p:nvPr/>
        </p:nvGrpSpPr>
        <p:grpSpPr>
          <a:xfrm>
            <a:off x="6354430" y="2111115"/>
            <a:ext cx="1449023" cy="630392"/>
            <a:chOff x="8471470" y="2421682"/>
            <a:chExt cx="1931780" cy="840718"/>
          </a:xfrm>
        </p:grpSpPr>
        <p:sp>
          <p:nvSpPr>
            <p:cNvPr id="28" name="文本框 55"/>
            <p:cNvSpPr txBox="1"/>
            <p:nvPr/>
          </p:nvSpPr>
          <p:spPr>
            <a:xfrm>
              <a:off x="8471470" y="2421682"/>
              <a:ext cx="1725052" cy="369418"/>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09" name="文本框 129"/>
            <p:cNvSpPr txBox="1"/>
            <p:nvPr/>
          </p:nvSpPr>
          <p:spPr>
            <a:xfrm>
              <a:off x="8497708" y="2745216"/>
              <a:ext cx="1905542" cy="517184"/>
            </a:xfrm>
            <a:prstGeom prst="rect">
              <a:avLst/>
            </a:prstGeom>
            <a:noFill/>
          </p:spPr>
          <p:txBody>
            <a:bodyPr wrap="square" rtlCol="0">
              <a:spAutoFit/>
            </a:bodyPr>
            <a:lstStyle/>
            <a:p>
              <a:pP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82" name="组合 41"/>
          <p:cNvGrpSpPr/>
          <p:nvPr/>
        </p:nvGrpSpPr>
        <p:grpSpPr>
          <a:xfrm>
            <a:off x="6516469" y="2911064"/>
            <a:ext cx="1455997" cy="606896"/>
            <a:chOff x="8687494" y="3488523"/>
            <a:chExt cx="1941076" cy="809381"/>
          </a:xfrm>
        </p:grpSpPr>
        <p:sp>
          <p:nvSpPr>
            <p:cNvPr id="25" name="文本框 52"/>
            <p:cNvSpPr txBox="1"/>
            <p:nvPr/>
          </p:nvSpPr>
          <p:spPr>
            <a:xfrm>
              <a:off x="8687494" y="3488523"/>
              <a:ext cx="1725052" cy="369417"/>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10" name="文本框 129"/>
            <p:cNvSpPr txBox="1"/>
            <p:nvPr/>
          </p:nvSpPr>
          <p:spPr>
            <a:xfrm>
              <a:off x="8723028" y="3780721"/>
              <a:ext cx="1905542" cy="517183"/>
            </a:xfrm>
            <a:prstGeom prst="rect">
              <a:avLst/>
            </a:prstGeom>
            <a:noFill/>
          </p:spPr>
          <p:txBody>
            <a:bodyPr wrap="square" rtlCol="0">
              <a:spAutoFit/>
            </a:bodyPr>
            <a:lstStyle/>
            <a:p>
              <a:pP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91" name="组合 40"/>
          <p:cNvGrpSpPr/>
          <p:nvPr/>
        </p:nvGrpSpPr>
        <p:grpSpPr>
          <a:xfrm>
            <a:off x="6354430" y="3624179"/>
            <a:ext cx="1451285" cy="634313"/>
            <a:chOff x="8471470" y="4439566"/>
            <a:chExt cx="1934794" cy="845946"/>
          </a:xfrm>
        </p:grpSpPr>
        <p:sp>
          <p:nvSpPr>
            <p:cNvPr id="22" name="文本框 49"/>
            <p:cNvSpPr txBox="1"/>
            <p:nvPr/>
          </p:nvSpPr>
          <p:spPr>
            <a:xfrm>
              <a:off x="8471470" y="4439566"/>
              <a:ext cx="1725052" cy="369417"/>
            </a:xfrm>
            <a:prstGeom prst="rect">
              <a:avLst/>
            </a:prstGeom>
            <a:noFill/>
          </p:spPr>
          <p:txBody>
            <a:bodyPr wrap="square" rtlCol="0">
              <a:spAutoFit/>
            </a:bodyPr>
            <a:lstStyle/>
            <a:p>
              <a:r>
                <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rPr>
                <a:t>在此添加标题</a:t>
              </a:r>
              <a:endParaRPr lang="zh-CN" altLang="en-US" sz="1200" dirty="0">
                <a:solidFill>
                  <a:prstClr val="black">
                    <a:lumMod val="50000"/>
                    <a:lumOff val="50000"/>
                  </a:prstClr>
                </a:solidFill>
                <a:latin typeface="时尚中黑简体" panose="01010104010101010101" pitchFamily="2" charset="-122"/>
                <a:ea typeface="时尚中黑简体" panose="01010104010101010101" pitchFamily="2" charset="-122"/>
              </a:endParaRPr>
            </a:p>
          </p:txBody>
        </p:sp>
        <p:sp>
          <p:nvSpPr>
            <p:cNvPr id="111" name="文本框 129"/>
            <p:cNvSpPr txBox="1"/>
            <p:nvPr/>
          </p:nvSpPr>
          <p:spPr>
            <a:xfrm>
              <a:off x="8500722" y="4768329"/>
              <a:ext cx="1905542" cy="517183"/>
            </a:xfrm>
            <a:prstGeom prst="rect">
              <a:avLst/>
            </a:prstGeom>
            <a:noFill/>
          </p:spPr>
          <p:txBody>
            <a:bodyPr wrap="square" rtlCol="0">
              <a:spAutoFit/>
            </a:bodyPr>
            <a:lstStyle/>
            <a:p>
              <a:pPr>
                <a:lnSpc>
                  <a:spcPct val="12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50"/>
                                        <p:tgtEl>
                                          <p:spTgt spid="29"/>
                                        </p:tgtEl>
                                      </p:cBhvr>
                                    </p:animEffect>
                                  </p:childTnLst>
                                </p:cTn>
                              </p:par>
                              <p:par>
                                <p:cTn id="18" presetID="42" presetClass="path" presetSubtype="0" accel="50000" decel="50000" fill="hold" nodeType="withEffect">
                                  <p:stCondLst>
                                    <p:cond delay="0"/>
                                  </p:stCondLst>
                                  <p:childTnLst>
                                    <p:animMotion origin="layout" path="M 0.14818 -0.25209 L -2.91667E-6 4.81481E-6 " pathEditMode="relative" rAng="0" ptsTypes="AA">
                                      <p:cBhvr>
                                        <p:cTn id="19" dur="750" fill="hold"/>
                                        <p:tgtEl>
                                          <p:spTgt spid="29"/>
                                        </p:tgtEl>
                                        <p:attrNameLst>
                                          <p:attrName>ppt_x</p:attrName>
                                          <p:attrName>ppt_y</p:attrName>
                                        </p:attrNameLst>
                                      </p:cBhvr>
                                      <p:rCtr x="-7409" y="12593"/>
                                    </p:animMotion>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750"/>
                                        <p:tgtEl>
                                          <p:spTgt spid="26"/>
                                        </p:tgtEl>
                                      </p:cBhvr>
                                    </p:animEffect>
                                  </p:childTnLst>
                                </p:cTn>
                              </p:par>
                              <p:par>
                                <p:cTn id="23" presetID="42" presetClass="path" presetSubtype="0" accel="50000" decel="50000" fill="hold" nodeType="withEffect">
                                  <p:stCondLst>
                                    <p:cond delay="0"/>
                                  </p:stCondLst>
                                  <p:childTnLst>
                                    <p:animMotion origin="layout" path="M 0.17005 -0.10255 L 2.08333E-6 1.85185E-6 " pathEditMode="relative" rAng="0" ptsTypes="AA">
                                      <p:cBhvr>
                                        <p:cTn id="24" dur="750" fill="hold"/>
                                        <p:tgtEl>
                                          <p:spTgt spid="26"/>
                                        </p:tgtEl>
                                        <p:attrNameLst>
                                          <p:attrName>ppt_x</p:attrName>
                                          <p:attrName>ppt_y</p:attrName>
                                        </p:attrNameLst>
                                      </p:cBhvr>
                                      <p:rCtr x="-8503" y="5116"/>
                                    </p:animMotion>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750"/>
                                        <p:tgtEl>
                                          <p:spTgt spid="23"/>
                                        </p:tgtEl>
                                      </p:cBhvr>
                                    </p:animEffect>
                                  </p:childTnLst>
                                </p:cTn>
                              </p:par>
                              <p:par>
                                <p:cTn id="28" presetID="42" presetClass="path" presetSubtype="0" accel="50000" decel="50000" fill="hold" nodeType="withEffect">
                                  <p:stCondLst>
                                    <p:cond delay="0"/>
                                  </p:stCondLst>
                                  <p:childTnLst>
                                    <p:animMotion origin="layout" path="M 0.14714 0.0493 L -4.58333E-6 3.7037E-6 " pathEditMode="relative" rAng="0" ptsTypes="AA">
                                      <p:cBhvr>
                                        <p:cTn id="29" dur="750" fill="hold"/>
                                        <p:tgtEl>
                                          <p:spTgt spid="23"/>
                                        </p:tgtEl>
                                        <p:attrNameLst>
                                          <p:attrName>ppt_x</p:attrName>
                                          <p:attrName>ppt_y</p:attrName>
                                        </p:attrNameLst>
                                      </p:cBhvr>
                                      <p:rCtr x="-7357" y="-2477"/>
                                    </p:animMotion>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par>
                                <p:cTn id="33" presetID="42" presetClass="path" presetSubtype="0" accel="50000" decel="50000" fill="hold" nodeType="withEffect">
                                  <p:stCondLst>
                                    <p:cond delay="0"/>
                                  </p:stCondLst>
                                  <p:childTnLst>
                                    <p:animMotion origin="layout" path="M 0.08464 0.17083 L -4.58333E-6 4.81481E-6 " pathEditMode="relative" rAng="0" ptsTypes="AA">
                                      <p:cBhvr>
                                        <p:cTn id="34" dur="750" fill="hold"/>
                                        <p:tgtEl>
                                          <p:spTgt spid="11"/>
                                        </p:tgtEl>
                                        <p:attrNameLst>
                                          <p:attrName>ppt_x</p:attrName>
                                          <p:attrName>ppt_y</p:attrName>
                                        </p:attrNameLst>
                                      </p:cBhvr>
                                      <p:rCtr x="-4232" y="-8542"/>
                                    </p:animMotion>
                                  </p:childTnLst>
                                </p:cTn>
                              </p:par>
                              <p:par>
                                <p:cTn id="35" presetID="10"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750"/>
                                        <p:tgtEl>
                                          <p:spTgt spid="36"/>
                                        </p:tgtEl>
                                      </p:cBhvr>
                                    </p:animEffect>
                                  </p:childTnLst>
                                </p:cTn>
                              </p:par>
                              <p:par>
                                <p:cTn id="38" presetID="42" presetClass="path" presetSubtype="0" accel="50000" decel="50000" fill="hold" nodeType="withEffect">
                                  <p:stCondLst>
                                    <p:cond delay="0"/>
                                  </p:stCondLst>
                                  <p:childTnLst>
                                    <p:animMotion origin="layout" path="M -0.00078 0.20116 L -1.25E-6 -4.44444E-6 " pathEditMode="relative" rAng="0" ptsTypes="AA">
                                      <p:cBhvr>
                                        <p:cTn id="39" dur="750" fill="hold"/>
                                        <p:tgtEl>
                                          <p:spTgt spid="36"/>
                                        </p:tgtEl>
                                        <p:attrNameLst>
                                          <p:attrName>ppt_x</p:attrName>
                                          <p:attrName>ppt_y</p:attrName>
                                        </p:attrNameLst>
                                      </p:cBhvr>
                                      <p:rCtr x="39" y="-10069"/>
                                    </p:animMotion>
                                  </p:childTnLst>
                                </p:cTn>
                              </p:par>
                              <p:par>
                                <p:cTn id="40" presetID="10" presetClass="entr" presetSubtype="0"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750"/>
                                        <p:tgtEl>
                                          <p:spTgt spid="39"/>
                                        </p:tgtEl>
                                      </p:cBhvr>
                                    </p:animEffect>
                                  </p:childTnLst>
                                </p:cTn>
                              </p:par>
                              <p:par>
                                <p:cTn id="43" presetID="42" presetClass="path" presetSubtype="0" accel="50000" decel="50000" fill="hold" nodeType="withEffect">
                                  <p:stCondLst>
                                    <p:cond delay="0"/>
                                  </p:stCondLst>
                                  <p:childTnLst>
                                    <p:animMotion origin="layout" path="M -0.08607 0.16041 L 2.29167E-6 4.81481E-6 " pathEditMode="relative" rAng="0" ptsTypes="AA">
                                      <p:cBhvr>
                                        <p:cTn id="44" dur="750" fill="hold"/>
                                        <p:tgtEl>
                                          <p:spTgt spid="39"/>
                                        </p:tgtEl>
                                        <p:attrNameLst>
                                          <p:attrName>ppt_x</p:attrName>
                                          <p:attrName>ppt_y</p:attrName>
                                        </p:attrNameLst>
                                      </p:cBhvr>
                                      <p:rCtr x="4297" y="-8032"/>
                                    </p:animMotion>
                                  </p:childTnLst>
                                </p:cTn>
                              </p:par>
                              <p:par>
                                <p:cTn id="45" presetID="10"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750"/>
                                        <p:tgtEl>
                                          <p:spTgt spid="42"/>
                                        </p:tgtEl>
                                      </p:cBhvr>
                                    </p:animEffect>
                                  </p:childTnLst>
                                </p:cTn>
                              </p:par>
                              <p:par>
                                <p:cTn id="48" presetID="42" presetClass="path" presetSubtype="0" accel="50000" decel="50000" fill="hold" nodeType="withEffect">
                                  <p:stCondLst>
                                    <p:cond delay="0"/>
                                  </p:stCondLst>
                                  <p:childTnLst>
                                    <p:animMotion origin="layout" path="M -0.14284 0.0493 L 2.08333E-6 3.7037E-6 " pathEditMode="relative" rAng="0" ptsTypes="AA">
                                      <p:cBhvr>
                                        <p:cTn id="49" dur="750" fill="hold"/>
                                        <p:tgtEl>
                                          <p:spTgt spid="42"/>
                                        </p:tgtEl>
                                        <p:attrNameLst>
                                          <p:attrName>ppt_x</p:attrName>
                                          <p:attrName>ppt_y</p:attrName>
                                        </p:attrNameLst>
                                      </p:cBhvr>
                                      <p:rCtr x="7135" y="-2477"/>
                                    </p:animMotion>
                                  </p:childTnLst>
                                </p:cTn>
                              </p:par>
                              <p:par>
                                <p:cTn id="50" presetID="10" presetClass="entr" presetSubtype="0"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750"/>
                                        <p:tgtEl>
                                          <p:spTgt spid="33"/>
                                        </p:tgtEl>
                                      </p:cBhvr>
                                    </p:animEffect>
                                  </p:childTnLst>
                                </p:cTn>
                              </p:par>
                              <p:par>
                                <p:cTn id="53" presetID="42" presetClass="path" presetSubtype="0" accel="50000" decel="50000" fill="hold" nodeType="withEffect">
                                  <p:stCondLst>
                                    <p:cond delay="0"/>
                                  </p:stCondLst>
                                  <p:childTnLst>
                                    <p:animMotion origin="layout" path="M -0.16562 -0.10255 L -4.375E-6 1.85185E-6 " pathEditMode="relative" rAng="0" ptsTypes="AA">
                                      <p:cBhvr>
                                        <p:cTn id="54" dur="750" fill="hold"/>
                                        <p:tgtEl>
                                          <p:spTgt spid="33"/>
                                        </p:tgtEl>
                                        <p:attrNameLst>
                                          <p:attrName>ppt_x</p:attrName>
                                          <p:attrName>ppt_y</p:attrName>
                                        </p:attrNameLst>
                                      </p:cBhvr>
                                      <p:rCtr x="8281" y="5116"/>
                                    </p:animMotion>
                                  </p:childTnLst>
                                </p:cTn>
                              </p:par>
                              <p:par>
                                <p:cTn id="55" presetID="10" presetClass="entr" presetSubtype="0"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750"/>
                                        <p:tgtEl>
                                          <p:spTgt spid="32"/>
                                        </p:tgtEl>
                                      </p:cBhvr>
                                    </p:animEffect>
                                  </p:childTnLst>
                                </p:cTn>
                              </p:par>
                              <p:par>
                                <p:cTn id="58" presetID="42" presetClass="path" presetSubtype="0" accel="50000" decel="50000" fill="hold" nodeType="withEffect">
                                  <p:stCondLst>
                                    <p:cond delay="0"/>
                                  </p:stCondLst>
                                  <p:childTnLst>
                                    <p:animMotion origin="layout" path="M -0.1487 -0.24398 L 2.08333E-6 0 " pathEditMode="relative" rAng="0" ptsTypes="AA">
                                      <p:cBhvr>
                                        <p:cTn id="59" dur="750" fill="hold"/>
                                        <p:tgtEl>
                                          <p:spTgt spid="32"/>
                                        </p:tgtEl>
                                        <p:attrNameLst>
                                          <p:attrName>ppt_x</p:attrName>
                                          <p:attrName>ppt_y</p:attrName>
                                        </p:attrNameLst>
                                      </p:cBhvr>
                                      <p:rCtr x="7435" y="12199"/>
                                    </p:animMotion>
                                  </p:childTnLst>
                                </p:cTn>
                              </p:par>
                            </p:childTnLst>
                          </p:cTn>
                        </p:par>
                        <p:par>
                          <p:cTn id="60" fill="hold">
                            <p:stCondLst>
                              <p:cond delay="2500"/>
                            </p:stCondLst>
                            <p:childTnLst>
                              <p:par>
                                <p:cTn id="61" presetID="2" presetClass="entr" presetSubtype="8"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0-#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childTnLst>
                          </p:cTn>
                        </p:par>
                        <p:par>
                          <p:cTn id="65" fill="hold">
                            <p:stCondLst>
                              <p:cond delay="3000"/>
                            </p:stCondLst>
                            <p:childTnLst>
                              <p:par>
                                <p:cTn id="66" presetID="2" presetClass="entr" presetSubtype="8"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additive="base">
                                        <p:cTn id="68" dur="500" fill="hold"/>
                                        <p:tgtEl>
                                          <p:spTgt spid="48"/>
                                        </p:tgtEl>
                                        <p:attrNameLst>
                                          <p:attrName>ppt_x</p:attrName>
                                        </p:attrNameLst>
                                      </p:cBhvr>
                                      <p:tavLst>
                                        <p:tav tm="0">
                                          <p:val>
                                            <p:strVal val="0-#ppt_w/2"/>
                                          </p:val>
                                        </p:tav>
                                        <p:tav tm="100000">
                                          <p:val>
                                            <p:strVal val="#ppt_x"/>
                                          </p:val>
                                        </p:tav>
                                      </p:tavLst>
                                    </p:anim>
                                    <p:anim calcmode="lin" valueType="num">
                                      <p:cBhvr additive="base">
                                        <p:cTn id="69" dur="500" fill="hold"/>
                                        <p:tgtEl>
                                          <p:spTgt spid="48"/>
                                        </p:tgtEl>
                                        <p:attrNameLst>
                                          <p:attrName>ppt_y</p:attrName>
                                        </p:attrNameLst>
                                      </p:cBhvr>
                                      <p:tavLst>
                                        <p:tav tm="0">
                                          <p:val>
                                            <p:strVal val="#ppt_y"/>
                                          </p:val>
                                        </p:tav>
                                        <p:tav tm="100000">
                                          <p:val>
                                            <p:strVal val="#ppt_y"/>
                                          </p:val>
                                        </p:tav>
                                      </p:tavLst>
                                    </p:anim>
                                  </p:childTnLst>
                                </p:cTn>
                              </p:par>
                            </p:childTnLst>
                          </p:cTn>
                        </p:par>
                        <p:par>
                          <p:cTn id="70" fill="hold">
                            <p:stCondLst>
                              <p:cond delay="3500"/>
                            </p:stCondLst>
                            <p:childTnLst>
                              <p:par>
                                <p:cTn id="71" presetID="2" presetClass="entr" presetSubtype="8"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0-#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4000"/>
                            </p:stCondLst>
                            <p:childTnLst>
                              <p:par>
                                <p:cTn id="76" presetID="2" presetClass="entr" presetSubtype="8" fill="hold" nodeType="after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additive="base">
                                        <p:cTn id="78" dur="500" fill="hold"/>
                                        <p:tgtEl>
                                          <p:spTgt spid="45"/>
                                        </p:tgtEl>
                                        <p:attrNameLst>
                                          <p:attrName>ppt_x</p:attrName>
                                        </p:attrNameLst>
                                      </p:cBhvr>
                                      <p:tavLst>
                                        <p:tav tm="0">
                                          <p:val>
                                            <p:strVal val="0-#ppt_w/2"/>
                                          </p:val>
                                        </p:tav>
                                        <p:tav tm="100000">
                                          <p:val>
                                            <p:strVal val="#ppt_x"/>
                                          </p:val>
                                        </p:tav>
                                      </p:tavLst>
                                    </p:anim>
                                    <p:anim calcmode="lin" valueType="num">
                                      <p:cBhvr additive="base">
                                        <p:cTn id="79" dur="500" fill="hold"/>
                                        <p:tgtEl>
                                          <p:spTgt spid="45"/>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2" presetClass="entr" presetSubtype="1" fill="hold" nodeType="afterEffect">
                                  <p:stCondLst>
                                    <p:cond delay="0"/>
                                  </p:stCondLst>
                                  <p:childTnLst>
                                    <p:set>
                                      <p:cBhvr>
                                        <p:cTn id="82" dur="1" fill="hold">
                                          <p:stCondLst>
                                            <p:cond delay="0"/>
                                          </p:stCondLst>
                                        </p:cTn>
                                        <p:tgtEl>
                                          <p:spTgt spid="54"/>
                                        </p:tgtEl>
                                        <p:attrNameLst>
                                          <p:attrName>style.visibility</p:attrName>
                                        </p:attrNameLst>
                                      </p:cBhvr>
                                      <p:to>
                                        <p:strVal val="visible"/>
                                      </p:to>
                                    </p:set>
                                    <p:anim calcmode="lin" valueType="num">
                                      <p:cBhvr additive="base">
                                        <p:cTn id="83" dur="500" fill="hold"/>
                                        <p:tgtEl>
                                          <p:spTgt spid="54"/>
                                        </p:tgtEl>
                                        <p:attrNameLst>
                                          <p:attrName>ppt_x</p:attrName>
                                        </p:attrNameLst>
                                      </p:cBhvr>
                                      <p:tavLst>
                                        <p:tav tm="0">
                                          <p:val>
                                            <p:strVal val="#ppt_x"/>
                                          </p:val>
                                        </p:tav>
                                        <p:tav tm="100000">
                                          <p:val>
                                            <p:strVal val="#ppt_x"/>
                                          </p:val>
                                        </p:tav>
                                      </p:tavLst>
                                    </p:anim>
                                    <p:anim calcmode="lin" valueType="num">
                                      <p:cBhvr additive="base">
                                        <p:cTn id="84" dur="500" fill="hold"/>
                                        <p:tgtEl>
                                          <p:spTgt spid="54"/>
                                        </p:tgtEl>
                                        <p:attrNameLst>
                                          <p:attrName>ppt_y</p:attrName>
                                        </p:attrNameLst>
                                      </p:cBhvr>
                                      <p:tavLst>
                                        <p:tav tm="0">
                                          <p:val>
                                            <p:strVal val="0-#ppt_h/2"/>
                                          </p:val>
                                        </p:tav>
                                        <p:tav tm="100000">
                                          <p:val>
                                            <p:strVal val="#ppt_y"/>
                                          </p:val>
                                        </p:tav>
                                      </p:tavLst>
                                    </p:anim>
                                  </p:childTnLst>
                                </p:cTn>
                              </p:par>
                            </p:childTnLst>
                          </p:cTn>
                        </p:par>
                        <p:par>
                          <p:cTn id="85" fill="hold">
                            <p:stCondLst>
                              <p:cond delay="5000"/>
                            </p:stCondLst>
                            <p:childTnLst>
                              <p:par>
                                <p:cTn id="86" presetID="2" presetClass="entr" presetSubtype="2" fill="hold"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5500"/>
                            </p:stCondLst>
                            <p:childTnLst>
                              <p:par>
                                <p:cTn id="91" presetID="2" presetClass="entr" presetSubtype="2" fill="hold" nodeType="afterEffect">
                                  <p:stCondLst>
                                    <p:cond delay="0"/>
                                  </p:stCondLst>
                                  <p:childTnLst>
                                    <p:set>
                                      <p:cBhvr>
                                        <p:cTn id="92" dur="1" fill="hold">
                                          <p:stCondLst>
                                            <p:cond delay="0"/>
                                          </p:stCondLst>
                                        </p:cTn>
                                        <p:tgtEl>
                                          <p:spTgt spid="77"/>
                                        </p:tgtEl>
                                        <p:attrNameLst>
                                          <p:attrName>style.visibility</p:attrName>
                                        </p:attrNameLst>
                                      </p:cBhvr>
                                      <p:to>
                                        <p:strVal val="visible"/>
                                      </p:to>
                                    </p:set>
                                    <p:anim calcmode="lin" valueType="num">
                                      <p:cBhvr additive="base">
                                        <p:cTn id="93" dur="500" fill="hold"/>
                                        <p:tgtEl>
                                          <p:spTgt spid="77"/>
                                        </p:tgtEl>
                                        <p:attrNameLst>
                                          <p:attrName>ppt_x</p:attrName>
                                        </p:attrNameLst>
                                      </p:cBhvr>
                                      <p:tavLst>
                                        <p:tav tm="0">
                                          <p:val>
                                            <p:strVal val="1+#ppt_w/2"/>
                                          </p:val>
                                        </p:tav>
                                        <p:tav tm="100000">
                                          <p:val>
                                            <p:strVal val="#ppt_x"/>
                                          </p:val>
                                        </p:tav>
                                      </p:tavLst>
                                    </p:anim>
                                    <p:anim calcmode="lin" valueType="num">
                                      <p:cBhvr additive="base">
                                        <p:cTn id="94" dur="500" fill="hold"/>
                                        <p:tgtEl>
                                          <p:spTgt spid="77"/>
                                        </p:tgtEl>
                                        <p:attrNameLst>
                                          <p:attrName>ppt_y</p:attrName>
                                        </p:attrNameLst>
                                      </p:cBhvr>
                                      <p:tavLst>
                                        <p:tav tm="0">
                                          <p:val>
                                            <p:strVal val="#ppt_y"/>
                                          </p:val>
                                        </p:tav>
                                        <p:tav tm="100000">
                                          <p:val>
                                            <p:strVal val="#ppt_y"/>
                                          </p:val>
                                        </p:tav>
                                      </p:tavLst>
                                    </p:anim>
                                  </p:childTnLst>
                                </p:cTn>
                              </p:par>
                            </p:childTnLst>
                          </p:cTn>
                        </p:par>
                        <p:par>
                          <p:cTn id="95" fill="hold">
                            <p:stCondLst>
                              <p:cond delay="6000"/>
                            </p:stCondLst>
                            <p:childTnLst>
                              <p:par>
                                <p:cTn id="96" presetID="2" presetClass="entr" presetSubtype="2" fill="hold" nodeType="afterEffect">
                                  <p:stCondLst>
                                    <p:cond delay="0"/>
                                  </p:stCondLst>
                                  <p:childTnLst>
                                    <p:set>
                                      <p:cBhvr>
                                        <p:cTn id="97" dur="1" fill="hold">
                                          <p:stCondLst>
                                            <p:cond delay="0"/>
                                          </p:stCondLst>
                                        </p:cTn>
                                        <p:tgtEl>
                                          <p:spTgt spid="82"/>
                                        </p:tgtEl>
                                        <p:attrNameLst>
                                          <p:attrName>style.visibility</p:attrName>
                                        </p:attrNameLst>
                                      </p:cBhvr>
                                      <p:to>
                                        <p:strVal val="visible"/>
                                      </p:to>
                                    </p:set>
                                    <p:anim calcmode="lin" valueType="num">
                                      <p:cBhvr additive="base">
                                        <p:cTn id="98" dur="500" fill="hold"/>
                                        <p:tgtEl>
                                          <p:spTgt spid="82"/>
                                        </p:tgtEl>
                                        <p:attrNameLst>
                                          <p:attrName>ppt_x</p:attrName>
                                        </p:attrNameLst>
                                      </p:cBhvr>
                                      <p:tavLst>
                                        <p:tav tm="0">
                                          <p:val>
                                            <p:strVal val="1+#ppt_w/2"/>
                                          </p:val>
                                        </p:tav>
                                        <p:tav tm="100000">
                                          <p:val>
                                            <p:strVal val="#ppt_x"/>
                                          </p:val>
                                        </p:tav>
                                      </p:tavLst>
                                    </p:anim>
                                    <p:anim calcmode="lin" valueType="num">
                                      <p:cBhvr additive="base">
                                        <p:cTn id="99" dur="500" fill="hold"/>
                                        <p:tgtEl>
                                          <p:spTgt spid="82"/>
                                        </p:tgtEl>
                                        <p:attrNameLst>
                                          <p:attrName>ppt_y</p:attrName>
                                        </p:attrNameLst>
                                      </p:cBhvr>
                                      <p:tavLst>
                                        <p:tav tm="0">
                                          <p:val>
                                            <p:strVal val="#ppt_y"/>
                                          </p:val>
                                        </p:tav>
                                        <p:tav tm="100000">
                                          <p:val>
                                            <p:strVal val="#ppt_y"/>
                                          </p:val>
                                        </p:tav>
                                      </p:tavLst>
                                    </p:anim>
                                  </p:childTnLst>
                                </p:cTn>
                              </p:par>
                            </p:childTnLst>
                          </p:cTn>
                        </p:par>
                        <p:par>
                          <p:cTn id="100" fill="hold">
                            <p:stCondLst>
                              <p:cond delay="6500"/>
                            </p:stCondLst>
                            <p:childTnLst>
                              <p:par>
                                <p:cTn id="101" presetID="2" presetClass="entr" presetSubtype="2" fill="hold" nodeType="afterEffect">
                                  <p:stCondLst>
                                    <p:cond delay="0"/>
                                  </p:stCondLst>
                                  <p:childTnLst>
                                    <p:set>
                                      <p:cBhvr>
                                        <p:cTn id="102" dur="1" fill="hold">
                                          <p:stCondLst>
                                            <p:cond delay="0"/>
                                          </p:stCondLst>
                                        </p:cTn>
                                        <p:tgtEl>
                                          <p:spTgt spid="91"/>
                                        </p:tgtEl>
                                        <p:attrNameLst>
                                          <p:attrName>style.visibility</p:attrName>
                                        </p:attrNameLst>
                                      </p:cBhvr>
                                      <p:to>
                                        <p:strVal val="visible"/>
                                      </p:to>
                                    </p:set>
                                    <p:anim calcmode="lin" valueType="num">
                                      <p:cBhvr additive="base">
                                        <p:cTn id="103" dur="500" fill="hold"/>
                                        <p:tgtEl>
                                          <p:spTgt spid="91"/>
                                        </p:tgtEl>
                                        <p:attrNameLst>
                                          <p:attrName>ppt_x</p:attrName>
                                        </p:attrNameLst>
                                      </p:cBhvr>
                                      <p:tavLst>
                                        <p:tav tm="0">
                                          <p:val>
                                            <p:strVal val="1+#ppt_w/2"/>
                                          </p:val>
                                        </p:tav>
                                        <p:tav tm="100000">
                                          <p:val>
                                            <p:strVal val="#ppt_x"/>
                                          </p:val>
                                        </p:tav>
                                      </p:tavLst>
                                    </p:anim>
                                    <p:anim calcmode="lin" valueType="num">
                                      <p:cBhvr additive="base">
                                        <p:cTn id="104" dur="5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52474" y="1226683"/>
            <a:ext cx="1714502" cy="3145292"/>
          </a:xfrm>
          <a:prstGeom prst="roundRect">
            <a:avLst/>
          </a:prstGeom>
          <a:solidFill>
            <a:schemeClr val="accent1"/>
          </a:solidFill>
          <a:ln w="25400">
            <a:gradFill flip="none" rotWithShape="1">
              <a:gsLst>
                <a:gs pos="0">
                  <a:schemeClr val="bg1">
                    <a:lumMod val="85000"/>
                  </a:schemeClr>
                </a:gs>
                <a:gs pos="100000">
                  <a:schemeClr val="bg1"/>
                </a:gs>
              </a:gsLst>
              <a:lin ang="2700000" scaled="1"/>
              <a:tileRect/>
            </a:gradFill>
          </a:ln>
          <a:effectLst>
            <a:innerShdw blurRad="2032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文本框 13"/>
          <p:cNvSpPr txBox="1"/>
          <p:nvPr/>
        </p:nvSpPr>
        <p:spPr>
          <a:xfrm>
            <a:off x="975707" y="2551226"/>
            <a:ext cx="1298123" cy="807913"/>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schemeClr val="bg1"/>
                </a:solidFill>
                <a:latin typeface="微软雅黑" panose="020B0503020204020204" pitchFamily="34" charset="-122"/>
                <a:ea typeface="微软雅黑" panose="020B0503020204020204" pitchFamily="34" charset="-122"/>
              </a:rPr>
              <a:t>介绍</a:t>
            </a:r>
            <a:r>
              <a:rPr lang="zh-CN" altLang="en-US" sz="800" dirty="0">
                <a:solidFill>
                  <a:schemeClr val="bg1"/>
                </a:solidFill>
                <a:latin typeface="微软雅黑" panose="020B0503020204020204" pitchFamily="34" charset="-122"/>
                <a:ea typeface="微软雅黑" panose="020B0503020204020204" pitchFamily="34" charset="-122"/>
              </a:rPr>
              <a:t>点击添加文字</a:t>
            </a:r>
            <a:r>
              <a:rPr lang="zh-CN" altLang="en-US" sz="800" dirty="0" smtClean="0">
                <a:solidFill>
                  <a:schemeClr val="bg1"/>
                </a:solidFill>
                <a:latin typeface="微软雅黑" panose="020B0503020204020204" pitchFamily="34" charset="-122"/>
                <a:ea typeface="微软雅黑" panose="020B0503020204020204" pitchFamily="34" charset="-122"/>
              </a:rPr>
              <a:t>说明详情介绍</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4" name="文本框 15"/>
          <p:cNvSpPr txBox="1"/>
          <p:nvPr/>
        </p:nvSpPr>
        <p:spPr>
          <a:xfrm>
            <a:off x="1167833" y="2278643"/>
            <a:ext cx="856959" cy="276999"/>
          </a:xfrm>
          <a:prstGeom prst="rect">
            <a:avLst/>
          </a:prstGeom>
          <a:noFill/>
        </p:spPr>
        <p:txBody>
          <a:bodyPr wrap="square" lIns="68580" tIns="34290" rIns="68580" bIns="34290" rtlCol="0">
            <a:spAutoFit/>
          </a:bodyPr>
          <a:lstStyle/>
          <a:p>
            <a:r>
              <a:rPr lang="zh-CN" altLang="en-US" b="1" dirty="0" smtClean="0">
                <a:solidFill>
                  <a:schemeClr val="bg1"/>
                </a:solidFill>
                <a:latin typeface="+mn-ea"/>
              </a:rPr>
              <a:t>添加</a:t>
            </a:r>
            <a:r>
              <a:rPr lang="zh-CN" altLang="en-US" b="1" dirty="0">
                <a:solidFill>
                  <a:schemeClr val="bg1"/>
                </a:solidFill>
                <a:latin typeface="+mn-ea"/>
              </a:rPr>
              <a:t>标题</a:t>
            </a:r>
            <a:endParaRPr lang="zh-CN" altLang="en-US" b="1" dirty="0">
              <a:solidFill>
                <a:schemeClr val="bg1"/>
              </a:solidFill>
              <a:latin typeface="+mn-ea"/>
            </a:endParaRPr>
          </a:p>
        </p:txBody>
      </p:sp>
      <p:sp>
        <p:nvSpPr>
          <p:cNvPr id="5" name="圆角矩形 4"/>
          <p:cNvSpPr/>
          <p:nvPr/>
        </p:nvSpPr>
        <p:spPr>
          <a:xfrm>
            <a:off x="2727324" y="1226683"/>
            <a:ext cx="1714502" cy="3145292"/>
          </a:xfrm>
          <a:prstGeom prst="roundRect">
            <a:avLst/>
          </a:prstGeom>
          <a:solidFill>
            <a:schemeClr val="accent2"/>
          </a:solidFill>
          <a:ln w="25400">
            <a:gradFill flip="none" rotWithShape="1">
              <a:gsLst>
                <a:gs pos="0">
                  <a:schemeClr val="bg1">
                    <a:lumMod val="85000"/>
                  </a:schemeClr>
                </a:gs>
                <a:gs pos="100000">
                  <a:schemeClr val="bg1"/>
                </a:gs>
              </a:gsLst>
              <a:lin ang="2700000" scaled="1"/>
              <a:tileRect/>
            </a:gradFill>
          </a:ln>
          <a:effectLst>
            <a:innerShdw blurRad="2032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文本框 25"/>
          <p:cNvSpPr txBox="1"/>
          <p:nvPr/>
        </p:nvSpPr>
        <p:spPr>
          <a:xfrm>
            <a:off x="2950557" y="2551226"/>
            <a:ext cx="1298123" cy="807913"/>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schemeClr val="bg1"/>
                </a:solidFill>
                <a:latin typeface="微软雅黑" panose="020B0503020204020204" pitchFamily="34" charset="-122"/>
                <a:ea typeface="微软雅黑" panose="020B0503020204020204" pitchFamily="34" charset="-122"/>
              </a:rPr>
              <a:t>介绍</a:t>
            </a:r>
            <a:r>
              <a:rPr lang="zh-CN" altLang="en-US" sz="800" dirty="0">
                <a:solidFill>
                  <a:schemeClr val="bg1"/>
                </a:solidFill>
                <a:latin typeface="微软雅黑" panose="020B0503020204020204" pitchFamily="34" charset="-122"/>
                <a:ea typeface="微软雅黑" panose="020B0503020204020204" pitchFamily="34" charset="-122"/>
              </a:rPr>
              <a:t>点击添加文字</a:t>
            </a:r>
            <a:r>
              <a:rPr lang="zh-CN" altLang="en-US" sz="800" dirty="0" smtClean="0">
                <a:solidFill>
                  <a:schemeClr val="bg1"/>
                </a:solidFill>
                <a:latin typeface="微软雅黑" panose="020B0503020204020204" pitchFamily="34" charset="-122"/>
                <a:ea typeface="微软雅黑" panose="020B0503020204020204" pitchFamily="34" charset="-122"/>
              </a:rPr>
              <a:t>说明详情介绍</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7" name="文本框 26"/>
          <p:cNvSpPr txBox="1"/>
          <p:nvPr/>
        </p:nvSpPr>
        <p:spPr>
          <a:xfrm>
            <a:off x="3142683" y="2278643"/>
            <a:ext cx="856959" cy="276999"/>
          </a:xfrm>
          <a:prstGeom prst="rect">
            <a:avLst/>
          </a:prstGeom>
          <a:noFill/>
        </p:spPr>
        <p:txBody>
          <a:bodyPr wrap="square" lIns="68580" tIns="34290" rIns="68580" bIns="34290" rtlCol="0">
            <a:spAutoFit/>
          </a:bodyPr>
          <a:lstStyle/>
          <a:p>
            <a:r>
              <a:rPr lang="zh-CN" altLang="en-US" b="1" dirty="0" smtClean="0">
                <a:solidFill>
                  <a:schemeClr val="bg1"/>
                </a:solidFill>
                <a:latin typeface="+mn-ea"/>
              </a:rPr>
              <a:t>添加</a:t>
            </a:r>
            <a:r>
              <a:rPr lang="zh-CN" altLang="en-US" b="1" dirty="0">
                <a:solidFill>
                  <a:schemeClr val="bg1"/>
                </a:solidFill>
                <a:latin typeface="+mn-ea"/>
              </a:rPr>
              <a:t>标题</a:t>
            </a:r>
            <a:endParaRPr lang="zh-CN" altLang="en-US" b="1" dirty="0">
              <a:solidFill>
                <a:schemeClr val="bg1"/>
              </a:solidFill>
              <a:latin typeface="+mn-ea"/>
            </a:endParaRPr>
          </a:p>
        </p:txBody>
      </p:sp>
      <p:sp>
        <p:nvSpPr>
          <p:cNvPr id="8" name="圆角矩形 7"/>
          <p:cNvSpPr/>
          <p:nvPr/>
        </p:nvSpPr>
        <p:spPr>
          <a:xfrm>
            <a:off x="4702174" y="1226683"/>
            <a:ext cx="1714502" cy="3145292"/>
          </a:xfrm>
          <a:prstGeom prst="roundRect">
            <a:avLst/>
          </a:prstGeom>
          <a:solidFill>
            <a:schemeClr val="accent3"/>
          </a:solidFill>
          <a:ln w="25400">
            <a:gradFill flip="none" rotWithShape="1">
              <a:gsLst>
                <a:gs pos="0">
                  <a:schemeClr val="bg1">
                    <a:lumMod val="85000"/>
                  </a:schemeClr>
                </a:gs>
                <a:gs pos="100000">
                  <a:schemeClr val="bg1"/>
                </a:gs>
              </a:gsLst>
              <a:lin ang="2700000" scaled="1"/>
              <a:tileRect/>
            </a:gradFill>
          </a:ln>
          <a:effectLst>
            <a:innerShdw blurRad="2032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文本框 34"/>
          <p:cNvSpPr txBox="1"/>
          <p:nvPr/>
        </p:nvSpPr>
        <p:spPr>
          <a:xfrm>
            <a:off x="4925407" y="2551226"/>
            <a:ext cx="1298123" cy="807913"/>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schemeClr val="bg1"/>
                </a:solidFill>
                <a:latin typeface="微软雅黑" panose="020B0503020204020204" pitchFamily="34" charset="-122"/>
                <a:ea typeface="微软雅黑" panose="020B0503020204020204" pitchFamily="34" charset="-122"/>
              </a:rPr>
              <a:t>介绍</a:t>
            </a:r>
            <a:r>
              <a:rPr lang="zh-CN" altLang="en-US" sz="800" dirty="0">
                <a:solidFill>
                  <a:schemeClr val="bg1"/>
                </a:solidFill>
                <a:latin typeface="微软雅黑" panose="020B0503020204020204" pitchFamily="34" charset="-122"/>
                <a:ea typeface="微软雅黑" panose="020B0503020204020204" pitchFamily="34" charset="-122"/>
              </a:rPr>
              <a:t>点击添加文字</a:t>
            </a:r>
            <a:r>
              <a:rPr lang="zh-CN" altLang="en-US" sz="800" dirty="0" smtClean="0">
                <a:solidFill>
                  <a:schemeClr val="bg1"/>
                </a:solidFill>
                <a:latin typeface="微软雅黑" panose="020B0503020204020204" pitchFamily="34" charset="-122"/>
                <a:ea typeface="微软雅黑" panose="020B0503020204020204" pitchFamily="34" charset="-122"/>
              </a:rPr>
              <a:t>说明详情介绍</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0" name="文本框 35"/>
          <p:cNvSpPr txBox="1"/>
          <p:nvPr/>
        </p:nvSpPr>
        <p:spPr>
          <a:xfrm>
            <a:off x="5117533" y="2278643"/>
            <a:ext cx="856959" cy="276999"/>
          </a:xfrm>
          <a:prstGeom prst="rect">
            <a:avLst/>
          </a:prstGeom>
          <a:noFill/>
        </p:spPr>
        <p:txBody>
          <a:bodyPr wrap="square" lIns="68580" tIns="34290" rIns="68580" bIns="34290" rtlCol="0">
            <a:spAutoFit/>
          </a:bodyPr>
          <a:lstStyle/>
          <a:p>
            <a:r>
              <a:rPr lang="zh-CN" altLang="en-US" b="1" dirty="0" smtClean="0">
                <a:solidFill>
                  <a:schemeClr val="bg1"/>
                </a:solidFill>
                <a:latin typeface="+mn-ea"/>
              </a:rPr>
              <a:t>添加</a:t>
            </a:r>
            <a:r>
              <a:rPr lang="zh-CN" altLang="en-US" b="1" dirty="0">
                <a:solidFill>
                  <a:schemeClr val="bg1"/>
                </a:solidFill>
                <a:latin typeface="+mn-ea"/>
              </a:rPr>
              <a:t>标题</a:t>
            </a:r>
            <a:endParaRPr lang="zh-CN" altLang="en-US" b="1" dirty="0">
              <a:solidFill>
                <a:schemeClr val="bg1"/>
              </a:solidFill>
              <a:latin typeface="+mn-ea"/>
            </a:endParaRPr>
          </a:p>
        </p:txBody>
      </p:sp>
      <p:sp>
        <p:nvSpPr>
          <p:cNvPr id="11" name="圆角矩形 10"/>
          <p:cNvSpPr/>
          <p:nvPr/>
        </p:nvSpPr>
        <p:spPr>
          <a:xfrm>
            <a:off x="6677024" y="1226683"/>
            <a:ext cx="1714502" cy="3145292"/>
          </a:xfrm>
          <a:prstGeom prst="roundRect">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2032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文本框 43"/>
          <p:cNvSpPr txBox="1"/>
          <p:nvPr/>
        </p:nvSpPr>
        <p:spPr>
          <a:xfrm>
            <a:off x="6900257" y="2551226"/>
            <a:ext cx="1298123" cy="807913"/>
          </a:xfrm>
          <a:prstGeom prst="rect">
            <a:avLst/>
          </a:prstGeom>
          <a:noFill/>
        </p:spPr>
        <p:txBody>
          <a:bodyPr wrap="square" lIns="68580" tIns="34290" rIns="68580" bIns="3429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800" dirty="0" smtClean="0">
                <a:solidFill>
                  <a:schemeClr val="bg1"/>
                </a:solidFill>
                <a:latin typeface="微软雅黑" panose="020B0503020204020204" pitchFamily="34" charset="-122"/>
                <a:ea typeface="微软雅黑" panose="020B0503020204020204" pitchFamily="34" charset="-122"/>
              </a:rPr>
              <a:t>介绍</a:t>
            </a:r>
            <a:r>
              <a:rPr lang="zh-CN" altLang="en-US" sz="800" dirty="0">
                <a:solidFill>
                  <a:schemeClr val="bg1"/>
                </a:solidFill>
                <a:latin typeface="微软雅黑" panose="020B0503020204020204" pitchFamily="34" charset="-122"/>
                <a:ea typeface="微软雅黑" panose="020B0503020204020204" pitchFamily="34" charset="-122"/>
              </a:rPr>
              <a:t>点击添加文字</a:t>
            </a:r>
            <a:r>
              <a:rPr lang="zh-CN" altLang="en-US" sz="800" dirty="0" smtClean="0">
                <a:solidFill>
                  <a:schemeClr val="bg1"/>
                </a:solidFill>
                <a:latin typeface="微软雅黑" panose="020B0503020204020204" pitchFamily="34" charset="-122"/>
                <a:ea typeface="微软雅黑" panose="020B0503020204020204" pitchFamily="34" charset="-122"/>
              </a:rPr>
              <a:t>说明详情介绍</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3" name="文本框 44"/>
          <p:cNvSpPr txBox="1"/>
          <p:nvPr/>
        </p:nvSpPr>
        <p:spPr>
          <a:xfrm>
            <a:off x="7092383" y="2278643"/>
            <a:ext cx="856959" cy="276999"/>
          </a:xfrm>
          <a:prstGeom prst="rect">
            <a:avLst/>
          </a:prstGeom>
          <a:noFill/>
        </p:spPr>
        <p:txBody>
          <a:bodyPr wrap="square" lIns="68580" tIns="34290" rIns="68580" bIns="34290" rtlCol="0">
            <a:spAutoFit/>
          </a:bodyPr>
          <a:lstStyle/>
          <a:p>
            <a:r>
              <a:rPr lang="zh-CN" altLang="en-US" b="1" dirty="0" smtClean="0">
                <a:solidFill>
                  <a:schemeClr val="bg1"/>
                </a:solidFill>
                <a:latin typeface="+mn-ea"/>
              </a:rPr>
              <a:t>添加</a:t>
            </a:r>
            <a:r>
              <a:rPr lang="zh-CN" altLang="en-US" b="1" dirty="0">
                <a:solidFill>
                  <a:schemeClr val="bg1"/>
                </a:solidFill>
                <a:latin typeface="+mn-ea"/>
              </a:rPr>
              <a:t>标题</a:t>
            </a:r>
            <a:endParaRPr lang="zh-CN" altLang="en-US" b="1" dirty="0">
              <a:solidFill>
                <a:schemeClr val="bg1"/>
              </a:solidFill>
              <a:latin typeface="+mn-ea"/>
            </a:endParaRPr>
          </a:p>
        </p:txBody>
      </p:sp>
      <p:grpSp>
        <p:nvGrpSpPr>
          <p:cNvPr id="14" name="组合 13"/>
          <p:cNvGrpSpPr/>
          <p:nvPr/>
        </p:nvGrpSpPr>
        <p:grpSpPr>
          <a:xfrm>
            <a:off x="885500" y="1375712"/>
            <a:ext cx="1448450" cy="829458"/>
            <a:chOff x="1180666" y="1834283"/>
            <a:chExt cx="1931267" cy="1105945"/>
          </a:xfrm>
        </p:grpSpPr>
        <p:sp>
          <p:nvSpPr>
            <p:cNvPr id="15" name="圆角矩形 14"/>
            <p:cNvSpPr/>
            <p:nvPr/>
          </p:nvSpPr>
          <p:spPr>
            <a:xfrm>
              <a:off x="1180666" y="1834283"/>
              <a:ext cx="1931267" cy="1096547"/>
            </a:xfrm>
            <a:prstGeom prst="roundRect">
              <a:avLst>
                <a:gd name="adj" fmla="val 11735"/>
              </a:avLst>
            </a:pr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63500" dir="2700000" algn="tl" rotWithShape="0">
                <a:srgbClr val="865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1327149" y="1998435"/>
              <a:ext cx="1638300" cy="393700"/>
            </a:xfrm>
            <a:prstGeom prst="roundRect">
              <a:avLst>
                <a:gd name="adj" fmla="val 15054"/>
              </a:avLst>
            </a:prstGeom>
            <a:solidFill>
              <a:schemeClr val="accent1"/>
            </a:solidFill>
            <a:ln w="15875">
              <a:gradFill flip="none" rotWithShape="1">
                <a:gsLst>
                  <a:gs pos="0">
                    <a:srgbClr val="C9C9C9"/>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1"/>
            <p:cNvSpPr txBox="1"/>
            <p:nvPr/>
          </p:nvSpPr>
          <p:spPr>
            <a:xfrm>
              <a:off x="1792911" y="2447785"/>
              <a:ext cx="706776" cy="492443"/>
            </a:xfrm>
            <a:prstGeom prst="rect">
              <a:avLst/>
            </a:prstGeom>
            <a:noFill/>
          </p:spPr>
          <p:txBody>
            <a:bodyPr wrap="square" rtlCol="0">
              <a:spAutoFit/>
            </a:bodyPr>
            <a:lstStyle/>
            <a:p>
              <a:pPr algn="ctr"/>
              <a:r>
                <a:rPr lang="en-US" altLang="zh-CN" sz="1800" dirty="0" smtClean="0">
                  <a:solidFill>
                    <a:srgbClr val="00B0F0"/>
                  </a:solidFill>
                  <a:latin typeface="Impact" panose="020B0806030902050204" pitchFamily="34" charset="0"/>
                </a:rPr>
                <a:t>01</a:t>
              </a:r>
              <a:endParaRPr lang="zh-CN" altLang="en-US" sz="1800" dirty="0">
                <a:solidFill>
                  <a:srgbClr val="00B0F0"/>
                </a:solidFill>
                <a:latin typeface="Impact" panose="020B0806030902050204" pitchFamily="34" charset="0"/>
              </a:endParaRPr>
            </a:p>
          </p:txBody>
        </p:sp>
        <p:sp>
          <p:nvSpPr>
            <p:cNvPr id="18" name="文本框 12"/>
            <p:cNvSpPr txBox="1"/>
            <p:nvPr/>
          </p:nvSpPr>
          <p:spPr>
            <a:xfrm>
              <a:off x="1464207" y="2019171"/>
              <a:ext cx="1379006" cy="677109"/>
            </a:xfrm>
            <a:prstGeom prst="rect">
              <a:avLst/>
            </a:prstGeom>
            <a:noFill/>
          </p:spPr>
          <p:txBody>
            <a:bodyPr wrap="square" rtlCol="0">
              <a:spAutoFit/>
            </a:bodyPr>
            <a:lstStyle/>
            <a:p>
              <a:pPr algn="ctr"/>
              <a:r>
                <a:rPr lang="zh-CN" altLang="en-US" b="1" dirty="0" smtClean="0">
                  <a:solidFill>
                    <a:schemeClr val="bg1"/>
                  </a:solidFill>
                  <a:latin typeface="+mn-ea"/>
                </a:rPr>
                <a:t>第一项工作</a:t>
              </a:r>
              <a:endParaRPr lang="zh-CN" altLang="en-US" b="1" dirty="0">
                <a:solidFill>
                  <a:schemeClr val="bg1"/>
                </a:solidFill>
                <a:latin typeface="+mn-ea"/>
              </a:endParaRPr>
            </a:p>
          </p:txBody>
        </p:sp>
      </p:grpSp>
      <p:grpSp>
        <p:nvGrpSpPr>
          <p:cNvPr id="19" name="组合 23"/>
          <p:cNvGrpSpPr/>
          <p:nvPr/>
        </p:nvGrpSpPr>
        <p:grpSpPr>
          <a:xfrm>
            <a:off x="2860350" y="1375712"/>
            <a:ext cx="1448450" cy="828909"/>
            <a:chOff x="3813799" y="1834283"/>
            <a:chExt cx="1931267" cy="1105213"/>
          </a:xfrm>
        </p:grpSpPr>
        <p:sp>
          <p:nvSpPr>
            <p:cNvPr id="25" name="圆角矩形 24"/>
            <p:cNvSpPr/>
            <p:nvPr/>
          </p:nvSpPr>
          <p:spPr>
            <a:xfrm>
              <a:off x="3813799" y="1834283"/>
              <a:ext cx="1931267" cy="1096547"/>
            </a:xfrm>
            <a:prstGeom prst="roundRect">
              <a:avLst>
                <a:gd name="adj" fmla="val 11735"/>
              </a:avLst>
            </a:pr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63500" dir="2700000" algn="tl" rotWithShape="0">
                <a:srgbClr val="01525B">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3960282" y="1998435"/>
              <a:ext cx="1638300" cy="393700"/>
            </a:xfrm>
            <a:prstGeom prst="roundRect">
              <a:avLst>
                <a:gd name="adj" fmla="val 15054"/>
              </a:avLst>
            </a:prstGeom>
            <a:solidFill>
              <a:schemeClr val="accent2"/>
            </a:solidFill>
            <a:ln w="15875">
              <a:gradFill flip="none" rotWithShape="1">
                <a:gsLst>
                  <a:gs pos="0">
                    <a:srgbClr val="C9C9C9"/>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3"/>
            <p:cNvSpPr txBox="1"/>
            <p:nvPr/>
          </p:nvSpPr>
          <p:spPr>
            <a:xfrm>
              <a:off x="4433454" y="2447053"/>
              <a:ext cx="706776" cy="492443"/>
            </a:xfrm>
            <a:prstGeom prst="rect">
              <a:avLst/>
            </a:prstGeom>
            <a:noFill/>
          </p:spPr>
          <p:txBody>
            <a:bodyPr wrap="square" rtlCol="0">
              <a:spAutoFit/>
            </a:bodyPr>
            <a:lstStyle/>
            <a:p>
              <a:pPr algn="ctr"/>
              <a:r>
                <a:rPr lang="en-US" altLang="zh-CN" sz="1800" dirty="0" smtClean="0">
                  <a:solidFill>
                    <a:srgbClr val="00B0F0"/>
                  </a:solidFill>
                  <a:latin typeface="Impact" panose="020B0806030902050204" pitchFamily="34" charset="0"/>
                </a:rPr>
                <a:t>02</a:t>
              </a:r>
              <a:endParaRPr lang="zh-CN" altLang="en-US" sz="1800" dirty="0">
                <a:solidFill>
                  <a:srgbClr val="00B0F0"/>
                </a:solidFill>
                <a:latin typeface="Impact" panose="020B0806030902050204" pitchFamily="34" charset="0"/>
              </a:endParaRPr>
            </a:p>
          </p:txBody>
        </p:sp>
        <p:sp>
          <p:nvSpPr>
            <p:cNvPr id="28" name="文本框 24"/>
            <p:cNvSpPr txBox="1"/>
            <p:nvPr/>
          </p:nvSpPr>
          <p:spPr>
            <a:xfrm>
              <a:off x="4097340" y="2019171"/>
              <a:ext cx="1379006" cy="677109"/>
            </a:xfrm>
            <a:prstGeom prst="rect">
              <a:avLst/>
            </a:prstGeom>
            <a:noFill/>
          </p:spPr>
          <p:txBody>
            <a:bodyPr wrap="square" rtlCol="0">
              <a:spAutoFit/>
            </a:bodyPr>
            <a:lstStyle/>
            <a:p>
              <a:pPr algn="ctr"/>
              <a:r>
                <a:rPr lang="zh-CN" altLang="en-US" b="1" dirty="0" smtClean="0">
                  <a:solidFill>
                    <a:schemeClr val="bg1"/>
                  </a:solidFill>
                  <a:latin typeface="+mn-ea"/>
                </a:rPr>
                <a:t>第二项工作</a:t>
              </a:r>
              <a:endParaRPr lang="zh-CN" altLang="en-US" b="1" dirty="0">
                <a:solidFill>
                  <a:schemeClr val="bg1"/>
                </a:solidFill>
                <a:latin typeface="+mn-ea"/>
              </a:endParaRPr>
            </a:p>
          </p:txBody>
        </p:sp>
      </p:grpSp>
      <p:grpSp>
        <p:nvGrpSpPr>
          <p:cNvPr id="20" name="组合 34"/>
          <p:cNvGrpSpPr/>
          <p:nvPr/>
        </p:nvGrpSpPr>
        <p:grpSpPr>
          <a:xfrm>
            <a:off x="4835200" y="1375712"/>
            <a:ext cx="1448450" cy="829458"/>
            <a:chOff x="6446932" y="1834283"/>
            <a:chExt cx="1931267" cy="1105945"/>
          </a:xfrm>
        </p:grpSpPr>
        <p:sp>
          <p:nvSpPr>
            <p:cNvPr id="36" name="圆角矩形 35"/>
            <p:cNvSpPr/>
            <p:nvPr/>
          </p:nvSpPr>
          <p:spPr>
            <a:xfrm>
              <a:off x="6446932" y="1834283"/>
              <a:ext cx="1931267" cy="1096547"/>
            </a:xfrm>
            <a:prstGeom prst="roundRect">
              <a:avLst>
                <a:gd name="adj" fmla="val 11735"/>
              </a:avLst>
            </a:pr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63500" dir="2700000" algn="tl" rotWithShape="0">
                <a:srgbClr val="A21A1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6593415" y="1998435"/>
              <a:ext cx="1638300" cy="393700"/>
            </a:xfrm>
            <a:prstGeom prst="roundRect">
              <a:avLst>
                <a:gd name="adj" fmla="val 15054"/>
              </a:avLst>
            </a:prstGeom>
            <a:solidFill>
              <a:schemeClr val="accent3"/>
            </a:solidFill>
            <a:ln w="15875">
              <a:gradFill flip="none" rotWithShape="1">
                <a:gsLst>
                  <a:gs pos="0">
                    <a:srgbClr val="C9C9C9"/>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2"/>
            <p:cNvSpPr txBox="1"/>
            <p:nvPr/>
          </p:nvSpPr>
          <p:spPr>
            <a:xfrm>
              <a:off x="7059177" y="2447785"/>
              <a:ext cx="706776" cy="492443"/>
            </a:xfrm>
            <a:prstGeom prst="rect">
              <a:avLst/>
            </a:prstGeom>
            <a:noFill/>
          </p:spPr>
          <p:txBody>
            <a:bodyPr wrap="square" rtlCol="0">
              <a:spAutoFit/>
            </a:bodyPr>
            <a:lstStyle/>
            <a:p>
              <a:pPr algn="ctr"/>
              <a:r>
                <a:rPr lang="en-US" altLang="zh-CN" sz="1800" dirty="0" smtClean="0">
                  <a:solidFill>
                    <a:srgbClr val="00B0F0"/>
                  </a:solidFill>
                  <a:latin typeface="Impact" panose="020B0806030902050204" pitchFamily="34" charset="0"/>
                </a:rPr>
                <a:t>03</a:t>
              </a:r>
              <a:endParaRPr lang="zh-CN" altLang="en-US" sz="1800" dirty="0">
                <a:solidFill>
                  <a:srgbClr val="00B0F0"/>
                </a:solidFill>
                <a:latin typeface="Impact" panose="020B0806030902050204" pitchFamily="34" charset="0"/>
              </a:endParaRPr>
            </a:p>
          </p:txBody>
        </p:sp>
        <p:sp>
          <p:nvSpPr>
            <p:cNvPr id="39" name="文本框 33"/>
            <p:cNvSpPr txBox="1"/>
            <p:nvPr/>
          </p:nvSpPr>
          <p:spPr>
            <a:xfrm>
              <a:off x="6730473" y="2019171"/>
              <a:ext cx="1379006" cy="677109"/>
            </a:xfrm>
            <a:prstGeom prst="rect">
              <a:avLst/>
            </a:prstGeom>
            <a:noFill/>
          </p:spPr>
          <p:txBody>
            <a:bodyPr wrap="square" rtlCol="0">
              <a:spAutoFit/>
            </a:bodyPr>
            <a:lstStyle/>
            <a:p>
              <a:pPr algn="ctr"/>
              <a:r>
                <a:rPr lang="zh-CN" altLang="en-US" b="1" dirty="0" smtClean="0">
                  <a:solidFill>
                    <a:schemeClr val="bg1"/>
                  </a:solidFill>
                  <a:latin typeface="+mn-ea"/>
                </a:rPr>
                <a:t>第三项工作</a:t>
              </a:r>
              <a:endParaRPr lang="zh-CN" altLang="en-US" b="1" dirty="0">
                <a:solidFill>
                  <a:schemeClr val="bg1"/>
                </a:solidFill>
                <a:latin typeface="+mn-ea"/>
              </a:endParaRPr>
            </a:p>
          </p:txBody>
        </p:sp>
      </p:grpSp>
      <p:grpSp>
        <p:nvGrpSpPr>
          <p:cNvPr id="21" name="组合 42"/>
          <p:cNvGrpSpPr/>
          <p:nvPr/>
        </p:nvGrpSpPr>
        <p:grpSpPr>
          <a:xfrm>
            <a:off x="6810050" y="1375712"/>
            <a:ext cx="1448450" cy="829458"/>
            <a:chOff x="9080066" y="1834283"/>
            <a:chExt cx="1931267" cy="1105945"/>
          </a:xfrm>
        </p:grpSpPr>
        <p:sp>
          <p:nvSpPr>
            <p:cNvPr id="44" name="圆角矩形 43"/>
            <p:cNvSpPr/>
            <p:nvPr/>
          </p:nvSpPr>
          <p:spPr>
            <a:xfrm>
              <a:off x="9080066" y="1834283"/>
              <a:ext cx="1931267" cy="1096547"/>
            </a:xfrm>
            <a:prstGeom prst="roundRect">
              <a:avLst>
                <a:gd name="adj" fmla="val 11735"/>
              </a:avLst>
            </a:pr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75000"/>
                    </a:schemeClr>
                  </a:gs>
                </a:gsLst>
                <a:lin ang="2700000" scaled="1"/>
                <a:tileRect/>
              </a:gradFill>
            </a:ln>
            <a:effectLst>
              <a:outerShdw blurRad="127000" dist="63500" dir="2700000" algn="tl" rotWithShape="0">
                <a:srgbClr val="24142A">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9226549" y="1998435"/>
              <a:ext cx="1638300" cy="393700"/>
            </a:xfrm>
            <a:prstGeom prst="roundRect">
              <a:avLst>
                <a:gd name="adj" fmla="val 15054"/>
              </a:avLst>
            </a:prstGeom>
            <a:solidFill>
              <a:schemeClr val="accent4"/>
            </a:solidFill>
            <a:ln w="15875">
              <a:gradFill flip="none" rotWithShape="1">
                <a:gsLst>
                  <a:gs pos="0">
                    <a:srgbClr val="C9C9C9"/>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1"/>
            <p:cNvSpPr txBox="1"/>
            <p:nvPr/>
          </p:nvSpPr>
          <p:spPr>
            <a:xfrm>
              <a:off x="9674429" y="2447785"/>
              <a:ext cx="706776" cy="492443"/>
            </a:xfrm>
            <a:prstGeom prst="rect">
              <a:avLst/>
            </a:prstGeom>
            <a:noFill/>
          </p:spPr>
          <p:txBody>
            <a:bodyPr wrap="square" rtlCol="0">
              <a:spAutoFit/>
            </a:bodyPr>
            <a:lstStyle/>
            <a:p>
              <a:pPr algn="ctr"/>
              <a:r>
                <a:rPr lang="en-US" altLang="zh-CN" sz="1800" dirty="0" smtClean="0">
                  <a:solidFill>
                    <a:srgbClr val="00B0F0"/>
                  </a:solidFill>
                  <a:latin typeface="Impact" panose="020B0806030902050204" pitchFamily="34" charset="0"/>
                </a:rPr>
                <a:t>04</a:t>
              </a:r>
              <a:endParaRPr lang="zh-CN" altLang="en-US" sz="1800" dirty="0">
                <a:solidFill>
                  <a:srgbClr val="00B0F0"/>
                </a:solidFill>
                <a:latin typeface="Impact" panose="020B0806030902050204" pitchFamily="34" charset="0"/>
              </a:endParaRPr>
            </a:p>
          </p:txBody>
        </p:sp>
        <p:sp>
          <p:nvSpPr>
            <p:cNvPr id="47" name="文本框 42"/>
            <p:cNvSpPr txBox="1"/>
            <p:nvPr/>
          </p:nvSpPr>
          <p:spPr>
            <a:xfrm>
              <a:off x="9363607" y="2019171"/>
              <a:ext cx="1379006" cy="677109"/>
            </a:xfrm>
            <a:prstGeom prst="rect">
              <a:avLst/>
            </a:prstGeom>
            <a:noFill/>
          </p:spPr>
          <p:txBody>
            <a:bodyPr wrap="square" rtlCol="0">
              <a:spAutoFit/>
            </a:bodyPr>
            <a:lstStyle/>
            <a:p>
              <a:pPr algn="ctr"/>
              <a:r>
                <a:rPr lang="zh-CN" altLang="en-US" b="1" dirty="0" smtClean="0">
                  <a:solidFill>
                    <a:schemeClr val="bg1"/>
                  </a:solidFill>
                  <a:latin typeface="+mn-ea"/>
                </a:rPr>
                <a:t>第四项工作</a:t>
              </a:r>
              <a:endParaRPr lang="zh-CN" altLang="en-US" b="1" dirty="0">
                <a:solidFill>
                  <a:schemeClr val="bg1"/>
                </a:solidFill>
                <a:latin typeface="+mn-ea"/>
              </a:endParaRPr>
            </a:p>
          </p:txBody>
        </p:sp>
      </p:grpSp>
      <p:sp>
        <p:nvSpPr>
          <p:cNvPr id="53" name="圆角矩形 52"/>
          <p:cNvSpPr/>
          <p:nvPr/>
        </p:nvSpPr>
        <p:spPr>
          <a:xfrm>
            <a:off x="885500" y="3433113"/>
            <a:ext cx="1448450" cy="822410"/>
          </a:xfrm>
          <a:prstGeom prst="roundRect">
            <a:avLst>
              <a:gd name="adj" fmla="val 11735"/>
            </a:avLst>
          </a:prstGeom>
          <a:blipFill>
            <a:blip r:embed="rId1"/>
            <a:stretch>
              <a:fillRect/>
            </a:stretch>
          </a:blip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圆角矩形 53"/>
          <p:cNvSpPr/>
          <p:nvPr/>
        </p:nvSpPr>
        <p:spPr>
          <a:xfrm>
            <a:off x="2859700" y="3410280"/>
            <a:ext cx="1448450" cy="822410"/>
          </a:xfrm>
          <a:prstGeom prst="roundRect">
            <a:avLst>
              <a:gd name="adj" fmla="val 11735"/>
            </a:avLst>
          </a:prstGeom>
          <a:blipFill>
            <a:blip r:embed="rId2" cstate="print"/>
            <a:stretch>
              <a:fillRect/>
            </a:stretch>
          </a:blip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圆角矩形 54"/>
          <p:cNvSpPr/>
          <p:nvPr/>
        </p:nvSpPr>
        <p:spPr>
          <a:xfrm>
            <a:off x="4863442" y="3410279"/>
            <a:ext cx="1448450" cy="822410"/>
          </a:xfrm>
          <a:prstGeom prst="roundRect">
            <a:avLst>
              <a:gd name="adj" fmla="val 11735"/>
            </a:avLst>
          </a:prstGeom>
          <a:blipFill>
            <a:blip r:embed="rId3"/>
            <a:stretch>
              <a:fillRect/>
            </a:stretch>
          </a:blip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圆角矩形 55"/>
          <p:cNvSpPr/>
          <p:nvPr/>
        </p:nvSpPr>
        <p:spPr>
          <a:xfrm>
            <a:off x="6825094" y="3410278"/>
            <a:ext cx="1448450" cy="822410"/>
          </a:xfrm>
          <a:prstGeom prst="roundRect">
            <a:avLst>
              <a:gd name="adj" fmla="val 11735"/>
            </a:avLst>
          </a:prstGeom>
          <a:blipFill>
            <a:blip r:embed="rId4" cstate="print"/>
            <a:stretch>
              <a:fillRect/>
            </a:stretch>
          </a:blip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900" decel="100000" fill="hold"/>
                                        <p:tgtEl>
                                          <p:spTgt spid="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900" decel="100000" fill="hold"/>
                                        <p:tgtEl>
                                          <p:spTgt spid="1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anim calcmode="lin" valueType="num">
                                      <p:cBhvr>
                                        <p:cTn id="39" dur="500" fill="hold"/>
                                        <p:tgtEl>
                                          <p:spTgt spid="19"/>
                                        </p:tgtEl>
                                        <p:attrNameLst>
                                          <p:attrName>ppt_x</p:attrName>
                                        </p:attrNameLst>
                                      </p:cBhvr>
                                      <p:tavLst>
                                        <p:tav tm="0">
                                          <p:val>
                                            <p:strVal val="#ppt_x"/>
                                          </p:val>
                                        </p:tav>
                                        <p:tav tm="100000">
                                          <p:val>
                                            <p:strVal val="#ppt_x"/>
                                          </p:val>
                                        </p:tav>
                                      </p:tavLst>
                                    </p:anim>
                                    <p:anim calcmode="lin" valueType="num">
                                      <p:cBhvr>
                                        <p:cTn id="40" dur="5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anim calcmode="lin" valueType="num">
                                      <p:cBhvr>
                                        <p:cTn id="45" dur="500" fill="hold"/>
                                        <p:tgtEl>
                                          <p:spTgt spid="20"/>
                                        </p:tgtEl>
                                        <p:attrNameLst>
                                          <p:attrName>ppt_x</p:attrName>
                                        </p:attrNameLst>
                                      </p:cBhvr>
                                      <p:tavLst>
                                        <p:tav tm="0">
                                          <p:val>
                                            <p:strVal val="#ppt_x"/>
                                          </p:val>
                                        </p:tav>
                                        <p:tav tm="100000">
                                          <p:val>
                                            <p:strVal val="#ppt_x"/>
                                          </p:val>
                                        </p:tav>
                                      </p:tavLst>
                                    </p:anim>
                                    <p:anim calcmode="lin" valueType="num">
                                      <p:cBhvr>
                                        <p:cTn id="46" dur="5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anim calcmode="lin" valueType="num">
                                      <p:cBhvr>
                                        <p:cTn id="51" dur="500" fill="hold"/>
                                        <p:tgtEl>
                                          <p:spTgt spid="21"/>
                                        </p:tgtEl>
                                        <p:attrNameLst>
                                          <p:attrName>ppt_x</p:attrName>
                                        </p:attrNameLst>
                                      </p:cBhvr>
                                      <p:tavLst>
                                        <p:tav tm="0">
                                          <p:val>
                                            <p:strVal val="#ppt_x"/>
                                          </p:val>
                                        </p:tav>
                                        <p:tav tm="100000">
                                          <p:val>
                                            <p:strVal val="#ppt_x"/>
                                          </p:val>
                                        </p:tav>
                                      </p:tavLst>
                                    </p:anim>
                                    <p:anim calcmode="lin" valueType="num">
                                      <p:cBhvr>
                                        <p:cTn id="52" dur="5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randombar(horizontal)">
                                      <p:cBhvr>
                                        <p:cTn id="56" dur="500"/>
                                        <p:tgtEl>
                                          <p:spTgt spid="53"/>
                                        </p:tgtEl>
                                      </p:cBhvr>
                                    </p:animEffect>
                                  </p:childTnLst>
                                </p:cTn>
                              </p:par>
                            </p:childTnLst>
                          </p:cTn>
                        </p:par>
                        <p:par>
                          <p:cTn id="57" fill="hold">
                            <p:stCondLst>
                              <p:cond delay="3500"/>
                            </p:stCondLst>
                            <p:childTnLst>
                              <p:par>
                                <p:cTn id="58" presetID="14" presetClass="entr" presetSubtype="1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randombar(horizontal)">
                                      <p:cBhvr>
                                        <p:cTn id="60" dur="500"/>
                                        <p:tgtEl>
                                          <p:spTgt spid="54"/>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randombar(horizontal)">
                                      <p:cBhvr>
                                        <p:cTn id="64" dur="500"/>
                                        <p:tgtEl>
                                          <p:spTgt spid="55"/>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randombar(horizontal)">
                                      <p:cBhvr>
                                        <p:cTn id="68" dur="500"/>
                                        <p:tgtEl>
                                          <p:spTgt spid="56"/>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randombar(horizontal)">
                                      <p:cBhvr>
                                        <p:cTn id="72" dur="500"/>
                                        <p:tgtEl>
                                          <p:spTgt spid="3"/>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randombar(horizontal)">
                                      <p:cBhvr>
                                        <p:cTn id="75" dur="500"/>
                                        <p:tgtEl>
                                          <p:spTgt spid="4"/>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randombar(horizontal)">
                                      <p:cBhvr>
                                        <p:cTn id="78" dur="500"/>
                                        <p:tgtEl>
                                          <p:spTgt spid="6"/>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randombar(horizontal)">
                                      <p:cBhvr>
                                        <p:cTn id="81" dur="500"/>
                                        <p:tgtEl>
                                          <p:spTgt spid="7"/>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randombar(horizontal)">
                                      <p:cBhvr>
                                        <p:cTn id="84" dur="500"/>
                                        <p:tgtEl>
                                          <p:spTgt spid="9"/>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randombar(horizontal)">
                                      <p:cBhvr>
                                        <p:cTn id="87" dur="500"/>
                                        <p:tgtEl>
                                          <p:spTgt spid="10"/>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randombar(horizontal)">
                                      <p:cBhvr>
                                        <p:cTn id="90" dur="500"/>
                                        <p:tgtEl>
                                          <p:spTgt spid="12"/>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randombar(horizontal)">
                                      <p:cBhvr>
                                        <p:cTn id="9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9" grpId="0"/>
      <p:bldP spid="10" grpId="0"/>
      <p:bldP spid="11" grpId="0" animBg="1"/>
      <p:bldP spid="12" grpId="0"/>
      <p:bldP spid="13" grpId="0"/>
      <p:bldP spid="53" grpId="0" animBg="1"/>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9144000" cy="5143500"/>
            <a:chOff x="-1" y="0"/>
            <a:chExt cx="9144000" cy="514350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112627" y="1874257"/>
              <a:ext cx="3049673" cy="3009800"/>
            </a:xfrm>
            <a:prstGeom prst="rect">
              <a:avLst/>
            </a:prstGeom>
          </p:spPr>
        </p:pic>
      </p:grpSp>
      <p:grpSp>
        <p:nvGrpSpPr>
          <p:cNvPr id="5" name="组合 4"/>
          <p:cNvGrpSpPr/>
          <p:nvPr/>
        </p:nvGrpSpPr>
        <p:grpSpPr>
          <a:xfrm>
            <a:off x="4216051" y="1455898"/>
            <a:ext cx="3231229" cy="2001470"/>
            <a:chOff x="4216051" y="1455898"/>
            <a:chExt cx="3231229" cy="2001470"/>
          </a:xfrm>
        </p:grpSpPr>
        <p:sp>
          <p:nvSpPr>
            <p:cNvPr id="26" name="矩形 8"/>
            <p:cNvSpPr/>
            <p:nvPr>
              <p:custDataLst>
                <p:tags r:id="rId3"/>
              </p:custDataLst>
            </p:nvPr>
          </p:nvSpPr>
          <p:spPr>
            <a:xfrm>
              <a:off x="4216051" y="2404166"/>
              <a:ext cx="3231229" cy="1044861"/>
            </a:xfrm>
            <a:custGeom>
              <a:avLst/>
              <a:gdLst>
                <a:gd name="connsiteX0" fmla="*/ 0 w 2612838"/>
                <a:gd name="connsiteY0" fmla="*/ 0 h 1247773"/>
                <a:gd name="connsiteX1" fmla="*/ 2612838 w 2612838"/>
                <a:gd name="connsiteY1" fmla="*/ 0 h 1247773"/>
                <a:gd name="connsiteX2" fmla="*/ 2612838 w 2612838"/>
                <a:gd name="connsiteY2" fmla="*/ 1247773 h 1247773"/>
                <a:gd name="connsiteX3" fmla="*/ 0 w 2612838"/>
                <a:gd name="connsiteY3" fmla="*/ 1247773 h 1247773"/>
                <a:gd name="connsiteX4" fmla="*/ 0 w 2612838"/>
                <a:gd name="connsiteY4" fmla="*/ 0 h 1247773"/>
                <a:gd name="connsiteX0-1" fmla="*/ 0 w 2849321"/>
                <a:gd name="connsiteY0-2" fmla="*/ 0 h 1255656"/>
                <a:gd name="connsiteX1-3" fmla="*/ 2849321 w 2849321"/>
                <a:gd name="connsiteY1-4" fmla="*/ 7883 h 1255656"/>
                <a:gd name="connsiteX2-5" fmla="*/ 2849321 w 2849321"/>
                <a:gd name="connsiteY2-6" fmla="*/ 1255656 h 1255656"/>
                <a:gd name="connsiteX3-7" fmla="*/ 236483 w 2849321"/>
                <a:gd name="connsiteY3-8" fmla="*/ 1255656 h 1255656"/>
                <a:gd name="connsiteX4-9" fmla="*/ 0 w 2849321"/>
                <a:gd name="connsiteY4-10" fmla="*/ 0 h 1255656"/>
                <a:gd name="connsiteX0-11" fmla="*/ 0 w 3014859"/>
                <a:gd name="connsiteY0-12" fmla="*/ 7883 h 1263539"/>
                <a:gd name="connsiteX1-13" fmla="*/ 3014859 w 3014859"/>
                <a:gd name="connsiteY1-14" fmla="*/ 0 h 1263539"/>
                <a:gd name="connsiteX2-15" fmla="*/ 2849321 w 3014859"/>
                <a:gd name="connsiteY2-16" fmla="*/ 1263539 h 1263539"/>
                <a:gd name="connsiteX3-17" fmla="*/ 236483 w 3014859"/>
                <a:gd name="connsiteY3-18" fmla="*/ 1263539 h 1263539"/>
                <a:gd name="connsiteX4-19" fmla="*/ 0 w 3014859"/>
                <a:gd name="connsiteY4-20" fmla="*/ 7883 h 1263539"/>
                <a:gd name="connsiteX0-21" fmla="*/ 0 w 3054273"/>
                <a:gd name="connsiteY0-22" fmla="*/ 28379 h 1284035"/>
                <a:gd name="connsiteX1-23" fmla="*/ 3054273 w 3054273"/>
                <a:gd name="connsiteY1-24" fmla="*/ 0 h 1284035"/>
                <a:gd name="connsiteX2-25" fmla="*/ 2849321 w 3054273"/>
                <a:gd name="connsiteY2-26" fmla="*/ 1284035 h 1284035"/>
                <a:gd name="connsiteX3-27" fmla="*/ 236483 w 3054273"/>
                <a:gd name="connsiteY3-28" fmla="*/ 1284035 h 1284035"/>
                <a:gd name="connsiteX4-29" fmla="*/ 0 w 3054273"/>
                <a:gd name="connsiteY4-30" fmla="*/ 28379 h 12840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54273" h="1284035">
                  <a:moveTo>
                    <a:pt x="0" y="28379"/>
                  </a:moveTo>
                  <a:lnTo>
                    <a:pt x="3054273" y="0"/>
                  </a:lnTo>
                  <a:lnTo>
                    <a:pt x="2849321" y="1284035"/>
                  </a:lnTo>
                  <a:lnTo>
                    <a:pt x="236483" y="1284035"/>
                  </a:lnTo>
                  <a:lnTo>
                    <a:pt x="0" y="28379"/>
                  </a:lnTo>
                  <a:close/>
                </a:path>
              </a:pathLst>
            </a:custGeom>
            <a:gradFill flip="none" rotWithShape="1">
              <a:gsLst>
                <a:gs pos="0">
                  <a:sysClr val="window" lastClr="FFFFFF">
                    <a:lumMod val="65000"/>
                    <a:shade val="30000"/>
                    <a:satMod val="115000"/>
                  </a:sysClr>
                </a:gs>
                <a:gs pos="88000">
                  <a:sysClr val="window" lastClr="FFFFFF">
                    <a:lumMod val="65000"/>
                    <a:shade val="100000"/>
                    <a:satMod val="115000"/>
                    <a:alpha val="0"/>
                  </a:sysClr>
                </a:gs>
              </a:gsLst>
              <a:lin ang="16200000" scaled="1"/>
              <a:tileRect/>
            </a:gra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27" name="任意多边形 26"/>
            <p:cNvSpPr/>
            <p:nvPr>
              <p:custDataLst>
                <p:tags r:id="rId4"/>
              </p:custDataLst>
            </p:nvPr>
          </p:nvSpPr>
          <p:spPr>
            <a:xfrm>
              <a:off x="4466235" y="1455898"/>
              <a:ext cx="2764218" cy="2001470"/>
            </a:xfrm>
            <a:custGeom>
              <a:avLst/>
              <a:gdLst>
                <a:gd name="connsiteX0" fmla="*/ 435473 w 2612838"/>
                <a:gd name="connsiteY0" fmla="*/ 0 h 1891861"/>
                <a:gd name="connsiteX1" fmla="*/ 870946 w 2612838"/>
                <a:gd name="connsiteY1" fmla="*/ 435473 h 1891861"/>
                <a:gd name="connsiteX2" fmla="*/ 1306419 w 2612838"/>
                <a:gd name="connsiteY2" fmla="*/ 0 h 1891861"/>
                <a:gd name="connsiteX3" fmla="*/ 1741892 w 2612838"/>
                <a:gd name="connsiteY3" fmla="*/ 435473 h 1891861"/>
                <a:gd name="connsiteX4" fmla="*/ 2177365 w 2612838"/>
                <a:gd name="connsiteY4" fmla="*/ 0 h 1891861"/>
                <a:gd name="connsiteX5" fmla="*/ 2612838 w 2612838"/>
                <a:gd name="connsiteY5" fmla="*/ 435473 h 1891861"/>
                <a:gd name="connsiteX6" fmla="*/ 2612838 w 2612838"/>
                <a:gd name="connsiteY6" fmla="*/ 1891861 h 1891861"/>
                <a:gd name="connsiteX7" fmla="*/ 0 w 2612838"/>
                <a:gd name="connsiteY7" fmla="*/ 1891861 h 1891861"/>
                <a:gd name="connsiteX8" fmla="*/ 0 w 2612838"/>
                <a:gd name="connsiteY8" fmla="*/ 435473 h 1891861"/>
                <a:gd name="connsiteX9" fmla="*/ 435473 w 2612838"/>
                <a:gd name="connsiteY9" fmla="*/ 0 h 189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2838" h="1891861">
                  <a:moveTo>
                    <a:pt x="435473" y="0"/>
                  </a:moveTo>
                  <a:cubicBezTo>
                    <a:pt x="675978" y="0"/>
                    <a:pt x="870946" y="194968"/>
                    <a:pt x="870946" y="435473"/>
                  </a:cubicBezTo>
                  <a:cubicBezTo>
                    <a:pt x="870946" y="194968"/>
                    <a:pt x="1065914" y="0"/>
                    <a:pt x="1306419" y="0"/>
                  </a:cubicBezTo>
                  <a:cubicBezTo>
                    <a:pt x="1546924" y="0"/>
                    <a:pt x="1741892" y="194968"/>
                    <a:pt x="1741892" y="435473"/>
                  </a:cubicBezTo>
                  <a:cubicBezTo>
                    <a:pt x="1741892" y="194968"/>
                    <a:pt x="1936860" y="0"/>
                    <a:pt x="2177365" y="0"/>
                  </a:cubicBezTo>
                  <a:cubicBezTo>
                    <a:pt x="2417870" y="0"/>
                    <a:pt x="2612838" y="194968"/>
                    <a:pt x="2612838" y="435473"/>
                  </a:cubicBezTo>
                  <a:lnTo>
                    <a:pt x="2612838" y="1891861"/>
                  </a:lnTo>
                  <a:lnTo>
                    <a:pt x="0" y="1891861"/>
                  </a:lnTo>
                  <a:lnTo>
                    <a:pt x="0" y="435473"/>
                  </a:lnTo>
                  <a:cubicBezTo>
                    <a:pt x="0" y="194968"/>
                    <a:pt x="194968" y="0"/>
                    <a:pt x="435473" y="0"/>
                  </a:cubicBezTo>
                  <a:close/>
                </a:path>
              </a:pathLst>
            </a:custGeom>
            <a:solidFill>
              <a:sysClr val="window" lastClr="FFFFFF">
                <a:lumMod val="95000"/>
              </a:sysClr>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28" name="椭圆 27"/>
          <p:cNvSpPr/>
          <p:nvPr>
            <p:custDataLst>
              <p:tags r:id="rId5"/>
            </p:custDataLst>
          </p:nvPr>
        </p:nvSpPr>
        <p:spPr>
          <a:xfrm>
            <a:off x="4570054" y="1567910"/>
            <a:ext cx="724246" cy="724246"/>
          </a:xfrm>
          <a:prstGeom prst="ellipse">
            <a:avLst/>
          </a:prstGeom>
          <a:solidFill>
            <a:srgbClr val="92CCBA"/>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第</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29" name="椭圆 28"/>
          <p:cNvSpPr/>
          <p:nvPr>
            <p:custDataLst>
              <p:tags r:id="rId6"/>
            </p:custDataLst>
          </p:nvPr>
        </p:nvSpPr>
        <p:spPr>
          <a:xfrm>
            <a:off x="5486221" y="1567910"/>
            <a:ext cx="724246" cy="724246"/>
          </a:xfrm>
          <a:prstGeom prst="ellipse">
            <a:avLst/>
          </a:prstGeom>
          <a:solidFill>
            <a:schemeClr val="accent1">
              <a:lumMod val="60000"/>
              <a:lumOff val="40000"/>
            </a:schemeClr>
          </a:solidFill>
          <a:ln w="12700" cap="flat" cmpd="sng" algn="ctr">
            <a:solidFill>
              <a:sysClr val="window" lastClr="FFFFFF"/>
            </a:solidFill>
            <a:prstDash val="solid"/>
            <a:miter lim="800000"/>
          </a:ln>
          <a:effectLst/>
        </p:spPr>
        <p:txBody>
          <a:bodyPr rtlCol="0" anchor="ctr"/>
          <a:lstStyle/>
          <a:p>
            <a:pPr algn="ctr"/>
            <a:r>
              <a:rPr lang="zh-CN" altLang="en-US" sz="3000" kern="0" dirty="0" smtClean="0">
                <a:solidFill>
                  <a:prstClr val="white"/>
                </a:solidFill>
                <a:latin typeface="华文新魏" panose="02010800040101010101" pitchFamily="2" charset="-122"/>
                <a:ea typeface="华文新魏" panose="02010800040101010101" pitchFamily="2" charset="-122"/>
              </a:rPr>
              <a:t>三</a:t>
            </a:r>
            <a:endParaRPr lang="zh-CN" altLang="en-US" sz="3000" kern="0" dirty="0">
              <a:solidFill>
                <a:prstClr val="white"/>
              </a:solidFill>
              <a:latin typeface="华文新魏" panose="02010800040101010101" pitchFamily="2" charset="-122"/>
              <a:ea typeface="华文新魏" panose="02010800040101010101" pitchFamily="2" charset="-122"/>
            </a:endParaRPr>
          </a:p>
        </p:txBody>
      </p:sp>
      <p:sp>
        <p:nvSpPr>
          <p:cNvPr id="30" name="椭圆 29"/>
          <p:cNvSpPr/>
          <p:nvPr>
            <p:custDataLst>
              <p:tags r:id="rId7"/>
            </p:custDataLst>
          </p:nvPr>
        </p:nvSpPr>
        <p:spPr>
          <a:xfrm>
            <a:off x="6402388" y="1567910"/>
            <a:ext cx="724246" cy="724246"/>
          </a:xfrm>
          <a:prstGeom prst="ellipse">
            <a:avLst/>
          </a:prstGeom>
          <a:solidFill>
            <a:srgbClr val="B4AA92"/>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章</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31" name="文本框 30"/>
          <p:cNvSpPr txBox="1"/>
          <p:nvPr>
            <p:custDataLst>
              <p:tags r:id="rId8"/>
            </p:custDataLst>
          </p:nvPr>
        </p:nvSpPr>
        <p:spPr>
          <a:xfrm>
            <a:off x="4695948" y="2538408"/>
            <a:ext cx="2430686" cy="853142"/>
          </a:xfrm>
          <a:prstGeom prst="rect">
            <a:avLst/>
          </a:prstGeom>
          <a:noFill/>
        </p:spPr>
        <p:txBody>
          <a:bodyPr wrap="square" rtlCol="0">
            <a:noAutofit/>
          </a:bodyPr>
          <a:lstStyle/>
          <a:p>
            <a:pPr>
              <a:lnSpc>
                <a:spcPct val="130000"/>
              </a:lnSpc>
            </a:pPr>
            <a:r>
              <a:rPr lang="zh-CN" altLang="en-US" sz="1050" dirty="0">
                <a:solidFill>
                  <a:prstClr val="black">
                    <a:lumMod val="50000"/>
                    <a:lumOff val="50000"/>
                  </a:prstClr>
                </a:solidFill>
                <a:latin typeface="幼圆" panose="02010509060101010101" pitchFamily="49" charset="-122"/>
                <a:ea typeface="幼圆" panose="02010509060101010101" pitchFamily="49" charset="-122"/>
              </a:rPr>
              <a:t>您的内容请写在这里您的内容请写在这里您的内容请写在这里您的内容</a:t>
            </a:r>
            <a:endParaRPr lang="zh-CN" altLang="en-US" sz="1050" dirty="0">
              <a:solidFill>
                <a:prstClr val="black">
                  <a:lumMod val="50000"/>
                  <a:lumOff val="50000"/>
                </a:prstClr>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750"/>
                                        <p:tgtEl>
                                          <p:spTgt spid="28"/>
                                        </p:tgtEl>
                                      </p:cBhvr>
                                    </p:animEffect>
                                  </p:childTnLst>
                                </p:cTn>
                              </p:par>
                              <p:par>
                                <p:cTn id="14" presetID="21" presetClass="entr" presetSubtype="1" fill="hold" grpId="0" nodeType="withEffect">
                                  <p:stCondLst>
                                    <p:cond delay="400"/>
                                  </p:stCondLst>
                                  <p:childTnLst>
                                    <p:set>
                                      <p:cBhvr>
                                        <p:cTn id="15" dur="1" fill="hold">
                                          <p:stCondLst>
                                            <p:cond delay="0"/>
                                          </p:stCondLst>
                                        </p:cTn>
                                        <p:tgtEl>
                                          <p:spTgt spid="29"/>
                                        </p:tgtEl>
                                        <p:attrNameLst>
                                          <p:attrName>style.visibility</p:attrName>
                                        </p:attrNameLst>
                                      </p:cBhvr>
                                      <p:to>
                                        <p:strVal val="visible"/>
                                      </p:to>
                                    </p:set>
                                    <p:animEffect transition="in" filter="wheel(1)">
                                      <p:cBhvr>
                                        <p:cTn id="16" dur="750"/>
                                        <p:tgtEl>
                                          <p:spTgt spid="29"/>
                                        </p:tgtEl>
                                      </p:cBhvr>
                                    </p:animEffect>
                                  </p:childTnLst>
                                </p:cTn>
                              </p:par>
                              <p:par>
                                <p:cTn id="17" presetID="21" presetClass="entr" presetSubtype="1" fill="hold" grpId="0" nodeType="withEffect">
                                  <p:stCondLst>
                                    <p:cond delay="900"/>
                                  </p:stCondLst>
                                  <p:childTnLst>
                                    <p:set>
                                      <p:cBhvr>
                                        <p:cTn id="18" dur="1" fill="hold">
                                          <p:stCondLst>
                                            <p:cond delay="0"/>
                                          </p:stCondLst>
                                        </p:cTn>
                                        <p:tgtEl>
                                          <p:spTgt spid="30"/>
                                        </p:tgtEl>
                                        <p:attrNameLst>
                                          <p:attrName>style.visibility</p:attrName>
                                        </p:attrNameLst>
                                      </p:cBhvr>
                                      <p:to>
                                        <p:strVal val="visible"/>
                                      </p:to>
                                    </p:set>
                                    <p:animEffect transition="in" filter="wheel(1)">
                                      <p:cBhvr>
                                        <p:cTn id="19" dur="750"/>
                                        <p:tgtEl>
                                          <p:spTgt spid="3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228894"/>
            <a:ext cx="9144000" cy="1160581"/>
          </a:xfrm>
          <a:prstGeom prst="rect">
            <a:avLst/>
          </a:prstGeom>
          <a:gradFill flip="none" rotWithShape="1">
            <a:gsLst>
              <a:gs pos="0">
                <a:srgbClr val="8D8D8D">
                  <a:alpha val="37000"/>
                </a:srgbClr>
              </a:gs>
              <a:gs pos="100000">
                <a:schemeClr val="bg1">
                  <a:lumMod val="85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12"/>
          <p:cNvGrpSpPr/>
          <p:nvPr/>
        </p:nvGrpSpPr>
        <p:grpSpPr>
          <a:xfrm>
            <a:off x="1925907" y="2478686"/>
            <a:ext cx="1506682" cy="1455194"/>
            <a:chOff x="2567875" y="3304915"/>
            <a:chExt cx="2008909" cy="1940258"/>
          </a:xfrm>
        </p:grpSpPr>
        <p:sp>
          <p:nvSpPr>
            <p:cNvPr id="9" name="椭圆 8"/>
            <p:cNvSpPr/>
            <p:nvPr/>
          </p:nvSpPr>
          <p:spPr>
            <a:xfrm>
              <a:off x="2567875" y="4905503"/>
              <a:ext cx="2008909" cy="339670"/>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7"/>
            <p:cNvGrpSpPr/>
            <p:nvPr/>
          </p:nvGrpSpPr>
          <p:grpSpPr>
            <a:xfrm>
              <a:off x="2685639" y="3304915"/>
              <a:ext cx="1773382" cy="1773382"/>
              <a:chOff x="2755075" y="3174904"/>
              <a:chExt cx="1773382" cy="1773382"/>
            </a:xfrm>
            <a:effectLst>
              <a:reflection blurRad="12700" stA="50000" endA="300" endPos="53000" dist="63500" dir="5400000" sy="-100000" algn="bl" rotWithShape="0"/>
            </a:effectLst>
          </p:grpSpPr>
          <p:sp>
            <p:nvSpPr>
              <p:cNvPr id="6" name="椭圆 5"/>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4"/>
            <p:cNvGrpSpPr>
              <a:grpSpLocks noChangeAspect="1"/>
            </p:cNvGrpSpPr>
            <p:nvPr/>
          </p:nvGrpSpPr>
          <p:grpSpPr bwMode="auto">
            <a:xfrm>
              <a:off x="3344190" y="3914469"/>
              <a:ext cx="507078" cy="570465"/>
              <a:chOff x="1776" y="1779"/>
              <a:chExt cx="64" cy="72"/>
            </a:xfrm>
            <a:solidFill>
              <a:srgbClr val="FFB850"/>
            </a:solidFill>
            <a:effectLst>
              <a:reflection blurRad="6350" stA="50000" endA="300" endPos="81000" dist="1168400" dir="5400000" sy="-100000" algn="bl" rotWithShape="0"/>
            </a:effectLst>
          </p:grpSpPr>
          <p:sp>
            <p:nvSpPr>
              <p:cNvPr id="7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组合 3"/>
          <p:cNvGrpSpPr/>
          <p:nvPr/>
        </p:nvGrpSpPr>
        <p:grpSpPr>
          <a:xfrm>
            <a:off x="2220128" y="1190571"/>
            <a:ext cx="1095141" cy="1278773"/>
            <a:chOff x="2960170" y="1587427"/>
            <a:chExt cx="1460188" cy="1705031"/>
          </a:xfrm>
        </p:grpSpPr>
        <p:sp>
          <p:nvSpPr>
            <p:cNvPr id="92" name="任意多边形 91"/>
            <p:cNvSpPr/>
            <p:nvPr/>
          </p:nvSpPr>
          <p:spPr>
            <a:xfrm>
              <a:off x="3959679"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4337200" y="1676311"/>
              <a:ext cx="83158" cy="831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9"/>
            <p:cNvGrpSpPr/>
            <p:nvPr/>
          </p:nvGrpSpPr>
          <p:grpSpPr>
            <a:xfrm>
              <a:off x="2960170" y="1587427"/>
              <a:ext cx="1402117" cy="1114340"/>
              <a:chOff x="1783117" y="4920655"/>
              <a:chExt cx="1402117" cy="1114340"/>
            </a:xfrm>
          </p:grpSpPr>
          <p:sp>
            <p:nvSpPr>
              <p:cNvPr id="101" name="文本框 100"/>
              <p:cNvSpPr txBox="1"/>
              <p:nvPr/>
            </p:nvSpPr>
            <p:spPr>
              <a:xfrm>
                <a:off x="1783117" y="4920655"/>
                <a:ext cx="1402117" cy="369332"/>
              </a:xfrm>
              <a:prstGeom prst="rect">
                <a:avLst/>
              </a:prstGeom>
              <a:noFill/>
            </p:spPr>
            <p:txBody>
              <a:bodyPr wrap="square" rtlCol="0">
                <a:spAutoFit/>
              </a:bodyPr>
              <a:lstStyle/>
              <a:p>
                <a:r>
                  <a:rPr lang="zh-CN" altLang="en-US" sz="1200" dirty="0" smtClean="0">
                    <a:solidFill>
                      <a:schemeClr val="accent1"/>
                    </a:solidFill>
                    <a:latin typeface="时尚中黑简体" panose="01010104010101010101" pitchFamily="2" charset="-122"/>
                    <a:ea typeface="时尚中黑简体" panose="01010104010101010101" pitchFamily="2" charset="-122"/>
                  </a:rPr>
                  <a:t>添加</a:t>
                </a:r>
                <a:r>
                  <a:rPr lang="zh-CN" altLang="en-US" sz="1200" dirty="0">
                    <a:solidFill>
                      <a:schemeClr val="accent1"/>
                    </a:solidFill>
                    <a:latin typeface="时尚中黑简体" panose="01010104010101010101" pitchFamily="2" charset="-122"/>
                    <a:ea typeface="时尚中黑简体" panose="01010104010101010101" pitchFamily="2" charset="-122"/>
                  </a:rPr>
                  <a:t>标题</a:t>
                </a:r>
                <a:endParaRPr lang="zh-CN" altLang="en-US" sz="1200" dirty="0">
                  <a:solidFill>
                    <a:schemeClr val="accent1"/>
                  </a:solidFill>
                  <a:latin typeface="时尚中黑简体" panose="01010104010101010101" pitchFamily="2" charset="-122"/>
                  <a:ea typeface="时尚中黑简体" panose="01010104010101010101" pitchFamily="2" charset="-122"/>
                </a:endParaRPr>
              </a:p>
            </p:txBody>
          </p:sp>
          <p:sp>
            <p:nvSpPr>
              <p:cNvPr id="102" name="文本框 101"/>
              <p:cNvSpPr txBox="1"/>
              <p:nvPr/>
            </p:nvSpPr>
            <p:spPr>
              <a:xfrm>
                <a:off x="1801454" y="5173220"/>
                <a:ext cx="1383780" cy="861775"/>
              </a:xfrm>
              <a:prstGeom prst="rect">
                <a:avLst/>
              </a:prstGeom>
              <a:noFill/>
            </p:spPr>
            <p:txBody>
              <a:bodyPr wrap="square" rtlCol="0">
                <a:spAutoFit/>
              </a:bodyPr>
              <a:lstStyle/>
              <a:p>
                <a:pPr algn="just">
                  <a:lnSpc>
                    <a:spcPct val="150000"/>
                  </a:lnSpc>
                </a:pPr>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grpSp>
        <p:nvGrpSpPr>
          <p:cNvPr id="11" name="组合 13"/>
          <p:cNvGrpSpPr/>
          <p:nvPr/>
        </p:nvGrpSpPr>
        <p:grpSpPr>
          <a:xfrm>
            <a:off x="3223904" y="2478686"/>
            <a:ext cx="1330037" cy="1330037"/>
            <a:chOff x="4298539" y="3304915"/>
            <a:chExt cx="1773382" cy="1773382"/>
          </a:xfrm>
        </p:grpSpPr>
        <p:grpSp>
          <p:nvGrpSpPr>
            <p:cNvPr id="12" name="组合 63"/>
            <p:cNvGrpSpPr/>
            <p:nvPr/>
          </p:nvGrpSpPr>
          <p:grpSpPr>
            <a:xfrm>
              <a:off x="4298539" y="3304915"/>
              <a:ext cx="1773382" cy="1773382"/>
              <a:chOff x="2755075" y="3174904"/>
              <a:chExt cx="1773382" cy="1773382"/>
            </a:xfrm>
            <a:effectLst>
              <a:reflection blurRad="12700" stA="50000" endA="300" endPos="53000" dist="63500" dir="5400000" sy="-100000" algn="bl" rotWithShape="0"/>
            </a:effectLst>
          </p:grpSpPr>
          <p:sp>
            <p:nvSpPr>
              <p:cNvPr id="65" name="椭圆 64"/>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Group 18"/>
            <p:cNvGrpSpPr>
              <a:grpSpLocks noChangeAspect="1"/>
            </p:cNvGrpSpPr>
            <p:nvPr/>
          </p:nvGrpSpPr>
          <p:grpSpPr bwMode="auto">
            <a:xfrm>
              <a:off x="4948906" y="3947874"/>
              <a:ext cx="514980" cy="479868"/>
              <a:chOff x="3802" y="2858"/>
              <a:chExt cx="616" cy="574"/>
            </a:xfrm>
            <a:solidFill>
              <a:srgbClr val="E87071"/>
            </a:solidFill>
            <a:effectLst>
              <a:reflection blurRad="6350" stA="50000" endA="300" endPos="81000" dist="1168400" dir="5400000" sy="-100000" algn="bl" rotWithShape="0"/>
            </a:effectLst>
          </p:grpSpPr>
          <p:sp>
            <p:nvSpPr>
              <p:cNvPr id="83" name="Rectangle 19"/>
              <p:cNvSpPr>
                <a:spLocks noChangeArrowheads="1"/>
              </p:cNvSpPr>
              <p:nvPr/>
            </p:nvSpPr>
            <p:spPr bwMode="auto">
              <a:xfrm>
                <a:off x="3802" y="3205"/>
                <a:ext cx="129" cy="22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4" name="Rectangle 20"/>
              <p:cNvSpPr>
                <a:spLocks noChangeArrowheads="1"/>
              </p:cNvSpPr>
              <p:nvPr/>
            </p:nvSpPr>
            <p:spPr bwMode="auto">
              <a:xfrm>
                <a:off x="3964" y="3174"/>
                <a:ext cx="129" cy="25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5" name="Rectangle 21"/>
              <p:cNvSpPr>
                <a:spLocks noChangeArrowheads="1"/>
              </p:cNvSpPr>
              <p:nvPr/>
            </p:nvSpPr>
            <p:spPr bwMode="auto">
              <a:xfrm>
                <a:off x="4129" y="3131"/>
                <a:ext cx="129" cy="30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6" name="Rectangle 22"/>
              <p:cNvSpPr>
                <a:spLocks noChangeArrowheads="1"/>
              </p:cNvSpPr>
              <p:nvPr/>
            </p:nvSpPr>
            <p:spPr bwMode="auto">
              <a:xfrm>
                <a:off x="4289" y="3078"/>
                <a:ext cx="129" cy="35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9"/>
          <p:cNvGrpSpPr/>
          <p:nvPr/>
        </p:nvGrpSpPr>
        <p:grpSpPr>
          <a:xfrm>
            <a:off x="3439329" y="1190571"/>
            <a:ext cx="1101490" cy="1278773"/>
            <a:chOff x="4585771" y="1587427"/>
            <a:chExt cx="1468653" cy="1705031"/>
          </a:xfrm>
        </p:grpSpPr>
        <p:sp>
          <p:nvSpPr>
            <p:cNvPr id="93" name="任意多边形 92"/>
            <p:cNvSpPr/>
            <p:nvPr/>
          </p:nvSpPr>
          <p:spPr>
            <a:xfrm>
              <a:off x="5593746"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5971266" y="1676311"/>
              <a:ext cx="83158" cy="831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02"/>
            <p:cNvGrpSpPr/>
            <p:nvPr/>
          </p:nvGrpSpPr>
          <p:grpSpPr>
            <a:xfrm>
              <a:off x="4585771" y="1587427"/>
              <a:ext cx="1402117" cy="1114340"/>
              <a:chOff x="1783117" y="4920655"/>
              <a:chExt cx="1402117" cy="1114340"/>
            </a:xfrm>
          </p:grpSpPr>
          <p:sp>
            <p:nvSpPr>
              <p:cNvPr id="104" name="文本框 103"/>
              <p:cNvSpPr txBox="1"/>
              <p:nvPr/>
            </p:nvSpPr>
            <p:spPr>
              <a:xfrm>
                <a:off x="1783117" y="4920655"/>
                <a:ext cx="1402117" cy="369332"/>
              </a:xfrm>
              <a:prstGeom prst="rect">
                <a:avLst/>
              </a:prstGeom>
              <a:noFill/>
            </p:spPr>
            <p:txBody>
              <a:bodyPr wrap="square" rtlCol="0">
                <a:spAutoFit/>
              </a:bodyPr>
              <a:lstStyle/>
              <a:p>
                <a:r>
                  <a:rPr lang="zh-CN" altLang="en-US" sz="1200" dirty="0" smtClean="0">
                    <a:solidFill>
                      <a:schemeClr val="accent2"/>
                    </a:solidFill>
                    <a:latin typeface="时尚中黑简体" panose="01010104010101010101" pitchFamily="2" charset="-122"/>
                    <a:ea typeface="时尚中黑简体" panose="01010104010101010101" pitchFamily="2" charset="-122"/>
                  </a:rPr>
                  <a:t>添加</a:t>
                </a:r>
                <a:r>
                  <a:rPr lang="zh-CN" altLang="en-US" sz="1200" dirty="0">
                    <a:solidFill>
                      <a:schemeClr val="accent2"/>
                    </a:solidFill>
                    <a:latin typeface="时尚中黑简体" panose="01010104010101010101" pitchFamily="2" charset="-122"/>
                    <a:ea typeface="时尚中黑简体" panose="01010104010101010101" pitchFamily="2" charset="-122"/>
                  </a:rPr>
                  <a:t>标题</a:t>
                </a:r>
                <a:endParaRPr lang="zh-CN" altLang="en-US" sz="1200" dirty="0">
                  <a:solidFill>
                    <a:schemeClr val="accent2"/>
                  </a:solidFill>
                  <a:latin typeface="时尚中黑简体" panose="01010104010101010101" pitchFamily="2" charset="-122"/>
                  <a:ea typeface="时尚中黑简体" panose="01010104010101010101" pitchFamily="2" charset="-122"/>
                </a:endParaRPr>
              </a:p>
            </p:txBody>
          </p:sp>
          <p:sp>
            <p:nvSpPr>
              <p:cNvPr id="105" name="文本框 104"/>
              <p:cNvSpPr txBox="1"/>
              <p:nvPr/>
            </p:nvSpPr>
            <p:spPr>
              <a:xfrm>
                <a:off x="1801454" y="5173220"/>
                <a:ext cx="1383780" cy="861775"/>
              </a:xfrm>
              <a:prstGeom prst="rect">
                <a:avLst/>
              </a:prstGeom>
              <a:noFill/>
            </p:spPr>
            <p:txBody>
              <a:bodyPr wrap="square" rtlCol="0">
                <a:spAutoFit/>
              </a:bodyPr>
              <a:lstStyle/>
              <a:p>
                <a:pPr algn="just">
                  <a:lnSpc>
                    <a:spcPct val="150000"/>
                  </a:lnSpc>
                </a:pPr>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grpSp>
        <p:nvGrpSpPr>
          <p:cNvPr id="16" name="组合 14"/>
          <p:cNvGrpSpPr/>
          <p:nvPr/>
        </p:nvGrpSpPr>
        <p:grpSpPr>
          <a:xfrm>
            <a:off x="4345257" y="2478686"/>
            <a:ext cx="1506682" cy="1455194"/>
            <a:chOff x="5793675" y="3304915"/>
            <a:chExt cx="2008909" cy="1940258"/>
          </a:xfrm>
        </p:grpSpPr>
        <p:sp>
          <p:nvSpPr>
            <p:cNvPr id="68" name="椭圆 67"/>
            <p:cNvSpPr/>
            <p:nvPr/>
          </p:nvSpPr>
          <p:spPr>
            <a:xfrm>
              <a:off x="5793675" y="4905503"/>
              <a:ext cx="2008909" cy="339670"/>
            </a:xfrm>
            <a:prstGeom prst="ellipse">
              <a:avLst/>
            </a:prstGeom>
            <a:gradFill flip="none" rotWithShape="1">
              <a:gsLst>
                <a:gs pos="13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68"/>
            <p:cNvGrpSpPr/>
            <p:nvPr/>
          </p:nvGrpSpPr>
          <p:grpSpPr>
            <a:xfrm>
              <a:off x="5911439" y="3304915"/>
              <a:ext cx="1773382" cy="1773382"/>
              <a:chOff x="2755075" y="3174904"/>
              <a:chExt cx="1773382" cy="1773382"/>
            </a:xfrm>
            <a:effectLst>
              <a:reflection blurRad="12700" stA="50000" endA="300" endPos="53000" dist="63500" dir="5400000" sy="-100000" algn="bl" rotWithShape="0"/>
            </a:effectLst>
          </p:grpSpPr>
          <p:sp>
            <p:nvSpPr>
              <p:cNvPr id="70" name="椭圆 69"/>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Group 13"/>
            <p:cNvGrpSpPr>
              <a:grpSpLocks noChangeAspect="1"/>
            </p:cNvGrpSpPr>
            <p:nvPr/>
          </p:nvGrpSpPr>
          <p:grpSpPr bwMode="auto">
            <a:xfrm>
              <a:off x="6533987" y="3903415"/>
              <a:ext cx="562150" cy="568786"/>
              <a:chOff x="2426" y="2781"/>
              <a:chExt cx="593" cy="600"/>
            </a:xfrm>
            <a:solidFill>
              <a:srgbClr val="0DACB9"/>
            </a:solidFill>
            <a:effectLst>
              <a:reflection blurRad="6350" stA="50000" endA="300" endPos="81000" dist="1168400" dir="5400000" sy="-100000" algn="bl" rotWithShape="0"/>
            </a:effectLst>
          </p:grpSpPr>
          <p:sp>
            <p:nvSpPr>
              <p:cNvPr id="89"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 name="组合 10"/>
          <p:cNvGrpSpPr/>
          <p:nvPr/>
        </p:nvGrpSpPr>
        <p:grpSpPr>
          <a:xfrm>
            <a:off x="4658528" y="1190571"/>
            <a:ext cx="1107840" cy="1278773"/>
            <a:chOff x="6211371" y="1587427"/>
            <a:chExt cx="1477120" cy="1705031"/>
          </a:xfrm>
        </p:grpSpPr>
        <p:sp>
          <p:nvSpPr>
            <p:cNvPr id="94" name="任意多边形 93"/>
            <p:cNvSpPr/>
            <p:nvPr/>
          </p:nvSpPr>
          <p:spPr>
            <a:xfrm>
              <a:off x="7227812"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7605333" y="1676311"/>
              <a:ext cx="83158" cy="831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05"/>
            <p:cNvGrpSpPr/>
            <p:nvPr/>
          </p:nvGrpSpPr>
          <p:grpSpPr>
            <a:xfrm>
              <a:off x="6211371" y="1587427"/>
              <a:ext cx="1402117" cy="1114340"/>
              <a:chOff x="1783117" y="4920655"/>
              <a:chExt cx="1402117" cy="1114340"/>
            </a:xfrm>
          </p:grpSpPr>
          <p:sp>
            <p:nvSpPr>
              <p:cNvPr id="107" name="文本框 106"/>
              <p:cNvSpPr txBox="1"/>
              <p:nvPr/>
            </p:nvSpPr>
            <p:spPr>
              <a:xfrm>
                <a:off x="1783117" y="4920655"/>
                <a:ext cx="1402117" cy="369332"/>
              </a:xfrm>
              <a:prstGeom prst="rect">
                <a:avLst/>
              </a:prstGeom>
              <a:noFill/>
            </p:spPr>
            <p:txBody>
              <a:bodyPr wrap="square" rtlCol="0">
                <a:spAutoFit/>
              </a:bodyPr>
              <a:lstStyle/>
              <a:p>
                <a:r>
                  <a:rPr lang="zh-CN" altLang="en-US" sz="1200" dirty="0" smtClean="0">
                    <a:solidFill>
                      <a:schemeClr val="accent3"/>
                    </a:solidFill>
                    <a:latin typeface="时尚中黑简体" panose="01010104010101010101" pitchFamily="2" charset="-122"/>
                    <a:ea typeface="时尚中黑简体" panose="01010104010101010101" pitchFamily="2" charset="-122"/>
                  </a:rPr>
                  <a:t>添加</a:t>
                </a:r>
                <a:r>
                  <a:rPr lang="zh-CN" altLang="en-US" sz="1200" dirty="0">
                    <a:solidFill>
                      <a:schemeClr val="accent3"/>
                    </a:solidFill>
                    <a:latin typeface="时尚中黑简体" panose="01010104010101010101" pitchFamily="2" charset="-122"/>
                    <a:ea typeface="时尚中黑简体" panose="01010104010101010101" pitchFamily="2" charset="-122"/>
                  </a:rPr>
                  <a:t>标题</a:t>
                </a:r>
                <a:endParaRPr lang="zh-CN" altLang="en-US" sz="1200" dirty="0">
                  <a:solidFill>
                    <a:schemeClr val="accent3"/>
                  </a:solidFill>
                  <a:latin typeface="时尚中黑简体" panose="01010104010101010101" pitchFamily="2" charset="-122"/>
                  <a:ea typeface="时尚中黑简体" panose="01010104010101010101" pitchFamily="2" charset="-122"/>
                </a:endParaRPr>
              </a:p>
            </p:txBody>
          </p:sp>
          <p:sp>
            <p:nvSpPr>
              <p:cNvPr id="108" name="文本框 107"/>
              <p:cNvSpPr txBox="1"/>
              <p:nvPr/>
            </p:nvSpPr>
            <p:spPr>
              <a:xfrm>
                <a:off x="1801454" y="5173220"/>
                <a:ext cx="1383780" cy="861775"/>
              </a:xfrm>
              <a:prstGeom prst="rect">
                <a:avLst/>
              </a:prstGeom>
              <a:noFill/>
            </p:spPr>
            <p:txBody>
              <a:bodyPr wrap="square" rtlCol="0">
                <a:spAutoFit/>
              </a:bodyPr>
              <a:lstStyle/>
              <a:p>
                <a:pPr algn="just">
                  <a:lnSpc>
                    <a:spcPct val="150000"/>
                  </a:lnSpc>
                </a:pPr>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grpSp>
        <p:nvGrpSpPr>
          <p:cNvPr id="21" name="组合 15"/>
          <p:cNvGrpSpPr/>
          <p:nvPr/>
        </p:nvGrpSpPr>
        <p:grpSpPr>
          <a:xfrm>
            <a:off x="5643255" y="2478686"/>
            <a:ext cx="1330037" cy="1330037"/>
            <a:chOff x="7524340" y="3304915"/>
            <a:chExt cx="1773382" cy="1773382"/>
          </a:xfrm>
        </p:grpSpPr>
        <p:grpSp>
          <p:nvGrpSpPr>
            <p:cNvPr id="22" name="组合 73"/>
            <p:cNvGrpSpPr/>
            <p:nvPr/>
          </p:nvGrpSpPr>
          <p:grpSpPr>
            <a:xfrm>
              <a:off x="7524340" y="3304915"/>
              <a:ext cx="1773382" cy="1773382"/>
              <a:chOff x="2755075" y="3174904"/>
              <a:chExt cx="1773382" cy="1773382"/>
            </a:xfrm>
            <a:effectLst>
              <a:reflection blurRad="12700" stA="50000" endA="300" endPos="53000" dist="63500" dir="5400000" sy="-100000" algn="bl" rotWithShape="0"/>
            </a:effectLst>
          </p:grpSpPr>
          <p:sp>
            <p:nvSpPr>
              <p:cNvPr id="75" name="椭圆 74"/>
              <p:cNvSpPr/>
              <p:nvPr/>
            </p:nvSpPr>
            <p:spPr>
              <a:xfrm>
                <a:off x="2755075" y="3174904"/>
                <a:ext cx="1773382" cy="1773382"/>
              </a:xfrm>
              <a:prstGeom prst="ellipse">
                <a:avLst/>
              </a:prstGeom>
              <a:gradFill flip="none" rotWithShape="1">
                <a:gsLst>
                  <a:gs pos="100000">
                    <a:schemeClr val="bg1">
                      <a:lumMod val="75000"/>
                    </a:schemeClr>
                  </a:gs>
                  <a:gs pos="0">
                    <a:schemeClr val="bg1"/>
                  </a:gs>
                </a:gsLst>
                <a:lin ang="2700000" scaled="1"/>
                <a:tileRect/>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2755075" y="3174904"/>
                <a:ext cx="1773382" cy="1773382"/>
              </a:xfrm>
              <a:prstGeom prst="ellipse">
                <a:avLst/>
              </a:prstGeom>
              <a:gradFill flip="none" rotWithShape="1">
                <a:gsLst>
                  <a:gs pos="0">
                    <a:srgbClr val="DEDEDE"/>
                  </a:gs>
                  <a:gs pos="100000">
                    <a:schemeClr val="bg1"/>
                  </a:gs>
                </a:gsLst>
                <a:lin ang="2700000" scaled="1"/>
                <a:tileRect/>
              </a:gradFill>
              <a:ln w="31750">
                <a:noFill/>
              </a:ln>
              <a:effectLst>
                <a:innerShdw blurRad="444500" dist="63500" dir="13500000">
                  <a:prstClr val="black">
                    <a:alpha val="4000"/>
                  </a:prstClr>
                </a:innerShdw>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Freeform 108"/>
            <p:cNvSpPr>
              <a:spLocks noEditPoints="1"/>
            </p:cNvSpPr>
            <p:nvPr/>
          </p:nvSpPr>
          <p:spPr bwMode="auto">
            <a:xfrm>
              <a:off x="8128483" y="3891501"/>
              <a:ext cx="590494" cy="592614"/>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4"/>
            </a:solidFill>
            <a:ln>
              <a:noFill/>
            </a:ln>
            <a:effectLst>
              <a:reflection blurRad="6350" stA="50000" endA="300" endPos="81000" dist="1168400" dir="5400000" sy="-100000" algn="bl" rotWithShape="0"/>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11"/>
          <p:cNvGrpSpPr/>
          <p:nvPr/>
        </p:nvGrpSpPr>
        <p:grpSpPr>
          <a:xfrm>
            <a:off x="5877728" y="1190571"/>
            <a:ext cx="1119906" cy="1278773"/>
            <a:chOff x="7836971" y="1587427"/>
            <a:chExt cx="1493208" cy="1705031"/>
          </a:xfrm>
        </p:grpSpPr>
        <p:sp>
          <p:nvSpPr>
            <p:cNvPr id="95" name="任意多边形 94"/>
            <p:cNvSpPr/>
            <p:nvPr/>
          </p:nvSpPr>
          <p:spPr>
            <a:xfrm>
              <a:off x="8861880" y="1755758"/>
              <a:ext cx="419100" cy="1536700"/>
            </a:xfrm>
            <a:custGeom>
              <a:avLst/>
              <a:gdLst>
                <a:gd name="connsiteX0" fmla="*/ 0 w 419100"/>
                <a:gd name="connsiteY0" fmla="*/ 1536700 h 1536700"/>
                <a:gd name="connsiteX1" fmla="*/ 419100 w 419100"/>
                <a:gd name="connsiteY1" fmla="*/ 1295400 h 1536700"/>
                <a:gd name="connsiteX2" fmla="*/ 419100 w 419100"/>
                <a:gd name="connsiteY2" fmla="*/ 0 h 1536700"/>
              </a:gdLst>
              <a:ahLst/>
              <a:cxnLst>
                <a:cxn ang="0">
                  <a:pos x="connsiteX0" y="connsiteY0"/>
                </a:cxn>
                <a:cxn ang="0">
                  <a:pos x="connsiteX1" y="connsiteY1"/>
                </a:cxn>
                <a:cxn ang="0">
                  <a:pos x="connsiteX2" y="connsiteY2"/>
                </a:cxn>
              </a:cxnLst>
              <a:rect l="l" t="t" r="r" b="b"/>
              <a:pathLst>
                <a:path w="419100" h="1536700">
                  <a:moveTo>
                    <a:pt x="0" y="1536700"/>
                  </a:moveTo>
                  <a:lnTo>
                    <a:pt x="419100" y="1295400"/>
                  </a:lnTo>
                  <a:lnTo>
                    <a:pt x="419100" y="0"/>
                  </a:lnTo>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9247021" y="1676311"/>
              <a:ext cx="83158" cy="831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108"/>
            <p:cNvGrpSpPr/>
            <p:nvPr/>
          </p:nvGrpSpPr>
          <p:grpSpPr>
            <a:xfrm>
              <a:off x="7836971" y="1587427"/>
              <a:ext cx="1402117" cy="1114340"/>
              <a:chOff x="1783117" y="4920655"/>
              <a:chExt cx="1402117" cy="1114340"/>
            </a:xfrm>
          </p:grpSpPr>
          <p:sp>
            <p:nvSpPr>
              <p:cNvPr id="110" name="文本框 109"/>
              <p:cNvSpPr txBox="1"/>
              <p:nvPr/>
            </p:nvSpPr>
            <p:spPr>
              <a:xfrm>
                <a:off x="1783117" y="4920655"/>
                <a:ext cx="1402117" cy="369332"/>
              </a:xfrm>
              <a:prstGeom prst="rect">
                <a:avLst/>
              </a:prstGeom>
              <a:noFill/>
            </p:spPr>
            <p:txBody>
              <a:bodyPr wrap="square" rtlCol="0">
                <a:spAutoFit/>
              </a:bodyPr>
              <a:lstStyle/>
              <a:p>
                <a:r>
                  <a:rPr lang="zh-CN" altLang="en-US" sz="1200" dirty="0" smtClean="0">
                    <a:solidFill>
                      <a:schemeClr val="accent4"/>
                    </a:solidFill>
                    <a:latin typeface="时尚中黑简体" panose="01010104010101010101" pitchFamily="2" charset="-122"/>
                    <a:ea typeface="时尚中黑简体" panose="01010104010101010101" pitchFamily="2" charset="-122"/>
                  </a:rPr>
                  <a:t>添加</a:t>
                </a:r>
                <a:r>
                  <a:rPr lang="zh-CN" altLang="en-US" sz="1200" dirty="0">
                    <a:solidFill>
                      <a:schemeClr val="accent4"/>
                    </a:solidFill>
                    <a:latin typeface="时尚中黑简体" panose="01010104010101010101" pitchFamily="2" charset="-122"/>
                    <a:ea typeface="时尚中黑简体" panose="01010104010101010101" pitchFamily="2" charset="-122"/>
                  </a:rPr>
                  <a:t>标题</a:t>
                </a:r>
                <a:endParaRPr lang="zh-CN" altLang="en-US" sz="1200" dirty="0">
                  <a:solidFill>
                    <a:schemeClr val="accent4"/>
                  </a:solidFill>
                  <a:latin typeface="时尚中黑简体" panose="01010104010101010101" pitchFamily="2" charset="-122"/>
                  <a:ea typeface="时尚中黑简体" panose="01010104010101010101" pitchFamily="2" charset="-122"/>
                </a:endParaRPr>
              </a:p>
            </p:txBody>
          </p:sp>
          <p:sp>
            <p:nvSpPr>
              <p:cNvPr id="111" name="文本框 110"/>
              <p:cNvSpPr txBox="1"/>
              <p:nvPr/>
            </p:nvSpPr>
            <p:spPr>
              <a:xfrm>
                <a:off x="1801454" y="5173220"/>
                <a:ext cx="1383780" cy="861775"/>
              </a:xfrm>
              <a:prstGeom prst="rect">
                <a:avLst/>
              </a:prstGeom>
              <a:noFill/>
            </p:spPr>
            <p:txBody>
              <a:bodyPr wrap="square" rtlCol="0">
                <a:spAutoFit/>
              </a:bodyPr>
              <a:lstStyle/>
              <a:p>
                <a:pPr algn="just">
                  <a:lnSpc>
                    <a:spcPct val="150000"/>
                  </a:lnSpc>
                </a:pPr>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repeatCount="4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50"/>
                                        <p:tgtEl>
                                          <p:spTgt spid="2"/>
                                        </p:tgtEl>
                                      </p:cBhvr>
                                    </p:animEffect>
                                    <p:anim calcmode="lin" valueType="num">
                                      <p:cBhvr>
                                        <p:cTn id="14" dur="250" fill="hold"/>
                                        <p:tgtEl>
                                          <p:spTgt spid="2"/>
                                        </p:tgtEl>
                                        <p:attrNameLst>
                                          <p:attrName>ppt_w</p:attrName>
                                        </p:attrNameLst>
                                      </p:cBhvr>
                                      <p:tavLst>
                                        <p:tav tm="0" fmla="#ppt_w*sin(2.5*pi*$)">
                                          <p:val>
                                            <p:fltVal val="0"/>
                                          </p:val>
                                        </p:tav>
                                        <p:tav tm="100000">
                                          <p:val>
                                            <p:fltVal val="1"/>
                                          </p:val>
                                        </p:tav>
                                      </p:tavLst>
                                    </p:anim>
                                    <p:anim calcmode="lin" valueType="num">
                                      <p:cBhvr>
                                        <p:cTn id="15" dur="250" fill="hold"/>
                                        <p:tgtEl>
                                          <p:spTgt spid="2"/>
                                        </p:tgtEl>
                                        <p:attrNameLst>
                                          <p:attrName>ppt_h</p:attrName>
                                        </p:attrNameLst>
                                      </p:cBhvr>
                                      <p:tavLst>
                                        <p:tav tm="0">
                                          <p:val>
                                            <p:strVal val="#ppt_h"/>
                                          </p:val>
                                        </p:tav>
                                        <p:tav tm="100000">
                                          <p:val>
                                            <p:strVal val="#ppt_h"/>
                                          </p:val>
                                        </p:tav>
                                      </p:tavLst>
                                    </p:anim>
                                  </p:childTnLst>
                                </p:cTn>
                              </p:par>
                              <p:par>
                                <p:cTn id="16" presetID="63" presetClass="path" presetSubtype="0" fill="hold" nodeType="withEffect">
                                  <p:stCondLst>
                                    <p:cond delay="0"/>
                                  </p:stCondLst>
                                  <p:childTnLst>
                                    <p:animMotion origin="layout" path="M 1.25E-6 1.85185E-6 L 0.78203 1.85185E-6 " pathEditMode="relative" rAng="0" ptsTypes="AA">
                                      <p:cBhvr>
                                        <p:cTn id="17" dur="1000" spd="-100000" fill="hold"/>
                                        <p:tgtEl>
                                          <p:spTgt spid="2"/>
                                        </p:tgtEl>
                                        <p:attrNameLst>
                                          <p:attrName>ppt_x</p:attrName>
                                          <p:attrName>ppt_y</p:attrName>
                                        </p:attrNameLst>
                                      </p:cBhvr>
                                      <p:rCtr x="39102" y="0"/>
                                    </p:animMotion>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000"/>
                            </p:stCondLst>
                            <p:childTnLst>
                              <p:par>
                                <p:cTn id="23" presetID="45" presetClass="entr" presetSubtype="0" repeatCount="400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ppt_w</p:attrName>
                                        </p:attrNameLst>
                                      </p:cBhvr>
                                      <p:tavLst>
                                        <p:tav tm="0" fmla="#ppt_w*sin(2.5*pi*$)">
                                          <p:val>
                                            <p:fltVal val="0"/>
                                          </p:val>
                                        </p:tav>
                                        <p:tav tm="100000">
                                          <p:val>
                                            <p:fltVal val="1"/>
                                          </p:val>
                                        </p:tav>
                                      </p:tavLst>
                                    </p:anim>
                                    <p:anim calcmode="lin" valueType="num">
                                      <p:cBhvr>
                                        <p:cTn id="27" dur="250" fill="hold"/>
                                        <p:tgtEl>
                                          <p:spTgt spid="11"/>
                                        </p:tgtEl>
                                        <p:attrNameLst>
                                          <p:attrName>ppt_h</p:attrName>
                                        </p:attrNameLst>
                                      </p:cBhvr>
                                      <p:tavLst>
                                        <p:tav tm="0">
                                          <p:val>
                                            <p:strVal val="#ppt_h"/>
                                          </p:val>
                                        </p:tav>
                                        <p:tav tm="100000">
                                          <p:val>
                                            <p:strVal val="#ppt_h"/>
                                          </p:val>
                                        </p:tav>
                                      </p:tavLst>
                                    </p:anim>
                                  </p:childTnLst>
                                </p:cTn>
                              </p:par>
                              <p:par>
                                <p:cTn id="28" presetID="63" presetClass="path" presetSubtype="0" fill="hold" nodeType="withEffect">
                                  <p:stCondLst>
                                    <p:cond delay="0"/>
                                  </p:stCondLst>
                                  <p:childTnLst>
                                    <p:animMotion origin="layout" path="M 1.25E-6 1.85185E-6 L 0.78203 1.85185E-6 " pathEditMode="relative" rAng="0" ptsTypes="AA">
                                      <p:cBhvr>
                                        <p:cTn id="29" dur="1000" spd="-100000" fill="hold"/>
                                        <p:tgtEl>
                                          <p:spTgt spid="11"/>
                                        </p:tgtEl>
                                        <p:attrNameLst>
                                          <p:attrName>ppt_x</p:attrName>
                                          <p:attrName>ppt_y</p:attrName>
                                        </p:attrNameLst>
                                      </p:cBhvr>
                                      <p:rCtr x="39102" y="0"/>
                                    </p:animMotion>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childTnLst>
                          </p:cTn>
                        </p:par>
                        <p:par>
                          <p:cTn id="34" fill="hold">
                            <p:stCondLst>
                              <p:cond delay="3000"/>
                            </p:stCondLst>
                            <p:childTnLst>
                              <p:par>
                                <p:cTn id="35" presetID="45" presetClass="entr" presetSubtype="0" repeatCount="4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ppt_w</p:attrName>
                                        </p:attrNameLst>
                                      </p:cBhvr>
                                      <p:tavLst>
                                        <p:tav tm="0" fmla="#ppt_w*sin(2.5*pi*$)">
                                          <p:val>
                                            <p:fltVal val="0"/>
                                          </p:val>
                                        </p:tav>
                                        <p:tav tm="100000">
                                          <p:val>
                                            <p:fltVal val="1"/>
                                          </p:val>
                                        </p:tav>
                                      </p:tavLst>
                                    </p:anim>
                                    <p:anim calcmode="lin" valueType="num">
                                      <p:cBhvr>
                                        <p:cTn id="39" dur="250" fill="hold"/>
                                        <p:tgtEl>
                                          <p:spTgt spid="16"/>
                                        </p:tgtEl>
                                        <p:attrNameLst>
                                          <p:attrName>ppt_h</p:attrName>
                                        </p:attrNameLst>
                                      </p:cBhvr>
                                      <p:tavLst>
                                        <p:tav tm="0">
                                          <p:val>
                                            <p:strVal val="#ppt_h"/>
                                          </p:val>
                                        </p:tav>
                                        <p:tav tm="100000">
                                          <p:val>
                                            <p:strVal val="#ppt_h"/>
                                          </p:val>
                                        </p:tav>
                                      </p:tavLst>
                                    </p:anim>
                                  </p:childTnLst>
                                </p:cTn>
                              </p:par>
                              <p:par>
                                <p:cTn id="40" presetID="63" presetClass="path" presetSubtype="0" fill="hold" nodeType="withEffect">
                                  <p:stCondLst>
                                    <p:cond delay="0"/>
                                  </p:stCondLst>
                                  <p:childTnLst>
                                    <p:animMotion origin="layout" path="M 1.25E-6 1.85185E-6 L 0.78203 1.85185E-6 " pathEditMode="relative" rAng="0" ptsTypes="AA">
                                      <p:cBhvr>
                                        <p:cTn id="41" dur="1000" spd="-100000" fill="hold"/>
                                        <p:tgtEl>
                                          <p:spTgt spid="16"/>
                                        </p:tgtEl>
                                        <p:attrNameLst>
                                          <p:attrName>ppt_x</p:attrName>
                                          <p:attrName>ppt_y</p:attrName>
                                        </p:attrNameLst>
                                      </p:cBhvr>
                                      <p:rCtr x="39102" y="0"/>
                                    </p:animMotion>
                                  </p:childTnLst>
                                </p:cTn>
                              </p:par>
                            </p:childTnLst>
                          </p:cTn>
                        </p:par>
                        <p:par>
                          <p:cTn id="42" fill="hold">
                            <p:stCondLst>
                              <p:cond delay="3500"/>
                            </p:stCondLst>
                            <p:childTnLst>
                              <p:par>
                                <p:cTn id="43" presetID="22" presetClass="entr" presetSubtype="4"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down)">
                                      <p:cBhvr>
                                        <p:cTn id="45" dur="500"/>
                                        <p:tgtEl>
                                          <p:spTgt spid="19"/>
                                        </p:tgtEl>
                                      </p:cBhvr>
                                    </p:animEffect>
                                  </p:childTnLst>
                                </p:cTn>
                              </p:par>
                            </p:childTnLst>
                          </p:cTn>
                        </p:par>
                        <p:par>
                          <p:cTn id="46" fill="hold">
                            <p:stCondLst>
                              <p:cond delay="4000"/>
                            </p:stCondLst>
                            <p:childTnLst>
                              <p:par>
                                <p:cTn id="47" presetID="45" presetClass="entr" presetSubtype="0" repeatCount="400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50"/>
                                        <p:tgtEl>
                                          <p:spTgt spid="21"/>
                                        </p:tgtEl>
                                      </p:cBhvr>
                                    </p:animEffect>
                                    <p:anim calcmode="lin" valueType="num">
                                      <p:cBhvr>
                                        <p:cTn id="50" dur="250" fill="hold"/>
                                        <p:tgtEl>
                                          <p:spTgt spid="21"/>
                                        </p:tgtEl>
                                        <p:attrNameLst>
                                          <p:attrName>ppt_w</p:attrName>
                                        </p:attrNameLst>
                                      </p:cBhvr>
                                      <p:tavLst>
                                        <p:tav tm="0" fmla="#ppt_w*sin(2.5*pi*$)">
                                          <p:val>
                                            <p:fltVal val="0"/>
                                          </p:val>
                                        </p:tav>
                                        <p:tav tm="100000">
                                          <p:val>
                                            <p:fltVal val="1"/>
                                          </p:val>
                                        </p:tav>
                                      </p:tavLst>
                                    </p:anim>
                                    <p:anim calcmode="lin" valueType="num">
                                      <p:cBhvr>
                                        <p:cTn id="51" dur="250" fill="hold"/>
                                        <p:tgtEl>
                                          <p:spTgt spid="21"/>
                                        </p:tgtEl>
                                        <p:attrNameLst>
                                          <p:attrName>ppt_h</p:attrName>
                                        </p:attrNameLst>
                                      </p:cBhvr>
                                      <p:tavLst>
                                        <p:tav tm="0">
                                          <p:val>
                                            <p:strVal val="#ppt_h"/>
                                          </p:val>
                                        </p:tav>
                                        <p:tav tm="100000">
                                          <p:val>
                                            <p:strVal val="#ppt_h"/>
                                          </p:val>
                                        </p:tav>
                                      </p:tavLst>
                                    </p:anim>
                                  </p:childTnLst>
                                </p:cTn>
                              </p:par>
                              <p:par>
                                <p:cTn id="52" presetID="63" presetClass="path" presetSubtype="0" fill="hold" nodeType="withEffect">
                                  <p:stCondLst>
                                    <p:cond delay="0"/>
                                  </p:stCondLst>
                                  <p:childTnLst>
                                    <p:animMotion origin="layout" path="M 1.25E-6 1.85185E-6 L 0.78203 1.85185E-6 " pathEditMode="relative" rAng="0" ptsTypes="AA">
                                      <p:cBhvr>
                                        <p:cTn id="53" dur="1000" spd="-100000" fill="hold"/>
                                        <p:tgtEl>
                                          <p:spTgt spid="21"/>
                                        </p:tgtEl>
                                        <p:attrNameLst>
                                          <p:attrName>ppt_x</p:attrName>
                                          <p:attrName>ppt_y</p:attrName>
                                        </p:attrNameLst>
                                      </p:cBhvr>
                                      <p:rCtr x="39102" y="0"/>
                                    </p:animMotion>
                                  </p:childTnLst>
                                </p:cTn>
                              </p:par>
                            </p:childTnLst>
                          </p:cTn>
                        </p:par>
                        <p:par>
                          <p:cTn id="54" fill="hold">
                            <p:stCondLst>
                              <p:cond delay="4500"/>
                            </p:stCondLst>
                            <p:childTnLst>
                              <p:par>
                                <p:cTn id="55" presetID="22" presetClass="entr" presetSubtype="4"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down)">
                                      <p:cBhvr>
                                        <p:cTn id="5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6"/>
          <p:cNvSpPr>
            <a:spLocks noEditPoints="1"/>
          </p:cNvSpPr>
          <p:nvPr/>
        </p:nvSpPr>
        <p:spPr bwMode="auto">
          <a:xfrm>
            <a:off x="5516562" y="1975763"/>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a:solidFill>
                <a:prstClr val="black"/>
              </a:solidFill>
            </a:endParaRPr>
          </a:p>
        </p:txBody>
      </p:sp>
      <p:grpSp>
        <p:nvGrpSpPr>
          <p:cNvPr id="2" name="组合 13"/>
          <p:cNvGrpSpPr/>
          <p:nvPr/>
        </p:nvGrpSpPr>
        <p:grpSpPr>
          <a:xfrm>
            <a:off x="5464988" y="2002741"/>
            <a:ext cx="2343031" cy="351893"/>
            <a:chOff x="7285702" y="2315256"/>
            <a:chExt cx="3123634" cy="469300"/>
          </a:xfrm>
        </p:grpSpPr>
        <p:sp>
          <p:nvSpPr>
            <p:cNvPr id="5"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 name="组合 60"/>
            <p:cNvGrpSpPr/>
            <p:nvPr/>
          </p:nvGrpSpPr>
          <p:grpSpPr>
            <a:xfrm>
              <a:off x="7285702" y="2315256"/>
              <a:ext cx="2912224" cy="429601"/>
              <a:chOff x="7285702" y="2315256"/>
              <a:chExt cx="2912224" cy="429601"/>
            </a:xfrm>
          </p:grpSpPr>
          <p:sp>
            <p:nvSpPr>
              <p:cNvPr id="7" name="任意多边形 6"/>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0" name="Freeform 16"/>
          <p:cNvSpPr>
            <a:spLocks noEditPoints="1"/>
          </p:cNvSpPr>
          <p:nvPr/>
        </p:nvSpPr>
        <p:spPr bwMode="auto">
          <a:xfrm>
            <a:off x="5785678" y="372003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a:solidFill>
                <a:prstClr val="black"/>
              </a:solidFill>
            </a:endParaRPr>
          </a:p>
        </p:txBody>
      </p:sp>
      <p:grpSp>
        <p:nvGrpSpPr>
          <p:cNvPr id="8" name="组合 43"/>
          <p:cNvGrpSpPr/>
          <p:nvPr/>
        </p:nvGrpSpPr>
        <p:grpSpPr>
          <a:xfrm>
            <a:off x="5734105" y="3747012"/>
            <a:ext cx="2025967" cy="351893"/>
            <a:chOff x="7644477" y="4641489"/>
            <a:chExt cx="2700937" cy="469300"/>
          </a:xfrm>
        </p:grpSpPr>
        <p:grpSp>
          <p:nvGrpSpPr>
            <p:cNvPr id="9" name="组合 61"/>
            <p:cNvGrpSpPr/>
            <p:nvPr/>
          </p:nvGrpSpPr>
          <p:grpSpPr>
            <a:xfrm>
              <a:off x="7644477" y="4641489"/>
              <a:ext cx="2488890" cy="429601"/>
              <a:chOff x="7644477" y="4641489"/>
              <a:chExt cx="2488890" cy="429601"/>
            </a:xfrm>
          </p:grpSpPr>
          <p:sp>
            <p:nvSpPr>
              <p:cNvPr id="12" name="矩形 11"/>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0" name="Freeform 16"/>
          <p:cNvSpPr>
            <a:spLocks noEditPoints="1"/>
          </p:cNvSpPr>
          <p:nvPr/>
        </p:nvSpPr>
        <p:spPr bwMode="auto">
          <a:xfrm flipH="1" flipV="1">
            <a:off x="2907814" y="2507978"/>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a:solidFill>
                <a:prstClr val="black"/>
              </a:solidFill>
            </a:endParaRPr>
          </a:p>
        </p:txBody>
      </p:sp>
      <p:grpSp>
        <p:nvGrpSpPr>
          <p:cNvPr id="14" name="组合 51"/>
          <p:cNvGrpSpPr/>
          <p:nvPr/>
        </p:nvGrpSpPr>
        <p:grpSpPr>
          <a:xfrm>
            <a:off x="791087" y="2406502"/>
            <a:ext cx="2418618" cy="354905"/>
            <a:chOff x="1054646" y="2853730"/>
            <a:chExt cx="3224404" cy="473316"/>
          </a:xfrm>
        </p:grpSpPr>
        <p:grpSp>
          <p:nvGrpSpPr>
            <p:cNvPr id="17" name="组合 57"/>
            <p:cNvGrpSpPr/>
            <p:nvPr/>
          </p:nvGrpSpPr>
          <p:grpSpPr>
            <a:xfrm>
              <a:off x="1270669" y="2897445"/>
              <a:ext cx="3008381" cy="429601"/>
              <a:chOff x="1414685" y="2583842"/>
              <a:chExt cx="3008381" cy="429601"/>
            </a:xfrm>
          </p:grpSpPr>
          <p:sp>
            <p:nvSpPr>
              <p:cNvPr id="18" name="矩形 17"/>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2" name="Freeform 16"/>
          <p:cNvSpPr>
            <a:spLocks noEditPoints="1"/>
          </p:cNvSpPr>
          <p:nvPr/>
        </p:nvSpPr>
        <p:spPr bwMode="auto">
          <a:xfrm flipH="1" flipV="1">
            <a:off x="3452583" y="4023717"/>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a:solidFill>
                <a:prstClr val="black"/>
              </a:solidFill>
            </a:endParaRPr>
          </a:p>
        </p:txBody>
      </p:sp>
      <p:grpSp>
        <p:nvGrpSpPr>
          <p:cNvPr id="25" name="组合 44"/>
          <p:cNvGrpSpPr/>
          <p:nvPr/>
        </p:nvGrpSpPr>
        <p:grpSpPr>
          <a:xfrm>
            <a:off x="897812" y="3915790"/>
            <a:ext cx="2853363" cy="356540"/>
            <a:chOff x="1196926" y="4866578"/>
            <a:chExt cx="3803989" cy="475497"/>
          </a:xfrm>
        </p:grpSpPr>
        <p:grpSp>
          <p:nvGrpSpPr>
            <p:cNvPr id="29" name="组合 58"/>
            <p:cNvGrpSpPr/>
            <p:nvPr/>
          </p:nvGrpSpPr>
          <p:grpSpPr>
            <a:xfrm>
              <a:off x="1414686" y="4912474"/>
              <a:ext cx="3586229" cy="429601"/>
              <a:chOff x="1414686" y="4912474"/>
              <a:chExt cx="3586229" cy="429601"/>
            </a:xfrm>
          </p:grpSpPr>
          <p:sp>
            <p:nvSpPr>
              <p:cNvPr id="15" name="矩形 14"/>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4" name="Freeform 5"/>
          <p:cNvSpPr/>
          <p:nvPr/>
        </p:nvSpPr>
        <p:spPr bwMode="auto">
          <a:xfrm>
            <a:off x="3284830" y="867149"/>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lstStyle/>
          <a:p>
            <a:endParaRPr lang="zh-CN" altLang="en-US">
              <a:solidFill>
                <a:prstClr val="black"/>
              </a:solidFill>
            </a:endParaRPr>
          </a:p>
        </p:txBody>
      </p:sp>
      <p:grpSp>
        <p:nvGrpSpPr>
          <p:cNvPr id="32" name="组合 1"/>
          <p:cNvGrpSpPr/>
          <p:nvPr/>
        </p:nvGrpSpPr>
        <p:grpSpPr>
          <a:xfrm>
            <a:off x="4129570" y="990307"/>
            <a:ext cx="1287320" cy="1286855"/>
            <a:chOff x="5505375" y="965032"/>
            <a:chExt cx="1716204" cy="1716204"/>
          </a:xfrm>
        </p:grpSpPr>
        <p:grpSp>
          <p:nvGrpSpPr>
            <p:cNvPr id="35" name="组合 24"/>
            <p:cNvGrpSpPr/>
            <p:nvPr/>
          </p:nvGrpSpPr>
          <p:grpSpPr>
            <a:xfrm>
              <a:off x="5505375" y="965032"/>
              <a:ext cx="1716204" cy="1716204"/>
              <a:chOff x="1200760" y="3842075"/>
              <a:chExt cx="1784148" cy="1784148"/>
            </a:xfrm>
          </p:grpSpPr>
          <p:sp>
            <p:nvSpPr>
              <p:cNvPr id="26" name="椭圆 2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1475770" y="4117085"/>
                <a:ext cx="1234127" cy="1234127"/>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文本框 66"/>
            <p:cNvSpPr txBox="1"/>
            <p:nvPr/>
          </p:nvSpPr>
          <p:spPr>
            <a:xfrm>
              <a:off x="5885254" y="1503445"/>
              <a:ext cx="956447" cy="677265"/>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2700" dirty="0" smtClean="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01</a:t>
              </a:r>
              <a:endParaRPr lang="zh-CN" altLang="en-US" sz="27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1" name="组合 2"/>
          <p:cNvGrpSpPr/>
          <p:nvPr/>
        </p:nvGrpSpPr>
        <p:grpSpPr>
          <a:xfrm>
            <a:off x="3407641" y="2230447"/>
            <a:ext cx="1148039" cy="1147625"/>
            <a:chOff x="4542929" y="2618936"/>
            <a:chExt cx="1530520" cy="1530520"/>
          </a:xfrm>
        </p:grpSpPr>
        <p:grpSp>
          <p:nvGrpSpPr>
            <p:cNvPr id="42" name="组合 28"/>
            <p:cNvGrpSpPr/>
            <p:nvPr/>
          </p:nvGrpSpPr>
          <p:grpSpPr>
            <a:xfrm>
              <a:off x="4542929" y="2618936"/>
              <a:ext cx="1530520" cy="1530520"/>
              <a:chOff x="1200760" y="3842075"/>
              <a:chExt cx="1784148" cy="1784148"/>
            </a:xfrm>
          </p:grpSpPr>
          <p:sp>
            <p:nvSpPr>
              <p:cNvPr id="30" name="椭圆 2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1475770" y="4117085"/>
                <a:ext cx="1234127" cy="1234127"/>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8" name="文本框 80"/>
            <p:cNvSpPr txBox="1"/>
            <p:nvPr/>
          </p:nvSpPr>
          <p:spPr>
            <a:xfrm>
              <a:off x="4854972" y="3077494"/>
              <a:ext cx="914939" cy="67726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2700" dirty="0" smtClean="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02</a:t>
              </a:r>
              <a:endParaRPr lang="zh-CN" altLang="en-US" sz="27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4" name="组合 7"/>
          <p:cNvGrpSpPr/>
          <p:nvPr/>
        </p:nvGrpSpPr>
        <p:grpSpPr>
          <a:xfrm>
            <a:off x="4599347" y="2966419"/>
            <a:ext cx="1057680" cy="1057298"/>
            <a:chOff x="6131664" y="3600460"/>
            <a:chExt cx="1410056" cy="1410056"/>
          </a:xfrm>
        </p:grpSpPr>
        <p:grpSp>
          <p:nvGrpSpPr>
            <p:cNvPr id="45" name="组合 34"/>
            <p:cNvGrpSpPr/>
            <p:nvPr/>
          </p:nvGrpSpPr>
          <p:grpSpPr>
            <a:xfrm>
              <a:off x="6131664" y="3600460"/>
              <a:ext cx="1410056" cy="1410056"/>
              <a:chOff x="1200760" y="3842075"/>
              <a:chExt cx="1784148" cy="1784148"/>
            </a:xfrm>
          </p:grpSpPr>
          <p:sp>
            <p:nvSpPr>
              <p:cNvPr id="36" name="椭圆 3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1475770" y="4117085"/>
                <a:ext cx="1234127" cy="1234127"/>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9" name="文本框 81"/>
            <p:cNvSpPr txBox="1"/>
            <p:nvPr/>
          </p:nvSpPr>
          <p:spPr>
            <a:xfrm>
              <a:off x="6383295" y="3985018"/>
              <a:ext cx="916806" cy="67726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2700" dirty="0" smtClean="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03</a:t>
              </a:r>
              <a:endParaRPr lang="zh-CN" altLang="en-US" sz="27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46" name="组合 8"/>
          <p:cNvGrpSpPr/>
          <p:nvPr/>
        </p:nvGrpSpPr>
        <p:grpSpPr>
          <a:xfrm>
            <a:off x="3919927" y="3984027"/>
            <a:ext cx="917585" cy="917254"/>
            <a:chOff x="5225889" y="4957584"/>
            <a:chExt cx="1223288" cy="1223288"/>
          </a:xfrm>
        </p:grpSpPr>
        <p:grpSp>
          <p:nvGrpSpPr>
            <p:cNvPr id="48" name="组合 31"/>
            <p:cNvGrpSpPr/>
            <p:nvPr/>
          </p:nvGrpSpPr>
          <p:grpSpPr>
            <a:xfrm>
              <a:off x="5225889" y="4957584"/>
              <a:ext cx="1223288" cy="1223288"/>
              <a:chOff x="1200760" y="3842075"/>
              <a:chExt cx="1784148" cy="1784148"/>
            </a:xfrm>
          </p:grpSpPr>
          <p:sp>
            <p:nvSpPr>
              <p:cNvPr id="33" name="椭圆 3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椭圆 33"/>
              <p:cNvSpPr/>
              <p:nvPr/>
            </p:nvSpPr>
            <p:spPr>
              <a:xfrm>
                <a:off x="1475770" y="4117085"/>
                <a:ext cx="1234127" cy="1234127"/>
              </a:xfrm>
              <a:prstGeom prst="ellipse">
                <a:avLst/>
              </a:prstGeom>
              <a:solidFill>
                <a:schemeClr val="accent4"/>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0" name="文本框 82"/>
            <p:cNvSpPr txBox="1"/>
            <p:nvPr/>
          </p:nvSpPr>
          <p:spPr>
            <a:xfrm>
              <a:off x="5326053" y="5248391"/>
              <a:ext cx="1022961" cy="67726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2700" dirty="0" smtClean="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04</a:t>
              </a:r>
              <a:endParaRPr lang="zh-CN" altLang="en-US" sz="27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sp>
        <p:nvSpPr>
          <p:cNvPr id="51" name="文本框 102"/>
          <p:cNvSpPr txBox="1"/>
          <p:nvPr/>
        </p:nvSpPr>
        <p:spPr>
          <a:xfrm>
            <a:off x="1160009" y="3702568"/>
            <a:ext cx="1240380" cy="253916"/>
          </a:xfrm>
          <a:prstGeom prst="rect">
            <a:avLst/>
          </a:prstGeom>
          <a:noFill/>
        </p:spPr>
        <p:txBody>
          <a:bodyPr wrap="square" lIns="68580" tIns="34290" rIns="68580" bIns="34290" rtlCol="0">
            <a:spAutoFit/>
          </a:bodyPr>
          <a:lstStyle/>
          <a:p>
            <a:r>
              <a:rPr lang="zh-CN" altLang="en-US" sz="1200" dirty="0" smtClean="0">
                <a:solidFill>
                  <a:prstClr val="black">
                    <a:lumMod val="75000"/>
                    <a:lumOff val="25000"/>
                  </a:prstClr>
                </a:solidFill>
                <a:latin typeface="时尚中黑简体" panose="01010104010101010101" pitchFamily="2" charset="-122"/>
                <a:ea typeface="时尚中黑简体" panose="01010104010101010101" pitchFamily="2" charset="-122"/>
              </a:rPr>
              <a:t>添加</a:t>
            </a:r>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标题</a:t>
            </a:r>
            <a:endPar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grpSp>
        <p:nvGrpSpPr>
          <p:cNvPr id="49" name="组合 48"/>
          <p:cNvGrpSpPr/>
          <p:nvPr/>
        </p:nvGrpSpPr>
        <p:grpSpPr>
          <a:xfrm>
            <a:off x="1130965" y="1661818"/>
            <a:ext cx="1650335" cy="816126"/>
            <a:chOff x="1342678" y="1860588"/>
            <a:chExt cx="2200161" cy="1088419"/>
          </a:xfrm>
        </p:grpSpPr>
        <p:sp>
          <p:nvSpPr>
            <p:cNvPr id="55" name="文本框 118"/>
            <p:cNvSpPr txBox="1"/>
            <p:nvPr/>
          </p:nvSpPr>
          <p:spPr>
            <a:xfrm>
              <a:off x="1342678" y="1860588"/>
              <a:ext cx="1653625" cy="369417"/>
            </a:xfrm>
            <a:prstGeom prst="rect">
              <a:avLst/>
            </a:prstGeom>
            <a:noFill/>
          </p:spPr>
          <p:txBody>
            <a:bodyPr wrap="square" rtlCol="0">
              <a:spAutoFit/>
            </a:bodyPr>
            <a:lstStyle/>
            <a:p>
              <a:r>
                <a:rPr lang="zh-CN" altLang="en-US" sz="1200" dirty="0" smtClean="0">
                  <a:solidFill>
                    <a:prstClr val="black">
                      <a:lumMod val="75000"/>
                      <a:lumOff val="25000"/>
                    </a:prstClr>
                  </a:solidFill>
                  <a:latin typeface="时尚中黑简体" panose="01010104010101010101" pitchFamily="2" charset="-122"/>
                  <a:ea typeface="时尚中黑简体" panose="01010104010101010101" pitchFamily="2" charset="-122"/>
                </a:rPr>
                <a:t>添加</a:t>
              </a:r>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标题</a:t>
              </a:r>
              <a:endPar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57" name="矩形 47"/>
            <p:cNvSpPr>
              <a:spLocks noChangeArrowheads="1"/>
            </p:cNvSpPr>
            <p:nvPr/>
          </p:nvSpPr>
          <p:spPr bwMode="auto">
            <a:xfrm>
              <a:off x="1364664" y="2136297"/>
              <a:ext cx="2178175" cy="81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这里或者</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的文本</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后，在此框</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中选择</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选择只</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保留文字</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矩形 47"/>
          <p:cNvSpPr>
            <a:spLocks noChangeArrowheads="1"/>
          </p:cNvSpPr>
          <p:nvPr/>
        </p:nvSpPr>
        <p:spPr bwMode="auto">
          <a:xfrm>
            <a:off x="1184770" y="4044186"/>
            <a:ext cx="1596530"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这里或者</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的文本</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后，在此框</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中选择</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选择只</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保留文字</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0" name="组合 16"/>
          <p:cNvGrpSpPr/>
          <p:nvPr/>
        </p:nvGrpSpPr>
        <p:grpSpPr>
          <a:xfrm>
            <a:off x="6021695" y="1396736"/>
            <a:ext cx="1712612" cy="827133"/>
            <a:chOff x="8027874" y="1557876"/>
            <a:chExt cx="2283184" cy="1103100"/>
          </a:xfrm>
        </p:grpSpPr>
        <p:sp>
          <p:nvSpPr>
            <p:cNvPr id="43" name="文本框 96"/>
            <p:cNvSpPr txBox="1"/>
            <p:nvPr/>
          </p:nvSpPr>
          <p:spPr>
            <a:xfrm>
              <a:off x="9227718" y="1557876"/>
              <a:ext cx="1083340" cy="369418"/>
            </a:xfrm>
            <a:prstGeom prst="rect">
              <a:avLst/>
            </a:prstGeom>
            <a:noFill/>
          </p:spPr>
          <p:txBody>
            <a:bodyPr wrap="square" rtlCol="0">
              <a:spAutoFit/>
            </a:bodyPr>
            <a:lstStyle/>
            <a:p>
              <a:r>
                <a:rPr lang="zh-CN" altLang="en-US" sz="1200" dirty="0" smtClean="0">
                  <a:solidFill>
                    <a:prstClr val="black">
                      <a:lumMod val="75000"/>
                      <a:lumOff val="25000"/>
                    </a:prstClr>
                  </a:solidFill>
                  <a:latin typeface="时尚中黑简体" panose="01010104010101010101" pitchFamily="2" charset="-122"/>
                  <a:ea typeface="时尚中黑简体" panose="01010104010101010101" pitchFamily="2" charset="-122"/>
                </a:rPr>
                <a:t>添加</a:t>
              </a:r>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标题</a:t>
              </a:r>
              <a:endPar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64" name="矩形 47"/>
            <p:cNvSpPr>
              <a:spLocks noChangeArrowheads="1"/>
            </p:cNvSpPr>
            <p:nvPr/>
          </p:nvSpPr>
          <p:spPr bwMode="auto">
            <a:xfrm>
              <a:off x="8027874" y="1848265"/>
              <a:ext cx="2185410" cy="812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这里或者</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的文本</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后，在此框</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中选择</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选择只</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保留文字</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组合 40"/>
          <p:cNvGrpSpPr/>
          <p:nvPr/>
        </p:nvGrpSpPr>
        <p:grpSpPr>
          <a:xfrm>
            <a:off x="6095999" y="3064166"/>
            <a:ext cx="1676406" cy="1044848"/>
            <a:chOff x="8126936" y="3680007"/>
            <a:chExt cx="2234916" cy="1393454"/>
          </a:xfrm>
        </p:grpSpPr>
        <p:sp>
          <p:nvSpPr>
            <p:cNvPr id="47" name="文本框 98"/>
            <p:cNvSpPr txBox="1"/>
            <p:nvPr/>
          </p:nvSpPr>
          <p:spPr>
            <a:xfrm>
              <a:off x="9278512" y="3680007"/>
              <a:ext cx="1083340" cy="369418"/>
            </a:xfrm>
            <a:prstGeom prst="rect">
              <a:avLst/>
            </a:prstGeom>
            <a:noFill/>
          </p:spPr>
          <p:txBody>
            <a:bodyPr wrap="square" rtlCol="0">
              <a:spAutoFit/>
            </a:bodyPr>
            <a:lstStyle/>
            <a:p>
              <a:r>
                <a:rPr lang="zh-CN" altLang="en-US" sz="1200" dirty="0" smtClean="0">
                  <a:solidFill>
                    <a:prstClr val="black">
                      <a:lumMod val="75000"/>
                      <a:lumOff val="25000"/>
                    </a:prstClr>
                  </a:solidFill>
                  <a:latin typeface="时尚中黑简体" panose="01010104010101010101" pitchFamily="2" charset="-122"/>
                  <a:ea typeface="时尚中黑简体" panose="01010104010101010101" pitchFamily="2" charset="-122"/>
                </a:rPr>
                <a:t>添加</a:t>
              </a:r>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标题</a:t>
              </a:r>
              <a:endPar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endParaRPr>
            </a:p>
          </p:txBody>
        </p:sp>
        <p:sp>
          <p:nvSpPr>
            <p:cNvPr id="65" name="矩形 47"/>
            <p:cNvSpPr>
              <a:spLocks noChangeArrowheads="1"/>
            </p:cNvSpPr>
            <p:nvPr/>
          </p:nvSpPr>
          <p:spPr bwMode="auto">
            <a:xfrm>
              <a:off x="8126936" y="4020629"/>
              <a:ext cx="2137849" cy="105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这里或者</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的文本</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后，在此框</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中选择</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粘贴，并</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选择只</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保留文字</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100" fill="hold"/>
                                        <p:tgtEl>
                                          <p:spTgt spid="32"/>
                                        </p:tgtEl>
                                        <p:attrNameLst>
                                          <p:attrName>ppt_w</p:attrName>
                                        </p:attrNameLst>
                                      </p:cBhvr>
                                      <p:tavLst>
                                        <p:tav tm="0">
                                          <p:val>
                                            <p:fltVal val="0"/>
                                          </p:val>
                                        </p:tav>
                                        <p:tav tm="100000">
                                          <p:val>
                                            <p:strVal val="#ppt_w"/>
                                          </p:val>
                                        </p:tav>
                                      </p:tavLst>
                                    </p:anim>
                                    <p:anim calcmode="lin" valueType="num">
                                      <p:cBhvr>
                                        <p:cTn id="12" dur="100" fill="hold"/>
                                        <p:tgtEl>
                                          <p:spTgt spid="32"/>
                                        </p:tgtEl>
                                        <p:attrNameLst>
                                          <p:attrName>ppt_h</p:attrName>
                                        </p:attrNameLst>
                                      </p:cBhvr>
                                      <p:tavLst>
                                        <p:tav tm="0">
                                          <p:val>
                                            <p:fltVal val="0"/>
                                          </p:val>
                                        </p:tav>
                                        <p:tav tm="100000">
                                          <p:val>
                                            <p:strVal val="#ppt_h"/>
                                          </p:val>
                                        </p:tav>
                                      </p:tavLst>
                                    </p:anim>
                                    <p:animEffect transition="in" filter="fade">
                                      <p:cBhvr>
                                        <p:cTn id="13" dur="100"/>
                                        <p:tgtEl>
                                          <p:spTgt spid="32"/>
                                        </p:tgtEl>
                                      </p:cBhvr>
                                    </p:animEffect>
                                  </p:childTnLst>
                                </p:cTn>
                              </p:par>
                              <p:par>
                                <p:cTn id="14" presetID="6" presetClass="emph" presetSubtype="0" fill="hold" nodeType="withEffect">
                                  <p:stCondLst>
                                    <p:cond delay="100"/>
                                  </p:stCondLst>
                                  <p:childTnLst>
                                    <p:animScale>
                                      <p:cBhvr>
                                        <p:cTn id="15" dur="100" fill="hold"/>
                                        <p:tgtEl>
                                          <p:spTgt spid="32"/>
                                        </p:tgtEl>
                                      </p:cBhvr>
                                      <p:by x="110000" y="110000"/>
                                    </p:animScale>
                                  </p:childTnLst>
                                </p:cTn>
                              </p:par>
                              <p:par>
                                <p:cTn id="16" presetID="6" presetClass="emph" presetSubtype="0" fill="hold" nodeType="withEffect">
                                  <p:stCondLst>
                                    <p:cond delay="200"/>
                                  </p:stCondLst>
                                  <p:childTnLst>
                                    <p:animScale>
                                      <p:cBhvr>
                                        <p:cTn id="17" dur="200" fill="hold"/>
                                        <p:tgtEl>
                                          <p:spTgt spid="32"/>
                                        </p:tgtEl>
                                      </p:cBhvr>
                                      <p:by x="90000" y="90000"/>
                                    </p:animScale>
                                  </p:childTnLst>
                                </p:cTn>
                              </p:par>
                              <p:par>
                                <p:cTn id="18" presetID="6" presetClass="emph" presetSubtype="0" fill="hold" nodeType="withEffect">
                                  <p:stCondLst>
                                    <p:cond delay="400"/>
                                  </p:stCondLst>
                                  <p:childTnLst>
                                    <p:animScale>
                                      <p:cBhvr>
                                        <p:cTn id="19" dur="100" fill="hold"/>
                                        <p:tgtEl>
                                          <p:spTgt spid="32"/>
                                        </p:tgtEl>
                                      </p:cBhvr>
                                      <p:by x="105000" y="105000"/>
                                    </p:animScale>
                                  </p:childTnLst>
                                </p:cTn>
                              </p:par>
                              <p:par>
                                <p:cTn id="20" presetID="6" presetClass="emph" presetSubtype="0" fill="hold" nodeType="withEffect">
                                  <p:stCondLst>
                                    <p:cond delay="500"/>
                                  </p:stCondLst>
                                  <p:childTnLst>
                                    <p:animScale>
                                      <p:cBhvr>
                                        <p:cTn id="21" dur="200" fill="hold"/>
                                        <p:tgtEl>
                                          <p:spTgt spid="32"/>
                                        </p:tgtEl>
                                      </p:cBhvr>
                                      <p:by x="95000" y="95000"/>
                                    </p:animScale>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1000"/>
                                        <p:tgtEl>
                                          <p:spTgt spid="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down)">
                                      <p:cBhvr>
                                        <p:cTn id="33" dur="500"/>
                                        <p:tgtEl>
                                          <p:spTgt spid="50"/>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 fill="hold"/>
                                        <p:tgtEl>
                                          <p:spTgt spid="41"/>
                                        </p:tgtEl>
                                        <p:attrNameLst>
                                          <p:attrName>ppt_w</p:attrName>
                                        </p:attrNameLst>
                                      </p:cBhvr>
                                      <p:tavLst>
                                        <p:tav tm="0">
                                          <p:val>
                                            <p:fltVal val="0"/>
                                          </p:val>
                                        </p:tav>
                                        <p:tav tm="100000">
                                          <p:val>
                                            <p:strVal val="#ppt_w"/>
                                          </p:val>
                                        </p:tav>
                                      </p:tavLst>
                                    </p:anim>
                                    <p:anim calcmode="lin" valueType="num">
                                      <p:cBhvr>
                                        <p:cTn id="38" dur="100" fill="hold"/>
                                        <p:tgtEl>
                                          <p:spTgt spid="41"/>
                                        </p:tgtEl>
                                        <p:attrNameLst>
                                          <p:attrName>ppt_h</p:attrName>
                                        </p:attrNameLst>
                                      </p:cBhvr>
                                      <p:tavLst>
                                        <p:tav tm="0">
                                          <p:val>
                                            <p:fltVal val="0"/>
                                          </p:val>
                                        </p:tav>
                                        <p:tav tm="100000">
                                          <p:val>
                                            <p:strVal val="#ppt_h"/>
                                          </p:val>
                                        </p:tav>
                                      </p:tavLst>
                                    </p:anim>
                                    <p:animEffect transition="in" filter="fade">
                                      <p:cBhvr>
                                        <p:cTn id="39" dur="100"/>
                                        <p:tgtEl>
                                          <p:spTgt spid="41"/>
                                        </p:tgtEl>
                                      </p:cBhvr>
                                    </p:animEffect>
                                  </p:childTnLst>
                                </p:cTn>
                              </p:par>
                              <p:par>
                                <p:cTn id="40" presetID="6" presetClass="emph" presetSubtype="0" fill="hold" nodeType="withEffect">
                                  <p:stCondLst>
                                    <p:cond delay="100"/>
                                  </p:stCondLst>
                                  <p:childTnLst>
                                    <p:animScale>
                                      <p:cBhvr>
                                        <p:cTn id="41" dur="100" fill="hold"/>
                                        <p:tgtEl>
                                          <p:spTgt spid="41"/>
                                        </p:tgtEl>
                                      </p:cBhvr>
                                      <p:by x="110000" y="110000"/>
                                    </p:animScale>
                                  </p:childTnLst>
                                </p:cTn>
                              </p:par>
                              <p:par>
                                <p:cTn id="42" presetID="6" presetClass="emph" presetSubtype="0" fill="hold" nodeType="withEffect">
                                  <p:stCondLst>
                                    <p:cond delay="200"/>
                                  </p:stCondLst>
                                  <p:childTnLst>
                                    <p:animScale>
                                      <p:cBhvr>
                                        <p:cTn id="43" dur="200" fill="hold"/>
                                        <p:tgtEl>
                                          <p:spTgt spid="41"/>
                                        </p:tgtEl>
                                      </p:cBhvr>
                                      <p:by x="90000" y="90000"/>
                                    </p:animScale>
                                  </p:childTnLst>
                                </p:cTn>
                              </p:par>
                              <p:par>
                                <p:cTn id="44" presetID="6" presetClass="emph" presetSubtype="0" fill="hold" nodeType="withEffect">
                                  <p:stCondLst>
                                    <p:cond delay="400"/>
                                  </p:stCondLst>
                                  <p:childTnLst>
                                    <p:animScale>
                                      <p:cBhvr>
                                        <p:cTn id="45" dur="100" fill="hold"/>
                                        <p:tgtEl>
                                          <p:spTgt spid="41"/>
                                        </p:tgtEl>
                                      </p:cBhvr>
                                      <p:by x="105000" y="105000"/>
                                    </p:animScale>
                                  </p:childTnLst>
                                </p:cTn>
                              </p:par>
                              <p:par>
                                <p:cTn id="46" presetID="6" presetClass="emph" presetSubtype="0" fill="hold" nodeType="withEffect">
                                  <p:stCondLst>
                                    <p:cond delay="500"/>
                                  </p:stCondLst>
                                  <p:childTnLst>
                                    <p:animScale>
                                      <p:cBhvr>
                                        <p:cTn id="47" dur="200" fill="hold"/>
                                        <p:tgtEl>
                                          <p:spTgt spid="41"/>
                                        </p:tgtEl>
                                      </p:cBhvr>
                                      <p:by x="95000" y="95000"/>
                                    </p:animScale>
                                  </p:childTnLst>
                                </p:cTn>
                              </p:par>
                            </p:childTnLst>
                          </p:cTn>
                        </p:par>
                        <p:par>
                          <p:cTn id="48" fill="hold">
                            <p:stCondLst>
                              <p:cond delay="4000"/>
                            </p:stCondLst>
                            <p:childTnLst>
                              <p:par>
                                <p:cTn id="49" presetID="21" presetClass="entr" presetSubtype="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heel(1)">
                                      <p:cBhvr>
                                        <p:cTn id="51" dur="1000"/>
                                        <p:tgtEl>
                                          <p:spTgt spid="20"/>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500"/>
                                        <p:tgtEl>
                                          <p:spTgt spid="14"/>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p:cTn id="63" dur="100" fill="hold"/>
                                        <p:tgtEl>
                                          <p:spTgt spid="44"/>
                                        </p:tgtEl>
                                        <p:attrNameLst>
                                          <p:attrName>ppt_w</p:attrName>
                                        </p:attrNameLst>
                                      </p:cBhvr>
                                      <p:tavLst>
                                        <p:tav tm="0">
                                          <p:val>
                                            <p:fltVal val="0"/>
                                          </p:val>
                                        </p:tav>
                                        <p:tav tm="100000">
                                          <p:val>
                                            <p:strVal val="#ppt_w"/>
                                          </p:val>
                                        </p:tav>
                                      </p:tavLst>
                                    </p:anim>
                                    <p:anim calcmode="lin" valueType="num">
                                      <p:cBhvr>
                                        <p:cTn id="64" dur="100" fill="hold"/>
                                        <p:tgtEl>
                                          <p:spTgt spid="44"/>
                                        </p:tgtEl>
                                        <p:attrNameLst>
                                          <p:attrName>ppt_h</p:attrName>
                                        </p:attrNameLst>
                                      </p:cBhvr>
                                      <p:tavLst>
                                        <p:tav tm="0">
                                          <p:val>
                                            <p:fltVal val="0"/>
                                          </p:val>
                                        </p:tav>
                                        <p:tav tm="100000">
                                          <p:val>
                                            <p:strVal val="#ppt_h"/>
                                          </p:val>
                                        </p:tav>
                                      </p:tavLst>
                                    </p:anim>
                                    <p:animEffect transition="in" filter="fade">
                                      <p:cBhvr>
                                        <p:cTn id="65" dur="100"/>
                                        <p:tgtEl>
                                          <p:spTgt spid="44"/>
                                        </p:tgtEl>
                                      </p:cBhvr>
                                    </p:animEffect>
                                  </p:childTnLst>
                                </p:cTn>
                              </p:par>
                              <p:par>
                                <p:cTn id="66" presetID="6" presetClass="emph" presetSubtype="0" fill="hold" nodeType="withEffect">
                                  <p:stCondLst>
                                    <p:cond delay="100"/>
                                  </p:stCondLst>
                                  <p:childTnLst>
                                    <p:animScale>
                                      <p:cBhvr>
                                        <p:cTn id="67" dur="100" fill="hold"/>
                                        <p:tgtEl>
                                          <p:spTgt spid="44"/>
                                        </p:tgtEl>
                                      </p:cBhvr>
                                      <p:by x="110000" y="110000"/>
                                    </p:animScale>
                                  </p:childTnLst>
                                </p:cTn>
                              </p:par>
                              <p:par>
                                <p:cTn id="68" presetID="6" presetClass="emph" presetSubtype="0" fill="hold" nodeType="withEffect">
                                  <p:stCondLst>
                                    <p:cond delay="200"/>
                                  </p:stCondLst>
                                  <p:childTnLst>
                                    <p:animScale>
                                      <p:cBhvr>
                                        <p:cTn id="69" dur="200" fill="hold"/>
                                        <p:tgtEl>
                                          <p:spTgt spid="44"/>
                                        </p:tgtEl>
                                      </p:cBhvr>
                                      <p:by x="90000" y="90000"/>
                                    </p:animScale>
                                  </p:childTnLst>
                                </p:cTn>
                              </p:par>
                              <p:par>
                                <p:cTn id="70" presetID="6" presetClass="emph" presetSubtype="0" fill="hold" nodeType="withEffect">
                                  <p:stCondLst>
                                    <p:cond delay="400"/>
                                  </p:stCondLst>
                                  <p:childTnLst>
                                    <p:animScale>
                                      <p:cBhvr>
                                        <p:cTn id="71" dur="100" fill="hold"/>
                                        <p:tgtEl>
                                          <p:spTgt spid="44"/>
                                        </p:tgtEl>
                                      </p:cBhvr>
                                      <p:by x="105000" y="105000"/>
                                    </p:animScale>
                                  </p:childTnLst>
                                </p:cTn>
                              </p:par>
                              <p:par>
                                <p:cTn id="72" presetID="6" presetClass="emph" presetSubtype="0" fill="hold" nodeType="withEffect">
                                  <p:stCondLst>
                                    <p:cond delay="500"/>
                                  </p:stCondLst>
                                  <p:childTnLst>
                                    <p:animScale>
                                      <p:cBhvr>
                                        <p:cTn id="73" dur="200" fill="hold"/>
                                        <p:tgtEl>
                                          <p:spTgt spid="44"/>
                                        </p:tgtEl>
                                      </p:cBhvr>
                                      <p:by x="95000" y="95000"/>
                                    </p:animScale>
                                  </p:childTnLst>
                                </p:cTn>
                              </p:par>
                            </p:childTnLst>
                          </p:cTn>
                        </p:par>
                        <p:par>
                          <p:cTn id="74" fill="hold">
                            <p:stCondLst>
                              <p:cond delay="6500"/>
                            </p:stCondLst>
                            <p:childTnLst>
                              <p:par>
                                <p:cTn id="75" presetID="21" presetClass="entr" presetSubtype="1"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1000"/>
                                        <p:tgtEl>
                                          <p:spTgt spid="10"/>
                                        </p:tgtEl>
                                      </p:cBhvr>
                                    </p:animEffect>
                                  </p:childTnLst>
                                </p:cTn>
                              </p:par>
                            </p:childTnLst>
                          </p:cTn>
                        </p:par>
                        <p:par>
                          <p:cTn id="78" fill="hold">
                            <p:stCondLst>
                              <p:cond delay="7500"/>
                            </p:stCondLst>
                            <p:childTnLst>
                              <p:par>
                                <p:cTn id="79" presetID="22" presetClass="entr" presetSubtype="8"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left)">
                                      <p:cBhvr>
                                        <p:cTn id="81" dur="500"/>
                                        <p:tgtEl>
                                          <p:spTgt spid="8"/>
                                        </p:tgtEl>
                                      </p:cBhvr>
                                    </p:animEffect>
                                  </p:childTnLst>
                                </p:cTn>
                              </p:par>
                            </p:childTnLst>
                          </p:cTn>
                        </p:par>
                        <p:par>
                          <p:cTn id="82" fill="hold">
                            <p:stCondLst>
                              <p:cond delay="8000"/>
                            </p:stCondLst>
                            <p:childTnLst>
                              <p:par>
                                <p:cTn id="83" presetID="22" presetClass="entr" presetSubtype="4" fill="hold"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8500"/>
                            </p:stCondLst>
                            <p:childTnLst>
                              <p:par>
                                <p:cTn id="87" presetID="53" presetClass="entr" presetSubtype="16"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100" fill="hold"/>
                                        <p:tgtEl>
                                          <p:spTgt spid="46"/>
                                        </p:tgtEl>
                                        <p:attrNameLst>
                                          <p:attrName>ppt_w</p:attrName>
                                        </p:attrNameLst>
                                      </p:cBhvr>
                                      <p:tavLst>
                                        <p:tav tm="0">
                                          <p:val>
                                            <p:fltVal val="0"/>
                                          </p:val>
                                        </p:tav>
                                        <p:tav tm="100000">
                                          <p:val>
                                            <p:strVal val="#ppt_w"/>
                                          </p:val>
                                        </p:tav>
                                      </p:tavLst>
                                    </p:anim>
                                    <p:anim calcmode="lin" valueType="num">
                                      <p:cBhvr>
                                        <p:cTn id="90" dur="100" fill="hold"/>
                                        <p:tgtEl>
                                          <p:spTgt spid="46"/>
                                        </p:tgtEl>
                                        <p:attrNameLst>
                                          <p:attrName>ppt_h</p:attrName>
                                        </p:attrNameLst>
                                      </p:cBhvr>
                                      <p:tavLst>
                                        <p:tav tm="0">
                                          <p:val>
                                            <p:fltVal val="0"/>
                                          </p:val>
                                        </p:tav>
                                        <p:tav tm="100000">
                                          <p:val>
                                            <p:strVal val="#ppt_h"/>
                                          </p:val>
                                        </p:tav>
                                      </p:tavLst>
                                    </p:anim>
                                    <p:animEffect transition="in" filter="fade">
                                      <p:cBhvr>
                                        <p:cTn id="91" dur="100"/>
                                        <p:tgtEl>
                                          <p:spTgt spid="46"/>
                                        </p:tgtEl>
                                      </p:cBhvr>
                                    </p:animEffect>
                                  </p:childTnLst>
                                </p:cTn>
                              </p:par>
                              <p:par>
                                <p:cTn id="92" presetID="6" presetClass="emph" presetSubtype="0" fill="hold" nodeType="withEffect">
                                  <p:stCondLst>
                                    <p:cond delay="100"/>
                                  </p:stCondLst>
                                  <p:childTnLst>
                                    <p:animScale>
                                      <p:cBhvr>
                                        <p:cTn id="93" dur="100" fill="hold"/>
                                        <p:tgtEl>
                                          <p:spTgt spid="46"/>
                                        </p:tgtEl>
                                      </p:cBhvr>
                                      <p:by x="110000" y="110000"/>
                                    </p:animScale>
                                  </p:childTnLst>
                                </p:cTn>
                              </p:par>
                              <p:par>
                                <p:cTn id="94" presetID="6" presetClass="emph" presetSubtype="0" fill="hold" nodeType="withEffect">
                                  <p:stCondLst>
                                    <p:cond delay="200"/>
                                  </p:stCondLst>
                                  <p:childTnLst>
                                    <p:animScale>
                                      <p:cBhvr>
                                        <p:cTn id="95" dur="200" fill="hold"/>
                                        <p:tgtEl>
                                          <p:spTgt spid="46"/>
                                        </p:tgtEl>
                                      </p:cBhvr>
                                      <p:by x="90000" y="90000"/>
                                    </p:animScale>
                                  </p:childTnLst>
                                </p:cTn>
                              </p:par>
                              <p:par>
                                <p:cTn id="96" presetID="6" presetClass="emph" presetSubtype="0" fill="hold" nodeType="withEffect">
                                  <p:stCondLst>
                                    <p:cond delay="400"/>
                                  </p:stCondLst>
                                  <p:childTnLst>
                                    <p:animScale>
                                      <p:cBhvr>
                                        <p:cTn id="97" dur="100" fill="hold"/>
                                        <p:tgtEl>
                                          <p:spTgt spid="46"/>
                                        </p:tgtEl>
                                      </p:cBhvr>
                                      <p:by x="105000" y="105000"/>
                                    </p:animScale>
                                  </p:childTnLst>
                                </p:cTn>
                              </p:par>
                              <p:par>
                                <p:cTn id="98" presetID="6" presetClass="emph" presetSubtype="0" fill="hold" nodeType="withEffect">
                                  <p:stCondLst>
                                    <p:cond delay="500"/>
                                  </p:stCondLst>
                                  <p:childTnLst>
                                    <p:animScale>
                                      <p:cBhvr>
                                        <p:cTn id="99" dur="200" fill="hold"/>
                                        <p:tgtEl>
                                          <p:spTgt spid="46"/>
                                        </p:tgtEl>
                                      </p:cBhvr>
                                      <p:by x="95000" y="95000"/>
                                    </p:animScale>
                                  </p:childTnLst>
                                </p:cTn>
                              </p:par>
                            </p:childTnLst>
                          </p:cTn>
                        </p:par>
                        <p:par>
                          <p:cTn id="100" fill="hold">
                            <p:stCondLst>
                              <p:cond delay="9000"/>
                            </p:stCondLst>
                            <p:childTnLst>
                              <p:par>
                                <p:cTn id="101" presetID="21" presetClass="entr" presetSubtype="1"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heel(1)">
                                      <p:cBhvr>
                                        <p:cTn id="103" dur="1000"/>
                                        <p:tgtEl>
                                          <p:spTgt spid="22"/>
                                        </p:tgtEl>
                                      </p:cBhvr>
                                    </p:animEffect>
                                  </p:childTnLst>
                                </p:cTn>
                              </p:par>
                            </p:childTnLst>
                          </p:cTn>
                        </p:par>
                        <p:par>
                          <p:cTn id="104" fill="hold">
                            <p:stCondLst>
                              <p:cond delay="10000"/>
                            </p:stCondLst>
                            <p:childTnLst>
                              <p:par>
                                <p:cTn id="105" presetID="22" presetClass="entr" presetSubtype="2" fill="hold"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right)">
                                      <p:cBhvr>
                                        <p:cTn id="107" dur="500"/>
                                        <p:tgtEl>
                                          <p:spTgt spid="25"/>
                                        </p:tgtEl>
                                      </p:cBhvr>
                                    </p:animEffect>
                                  </p:childTnLst>
                                </p:cTn>
                              </p:par>
                            </p:childTnLst>
                          </p:cTn>
                        </p:par>
                        <p:par>
                          <p:cTn id="108" fill="hold">
                            <p:stCondLst>
                              <p:cond delay="10500"/>
                            </p:stCondLst>
                            <p:childTnLst>
                              <p:par>
                                <p:cTn id="109" presetID="47" presetClass="entr" presetSubtype="0" fill="hold" grpId="0" nodeType="afterEffect">
                                  <p:stCondLst>
                                    <p:cond delay="0"/>
                                  </p:stCondLst>
                                  <p:childTnLst>
                                    <p:set>
                                      <p:cBhvr>
                                        <p:cTn id="110" dur="1" fill="hold">
                                          <p:stCondLst>
                                            <p:cond delay="0"/>
                                          </p:stCondLst>
                                        </p:cTn>
                                        <p:tgtEl>
                                          <p:spTgt spid="63"/>
                                        </p:tgtEl>
                                        <p:attrNameLst>
                                          <p:attrName>style.visibility</p:attrName>
                                        </p:attrNameLst>
                                      </p:cBhvr>
                                      <p:to>
                                        <p:strVal val="visible"/>
                                      </p:to>
                                    </p:set>
                                    <p:animEffect transition="in" filter="fade">
                                      <p:cBhvr>
                                        <p:cTn id="111" dur="500"/>
                                        <p:tgtEl>
                                          <p:spTgt spid="63"/>
                                        </p:tgtEl>
                                      </p:cBhvr>
                                    </p:animEffect>
                                    <p:anim calcmode="lin" valueType="num">
                                      <p:cBhvr>
                                        <p:cTn id="112" dur="500" fill="hold"/>
                                        <p:tgtEl>
                                          <p:spTgt spid="63"/>
                                        </p:tgtEl>
                                        <p:attrNameLst>
                                          <p:attrName>ppt_x</p:attrName>
                                        </p:attrNameLst>
                                      </p:cBhvr>
                                      <p:tavLst>
                                        <p:tav tm="0">
                                          <p:val>
                                            <p:strVal val="#ppt_x"/>
                                          </p:val>
                                        </p:tav>
                                        <p:tav tm="100000">
                                          <p:val>
                                            <p:strVal val="#ppt_x"/>
                                          </p:val>
                                        </p:tav>
                                      </p:tavLst>
                                    </p:anim>
                                    <p:anim calcmode="lin" valueType="num">
                                      <p:cBhvr>
                                        <p:cTn id="113" dur="500" fill="hold"/>
                                        <p:tgtEl>
                                          <p:spTgt spid="63"/>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500"/>
                                        <p:tgtEl>
                                          <p:spTgt spid="51"/>
                                        </p:tgtEl>
                                      </p:cBhvr>
                                    </p:animEffect>
                                    <p:anim calcmode="lin" valueType="num">
                                      <p:cBhvr>
                                        <p:cTn id="117" dur="500" fill="hold"/>
                                        <p:tgtEl>
                                          <p:spTgt spid="51"/>
                                        </p:tgtEl>
                                        <p:attrNameLst>
                                          <p:attrName>ppt_x</p:attrName>
                                        </p:attrNameLst>
                                      </p:cBhvr>
                                      <p:tavLst>
                                        <p:tav tm="0">
                                          <p:val>
                                            <p:strVal val="#ppt_x"/>
                                          </p:val>
                                        </p:tav>
                                        <p:tav tm="100000">
                                          <p:val>
                                            <p:strVal val="#ppt_x"/>
                                          </p:val>
                                        </p:tav>
                                      </p:tavLst>
                                    </p:anim>
                                    <p:anim calcmode="lin" valueType="num">
                                      <p:cBhvr>
                                        <p:cTn id="118"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20" grpId="0" animBg="1"/>
      <p:bldP spid="22" grpId="0" animBg="1"/>
      <p:bldP spid="24" grpId="0" animBg="1"/>
      <p:bldP spid="51"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721513" y="2892773"/>
            <a:ext cx="3220372" cy="697746"/>
          </a:xfrm>
          <a:prstGeom prst="roundRect">
            <a:avLst/>
          </a:prstGeom>
          <a:solidFill>
            <a:schemeClr val="accent3"/>
          </a:soli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9" name="圆角矩形 8"/>
          <p:cNvSpPr/>
          <p:nvPr/>
        </p:nvSpPr>
        <p:spPr>
          <a:xfrm>
            <a:off x="721513" y="2030346"/>
            <a:ext cx="3220372" cy="697746"/>
          </a:xfrm>
          <a:prstGeom prst="roundRect">
            <a:avLst/>
          </a:prstGeom>
          <a:solidFill>
            <a:schemeClr val="accent2"/>
          </a:soli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 name="圆角矩形 9"/>
          <p:cNvSpPr/>
          <p:nvPr/>
        </p:nvSpPr>
        <p:spPr>
          <a:xfrm>
            <a:off x="721513" y="1197011"/>
            <a:ext cx="3220372" cy="697746"/>
          </a:xfrm>
          <a:prstGeom prst="roundRect">
            <a:avLst/>
          </a:prstGeom>
          <a:solidFill>
            <a:schemeClr val="accent1"/>
          </a:soli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 name="组合 62"/>
          <p:cNvGrpSpPr/>
          <p:nvPr/>
        </p:nvGrpSpPr>
        <p:grpSpPr>
          <a:xfrm>
            <a:off x="798143" y="1275905"/>
            <a:ext cx="518370" cy="518887"/>
            <a:chOff x="1764354" y="1805094"/>
            <a:chExt cx="484086" cy="484744"/>
          </a:xfrm>
        </p:grpSpPr>
        <p:sp>
          <p:nvSpPr>
            <p:cNvPr id="20" name="椭圆 19"/>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文本框 44"/>
            <p:cNvSpPr txBox="1"/>
            <p:nvPr/>
          </p:nvSpPr>
          <p:spPr>
            <a:xfrm>
              <a:off x="1777262" y="1872927"/>
              <a:ext cx="458270" cy="416911"/>
            </a:xfrm>
            <a:prstGeom prst="rect">
              <a:avLst/>
            </a:prstGeom>
            <a:noFill/>
          </p:spPr>
          <p:txBody>
            <a:bodyPr wrap="square" rtlCol="0">
              <a:spAutoFit/>
            </a:bodyPr>
            <a:lstStyle/>
            <a:p>
              <a:pPr algn="ctr"/>
              <a:r>
                <a:rPr lang="en-US" altLang="zh-CN" sz="2300" dirty="0">
                  <a:solidFill>
                    <a:srgbClr val="0070C0"/>
                  </a:solidFill>
                  <a:latin typeface="Impact" panose="020B0806030902050204" pitchFamily="34" charset="0"/>
                </a:rPr>
                <a:t>01</a:t>
              </a:r>
              <a:endParaRPr lang="zh-CN" altLang="en-US" sz="2300" dirty="0">
                <a:solidFill>
                  <a:srgbClr val="0070C0"/>
                </a:solidFill>
                <a:latin typeface="Impact" panose="020B0806030902050204" pitchFamily="34" charset="0"/>
              </a:endParaRPr>
            </a:p>
          </p:txBody>
        </p:sp>
      </p:grpSp>
      <p:grpSp>
        <p:nvGrpSpPr>
          <p:cNvPr id="7" name="组合 63"/>
          <p:cNvGrpSpPr/>
          <p:nvPr/>
        </p:nvGrpSpPr>
        <p:grpSpPr>
          <a:xfrm>
            <a:off x="798143" y="2127339"/>
            <a:ext cx="518370" cy="519344"/>
            <a:chOff x="1764354" y="2940605"/>
            <a:chExt cx="484086" cy="485171"/>
          </a:xfrm>
        </p:grpSpPr>
        <p:sp>
          <p:nvSpPr>
            <p:cNvPr id="21" name="椭圆 20"/>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文本框 45"/>
            <p:cNvSpPr txBox="1"/>
            <p:nvPr/>
          </p:nvSpPr>
          <p:spPr>
            <a:xfrm>
              <a:off x="1777262" y="3008865"/>
              <a:ext cx="458270" cy="416911"/>
            </a:xfrm>
            <a:prstGeom prst="rect">
              <a:avLst/>
            </a:prstGeom>
            <a:noFill/>
          </p:spPr>
          <p:txBody>
            <a:bodyPr wrap="square" rtlCol="0">
              <a:spAutoFit/>
            </a:bodyPr>
            <a:lstStyle/>
            <a:p>
              <a:pPr algn="ctr"/>
              <a:r>
                <a:rPr lang="en-US" altLang="zh-CN" sz="2300" dirty="0">
                  <a:solidFill>
                    <a:schemeClr val="accent2"/>
                  </a:solidFill>
                  <a:latin typeface="Impact" panose="020B0806030902050204" pitchFamily="34" charset="0"/>
                </a:rPr>
                <a:t>02</a:t>
              </a:r>
              <a:endParaRPr lang="zh-CN" altLang="en-US" sz="2300" dirty="0">
                <a:solidFill>
                  <a:schemeClr val="accent2"/>
                </a:solidFill>
                <a:latin typeface="Impact" panose="020B0806030902050204" pitchFamily="34" charset="0"/>
              </a:endParaRPr>
            </a:p>
          </p:txBody>
        </p:sp>
      </p:grpSp>
      <p:grpSp>
        <p:nvGrpSpPr>
          <p:cNvPr id="14" name="组合 64"/>
          <p:cNvGrpSpPr/>
          <p:nvPr/>
        </p:nvGrpSpPr>
        <p:grpSpPr>
          <a:xfrm>
            <a:off x="798144" y="2974040"/>
            <a:ext cx="555167" cy="518183"/>
            <a:chOff x="1764354" y="4069797"/>
            <a:chExt cx="518449" cy="484086"/>
          </a:xfrm>
        </p:grpSpPr>
        <p:sp>
          <p:nvSpPr>
            <p:cNvPr id="22" name="椭圆 21"/>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46"/>
            <p:cNvSpPr txBox="1"/>
            <p:nvPr/>
          </p:nvSpPr>
          <p:spPr>
            <a:xfrm>
              <a:off x="1777260" y="4128619"/>
              <a:ext cx="505543" cy="416910"/>
            </a:xfrm>
            <a:prstGeom prst="rect">
              <a:avLst/>
            </a:prstGeom>
            <a:noFill/>
          </p:spPr>
          <p:txBody>
            <a:bodyPr wrap="square" rtlCol="0">
              <a:spAutoFit/>
            </a:bodyPr>
            <a:lstStyle/>
            <a:p>
              <a:pPr algn="ctr"/>
              <a:r>
                <a:rPr lang="en-US" altLang="zh-CN" sz="2300" dirty="0">
                  <a:solidFill>
                    <a:schemeClr val="accent3"/>
                  </a:solidFill>
                  <a:latin typeface="Impact" panose="020B0806030902050204" pitchFamily="34" charset="0"/>
                </a:rPr>
                <a:t>03</a:t>
              </a:r>
              <a:endParaRPr lang="zh-CN" altLang="en-US" sz="2300" dirty="0">
                <a:solidFill>
                  <a:schemeClr val="accent3"/>
                </a:solidFill>
                <a:latin typeface="Impact" panose="020B0806030902050204" pitchFamily="34" charset="0"/>
              </a:endParaRPr>
            </a:p>
          </p:txBody>
        </p:sp>
      </p:grpSp>
      <p:cxnSp>
        <p:nvCxnSpPr>
          <p:cNvPr id="56" name="直接连接符 55"/>
          <p:cNvCxnSpPr/>
          <p:nvPr/>
        </p:nvCxnSpPr>
        <p:spPr>
          <a:xfrm>
            <a:off x="893519" y="4029575"/>
            <a:ext cx="735696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文本框 23"/>
          <p:cNvSpPr txBox="1"/>
          <p:nvPr/>
        </p:nvSpPr>
        <p:spPr>
          <a:xfrm>
            <a:off x="1338981" y="1275906"/>
            <a:ext cx="2471019" cy="411779"/>
          </a:xfrm>
          <a:prstGeom prst="rect">
            <a:avLst/>
          </a:prstGeom>
          <a:noFill/>
        </p:spPr>
        <p:txBody>
          <a:bodyPr wrap="square" lIns="68580" tIns="34290" rIns="68580" bIns="34290" rtlCol="0">
            <a:spAutoFit/>
          </a:bodyPr>
          <a:lstStyle/>
          <a:p>
            <a:pPr algn="just">
              <a:lnSpc>
                <a:spcPct val="130000"/>
              </a:lnSpc>
            </a:pPr>
            <a:r>
              <a:rPr lang="zh-CN" altLang="en-US" sz="900" dirty="0">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latin typeface="微软雅黑" panose="020B0503020204020204" pitchFamily="34" charset="-122"/>
                <a:ea typeface="微软雅黑" panose="020B0503020204020204" pitchFamily="34" charset="-122"/>
              </a:rPr>
              <a:t>介绍</a:t>
            </a:r>
            <a:r>
              <a:rPr lang="zh-CN" altLang="en-US" sz="900" dirty="0">
                <a:latin typeface="微软雅黑" panose="020B0503020204020204" pitchFamily="34" charset="-122"/>
                <a:ea typeface="微软雅黑" panose="020B0503020204020204" pitchFamily="34" charset="-122"/>
              </a:rPr>
              <a:t>点击添加</a:t>
            </a:r>
            <a:r>
              <a:rPr lang="zh-CN" altLang="en-US" sz="900" dirty="0" smtClean="0">
                <a:latin typeface="微软雅黑" panose="020B0503020204020204" pitchFamily="34" charset="-122"/>
                <a:ea typeface="微软雅黑" panose="020B0503020204020204" pitchFamily="34" charset="-122"/>
              </a:rPr>
              <a:t>文字文字</a:t>
            </a:r>
            <a:r>
              <a:rPr lang="zh-CN" altLang="en-US" sz="900" dirty="0">
                <a:latin typeface="微软雅黑" panose="020B0503020204020204" pitchFamily="34" charset="-122"/>
                <a:ea typeface="微软雅黑" panose="020B0503020204020204" pitchFamily="34" charset="-122"/>
              </a:rPr>
              <a:t>说明详情</a:t>
            </a:r>
            <a:r>
              <a:rPr lang="zh-CN" altLang="en-US" sz="900" dirty="0" smtClean="0">
                <a:latin typeface="微软雅黑" panose="020B0503020204020204" pitchFamily="34" charset="-122"/>
                <a:ea typeface="微软雅黑" panose="020B0503020204020204" pitchFamily="34" charset="-122"/>
              </a:rPr>
              <a:t>介绍</a:t>
            </a:r>
            <a:endParaRPr lang="zh-CN" altLang="en-US" sz="900" dirty="0">
              <a:latin typeface="微软雅黑" panose="020B0503020204020204" pitchFamily="34" charset="-122"/>
              <a:ea typeface="微软雅黑" panose="020B0503020204020204" pitchFamily="34" charset="-122"/>
            </a:endParaRPr>
          </a:p>
        </p:txBody>
      </p:sp>
      <p:sp>
        <p:nvSpPr>
          <p:cNvPr id="58" name="文本框 23"/>
          <p:cNvSpPr txBox="1"/>
          <p:nvPr/>
        </p:nvSpPr>
        <p:spPr>
          <a:xfrm>
            <a:off x="1338981" y="2142502"/>
            <a:ext cx="2471019" cy="411779"/>
          </a:xfrm>
          <a:prstGeom prst="rect">
            <a:avLst/>
          </a:prstGeom>
          <a:noFill/>
        </p:spPr>
        <p:txBody>
          <a:bodyPr wrap="square" lIns="68580" tIns="34290" rIns="68580" bIns="34290" rtlCol="0">
            <a:spAutoFit/>
          </a:bodyPr>
          <a:lstStyle/>
          <a:p>
            <a:pPr algn="just">
              <a:lnSpc>
                <a:spcPct val="130000"/>
              </a:lnSpc>
            </a:pPr>
            <a:r>
              <a:rPr lang="zh-CN" altLang="en-US" sz="900" dirty="0">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latin typeface="微软雅黑" panose="020B0503020204020204" pitchFamily="34" charset="-122"/>
                <a:ea typeface="微软雅黑" panose="020B0503020204020204" pitchFamily="34" charset="-122"/>
              </a:rPr>
              <a:t>介绍</a:t>
            </a:r>
            <a:r>
              <a:rPr lang="zh-CN" altLang="en-US" sz="900" dirty="0">
                <a:latin typeface="微软雅黑" panose="020B0503020204020204" pitchFamily="34" charset="-122"/>
                <a:ea typeface="微软雅黑" panose="020B0503020204020204" pitchFamily="34" charset="-122"/>
              </a:rPr>
              <a:t>点击添加</a:t>
            </a:r>
            <a:r>
              <a:rPr lang="zh-CN" altLang="en-US" sz="900" dirty="0" smtClean="0">
                <a:latin typeface="微软雅黑" panose="020B0503020204020204" pitchFamily="34" charset="-122"/>
                <a:ea typeface="微软雅黑" panose="020B0503020204020204" pitchFamily="34" charset="-122"/>
              </a:rPr>
              <a:t>文字文字</a:t>
            </a:r>
            <a:r>
              <a:rPr lang="zh-CN" altLang="en-US" sz="900" dirty="0">
                <a:latin typeface="微软雅黑" panose="020B0503020204020204" pitchFamily="34" charset="-122"/>
                <a:ea typeface="微软雅黑" panose="020B0503020204020204" pitchFamily="34" charset="-122"/>
              </a:rPr>
              <a:t>说明详情</a:t>
            </a:r>
            <a:r>
              <a:rPr lang="zh-CN" altLang="en-US" sz="900" dirty="0" smtClean="0">
                <a:latin typeface="微软雅黑" panose="020B0503020204020204" pitchFamily="34" charset="-122"/>
                <a:ea typeface="微软雅黑" panose="020B0503020204020204" pitchFamily="34" charset="-122"/>
              </a:rPr>
              <a:t>介绍</a:t>
            </a:r>
            <a:endParaRPr lang="zh-CN" altLang="en-US" sz="900" dirty="0">
              <a:latin typeface="微软雅黑" panose="020B0503020204020204" pitchFamily="34" charset="-122"/>
              <a:ea typeface="微软雅黑" panose="020B0503020204020204" pitchFamily="34" charset="-122"/>
            </a:endParaRPr>
          </a:p>
        </p:txBody>
      </p:sp>
      <p:sp>
        <p:nvSpPr>
          <p:cNvPr id="59" name="文本框 23"/>
          <p:cNvSpPr txBox="1"/>
          <p:nvPr/>
        </p:nvSpPr>
        <p:spPr>
          <a:xfrm>
            <a:off x="1338981" y="3006398"/>
            <a:ext cx="2471019" cy="411779"/>
          </a:xfrm>
          <a:prstGeom prst="rect">
            <a:avLst/>
          </a:prstGeom>
          <a:noFill/>
        </p:spPr>
        <p:txBody>
          <a:bodyPr wrap="square" lIns="68580" tIns="34290" rIns="68580" bIns="34290" rtlCol="0">
            <a:spAutoFit/>
          </a:bodyPr>
          <a:lstStyle/>
          <a:p>
            <a:pPr algn="just">
              <a:lnSpc>
                <a:spcPct val="130000"/>
              </a:lnSpc>
            </a:pPr>
            <a:r>
              <a:rPr lang="zh-CN" altLang="en-US" sz="900" dirty="0">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latin typeface="微软雅黑" panose="020B0503020204020204" pitchFamily="34" charset="-122"/>
                <a:ea typeface="微软雅黑" panose="020B0503020204020204" pitchFamily="34" charset="-122"/>
              </a:rPr>
              <a:t>介绍</a:t>
            </a:r>
            <a:r>
              <a:rPr lang="zh-CN" altLang="en-US" sz="900" dirty="0">
                <a:latin typeface="微软雅黑" panose="020B0503020204020204" pitchFamily="34" charset="-122"/>
                <a:ea typeface="微软雅黑" panose="020B0503020204020204" pitchFamily="34" charset="-122"/>
              </a:rPr>
              <a:t>点击添加</a:t>
            </a:r>
            <a:r>
              <a:rPr lang="zh-CN" altLang="en-US" sz="900" dirty="0" smtClean="0">
                <a:latin typeface="微软雅黑" panose="020B0503020204020204" pitchFamily="34" charset="-122"/>
                <a:ea typeface="微软雅黑" panose="020B0503020204020204" pitchFamily="34" charset="-122"/>
              </a:rPr>
              <a:t>文字文字</a:t>
            </a:r>
            <a:r>
              <a:rPr lang="zh-CN" altLang="en-US" sz="900" dirty="0">
                <a:latin typeface="微软雅黑" panose="020B0503020204020204" pitchFamily="34" charset="-122"/>
                <a:ea typeface="微软雅黑" panose="020B0503020204020204" pitchFamily="34" charset="-122"/>
              </a:rPr>
              <a:t>说明详情</a:t>
            </a:r>
            <a:r>
              <a:rPr lang="zh-CN" altLang="en-US" sz="900" dirty="0" smtClean="0">
                <a:latin typeface="微软雅黑" panose="020B0503020204020204" pitchFamily="34" charset="-122"/>
                <a:ea typeface="微软雅黑" panose="020B0503020204020204" pitchFamily="34" charset="-122"/>
              </a:rPr>
              <a:t>介绍</a:t>
            </a:r>
            <a:endParaRPr lang="zh-CN" altLang="en-US" sz="900" dirty="0">
              <a:latin typeface="微软雅黑" panose="020B0503020204020204" pitchFamily="34" charset="-122"/>
              <a:ea typeface="微软雅黑" panose="020B0503020204020204" pitchFamily="34" charset="-122"/>
            </a:endParaRPr>
          </a:p>
        </p:txBody>
      </p:sp>
      <p:sp>
        <p:nvSpPr>
          <p:cNvPr id="60" name="文本框 113"/>
          <p:cNvSpPr txBox="1"/>
          <p:nvPr/>
        </p:nvSpPr>
        <p:spPr>
          <a:xfrm>
            <a:off x="902415" y="4163390"/>
            <a:ext cx="7348067" cy="623248"/>
          </a:xfrm>
          <a:prstGeom prst="rect">
            <a:avLst/>
          </a:prstGeom>
          <a:noFill/>
        </p:spPr>
        <p:txBody>
          <a:bodyPr wrap="square" lIns="68580" tIns="34290" rIns="68580" bIns="34290" rtlCol="0">
            <a:spAutoFit/>
          </a:bodyPr>
          <a:lstStyle/>
          <a:p>
            <a:pPr algn="just">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
          <p:cNvGrpSpPr/>
          <p:nvPr/>
        </p:nvGrpSpPr>
        <p:grpSpPr>
          <a:xfrm>
            <a:off x="4431018" y="1158771"/>
            <a:ext cx="4044181" cy="2433308"/>
            <a:chOff x="5908023" y="1545028"/>
            <a:chExt cx="5392241" cy="3244410"/>
          </a:xfrm>
        </p:grpSpPr>
        <p:sp>
          <p:nvSpPr>
            <p:cNvPr id="67" name="任意多边形 66"/>
            <p:cNvSpPr/>
            <p:nvPr/>
          </p:nvSpPr>
          <p:spPr>
            <a:xfrm>
              <a:off x="9930438" y="3397112"/>
              <a:ext cx="45719" cy="497334"/>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任意多边形 2"/>
            <p:cNvSpPr/>
            <p:nvPr/>
          </p:nvSpPr>
          <p:spPr>
            <a:xfrm>
              <a:off x="7121612" y="2505377"/>
              <a:ext cx="2772148" cy="42713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任意多边形 3"/>
            <p:cNvSpPr/>
            <p:nvPr/>
          </p:nvSpPr>
          <p:spPr>
            <a:xfrm>
              <a:off x="6481748" y="3894446"/>
              <a:ext cx="1425317" cy="21560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任意多边形 4"/>
            <p:cNvSpPr/>
            <p:nvPr/>
          </p:nvSpPr>
          <p:spPr>
            <a:xfrm>
              <a:off x="8492728" y="2240360"/>
              <a:ext cx="0" cy="251541"/>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任意多边形 5"/>
            <p:cNvSpPr/>
            <p:nvPr/>
          </p:nvSpPr>
          <p:spPr>
            <a:xfrm>
              <a:off x="7140738" y="3397112"/>
              <a:ext cx="45719" cy="497334"/>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圆角矩形 10"/>
            <p:cNvSpPr/>
            <p:nvPr/>
          </p:nvSpPr>
          <p:spPr>
            <a:xfrm>
              <a:off x="7899469" y="1545028"/>
              <a:ext cx="1201371" cy="700722"/>
            </a:xfrm>
            <a:prstGeom prst="roundRect">
              <a:avLst>
                <a:gd name="adj" fmla="val 20986"/>
              </a:avLst>
            </a:prstGeom>
            <a:solidFill>
              <a:schemeClr val="accent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a:off x="6555077" y="2847330"/>
              <a:ext cx="1201371" cy="700722"/>
            </a:xfrm>
            <a:prstGeom prst="roundRect">
              <a:avLst>
                <a:gd name="adj" fmla="val 20986"/>
              </a:avLst>
            </a:prstGeom>
            <a:solidFill>
              <a:schemeClr val="accent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圆角矩形 11"/>
            <p:cNvSpPr/>
            <p:nvPr/>
          </p:nvSpPr>
          <p:spPr>
            <a:xfrm>
              <a:off x="9289289" y="2847330"/>
              <a:ext cx="1201371" cy="700722"/>
            </a:xfrm>
            <a:prstGeom prst="roundRect">
              <a:avLst>
                <a:gd name="adj" fmla="val 20986"/>
              </a:avLst>
            </a:prstGeom>
            <a:solidFill>
              <a:schemeClr val="accent2"/>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5908023" y="4088716"/>
              <a:ext cx="1201371" cy="700722"/>
            </a:xfrm>
            <a:prstGeom prst="roundRect">
              <a:avLst>
                <a:gd name="adj" fmla="val 20986"/>
              </a:avLst>
            </a:prstGeom>
            <a:solidFill>
              <a:schemeClr val="accent3"/>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7309193" y="4088716"/>
              <a:ext cx="1201371" cy="700722"/>
            </a:xfrm>
            <a:prstGeom prst="roundRect">
              <a:avLst>
                <a:gd name="adj" fmla="val 20986"/>
              </a:avLst>
            </a:prstGeom>
            <a:solidFill>
              <a:schemeClr val="accent3"/>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任意多边形 65"/>
            <p:cNvSpPr/>
            <p:nvPr/>
          </p:nvSpPr>
          <p:spPr>
            <a:xfrm>
              <a:off x="9271448" y="3894446"/>
              <a:ext cx="1425317" cy="215607"/>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圆角矩形 67"/>
            <p:cNvSpPr/>
            <p:nvPr/>
          </p:nvSpPr>
          <p:spPr>
            <a:xfrm>
              <a:off x="8697723" y="4088716"/>
              <a:ext cx="1201371" cy="700722"/>
            </a:xfrm>
            <a:prstGeom prst="roundRect">
              <a:avLst>
                <a:gd name="adj" fmla="val 20986"/>
              </a:avLst>
            </a:prstGeom>
            <a:solidFill>
              <a:schemeClr val="accent3"/>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84"/>
            <p:cNvSpPr/>
            <p:nvPr/>
          </p:nvSpPr>
          <p:spPr>
            <a:xfrm>
              <a:off x="10098893" y="4088716"/>
              <a:ext cx="1201371" cy="700722"/>
            </a:xfrm>
            <a:prstGeom prst="roundRect">
              <a:avLst>
                <a:gd name="adj" fmla="val 20986"/>
              </a:avLst>
            </a:prstGeom>
            <a:solidFill>
              <a:schemeClr val="accent3"/>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文本框 23"/>
            <p:cNvSpPr txBox="1"/>
            <p:nvPr/>
          </p:nvSpPr>
          <p:spPr>
            <a:xfrm>
              <a:off x="7957503" y="1658283"/>
              <a:ext cx="1084897"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董事长</a:t>
              </a:r>
              <a:endParaRPr lang="zh-CN" altLang="en-US" sz="1500" dirty="0">
                <a:latin typeface="微软雅黑" panose="020B0503020204020204" pitchFamily="34" charset="-122"/>
                <a:ea typeface="微软雅黑" panose="020B0503020204020204" pitchFamily="34" charset="-122"/>
              </a:endParaRPr>
            </a:p>
          </p:txBody>
        </p:sp>
        <p:sp>
          <p:nvSpPr>
            <p:cNvPr id="88" name="文本框 23"/>
            <p:cNvSpPr txBox="1"/>
            <p:nvPr/>
          </p:nvSpPr>
          <p:spPr>
            <a:xfrm>
              <a:off x="6512566" y="2951913"/>
              <a:ext cx="1301179" cy="523220"/>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部门经理</a:t>
              </a:r>
              <a:endParaRPr lang="zh-CN" altLang="en-US" sz="1500" dirty="0">
                <a:latin typeface="微软雅黑" panose="020B0503020204020204" pitchFamily="34" charset="-122"/>
                <a:ea typeface="微软雅黑" panose="020B0503020204020204" pitchFamily="34" charset="-122"/>
              </a:endParaRPr>
            </a:p>
          </p:txBody>
        </p:sp>
        <p:sp>
          <p:nvSpPr>
            <p:cNvPr id="89" name="文本框 23"/>
            <p:cNvSpPr txBox="1"/>
            <p:nvPr/>
          </p:nvSpPr>
          <p:spPr>
            <a:xfrm>
              <a:off x="9256156" y="2932514"/>
              <a:ext cx="1301179"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运营总监</a:t>
              </a:r>
              <a:endParaRPr lang="zh-CN" altLang="en-US" sz="1500" dirty="0">
                <a:latin typeface="微软雅黑" panose="020B0503020204020204" pitchFamily="34" charset="-122"/>
                <a:ea typeface="微软雅黑" panose="020B0503020204020204" pitchFamily="34" charset="-122"/>
              </a:endParaRPr>
            </a:p>
          </p:txBody>
        </p:sp>
        <p:sp>
          <p:nvSpPr>
            <p:cNvPr id="90" name="文本框 23"/>
            <p:cNvSpPr txBox="1"/>
            <p:nvPr/>
          </p:nvSpPr>
          <p:spPr>
            <a:xfrm>
              <a:off x="6063446" y="4201745"/>
              <a:ext cx="883456"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标 题</a:t>
              </a:r>
              <a:endParaRPr lang="zh-CN" altLang="en-US" sz="1500" dirty="0">
                <a:latin typeface="微软雅黑" panose="020B0503020204020204" pitchFamily="34" charset="-122"/>
                <a:ea typeface="微软雅黑" panose="020B0503020204020204" pitchFamily="34" charset="-122"/>
              </a:endParaRPr>
            </a:p>
          </p:txBody>
        </p:sp>
        <p:sp>
          <p:nvSpPr>
            <p:cNvPr id="91" name="文本框 23"/>
            <p:cNvSpPr txBox="1"/>
            <p:nvPr/>
          </p:nvSpPr>
          <p:spPr>
            <a:xfrm>
              <a:off x="7465338" y="4192855"/>
              <a:ext cx="883456"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标 题</a:t>
              </a:r>
              <a:endParaRPr lang="zh-CN" altLang="en-US" sz="1500" dirty="0">
                <a:latin typeface="微软雅黑" panose="020B0503020204020204" pitchFamily="34" charset="-122"/>
                <a:ea typeface="微软雅黑" panose="020B0503020204020204" pitchFamily="34" charset="-122"/>
              </a:endParaRPr>
            </a:p>
          </p:txBody>
        </p:sp>
        <p:sp>
          <p:nvSpPr>
            <p:cNvPr id="92" name="文本框 23"/>
            <p:cNvSpPr txBox="1"/>
            <p:nvPr/>
          </p:nvSpPr>
          <p:spPr>
            <a:xfrm>
              <a:off x="8853145" y="4183138"/>
              <a:ext cx="883456"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标 题</a:t>
              </a:r>
              <a:endParaRPr lang="zh-CN" altLang="en-US" sz="1500" dirty="0">
                <a:latin typeface="微软雅黑" panose="020B0503020204020204" pitchFamily="34" charset="-122"/>
                <a:ea typeface="微软雅黑" panose="020B0503020204020204" pitchFamily="34" charset="-122"/>
              </a:endParaRPr>
            </a:p>
          </p:txBody>
        </p:sp>
        <p:sp>
          <p:nvSpPr>
            <p:cNvPr id="93" name="文本框 23"/>
            <p:cNvSpPr txBox="1"/>
            <p:nvPr/>
          </p:nvSpPr>
          <p:spPr>
            <a:xfrm>
              <a:off x="10255037" y="4174247"/>
              <a:ext cx="883456" cy="484235"/>
            </a:xfrm>
            <a:prstGeom prst="rect">
              <a:avLst/>
            </a:prstGeom>
            <a:noFill/>
          </p:spPr>
          <p:txBody>
            <a:bodyPr wrap="square" rtlCol="0">
              <a:spAutoFit/>
            </a:bodyPr>
            <a:lstStyle/>
            <a:p>
              <a:pPr algn="ctr">
                <a:lnSpc>
                  <a:spcPct val="130000"/>
                </a:lnSpc>
              </a:pPr>
              <a:r>
                <a:rPr lang="zh-CN" altLang="en-US" sz="1500" dirty="0" smtClean="0">
                  <a:latin typeface="微软雅黑" panose="020B0503020204020204" pitchFamily="34" charset="-122"/>
                  <a:ea typeface="微软雅黑" panose="020B0503020204020204" pitchFamily="34" charset="-122"/>
                </a:rPr>
                <a:t>标 题</a:t>
              </a:r>
              <a:endParaRPr lang="zh-CN" altLang="en-US" sz="15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barn(inVertical)">
                                      <p:cBhvr>
                                        <p:cTn id="31" dur="500"/>
                                        <p:tgtEl>
                                          <p:spTgt spid="57"/>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par>
                          <p:cTn id="38" fill="hold">
                            <p:stCondLst>
                              <p:cond delay="4000"/>
                            </p:stCondLst>
                            <p:childTnLst>
                              <p:par>
                                <p:cTn id="39" presetID="16" presetClass="entr" presetSubtype="21"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barn(inVertical)">
                                      <p:cBhvr>
                                        <p:cTn id="41" dur="500"/>
                                        <p:tgtEl>
                                          <p:spTgt spid="58"/>
                                        </p:tgtEl>
                                      </p:cBhvr>
                                    </p:animEffect>
                                  </p:childTnLst>
                                </p:cTn>
                              </p:par>
                            </p:childTnLst>
                          </p:cTn>
                        </p:par>
                        <p:par>
                          <p:cTn id="42" fill="hold">
                            <p:stCondLst>
                              <p:cond delay="4500"/>
                            </p:stCondLst>
                            <p:childTnLst>
                              <p:par>
                                <p:cTn id="43" presetID="53" presetClass="entr" presetSubtype="16"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barn(inVertical)">
                                      <p:cBhvr>
                                        <p:cTn id="51" dur="500"/>
                                        <p:tgtEl>
                                          <p:spTgt spid="59"/>
                                        </p:tgtEl>
                                      </p:cBhvr>
                                    </p:animEffect>
                                  </p:childTnLst>
                                </p:cTn>
                              </p:par>
                            </p:childTnLst>
                          </p:cTn>
                        </p:par>
                        <p:par>
                          <p:cTn id="52" fill="hold">
                            <p:stCondLst>
                              <p:cond delay="5500"/>
                            </p:stCondLst>
                            <p:childTnLst>
                              <p:par>
                                <p:cTn id="53" presetID="16" presetClass="entr" presetSubtype="21" fill="hold"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barn(inVertical)">
                                      <p:cBhvr>
                                        <p:cTn id="55" dur="500"/>
                                        <p:tgtEl>
                                          <p:spTgt spid="56"/>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randombar(horizontal)">
                                      <p:cBhvr>
                                        <p:cTn id="5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3494770" y="1938600"/>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0" name="椭圆 69"/>
          <p:cNvSpPr/>
          <p:nvPr/>
        </p:nvSpPr>
        <p:spPr>
          <a:xfrm>
            <a:off x="2846432"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1" name="任意多边形 70"/>
          <p:cNvSpPr/>
          <p:nvPr/>
        </p:nvSpPr>
        <p:spPr>
          <a:xfrm rot="18900000" flipH="1">
            <a:off x="2964781"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1"/>
          </a:solidFill>
          <a:ln w="15875">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4" name="椭圆 73"/>
          <p:cNvSpPr/>
          <p:nvPr/>
        </p:nvSpPr>
        <p:spPr>
          <a:xfrm>
            <a:off x="4869815"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5" name="任意多边形 74"/>
          <p:cNvSpPr/>
          <p:nvPr/>
        </p:nvSpPr>
        <p:spPr>
          <a:xfrm rot="18900000" flipH="1">
            <a:off x="4988164"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2"/>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8" name="椭圆 77"/>
          <p:cNvSpPr/>
          <p:nvPr/>
        </p:nvSpPr>
        <p:spPr>
          <a:xfrm>
            <a:off x="2846432"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9" name="任意多边形 78"/>
          <p:cNvSpPr/>
          <p:nvPr/>
        </p:nvSpPr>
        <p:spPr>
          <a:xfrm rot="18900000" flipH="1">
            <a:off x="2964781"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4"/>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2" name="椭圆 81"/>
          <p:cNvSpPr/>
          <p:nvPr/>
        </p:nvSpPr>
        <p:spPr>
          <a:xfrm>
            <a:off x="4869815"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3" name="任意多边形 82"/>
          <p:cNvSpPr/>
          <p:nvPr/>
        </p:nvSpPr>
        <p:spPr>
          <a:xfrm rot="18900000" flipH="1">
            <a:off x="4988164"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3"/>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4" name="文本框 45"/>
          <p:cNvSpPr txBox="1"/>
          <p:nvPr/>
        </p:nvSpPr>
        <p:spPr>
          <a:xfrm>
            <a:off x="3197309"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25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5" name="文本框 46"/>
          <p:cNvSpPr txBox="1"/>
          <p:nvPr/>
        </p:nvSpPr>
        <p:spPr>
          <a:xfrm>
            <a:off x="5220692"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50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86" name="文本框 49"/>
          <p:cNvSpPr txBox="1"/>
          <p:nvPr/>
        </p:nvSpPr>
        <p:spPr>
          <a:xfrm>
            <a:off x="3212745" y="3480682"/>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75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7" name="文本框 50"/>
          <p:cNvSpPr txBox="1"/>
          <p:nvPr/>
        </p:nvSpPr>
        <p:spPr>
          <a:xfrm>
            <a:off x="5160388" y="3498415"/>
            <a:ext cx="714215"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100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68" name="Rectangle 47"/>
          <p:cNvSpPr>
            <a:spLocks noChangeArrowheads="1"/>
          </p:cNvSpPr>
          <p:nvPr/>
        </p:nvSpPr>
        <p:spPr bwMode="auto">
          <a:xfrm>
            <a:off x="1072650" y="1805501"/>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48"/>
          <p:cNvSpPr>
            <a:spLocks noChangeArrowheads="1"/>
          </p:cNvSpPr>
          <p:nvPr/>
        </p:nvSpPr>
        <p:spPr bwMode="auto">
          <a:xfrm>
            <a:off x="1571060" y="1516509"/>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Rectangle 47"/>
          <p:cNvSpPr>
            <a:spLocks noChangeArrowheads="1"/>
          </p:cNvSpPr>
          <p:nvPr/>
        </p:nvSpPr>
        <p:spPr bwMode="auto">
          <a:xfrm>
            <a:off x="1182458" y="352034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680868" y="3256543"/>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Rectangle 47"/>
          <p:cNvSpPr>
            <a:spLocks noChangeArrowheads="1"/>
          </p:cNvSpPr>
          <p:nvPr/>
        </p:nvSpPr>
        <p:spPr bwMode="auto">
          <a:xfrm>
            <a:off x="6445539" y="1805501"/>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6433294" y="1516509"/>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Rectangle 47"/>
          <p:cNvSpPr>
            <a:spLocks noChangeArrowheads="1"/>
          </p:cNvSpPr>
          <p:nvPr/>
        </p:nvSpPr>
        <p:spPr bwMode="auto">
          <a:xfrm>
            <a:off x="6421549" y="3520345"/>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Rectangle 48"/>
          <p:cNvSpPr>
            <a:spLocks noChangeArrowheads="1"/>
          </p:cNvSpPr>
          <p:nvPr/>
        </p:nvSpPr>
        <p:spPr bwMode="auto">
          <a:xfrm>
            <a:off x="6409304" y="3231353"/>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2000"/>
                                        <p:tgtEl>
                                          <p:spTgt spid="6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100" fill="hold"/>
                                        <p:tgtEl>
                                          <p:spTgt spid="70"/>
                                        </p:tgtEl>
                                        <p:attrNameLst>
                                          <p:attrName>ppt_w</p:attrName>
                                        </p:attrNameLst>
                                      </p:cBhvr>
                                      <p:tavLst>
                                        <p:tav tm="0">
                                          <p:val>
                                            <p:fltVal val="0"/>
                                          </p:val>
                                        </p:tav>
                                        <p:tav tm="100000">
                                          <p:val>
                                            <p:strVal val="#ppt_w"/>
                                          </p:val>
                                        </p:tav>
                                      </p:tavLst>
                                    </p:anim>
                                    <p:anim calcmode="lin" valueType="num">
                                      <p:cBhvr>
                                        <p:cTn id="12" dur="100" fill="hold"/>
                                        <p:tgtEl>
                                          <p:spTgt spid="70"/>
                                        </p:tgtEl>
                                        <p:attrNameLst>
                                          <p:attrName>ppt_h</p:attrName>
                                        </p:attrNameLst>
                                      </p:cBhvr>
                                      <p:tavLst>
                                        <p:tav tm="0">
                                          <p:val>
                                            <p:fltVal val="0"/>
                                          </p:val>
                                        </p:tav>
                                        <p:tav tm="100000">
                                          <p:val>
                                            <p:strVal val="#ppt_h"/>
                                          </p:val>
                                        </p:tav>
                                      </p:tavLst>
                                    </p:anim>
                                    <p:animEffect transition="in" filter="fade">
                                      <p:cBhvr>
                                        <p:cTn id="13" dur="100"/>
                                        <p:tgtEl>
                                          <p:spTgt spid="70"/>
                                        </p:tgtEl>
                                      </p:cBhvr>
                                    </p:animEffect>
                                  </p:childTnLst>
                                </p:cTn>
                              </p:par>
                              <p:par>
                                <p:cTn id="14" presetID="6" presetClass="emph" presetSubtype="0" fill="hold" grpId="1" nodeType="withEffect">
                                  <p:stCondLst>
                                    <p:cond delay="100"/>
                                  </p:stCondLst>
                                  <p:childTnLst>
                                    <p:animScale>
                                      <p:cBhvr>
                                        <p:cTn id="15" dur="100" fill="hold"/>
                                        <p:tgtEl>
                                          <p:spTgt spid="70"/>
                                        </p:tgtEl>
                                      </p:cBhvr>
                                      <p:by x="110000" y="110000"/>
                                    </p:animScale>
                                  </p:childTnLst>
                                </p:cTn>
                              </p:par>
                              <p:par>
                                <p:cTn id="16" presetID="6" presetClass="emph" presetSubtype="0" fill="hold" grpId="2" nodeType="withEffect">
                                  <p:stCondLst>
                                    <p:cond delay="200"/>
                                  </p:stCondLst>
                                  <p:childTnLst>
                                    <p:animScale>
                                      <p:cBhvr>
                                        <p:cTn id="17" dur="200" fill="hold"/>
                                        <p:tgtEl>
                                          <p:spTgt spid="70"/>
                                        </p:tgtEl>
                                      </p:cBhvr>
                                      <p:by x="90000" y="90000"/>
                                    </p:animScale>
                                  </p:childTnLst>
                                </p:cTn>
                              </p:par>
                              <p:par>
                                <p:cTn id="18" presetID="6" presetClass="emph" presetSubtype="0" fill="hold" grpId="3" nodeType="withEffect">
                                  <p:stCondLst>
                                    <p:cond delay="400"/>
                                  </p:stCondLst>
                                  <p:childTnLst>
                                    <p:animScale>
                                      <p:cBhvr>
                                        <p:cTn id="19" dur="100" fill="hold"/>
                                        <p:tgtEl>
                                          <p:spTgt spid="70"/>
                                        </p:tgtEl>
                                      </p:cBhvr>
                                      <p:by x="105000" y="105000"/>
                                    </p:animScale>
                                  </p:childTnLst>
                                </p:cTn>
                              </p:par>
                              <p:par>
                                <p:cTn id="20" presetID="6" presetClass="emph" presetSubtype="0" fill="hold" grpId="4" nodeType="withEffect">
                                  <p:stCondLst>
                                    <p:cond delay="500"/>
                                  </p:stCondLst>
                                  <p:childTnLst>
                                    <p:animScale>
                                      <p:cBhvr>
                                        <p:cTn id="21" dur="200" fill="hold"/>
                                        <p:tgtEl>
                                          <p:spTgt spid="70"/>
                                        </p:tgtEl>
                                      </p:cBhvr>
                                      <p:by x="95000" y="95000"/>
                                    </p:animScale>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 fill="hold"/>
                                        <p:tgtEl>
                                          <p:spTgt spid="74"/>
                                        </p:tgtEl>
                                        <p:attrNameLst>
                                          <p:attrName>ppt_w</p:attrName>
                                        </p:attrNameLst>
                                      </p:cBhvr>
                                      <p:tavLst>
                                        <p:tav tm="0">
                                          <p:val>
                                            <p:fltVal val="0"/>
                                          </p:val>
                                        </p:tav>
                                        <p:tav tm="100000">
                                          <p:val>
                                            <p:strVal val="#ppt_w"/>
                                          </p:val>
                                        </p:tav>
                                      </p:tavLst>
                                    </p:anim>
                                    <p:anim calcmode="lin" valueType="num">
                                      <p:cBhvr>
                                        <p:cTn id="26" dur="100" fill="hold"/>
                                        <p:tgtEl>
                                          <p:spTgt spid="74"/>
                                        </p:tgtEl>
                                        <p:attrNameLst>
                                          <p:attrName>ppt_h</p:attrName>
                                        </p:attrNameLst>
                                      </p:cBhvr>
                                      <p:tavLst>
                                        <p:tav tm="0">
                                          <p:val>
                                            <p:fltVal val="0"/>
                                          </p:val>
                                        </p:tav>
                                        <p:tav tm="100000">
                                          <p:val>
                                            <p:strVal val="#ppt_h"/>
                                          </p:val>
                                        </p:tav>
                                      </p:tavLst>
                                    </p:anim>
                                    <p:animEffect transition="in" filter="fade">
                                      <p:cBhvr>
                                        <p:cTn id="27" dur="100"/>
                                        <p:tgtEl>
                                          <p:spTgt spid="74"/>
                                        </p:tgtEl>
                                      </p:cBhvr>
                                    </p:animEffect>
                                  </p:childTnLst>
                                </p:cTn>
                              </p:par>
                              <p:par>
                                <p:cTn id="28" presetID="6" presetClass="emph" presetSubtype="0" fill="hold" grpId="1" nodeType="withEffect">
                                  <p:stCondLst>
                                    <p:cond delay="100"/>
                                  </p:stCondLst>
                                  <p:childTnLst>
                                    <p:animScale>
                                      <p:cBhvr>
                                        <p:cTn id="29" dur="100" fill="hold"/>
                                        <p:tgtEl>
                                          <p:spTgt spid="74"/>
                                        </p:tgtEl>
                                      </p:cBhvr>
                                      <p:by x="110000" y="110000"/>
                                    </p:animScale>
                                  </p:childTnLst>
                                </p:cTn>
                              </p:par>
                              <p:par>
                                <p:cTn id="30" presetID="6" presetClass="emph" presetSubtype="0" fill="hold" grpId="2" nodeType="withEffect">
                                  <p:stCondLst>
                                    <p:cond delay="200"/>
                                  </p:stCondLst>
                                  <p:childTnLst>
                                    <p:animScale>
                                      <p:cBhvr>
                                        <p:cTn id="31" dur="200" fill="hold"/>
                                        <p:tgtEl>
                                          <p:spTgt spid="74"/>
                                        </p:tgtEl>
                                      </p:cBhvr>
                                      <p:by x="90000" y="90000"/>
                                    </p:animScale>
                                  </p:childTnLst>
                                </p:cTn>
                              </p:par>
                              <p:par>
                                <p:cTn id="32" presetID="6" presetClass="emph" presetSubtype="0" fill="hold" grpId="3" nodeType="withEffect">
                                  <p:stCondLst>
                                    <p:cond delay="400"/>
                                  </p:stCondLst>
                                  <p:childTnLst>
                                    <p:animScale>
                                      <p:cBhvr>
                                        <p:cTn id="33" dur="100" fill="hold"/>
                                        <p:tgtEl>
                                          <p:spTgt spid="74"/>
                                        </p:tgtEl>
                                      </p:cBhvr>
                                      <p:by x="105000" y="105000"/>
                                    </p:animScale>
                                  </p:childTnLst>
                                </p:cTn>
                              </p:par>
                              <p:par>
                                <p:cTn id="34" presetID="6" presetClass="emph" presetSubtype="0" fill="hold" grpId="4" nodeType="withEffect">
                                  <p:stCondLst>
                                    <p:cond delay="500"/>
                                  </p:stCondLst>
                                  <p:childTnLst>
                                    <p:animScale>
                                      <p:cBhvr>
                                        <p:cTn id="35" dur="200" fill="hold"/>
                                        <p:tgtEl>
                                          <p:spTgt spid="74"/>
                                        </p:tgtEl>
                                      </p:cBhvr>
                                      <p:by x="95000" y="95000"/>
                                    </p:animScale>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100" fill="hold"/>
                                        <p:tgtEl>
                                          <p:spTgt spid="78"/>
                                        </p:tgtEl>
                                        <p:attrNameLst>
                                          <p:attrName>ppt_w</p:attrName>
                                        </p:attrNameLst>
                                      </p:cBhvr>
                                      <p:tavLst>
                                        <p:tav tm="0">
                                          <p:val>
                                            <p:fltVal val="0"/>
                                          </p:val>
                                        </p:tav>
                                        <p:tav tm="100000">
                                          <p:val>
                                            <p:strVal val="#ppt_w"/>
                                          </p:val>
                                        </p:tav>
                                      </p:tavLst>
                                    </p:anim>
                                    <p:anim calcmode="lin" valueType="num">
                                      <p:cBhvr>
                                        <p:cTn id="40" dur="100" fill="hold"/>
                                        <p:tgtEl>
                                          <p:spTgt spid="78"/>
                                        </p:tgtEl>
                                        <p:attrNameLst>
                                          <p:attrName>ppt_h</p:attrName>
                                        </p:attrNameLst>
                                      </p:cBhvr>
                                      <p:tavLst>
                                        <p:tav tm="0">
                                          <p:val>
                                            <p:fltVal val="0"/>
                                          </p:val>
                                        </p:tav>
                                        <p:tav tm="100000">
                                          <p:val>
                                            <p:strVal val="#ppt_h"/>
                                          </p:val>
                                        </p:tav>
                                      </p:tavLst>
                                    </p:anim>
                                    <p:animEffect transition="in" filter="fade">
                                      <p:cBhvr>
                                        <p:cTn id="41" dur="100"/>
                                        <p:tgtEl>
                                          <p:spTgt spid="78"/>
                                        </p:tgtEl>
                                      </p:cBhvr>
                                    </p:animEffect>
                                  </p:childTnLst>
                                </p:cTn>
                              </p:par>
                              <p:par>
                                <p:cTn id="42" presetID="6" presetClass="emph" presetSubtype="0" fill="hold" grpId="1" nodeType="withEffect">
                                  <p:stCondLst>
                                    <p:cond delay="100"/>
                                  </p:stCondLst>
                                  <p:childTnLst>
                                    <p:animScale>
                                      <p:cBhvr>
                                        <p:cTn id="43" dur="100" fill="hold"/>
                                        <p:tgtEl>
                                          <p:spTgt spid="78"/>
                                        </p:tgtEl>
                                      </p:cBhvr>
                                      <p:by x="110000" y="110000"/>
                                    </p:animScale>
                                  </p:childTnLst>
                                </p:cTn>
                              </p:par>
                              <p:par>
                                <p:cTn id="44" presetID="6" presetClass="emph" presetSubtype="0" fill="hold" grpId="2" nodeType="withEffect">
                                  <p:stCondLst>
                                    <p:cond delay="200"/>
                                  </p:stCondLst>
                                  <p:childTnLst>
                                    <p:animScale>
                                      <p:cBhvr>
                                        <p:cTn id="45" dur="200" fill="hold"/>
                                        <p:tgtEl>
                                          <p:spTgt spid="78"/>
                                        </p:tgtEl>
                                      </p:cBhvr>
                                      <p:by x="90000" y="90000"/>
                                    </p:animScale>
                                  </p:childTnLst>
                                </p:cTn>
                              </p:par>
                              <p:par>
                                <p:cTn id="46" presetID="6" presetClass="emph" presetSubtype="0" fill="hold" grpId="3" nodeType="withEffect">
                                  <p:stCondLst>
                                    <p:cond delay="400"/>
                                  </p:stCondLst>
                                  <p:childTnLst>
                                    <p:animScale>
                                      <p:cBhvr>
                                        <p:cTn id="47" dur="100" fill="hold"/>
                                        <p:tgtEl>
                                          <p:spTgt spid="78"/>
                                        </p:tgtEl>
                                      </p:cBhvr>
                                      <p:by x="105000" y="105000"/>
                                    </p:animScale>
                                  </p:childTnLst>
                                </p:cTn>
                              </p:par>
                              <p:par>
                                <p:cTn id="48" presetID="6" presetClass="emph" presetSubtype="0" fill="hold" grpId="4" nodeType="withEffect">
                                  <p:stCondLst>
                                    <p:cond delay="500"/>
                                  </p:stCondLst>
                                  <p:childTnLst>
                                    <p:animScale>
                                      <p:cBhvr>
                                        <p:cTn id="49" dur="200" fill="hold"/>
                                        <p:tgtEl>
                                          <p:spTgt spid="78"/>
                                        </p:tgtEl>
                                      </p:cBhvr>
                                      <p:by x="95000" y="95000"/>
                                    </p:animScale>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 fill="hold"/>
                                        <p:tgtEl>
                                          <p:spTgt spid="82"/>
                                        </p:tgtEl>
                                        <p:attrNameLst>
                                          <p:attrName>ppt_w</p:attrName>
                                        </p:attrNameLst>
                                      </p:cBhvr>
                                      <p:tavLst>
                                        <p:tav tm="0">
                                          <p:val>
                                            <p:fltVal val="0"/>
                                          </p:val>
                                        </p:tav>
                                        <p:tav tm="100000">
                                          <p:val>
                                            <p:strVal val="#ppt_w"/>
                                          </p:val>
                                        </p:tav>
                                      </p:tavLst>
                                    </p:anim>
                                    <p:anim calcmode="lin" valueType="num">
                                      <p:cBhvr>
                                        <p:cTn id="54" dur="100" fill="hold"/>
                                        <p:tgtEl>
                                          <p:spTgt spid="82"/>
                                        </p:tgtEl>
                                        <p:attrNameLst>
                                          <p:attrName>ppt_h</p:attrName>
                                        </p:attrNameLst>
                                      </p:cBhvr>
                                      <p:tavLst>
                                        <p:tav tm="0">
                                          <p:val>
                                            <p:fltVal val="0"/>
                                          </p:val>
                                        </p:tav>
                                        <p:tav tm="100000">
                                          <p:val>
                                            <p:strVal val="#ppt_h"/>
                                          </p:val>
                                        </p:tav>
                                      </p:tavLst>
                                    </p:anim>
                                    <p:animEffect transition="in" filter="fade">
                                      <p:cBhvr>
                                        <p:cTn id="55" dur="100"/>
                                        <p:tgtEl>
                                          <p:spTgt spid="82"/>
                                        </p:tgtEl>
                                      </p:cBhvr>
                                    </p:animEffect>
                                  </p:childTnLst>
                                </p:cTn>
                              </p:par>
                              <p:par>
                                <p:cTn id="56" presetID="6" presetClass="emph" presetSubtype="0" fill="hold" grpId="1" nodeType="withEffect">
                                  <p:stCondLst>
                                    <p:cond delay="100"/>
                                  </p:stCondLst>
                                  <p:childTnLst>
                                    <p:animScale>
                                      <p:cBhvr>
                                        <p:cTn id="57" dur="100" fill="hold"/>
                                        <p:tgtEl>
                                          <p:spTgt spid="82"/>
                                        </p:tgtEl>
                                      </p:cBhvr>
                                      <p:by x="110000" y="110000"/>
                                    </p:animScale>
                                  </p:childTnLst>
                                </p:cTn>
                              </p:par>
                              <p:par>
                                <p:cTn id="58" presetID="6" presetClass="emph" presetSubtype="0" fill="hold" grpId="2" nodeType="withEffect">
                                  <p:stCondLst>
                                    <p:cond delay="200"/>
                                  </p:stCondLst>
                                  <p:childTnLst>
                                    <p:animScale>
                                      <p:cBhvr>
                                        <p:cTn id="59" dur="200" fill="hold"/>
                                        <p:tgtEl>
                                          <p:spTgt spid="82"/>
                                        </p:tgtEl>
                                      </p:cBhvr>
                                      <p:by x="90000" y="90000"/>
                                    </p:animScale>
                                  </p:childTnLst>
                                </p:cTn>
                              </p:par>
                              <p:par>
                                <p:cTn id="60" presetID="6" presetClass="emph" presetSubtype="0" fill="hold" grpId="3" nodeType="withEffect">
                                  <p:stCondLst>
                                    <p:cond delay="400"/>
                                  </p:stCondLst>
                                  <p:childTnLst>
                                    <p:animScale>
                                      <p:cBhvr>
                                        <p:cTn id="61" dur="100" fill="hold"/>
                                        <p:tgtEl>
                                          <p:spTgt spid="82"/>
                                        </p:tgtEl>
                                      </p:cBhvr>
                                      <p:by x="105000" y="105000"/>
                                    </p:animScale>
                                  </p:childTnLst>
                                </p:cTn>
                              </p:par>
                              <p:par>
                                <p:cTn id="62" presetID="6" presetClass="emph" presetSubtype="0" fill="hold" grpId="4" nodeType="withEffect">
                                  <p:stCondLst>
                                    <p:cond delay="500"/>
                                  </p:stCondLst>
                                  <p:childTnLst>
                                    <p:animScale>
                                      <p:cBhvr>
                                        <p:cTn id="63" dur="200" fill="hold"/>
                                        <p:tgtEl>
                                          <p:spTgt spid="82"/>
                                        </p:tgtEl>
                                      </p:cBhvr>
                                      <p:by x="95000" y="95000"/>
                                    </p:animScale>
                                  </p:childTnLst>
                                </p:cTn>
                              </p:par>
                            </p:childTnLst>
                          </p:cTn>
                        </p:par>
                        <p:par>
                          <p:cTn id="64" fill="hold">
                            <p:stCondLst>
                              <p:cond delay="4000"/>
                            </p:stCondLst>
                            <p:childTnLst>
                              <p:par>
                                <p:cTn id="65" presetID="21" presetClass="entr" presetSubtype="1"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heel(1)">
                                      <p:cBhvr>
                                        <p:cTn id="67" dur="2000"/>
                                        <p:tgtEl>
                                          <p:spTgt spid="7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heel(1)">
                                      <p:cBhvr>
                                        <p:cTn id="70" dur="2000"/>
                                        <p:tgtEl>
                                          <p:spTgt spid="75"/>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heel(1)">
                                      <p:cBhvr>
                                        <p:cTn id="73" dur="2000"/>
                                        <p:tgtEl>
                                          <p:spTgt spid="79"/>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heel(1)">
                                      <p:cBhvr>
                                        <p:cTn id="76" dur="2000"/>
                                        <p:tgtEl>
                                          <p:spTgt spid="83"/>
                                        </p:tgtEl>
                                      </p:cBhvr>
                                    </p:animEffect>
                                  </p:childTnLst>
                                </p:cTn>
                              </p:par>
                            </p:childTnLst>
                          </p:cTn>
                        </p:par>
                        <p:par>
                          <p:cTn id="77" fill="hold">
                            <p:stCondLst>
                              <p:cond delay="6000"/>
                            </p:stCondLst>
                            <p:childTnLst>
                              <p:par>
                                <p:cTn id="78" presetID="14" presetClass="entr" presetSubtype="5"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vertical)">
                                      <p:cBhvr>
                                        <p:cTn id="80" dur="500"/>
                                        <p:tgtEl>
                                          <p:spTgt spid="84"/>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randombar(vertical)">
                                      <p:cBhvr>
                                        <p:cTn id="83" dur="500"/>
                                        <p:tgtEl>
                                          <p:spTgt spid="85"/>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vertical)">
                                      <p:cBhvr>
                                        <p:cTn id="86" dur="500"/>
                                        <p:tgtEl>
                                          <p:spTgt spid="86"/>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vertical)">
                                      <p:cBhvr>
                                        <p:cTn id="89" dur="500"/>
                                        <p:tgtEl>
                                          <p:spTgt spid="87"/>
                                        </p:tgtEl>
                                      </p:cBhvr>
                                    </p:animEffect>
                                  </p:childTnLst>
                                </p:cTn>
                              </p:par>
                            </p:childTnLst>
                          </p:cTn>
                        </p:par>
                        <p:par>
                          <p:cTn id="90" fill="hold">
                            <p:stCondLst>
                              <p:cond delay="6500"/>
                            </p:stCondLst>
                            <p:childTnLst>
                              <p:par>
                                <p:cTn id="91" presetID="22" presetClass="entr" presetSubtype="2"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wipe(right)">
                                      <p:cBhvr>
                                        <p:cTn id="93" dur="500"/>
                                        <p:tgtEl>
                                          <p:spTgt spid="6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left)">
                                      <p:cBhvr>
                                        <p:cTn id="96" dur="500"/>
                                        <p:tgtEl>
                                          <p:spTgt spid="7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righ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500"/>
                                        <p:tgtEl>
                                          <p:spTgt spid="81"/>
                                        </p:tgtEl>
                                      </p:cBhvr>
                                    </p:animEffect>
                                  </p:childTnLst>
                                </p:cTn>
                              </p:par>
                            </p:childTnLst>
                          </p:cTn>
                        </p:par>
                        <p:par>
                          <p:cTn id="103" fill="hold">
                            <p:stCondLst>
                              <p:cond delay="7000"/>
                            </p:stCondLst>
                            <p:childTnLst>
                              <p:par>
                                <p:cTn id="104" presetID="14" presetClass="entr" presetSubtype="10"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randombar(horizontal)">
                                      <p:cBhvr>
                                        <p:cTn id="106" dur="500"/>
                                        <p:tgtEl>
                                          <p:spTgt spid="7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randombar(horizontal)">
                                      <p:cBhvr>
                                        <p:cTn id="109" dur="500"/>
                                        <p:tgtEl>
                                          <p:spTgt spid="68"/>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randombar(horizontal)">
                                      <p:cBhvr>
                                        <p:cTn id="112" dur="500"/>
                                        <p:tgtEl>
                                          <p:spTgt spid="72"/>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randombar(horizontal)">
                                      <p:cBhvr>
                                        <p:cTn id="11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animBg="1"/>
      <p:bldP spid="70" grpId="1" animBg="1"/>
      <p:bldP spid="70" grpId="2" animBg="1"/>
      <p:bldP spid="70" grpId="3" animBg="1"/>
      <p:bldP spid="70" grpId="4" animBg="1"/>
      <p:bldP spid="71" grpId="0" animBg="1"/>
      <p:bldP spid="74" grpId="0" animBg="1"/>
      <p:bldP spid="74" grpId="1" animBg="1"/>
      <p:bldP spid="74" grpId="2" animBg="1"/>
      <p:bldP spid="74" grpId="3" animBg="1"/>
      <p:bldP spid="74" grpId="4" animBg="1"/>
      <p:bldP spid="75" grpId="0" animBg="1"/>
      <p:bldP spid="78" grpId="0" animBg="1"/>
      <p:bldP spid="78" grpId="1" animBg="1"/>
      <p:bldP spid="78" grpId="2" animBg="1"/>
      <p:bldP spid="78" grpId="3" animBg="1"/>
      <p:bldP spid="78" grpId="4" animBg="1"/>
      <p:bldP spid="79" grpId="0" animBg="1"/>
      <p:bldP spid="82" grpId="0" animBg="1"/>
      <p:bldP spid="82" grpId="1" animBg="1"/>
      <p:bldP spid="82" grpId="2" animBg="1"/>
      <p:bldP spid="82" grpId="3" animBg="1"/>
      <p:bldP spid="82" grpId="4" animBg="1"/>
      <p:bldP spid="83" grpId="0" animBg="1"/>
      <p:bldP spid="84" grpId="0"/>
      <p:bldP spid="85" grpId="0"/>
      <p:bldP spid="86" grpId="0"/>
      <p:bldP spid="87" grpId="0"/>
      <p:bldP spid="68" grpId="0"/>
      <p:bldP spid="69" grpId="0"/>
      <p:bldP spid="72" grpId="0"/>
      <p:bldP spid="73" grpId="0"/>
      <p:bldP spid="76" grpId="0"/>
      <p:bldP spid="77" grpId="0"/>
      <p:bldP spid="80" grpId="0"/>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a:off x="2697635" y="1696060"/>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solidFill>
            <a:srgbClr val="0070C0"/>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28"/>
          <p:cNvGrpSpPr/>
          <p:nvPr/>
        </p:nvGrpSpPr>
        <p:grpSpPr>
          <a:xfrm>
            <a:off x="2619738" y="3092277"/>
            <a:ext cx="723176" cy="1063972"/>
            <a:chOff x="3492983" y="3722986"/>
            <a:chExt cx="964235" cy="1418629"/>
          </a:xfrm>
        </p:grpSpPr>
        <p:grpSp>
          <p:nvGrpSpPr>
            <p:cNvPr id="3" name="组合 25"/>
            <p:cNvGrpSpPr/>
            <p:nvPr/>
          </p:nvGrpSpPr>
          <p:grpSpPr>
            <a:xfrm>
              <a:off x="3492983" y="3722986"/>
              <a:ext cx="964235" cy="1418629"/>
              <a:chOff x="2993266" y="1723328"/>
              <a:chExt cx="1411736" cy="2077014"/>
            </a:xfrm>
          </p:grpSpPr>
          <p:sp>
            <p:nvSpPr>
              <p:cNvPr id="8" name="圆角矩形 7"/>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椭圆 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4"/>
            <p:cNvGrpSpPr>
              <a:grpSpLocks noChangeAspect="1"/>
            </p:cNvGrpSpPr>
            <p:nvPr/>
          </p:nvGrpSpPr>
          <p:grpSpPr bwMode="auto">
            <a:xfrm>
              <a:off x="3688936" y="4021491"/>
              <a:ext cx="242633" cy="284336"/>
              <a:chOff x="1776" y="1776"/>
              <a:chExt cx="64" cy="75"/>
            </a:xfrm>
            <a:solidFill>
              <a:srgbClr val="E87071"/>
            </a:solidFill>
            <a:effectLst/>
          </p:grpSpPr>
          <p:sp>
            <p:nvSpPr>
              <p:cNvPr id="57"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 name="组合 29"/>
          <p:cNvGrpSpPr/>
          <p:nvPr/>
        </p:nvGrpSpPr>
        <p:grpSpPr>
          <a:xfrm>
            <a:off x="4324713" y="1387302"/>
            <a:ext cx="723176" cy="1063972"/>
            <a:chOff x="5766283" y="1449686"/>
            <a:chExt cx="964235" cy="1418629"/>
          </a:xfrm>
        </p:grpSpPr>
        <p:grpSp>
          <p:nvGrpSpPr>
            <p:cNvPr id="26" name="组合 37"/>
            <p:cNvGrpSpPr/>
            <p:nvPr/>
          </p:nvGrpSpPr>
          <p:grpSpPr>
            <a:xfrm>
              <a:off x="5766283" y="1449686"/>
              <a:ext cx="964235" cy="1418629"/>
              <a:chOff x="2993266" y="1723328"/>
              <a:chExt cx="1411736" cy="2077014"/>
            </a:xfrm>
          </p:grpSpPr>
          <p:sp>
            <p:nvSpPr>
              <p:cNvPr id="39" name="圆角矩形 3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椭圆 3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4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62"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29" name="组合 52"/>
          <p:cNvGrpSpPr/>
          <p:nvPr/>
        </p:nvGrpSpPr>
        <p:grpSpPr>
          <a:xfrm>
            <a:off x="6029687" y="3092277"/>
            <a:ext cx="723176" cy="1063972"/>
            <a:chOff x="8039582" y="3722986"/>
            <a:chExt cx="964235" cy="1418629"/>
          </a:xfrm>
        </p:grpSpPr>
        <p:grpSp>
          <p:nvGrpSpPr>
            <p:cNvPr id="30" name="组合 47"/>
            <p:cNvGrpSpPr/>
            <p:nvPr/>
          </p:nvGrpSpPr>
          <p:grpSpPr>
            <a:xfrm>
              <a:off x="8039582" y="3722986"/>
              <a:ext cx="964235" cy="1418629"/>
              <a:chOff x="2993266" y="1723328"/>
              <a:chExt cx="1411736" cy="2077014"/>
            </a:xfrm>
          </p:grpSpPr>
          <p:sp>
            <p:nvSpPr>
              <p:cNvPr id="49" name="圆角矩形 4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椭圆 4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6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3" name="组合 27"/>
          <p:cNvGrpSpPr/>
          <p:nvPr/>
        </p:nvGrpSpPr>
        <p:grpSpPr>
          <a:xfrm>
            <a:off x="3119113" y="1886678"/>
            <a:ext cx="723176" cy="1063972"/>
            <a:chOff x="4158817" y="2115520"/>
            <a:chExt cx="964235" cy="1418629"/>
          </a:xfrm>
        </p:grpSpPr>
        <p:grpSp>
          <p:nvGrpSpPr>
            <p:cNvPr id="38" name="组合 32"/>
            <p:cNvGrpSpPr/>
            <p:nvPr/>
          </p:nvGrpSpPr>
          <p:grpSpPr>
            <a:xfrm>
              <a:off x="4158817" y="2115520"/>
              <a:ext cx="964235" cy="1418629"/>
              <a:chOff x="2993266" y="1723328"/>
              <a:chExt cx="1411736" cy="2077014"/>
            </a:xfrm>
          </p:grpSpPr>
          <p:sp>
            <p:nvSpPr>
              <p:cNvPr id="34" name="圆角矩形 3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椭圆 3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69"/>
            <p:cNvGrpSpPr/>
            <p:nvPr/>
          </p:nvGrpSpPr>
          <p:grpSpPr>
            <a:xfrm>
              <a:off x="4351758" y="2428884"/>
              <a:ext cx="273678" cy="297818"/>
              <a:chOff x="4873620" y="1965325"/>
              <a:chExt cx="269882" cy="293688"/>
            </a:xfrm>
            <a:solidFill>
              <a:srgbClr val="01ACBE"/>
            </a:solidFill>
            <a:effectLst/>
          </p:grpSpPr>
          <p:sp>
            <p:nvSpPr>
              <p:cNvPr id="71"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solidFill>
                  <a:schemeClr val="accent2">
                    <a:lumMod val="60000"/>
                    <a:lumOff val="40000"/>
                  </a:schemeClr>
                </a:solidFill>
              </a:ln>
            </p:spPr>
            <p:txBody>
              <a:bodyPr vert="horz" wrap="square" lIns="91440" tIns="45720" rIns="91440" bIns="45720" numCol="1" anchor="t" anchorCtr="0" compatLnSpc="1"/>
              <a:lstStyle/>
              <a:p>
                <a:endParaRPr lang="zh-CN" altLang="en-US">
                  <a:solidFill>
                    <a:prstClr val="black"/>
                  </a:solidFill>
                </a:endParaRPr>
              </a:p>
            </p:txBody>
          </p:sp>
          <p:sp>
            <p:nvSpPr>
              <p:cNvPr id="72"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solidFill>
                  <a:schemeClr val="accent2">
                    <a:lumMod val="60000"/>
                    <a:lumOff val="40000"/>
                  </a:schemeClr>
                </a:solidFill>
              </a:ln>
            </p:spPr>
            <p:txBody>
              <a:bodyPr vert="horz" wrap="square" lIns="91440" tIns="45720" rIns="91440" bIns="45720" numCol="1" anchor="t" anchorCtr="0" compatLnSpc="1"/>
              <a:lstStyle/>
              <a:p>
                <a:endParaRPr lang="zh-CN" altLang="en-US">
                  <a:solidFill>
                    <a:prstClr val="black"/>
                  </a:solidFill>
                </a:endParaRPr>
              </a:p>
            </p:txBody>
          </p:sp>
        </p:grpSp>
      </p:grpSp>
      <p:grpSp>
        <p:nvGrpSpPr>
          <p:cNvPr id="48" name="组合 30"/>
          <p:cNvGrpSpPr/>
          <p:nvPr/>
        </p:nvGrpSpPr>
        <p:grpSpPr>
          <a:xfrm>
            <a:off x="5530312" y="1886678"/>
            <a:ext cx="723176" cy="1063972"/>
            <a:chOff x="7373748" y="2115520"/>
            <a:chExt cx="964235" cy="1418629"/>
          </a:xfrm>
        </p:grpSpPr>
        <p:grpSp>
          <p:nvGrpSpPr>
            <p:cNvPr id="53" name="组合 42"/>
            <p:cNvGrpSpPr/>
            <p:nvPr/>
          </p:nvGrpSpPr>
          <p:grpSpPr>
            <a:xfrm>
              <a:off x="7373748" y="2115520"/>
              <a:ext cx="964235" cy="1418629"/>
              <a:chOff x="2993266" y="1723328"/>
              <a:chExt cx="1411736" cy="2077014"/>
            </a:xfrm>
          </p:grpSpPr>
          <p:sp>
            <p:nvSpPr>
              <p:cNvPr id="44" name="圆角矩形 4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椭圆 4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椭圆 4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76"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77"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7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grpSp>
      </p:grpSp>
      <p:grpSp>
        <p:nvGrpSpPr>
          <p:cNvPr id="55" name="组合 3"/>
          <p:cNvGrpSpPr/>
          <p:nvPr/>
        </p:nvGrpSpPr>
        <p:grpSpPr>
          <a:xfrm>
            <a:off x="3258141" y="2350871"/>
            <a:ext cx="2627719" cy="2732662"/>
            <a:chOff x="4344188" y="2734445"/>
            <a:chExt cx="3503625" cy="3643549"/>
          </a:xfrm>
        </p:grpSpPr>
        <p:grpSp>
          <p:nvGrpSpPr>
            <p:cNvPr id="56" name="组合 8"/>
            <p:cNvGrpSpPr/>
            <p:nvPr/>
          </p:nvGrpSpPr>
          <p:grpSpPr>
            <a:xfrm>
              <a:off x="5089121" y="2734445"/>
              <a:ext cx="2013758" cy="3215014"/>
              <a:chOff x="2628900" y="0"/>
              <a:chExt cx="3924300" cy="6265240"/>
            </a:xfrm>
          </p:grpSpPr>
          <p:sp>
            <p:nvSpPr>
              <p:cNvPr id="10" name="圆角矩形 9"/>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圆角矩形 15"/>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圆角矩形 19"/>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圆角矩形 21"/>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椭圆 26"/>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78"/>
          <p:cNvGrpSpPr/>
          <p:nvPr/>
        </p:nvGrpSpPr>
        <p:grpSpPr>
          <a:xfrm>
            <a:off x="1271975" y="3192246"/>
            <a:ext cx="1442342" cy="675699"/>
            <a:chOff x="3776606" y="2004245"/>
            <a:chExt cx="1923123" cy="900932"/>
          </a:xfrm>
        </p:grpSpPr>
        <p:sp>
          <p:nvSpPr>
            <p:cNvPr id="80" name="文本框 79"/>
            <p:cNvSpPr txBox="1"/>
            <p:nvPr/>
          </p:nvSpPr>
          <p:spPr>
            <a:xfrm>
              <a:off x="3776606" y="2004245"/>
              <a:ext cx="1923123" cy="400109"/>
            </a:xfrm>
            <a:prstGeom prst="rect">
              <a:avLst/>
            </a:prstGeom>
            <a:noFill/>
          </p:spPr>
          <p:txBody>
            <a:bodyPr wrap="square" rtlCol="0">
              <a:spAutoFit/>
            </a:bodyPr>
            <a:lstStyle/>
            <a:p>
              <a:r>
                <a:rPr lang="zh-CN" altLang="en-US" dirty="0" smtClean="0">
                  <a:solidFill>
                    <a:schemeClr val="accent1"/>
                  </a:solidFill>
                  <a:latin typeface="时尚中黑简体" panose="01010104010101010101" pitchFamily="2" charset="-122"/>
                  <a:ea typeface="时尚中黑简体" panose="01010104010101010101" pitchFamily="2" charset="-122"/>
                </a:rPr>
                <a:t>添加</a:t>
              </a:r>
              <a:r>
                <a:rPr lang="zh-CN" altLang="en-US" dirty="0">
                  <a:solidFill>
                    <a:schemeClr val="accent1"/>
                  </a:solidFill>
                  <a:latin typeface="时尚中黑简体" panose="01010104010101010101" pitchFamily="2" charset="-122"/>
                  <a:ea typeface="时尚中黑简体" panose="01010104010101010101" pitchFamily="2" charset="-122"/>
                </a:rPr>
                <a:t>标题</a:t>
              </a:r>
              <a:endParaRPr lang="zh-CN" altLang="en-US" dirty="0">
                <a:solidFill>
                  <a:schemeClr val="accent1"/>
                </a:solidFill>
                <a:latin typeface="时尚中黑简体" panose="01010104010101010101" pitchFamily="2" charset="-122"/>
                <a:ea typeface="时尚中黑简体" panose="01010104010101010101" pitchFamily="2" charset="-122"/>
              </a:endParaRPr>
            </a:p>
          </p:txBody>
        </p:sp>
        <p:sp>
          <p:nvSpPr>
            <p:cNvPr id="81" name="文本框 80"/>
            <p:cNvSpPr txBox="1"/>
            <p:nvPr/>
          </p:nvSpPr>
          <p:spPr>
            <a:xfrm>
              <a:off x="3782527" y="2289624"/>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256" name="组合 81"/>
          <p:cNvGrpSpPr/>
          <p:nvPr/>
        </p:nvGrpSpPr>
        <p:grpSpPr>
          <a:xfrm>
            <a:off x="1821042" y="1634277"/>
            <a:ext cx="1442342" cy="675699"/>
            <a:chOff x="3776606" y="2004245"/>
            <a:chExt cx="1923123" cy="900932"/>
          </a:xfrm>
        </p:grpSpPr>
        <p:sp>
          <p:nvSpPr>
            <p:cNvPr id="83" name="文本框 82"/>
            <p:cNvSpPr txBox="1"/>
            <p:nvPr/>
          </p:nvSpPr>
          <p:spPr>
            <a:xfrm>
              <a:off x="3776606" y="2004245"/>
              <a:ext cx="1923123" cy="400109"/>
            </a:xfrm>
            <a:prstGeom prst="rect">
              <a:avLst/>
            </a:prstGeom>
            <a:noFill/>
          </p:spPr>
          <p:txBody>
            <a:bodyPr wrap="square" rtlCol="0">
              <a:spAutoFit/>
            </a:bodyPr>
            <a:lstStyle/>
            <a:p>
              <a:r>
                <a:rPr lang="zh-CN" altLang="en-US" dirty="0" smtClean="0">
                  <a:solidFill>
                    <a:schemeClr val="accent2"/>
                  </a:solidFill>
                  <a:latin typeface="时尚中黑简体" panose="01010104010101010101" pitchFamily="2" charset="-122"/>
                  <a:ea typeface="时尚中黑简体" panose="01010104010101010101" pitchFamily="2" charset="-122"/>
                </a:rPr>
                <a:t>添加</a:t>
              </a:r>
              <a:r>
                <a:rPr lang="zh-CN" altLang="en-US" dirty="0">
                  <a:solidFill>
                    <a:schemeClr val="accent2"/>
                  </a:solidFill>
                  <a:latin typeface="时尚中黑简体" panose="01010104010101010101" pitchFamily="2" charset="-122"/>
                  <a:ea typeface="时尚中黑简体" panose="01010104010101010101" pitchFamily="2" charset="-122"/>
                </a:rPr>
                <a:t>标题</a:t>
              </a:r>
              <a:endParaRPr lang="zh-CN" altLang="en-US" dirty="0">
                <a:solidFill>
                  <a:schemeClr val="accent2"/>
                </a:solidFill>
                <a:latin typeface="时尚中黑简体" panose="01010104010101010101" pitchFamily="2" charset="-122"/>
                <a:ea typeface="时尚中黑简体" panose="01010104010101010101" pitchFamily="2" charset="-122"/>
              </a:endParaRPr>
            </a:p>
          </p:txBody>
        </p:sp>
        <p:sp>
          <p:nvSpPr>
            <p:cNvPr id="84" name="文本框 83"/>
            <p:cNvSpPr txBox="1"/>
            <p:nvPr/>
          </p:nvSpPr>
          <p:spPr>
            <a:xfrm>
              <a:off x="3782527" y="2289624"/>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257" name="组合 84"/>
          <p:cNvGrpSpPr/>
          <p:nvPr/>
        </p:nvGrpSpPr>
        <p:grpSpPr>
          <a:xfrm>
            <a:off x="3961852" y="825484"/>
            <a:ext cx="1442342" cy="675699"/>
            <a:chOff x="3776606" y="2004245"/>
            <a:chExt cx="1923123" cy="900932"/>
          </a:xfrm>
        </p:grpSpPr>
        <p:sp>
          <p:nvSpPr>
            <p:cNvPr id="86" name="文本框 85"/>
            <p:cNvSpPr txBox="1"/>
            <p:nvPr/>
          </p:nvSpPr>
          <p:spPr>
            <a:xfrm>
              <a:off x="3776606" y="2004245"/>
              <a:ext cx="1923123" cy="400109"/>
            </a:xfrm>
            <a:prstGeom prst="rect">
              <a:avLst/>
            </a:prstGeom>
            <a:noFill/>
          </p:spPr>
          <p:txBody>
            <a:bodyPr wrap="square" rtlCol="0">
              <a:spAutoFit/>
            </a:bodyPr>
            <a:lstStyle/>
            <a:p>
              <a:r>
                <a:rPr lang="zh-CN" altLang="en-US" dirty="0" smtClean="0">
                  <a:solidFill>
                    <a:schemeClr val="accent3"/>
                  </a:solidFill>
                  <a:latin typeface="时尚中黑简体" panose="01010104010101010101" pitchFamily="2" charset="-122"/>
                  <a:ea typeface="时尚中黑简体" panose="01010104010101010101" pitchFamily="2" charset="-122"/>
                </a:rPr>
                <a:t>添加</a:t>
              </a:r>
              <a:r>
                <a:rPr lang="zh-CN" altLang="en-US" dirty="0">
                  <a:solidFill>
                    <a:schemeClr val="accent3"/>
                  </a:solidFill>
                  <a:latin typeface="时尚中黑简体" panose="01010104010101010101" pitchFamily="2" charset="-122"/>
                  <a:ea typeface="时尚中黑简体" panose="01010104010101010101" pitchFamily="2" charset="-122"/>
                </a:rPr>
                <a:t>标题</a:t>
              </a:r>
              <a:endParaRPr lang="zh-CN" altLang="en-US" dirty="0">
                <a:solidFill>
                  <a:schemeClr val="accent3"/>
                </a:solidFill>
                <a:latin typeface="时尚中黑简体" panose="01010104010101010101" pitchFamily="2" charset="-122"/>
                <a:ea typeface="时尚中黑简体" panose="01010104010101010101" pitchFamily="2" charset="-122"/>
              </a:endParaRPr>
            </a:p>
          </p:txBody>
        </p:sp>
        <p:sp>
          <p:nvSpPr>
            <p:cNvPr id="87" name="文本框 86"/>
            <p:cNvSpPr txBox="1"/>
            <p:nvPr/>
          </p:nvSpPr>
          <p:spPr>
            <a:xfrm>
              <a:off x="3782527" y="2289624"/>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258" name="组合 87"/>
          <p:cNvGrpSpPr/>
          <p:nvPr/>
        </p:nvGrpSpPr>
        <p:grpSpPr>
          <a:xfrm>
            <a:off x="6766177" y="3231832"/>
            <a:ext cx="1442342" cy="675699"/>
            <a:chOff x="3776606" y="2004245"/>
            <a:chExt cx="1923123" cy="900932"/>
          </a:xfrm>
        </p:grpSpPr>
        <p:sp>
          <p:nvSpPr>
            <p:cNvPr id="89" name="文本框 88"/>
            <p:cNvSpPr txBox="1"/>
            <p:nvPr/>
          </p:nvSpPr>
          <p:spPr>
            <a:xfrm>
              <a:off x="3776606" y="2004245"/>
              <a:ext cx="1923123" cy="400109"/>
            </a:xfrm>
            <a:prstGeom prst="rect">
              <a:avLst/>
            </a:prstGeom>
            <a:noFill/>
          </p:spPr>
          <p:txBody>
            <a:bodyPr wrap="square" rtlCol="0">
              <a:spAutoFit/>
            </a:bodyPr>
            <a:lstStyle/>
            <a:p>
              <a:r>
                <a:rPr lang="zh-CN" altLang="en-US" dirty="0" smtClean="0">
                  <a:solidFill>
                    <a:schemeClr val="accent6"/>
                  </a:solidFill>
                  <a:latin typeface="时尚中黑简体" panose="01010104010101010101" pitchFamily="2" charset="-122"/>
                  <a:ea typeface="时尚中黑简体" panose="01010104010101010101" pitchFamily="2" charset="-122"/>
                </a:rPr>
                <a:t>添加</a:t>
              </a:r>
              <a:r>
                <a:rPr lang="zh-CN" altLang="en-US" dirty="0">
                  <a:solidFill>
                    <a:schemeClr val="accent6"/>
                  </a:solidFill>
                  <a:latin typeface="时尚中黑简体" panose="01010104010101010101" pitchFamily="2" charset="-122"/>
                  <a:ea typeface="时尚中黑简体" panose="01010104010101010101" pitchFamily="2" charset="-122"/>
                </a:rPr>
                <a:t>标题</a:t>
              </a:r>
              <a:endParaRPr lang="zh-CN" altLang="en-US" dirty="0">
                <a:solidFill>
                  <a:schemeClr val="accent6"/>
                </a:solidFill>
                <a:latin typeface="时尚中黑简体" panose="01010104010101010101" pitchFamily="2" charset="-122"/>
                <a:ea typeface="时尚中黑简体" panose="01010104010101010101" pitchFamily="2" charset="-122"/>
              </a:endParaRPr>
            </a:p>
          </p:txBody>
        </p:sp>
        <p:sp>
          <p:nvSpPr>
            <p:cNvPr id="90" name="文本框 89"/>
            <p:cNvSpPr txBox="1"/>
            <p:nvPr/>
          </p:nvSpPr>
          <p:spPr>
            <a:xfrm>
              <a:off x="3782527" y="2289624"/>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269" name="组合 90"/>
          <p:cNvGrpSpPr/>
          <p:nvPr/>
        </p:nvGrpSpPr>
        <p:grpSpPr>
          <a:xfrm>
            <a:off x="6232750" y="1660983"/>
            <a:ext cx="1442342" cy="675699"/>
            <a:chOff x="3776606" y="2004245"/>
            <a:chExt cx="1923123" cy="900932"/>
          </a:xfrm>
        </p:grpSpPr>
        <p:sp>
          <p:nvSpPr>
            <p:cNvPr id="92" name="文本框 91"/>
            <p:cNvSpPr txBox="1"/>
            <p:nvPr/>
          </p:nvSpPr>
          <p:spPr>
            <a:xfrm>
              <a:off x="3776606" y="2004245"/>
              <a:ext cx="1923123" cy="400109"/>
            </a:xfrm>
            <a:prstGeom prst="rect">
              <a:avLst/>
            </a:prstGeom>
            <a:noFill/>
          </p:spPr>
          <p:txBody>
            <a:bodyPr wrap="square" rtlCol="0">
              <a:spAutoFit/>
            </a:bodyPr>
            <a:lstStyle/>
            <a:p>
              <a:r>
                <a:rPr lang="zh-CN" altLang="en-US" dirty="0" smtClean="0">
                  <a:solidFill>
                    <a:schemeClr val="accent4"/>
                  </a:solidFill>
                  <a:latin typeface="时尚中黑简体" panose="01010104010101010101" pitchFamily="2" charset="-122"/>
                  <a:ea typeface="时尚中黑简体" panose="01010104010101010101" pitchFamily="2" charset="-122"/>
                </a:rPr>
                <a:t>添加</a:t>
              </a:r>
              <a:r>
                <a:rPr lang="zh-CN" altLang="en-US" dirty="0">
                  <a:solidFill>
                    <a:schemeClr val="accent4"/>
                  </a:solidFill>
                  <a:latin typeface="时尚中黑简体" panose="01010104010101010101" pitchFamily="2" charset="-122"/>
                  <a:ea typeface="时尚中黑简体" panose="01010104010101010101" pitchFamily="2" charset="-122"/>
                </a:rPr>
                <a:t>标题</a:t>
              </a:r>
              <a:endParaRPr lang="zh-CN" altLang="en-US" dirty="0">
                <a:solidFill>
                  <a:schemeClr val="accent4"/>
                </a:solidFill>
                <a:latin typeface="时尚中黑简体" panose="01010104010101010101" pitchFamily="2" charset="-122"/>
                <a:ea typeface="时尚中黑简体" panose="01010104010101010101" pitchFamily="2" charset="-122"/>
              </a:endParaRPr>
            </a:p>
          </p:txBody>
        </p:sp>
        <p:sp>
          <p:nvSpPr>
            <p:cNvPr id="93" name="文本框 92"/>
            <p:cNvSpPr txBox="1"/>
            <p:nvPr/>
          </p:nvSpPr>
          <p:spPr>
            <a:xfrm>
              <a:off x="3782527" y="2289624"/>
              <a:ext cx="1559316" cy="615553"/>
            </a:xfrm>
            <a:prstGeom prst="rect">
              <a:avLst/>
            </a:prstGeom>
            <a:noFill/>
          </p:spPr>
          <p:txBody>
            <a:bodyPr wrap="square" rtlCol="0">
              <a:spAutoFit/>
            </a:bodyPr>
            <a:lstStyle/>
            <a:p>
              <a:pPr algn="just"/>
              <a:r>
                <a:rPr lang="zh-CN" altLang="en-US" sz="8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800" dirty="0">
                <a:latin typeface="微软雅黑" panose="020B0503020204020204" pitchFamily="34" charset="-122"/>
                <a:ea typeface="微软雅黑" panose="020B0503020204020204" pitchFamily="34" charset="-122"/>
              </a:endParaRPr>
            </a:p>
          </p:txBody>
        </p:sp>
      </p:grpSp>
      <p:grpSp>
        <p:nvGrpSpPr>
          <p:cNvPr id="270" name="组合 53"/>
          <p:cNvGrpSpPr/>
          <p:nvPr/>
        </p:nvGrpSpPr>
        <p:grpSpPr>
          <a:xfrm>
            <a:off x="3937351" y="2471455"/>
            <a:ext cx="1269299" cy="1256732"/>
            <a:chOff x="5245265" y="2863322"/>
            <a:chExt cx="1538545" cy="1523312"/>
          </a:xfrm>
        </p:grpSpPr>
        <p:grpSp>
          <p:nvGrpSpPr>
            <p:cNvPr id="271"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259" name="Freeform 36"/>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0" name="Freeform 37"/>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1" name="Freeform 38"/>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2" name="Freeform 39"/>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3" name="Freeform 40"/>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5"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8" name="椭圆 267"/>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900" decel="100000" fill="hold"/>
                                        <p:tgtEl>
                                          <p:spTgt spid="5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5" presetClass="entr" presetSubtype="0" fill="hold" nodeType="afterEffect">
                                  <p:stCondLst>
                                    <p:cond delay="0"/>
                                  </p:stCondLst>
                                  <p:childTnLst>
                                    <p:set>
                                      <p:cBhvr>
                                        <p:cTn id="13" dur="1" fill="hold">
                                          <p:stCondLst>
                                            <p:cond delay="0"/>
                                          </p:stCondLst>
                                        </p:cTn>
                                        <p:tgtEl>
                                          <p:spTgt spid="270"/>
                                        </p:tgtEl>
                                        <p:attrNameLst>
                                          <p:attrName>style.visibility</p:attrName>
                                        </p:attrNameLst>
                                      </p:cBhvr>
                                      <p:to>
                                        <p:strVal val="visible"/>
                                      </p:to>
                                    </p:set>
                                    <p:animEffect transition="in" filter="fade">
                                      <p:cBhvr>
                                        <p:cTn id="14" dur="1500"/>
                                        <p:tgtEl>
                                          <p:spTgt spid="270"/>
                                        </p:tgtEl>
                                      </p:cBhvr>
                                    </p:animEffect>
                                    <p:anim calcmode="lin" valueType="num">
                                      <p:cBhvr>
                                        <p:cTn id="15" dur="1500" fill="hold"/>
                                        <p:tgtEl>
                                          <p:spTgt spid="270"/>
                                        </p:tgtEl>
                                        <p:attrNameLst>
                                          <p:attrName>style.rotation</p:attrName>
                                        </p:attrNameLst>
                                      </p:cBhvr>
                                      <p:tavLst>
                                        <p:tav tm="0">
                                          <p:val>
                                            <p:fltVal val="720"/>
                                          </p:val>
                                        </p:tav>
                                        <p:tav tm="100000">
                                          <p:val>
                                            <p:fltVal val="0"/>
                                          </p:val>
                                        </p:tav>
                                      </p:tavLst>
                                    </p:anim>
                                    <p:anim calcmode="lin" valueType="num">
                                      <p:cBhvr>
                                        <p:cTn id="16" dur="1500" fill="hold"/>
                                        <p:tgtEl>
                                          <p:spTgt spid="270"/>
                                        </p:tgtEl>
                                        <p:attrNameLst>
                                          <p:attrName>ppt_h</p:attrName>
                                        </p:attrNameLst>
                                      </p:cBhvr>
                                      <p:tavLst>
                                        <p:tav tm="0">
                                          <p:val>
                                            <p:fltVal val="0"/>
                                          </p:val>
                                        </p:tav>
                                        <p:tav tm="100000">
                                          <p:val>
                                            <p:strVal val="#ppt_h"/>
                                          </p:val>
                                        </p:tav>
                                      </p:tavLst>
                                    </p:anim>
                                    <p:anim calcmode="lin" valueType="num">
                                      <p:cBhvr>
                                        <p:cTn id="17" dur="1500" fill="hold"/>
                                        <p:tgtEl>
                                          <p:spTgt spid="270"/>
                                        </p:tgtEl>
                                        <p:attrNameLst>
                                          <p:attrName>ppt_w</p:attrName>
                                        </p:attrNameLst>
                                      </p:cBhvr>
                                      <p:tavLst>
                                        <p:tav tm="0">
                                          <p:val>
                                            <p:fltVal val="0"/>
                                          </p:val>
                                        </p:tav>
                                        <p:tav tm="100000">
                                          <p:val>
                                            <p:strVal val="#ppt_w"/>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750"/>
                                        <p:tgtEl>
                                          <p:spTgt spid="2"/>
                                        </p:tgtEl>
                                      </p:cBhvr>
                                    </p:animEffect>
                                  </p:childTnLst>
                                </p:cTn>
                              </p:par>
                              <p:par>
                                <p:cTn id="26" presetID="42" presetClass="path" presetSubtype="0" accel="50000" decel="50000" fill="hold" nodeType="withEffect">
                                  <p:stCondLst>
                                    <p:cond delay="0"/>
                                  </p:stCondLst>
                                  <p:childTnLst>
                                    <p:animMotion origin="layout" path="M 0.17578 -0.11945 L -1.66667E-6 3.7037E-6 " pathEditMode="relative" rAng="0" ptsTypes="AA">
                                      <p:cBhvr>
                                        <p:cTn id="27" dur="750" fill="hold"/>
                                        <p:tgtEl>
                                          <p:spTgt spid="2"/>
                                        </p:tgtEl>
                                        <p:attrNameLst>
                                          <p:attrName>ppt_x</p:attrName>
                                          <p:attrName>ppt_y</p:attrName>
                                        </p:attrNameLst>
                                      </p:cBhvr>
                                      <p:rCtr x="-8789" y="5972"/>
                                    </p:animMotion>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750"/>
                                        <p:tgtEl>
                                          <p:spTgt spid="33"/>
                                        </p:tgtEl>
                                      </p:cBhvr>
                                    </p:animEffect>
                                  </p:childTnLst>
                                </p:cTn>
                              </p:par>
                              <p:par>
                                <p:cTn id="31" presetID="42" presetClass="path" presetSubtype="0" accel="50000" decel="50000" fill="hold" nodeType="withEffect">
                                  <p:stCondLst>
                                    <p:cond delay="0"/>
                                  </p:stCondLst>
                                  <p:childTnLst>
                                    <p:animMotion origin="layout" path="M 0.11953 0.11388 L 1.04167E-6 4.44444E-6 " pathEditMode="relative" rAng="0" ptsTypes="AA">
                                      <p:cBhvr>
                                        <p:cTn id="32" dur="750" fill="hold"/>
                                        <p:tgtEl>
                                          <p:spTgt spid="33"/>
                                        </p:tgtEl>
                                        <p:attrNameLst>
                                          <p:attrName>ppt_x</p:attrName>
                                          <p:attrName>ppt_y</p:attrName>
                                        </p:attrNameLst>
                                      </p:cBhvr>
                                      <p:rCtr x="-5977" y="-5694"/>
                                    </p:animMotion>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750"/>
                                        <p:tgtEl>
                                          <p:spTgt spid="9"/>
                                        </p:tgtEl>
                                      </p:cBhvr>
                                    </p:animEffect>
                                  </p:childTnLst>
                                </p:cTn>
                              </p:par>
                              <p:par>
                                <p:cTn id="36" presetID="42" presetClass="path" presetSubtype="0" accel="50000" decel="50000" fill="hold" nodeType="withEffect">
                                  <p:stCondLst>
                                    <p:cond delay="0"/>
                                  </p:stCondLst>
                                  <p:childTnLst>
                                    <p:animMotion origin="layout" path="M -0.01068 0.21019 L 0 -4.81481E-6 " pathEditMode="relative" rAng="0" ptsTypes="AA">
                                      <p:cBhvr>
                                        <p:cTn id="37" dur="750" fill="hold"/>
                                        <p:tgtEl>
                                          <p:spTgt spid="9"/>
                                        </p:tgtEl>
                                        <p:attrNameLst>
                                          <p:attrName>ppt_x</p:attrName>
                                          <p:attrName>ppt_y</p:attrName>
                                        </p:attrNameLst>
                                      </p:cBhvr>
                                      <p:rCtr x="534" y="-10509"/>
                                    </p:animMotion>
                                  </p:childTnLst>
                                </p:cTn>
                              </p:par>
                              <p:par>
                                <p:cTn id="38" presetID="10" presetClass="entr" presetSubtype="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750"/>
                                        <p:tgtEl>
                                          <p:spTgt spid="48"/>
                                        </p:tgtEl>
                                      </p:cBhvr>
                                    </p:animEffect>
                                  </p:childTnLst>
                                </p:cTn>
                              </p:par>
                              <p:par>
                                <p:cTn id="41" presetID="42" presetClass="path" presetSubtype="0" accel="50000" decel="50000" fill="hold" nodeType="withEffect">
                                  <p:stCondLst>
                                    <p:cond delay="0"/>
                                  </p:stCondLst>
                                  <p:childTnLst>
                                    <p:animMotion origin="layout" path="M -0.14505 0.11574 L -8.33333E-7 4.44444E-6 " pathEditMode="relative" rAng="0" ptsTypes="AA">
                                      <p:cBhvr>
                                        <p:cTn id="42" dur="750" fill="hold"/>
                                        <p:tgtEl>
                                          <p:spTgt spid="48"/>
                                        </p:tgtEl>
                                        <p:attrNameLst>
                                          <p:attrName>ppt_x</p:attrName>
                                          <p:attrName>ppt_y</p:attrName>
                                        </p:attrNameLst>
                                      </p:cBhvr>
                                      <p:rCtr x="7253" y="-5787"/>
                                    </p:animMotion>
                                  </p:childTnLst>
                                </p:cTn>
                              </p:par>
                              <p:par>
                                <p:cTn id="43" presetID="10"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750"/>
                                        <p:tgtEl>
                                          <p:spTgt spid="29"/>
                                        </p:tgtEl>
                                      </p:cBhvr>
                                    </p:animEffect>
                                  </p:childTnLst>
                                </p:cTn>
                              </p:par>
                              <p:par>
                                <p:cTn id="46" presetID="42" presetClass="path" presetSubtype="0" accel="50000" decel="50000" fill="hold" nodeType="withEffect">
                                  <p:stCondLst>
                                    <p:cond delay="0"/>
                                  </p:stCondLst>
                                  <p:childTnLst>
                                    <p:animMotion origin="layout" path="M -0.19818 -0.11945 L 1.66667E-6 3.7037E-6 " pathEditMode="relative" rAng="0" ptsTypes="AA">
                                      <p:cBhvr>
                                        <p:cTn id="47" dur="750" fill="hold"/>
                                        <p:tgtEl>
                                          <p:spTgt spid="29"/>
                                        </p:tgtEl>
                                        <p:attrNameLst>
                                          <p:attrName>ppt_x</p:attrName>
                                          <p:attrName>ppt_y</p:attrName>
                                        </p:attrNameLst>
                                      </p:cBhvr>
                                      <p:rCtr x="9909" y="5972"/>
                                    </p:animMotion>
                                  </p:childTnLst>
                                </p:cTn>
                              </p:par>
                              <p:par>
                                <p:cTn id="48" presetID="1" presetClass="entr" presetSubtype="0" fill="hold" nodeType="withEffect">
                                  <p:stCondLst>
                                    <p:cond delay="1000"/>
                                  </p:stCondLst>
                                  <p:childTnLst>
                                    <p:set>
                                      <p:cBhvr>
                                        <p:cTn id="49" dur="1" fill="hold">
                                          <p:stCondLst>
                                            <p:cond delay="0"/>
                                          </p:stCondLst>
                                        </p:cTn>
                                        <p:tgtEl>
                                          <p:spTgt spid="61"/>
                                        </p:tgtEl>
                                        <p:attrNameLst>
                                          <p:attrName>style.visibility</p:attrName>
                                        </p:attrNameLst>
                                      </p:cBhvr>
                                      <p:to>
                                        <p:strVal val="visible"/>
                                      </p:to>
                                    </p:set>
                                  </p:childTnLst>
                                </p:cTn>
                              </p:par>
                              <p:par>
                                <p:cTn id="50" presetID="35" presetClass="emph" presetSubtype="0" repeatCount="2000" fill="hold" nodeType="withEffect">
                                  <p:stCondLst>
                                    <p:cond delay="1000"/>
                                  </p:stCondLst>
                                  <p:childTnLst>
                                    <p:anim calcmode="discrete" valueType="str">
                                      <p:cBhvr>
                                        <p:cTn id="51" dur="250" fill="hold"/>
                                        <p:tgtEl>
                                          <p:spTgt spid="61"/>
                                        </p:tgtEl>
                                        <p:attrNameLst>
                                          <p:attrName>style.visibility</p:attrName>
                                        </p:attrNameLst>
                                      </p:cBhvr>
                                      <p:tavLst>
                                        <p:tav tm="0">
                                          <p:val>
                                            <p:strVal val="hidden"/>
                                          </p:val>
                                        </p:tav>
                                        <p:tav tm="50000">
                                          <p:val>
                                            <p:strVal val="visible"/>
                                          </p:val>
                                        </p:tav>
                                      </p:tavLst>
                                    </p:anim>
                                  </p:childTnLst>
                                </p:cTn>
                              </p:par>
                            </p:childTnLst>
                          </p:cTn>
                        </p:par>
                        <p:par>
                          <p:cTn id="52" fill="hold">
                            <p:stCondLst>
                              <p:cond delay="4000"/>
                            </p:stCondLst>
                            <p:childTnLst>
                              <p:par>
                                <p:cTn id="53" presetID="1" presetClass="entr" presetSubtype="0" fill="hold" nodeType="afterEffect">
                                  <p:stCondLst>
                                    <p:cond delay="0"/>
                                  </p:stCondLst>
                                  <p:childTnLst>
                                    <p:set>
                                      <p:cBhvr>
                                        <p:cTn id="54" dur="1" fill="hold">
                                          <p:stCondLst>
                                            <p:cond delay="0"/>
                                          </p:stCondLst>
                                        </p:cTn>
                                        <p:tgtEl>
                                          <p:spTgt spid="256"/>
                                        </p:tgtEl>
                                        <p:attrNameLst>
                                          <p:attrName>style.visibility</p:attrName>
                                        </p:attrNameLst>
                                      </p:cBhvr>
                                      <p:to>
                                        <p:strVal val="visible"/>
                                      </p:to>
                                    </p:set>
                                  </p:childTnLst>
                                </p:cTn>
                              </p:par>
                              <p:par>
                                <p:cTn id="55" presetID="35" presetClass="emph" presetSubtype="0" repeatCount="2000" fill="hold" nodeType="withEffect">
                                  <p:stCondLst>
                                    <p:cond delay="0"/>
                                  </p:stCondLst>
                                  <p:childTnLst>
                                    <p:anim calcmode="discrete" valueType="str">
                                      <p:cBhvr>
                                        <p:cTn id="56" dur="250" fill="hold"/>
                                        <p:tgtEl>
                                          <p:spTgt spid="256"/>
                                        </p:tgtEl>
                                        <p:attrNameLst>
                                          <p:attrName>style.visibility</p:attrName>
                                        </p:attrNameLst>
                                      </p:cBhvr>
                                      <p:tavLst>
                                        <p:tav tm="0">
                                          <p:val>
                                            <p:strVal val="hidden"/>
                                          </p:val>
                                        </p:tav>
                                        <p:tav tm="50000">
                                          <p:val>
                                            <p:strVal val="visible"/>
                                          </p:val>
                                        </p:tav>
                                      </p:tavLst>
                                    </p:anim>
                                  </p:childTnLst>
                                </p:cTn>
                              </p:par>
                            </p:childTnLst>
                          </p:cTn>
                        </p:par>
                        <p:par>
                          <p:cTn id="57" fill="hold">
                            <p:stCondLst>
                              <p:cond delay="4000"/>
                            </p:stCondLst>
                            <p:childTnLst>
                              <p:par>
                                <p:cTn id="58" presetID="1" presetClass="entr" presetSubtype="0" fill="hold" nodeType="afterEffect">
                                  <p:stCondLst>
                                    <p:cond delay="0"/>
                                  </p:stCondLst>
                                  <p:childTnLst>
                                    <p:set>
                                      <p:cBhvr>
                                        <p:cTn id="59" dur="1" fill="hold">
                                          <p:stCondLst>
                                            <p:cond delay="0"/>
                                          </p:stCondLst>
                                        </p:cTn>
                                        <p:tgtEl>
                                          <p:spTgt spid="257"/>
                                        </p:tgtEl>
                                        <p:attrNameLst>
                                          <p:attrName>style.visibility</p:attrName>
                                        </p:attrNameLst>
                                      </p:cBhvr>
                                      <p:to>
                                        <p:strVal val="visible"/>
                                      </p:to>
                                    </p:set>
                                  </p:childTnLst>
                                </p:cTn>
                              </p:par>
                              <p:par>
                                <p:cTn id="60" presetID="35" presetClass="emph" presetSubtype="0" repeatCount="2000" fill="hold" nodeType="withEffect">
                                  <p:stCondLst>
                                    <p:cond delay="0"/>
                                  </p:stCondLst>
                                  <p:childTnLst>
                                    <p:anim calcmode="discrete" valueType="str">
                                      <p:cBhvr>
                                        <p:cTn id="61" dur="250" fill="hold"/>
                                        <p:tgtEl>
                                          <p:spTgt spid="257"/>
                                        </p:tgtEl>
                                        <p:attrNameLst>
                                          <p:attrName>style.visibility</p:attrName>
                                        </p:attrNameLst>
                                      </p:cBhvr>
                                      <p:tavLst>
                                        <p:tav tm="0">
                                          <p:val>
                                            <p:strVal val="hidden"/>
                                          </p:val>
                                        </p:tav>
                                        <p:tav tm="50000">
                                          <p:val>
                                            <p:strVal val="visible"/>
                                          </p:val>
                                        </p:tav>
                                      </p:tavLst>
                                    </p:anim>
                                  </p:childTnLst>
                                </p:cTn>
                              </p:par>
                            </p:childTnLst>
                          </p:cTn>
                        </p:par>
                        <p:par>
                          <p:cTn id="62" fill="hold">
                            <p:stCondLst>
                              <p:cond delay="4000"/>
                            </p:stCondLst>
                            <p:childTnLst>
                              <p:par>
                                <p:cTn id="63" presetID="1" presetClass="entr" presetSubtype="0" fill="hold" nodeType="afterEffect">
                                  <p:stCondLst>
                                    <p:cond delay="0"/>
                                  </p:stCondLst>
                                  <p:childTnLst>
                                    <p:set>
                                      <p:cBhvr>
                                        <p:cTn id="64" dur="1" fill="hold">
                                          <p:stCondLst>
                                            <p:cond delay="0"/>
                                          </p:stCondLst>
                                        </p:cTn>
                                        <p:tgtEl>
                                          <p:spTgt spid="269"/>
                                        </p:tgtEl>
                                        <p:attrNameLst>
                                          <p:attrName>style.visibility</p:attrName>
                                        </p:attrNameLst>
                                      </p:cBhvr>
                                      <p:to>
                                        <p:strVal val="visible"/>
                                      </p:to>
                                    </p:set>
                                  </p:childTnLst>
                                </p:cTn>
                              </p:par>
                              <p:par>
                                <p:cTn id="65" presetID="35" presetClass="emph" presetSubtype="0" repeatCount="2000" fill="hold" nodeType="withEffect">
                                  <p:stCondLst>
                                    <p:cond delay="0"/>
                                  </p:stCondLst>
                                  <p:childTnLst>
                                    <p:anim calcmode="discrete" valueType="str">
                                      <p:cBhvr>
                                        <p:cTn id="66" dur="250" fill="hold"/>
                                        <p:tgtEl>
                                          <p:spTgt spid="269"/>
                                        </p:tgtEl>
                                        <p:attrNameLst>
                                          <p:attrName>style.visibility</p:attrName>
                                        </p:attrNameLst>
                                      </p:cBhvr>
                                      <p:tavLst>
                                        <p:tav tm="0">
                                          <p:val>
                                            <p:strVal val="hidden"/>
                                          </p:val>
                                        </p:tav>
                                        <p:tav tm="50000">
                                          <p:val>
                                            <p:strVal val="visible"/>
                                          </p:val>
                                        </p:tav>
                                      </p:tavLst>
                                    </p:anim>
                                  </p:childTnLst>
                                </p:cTn>
                              </p:par>
                            </p:childTnLst>
                          </p:cTn>
                        </p:par>
                        <p:par>
                          <p:cTn id="67" fill="hold">
                            <p:stCondLst>
                              <p:cond delay="4000"/>
                            </p:stCondLst>
                            <p:childTnLst>
                              <p:par>
                                <p:cTn id="68" presetID="1" presetClass="entr" presetSubtype="0" fill="hold" nodeType="afterEffect">
                                  <p:stCondLst>
                                    <p:cond delay="0"/>
                                  </p:stCondLst>
                                  <p:childTnLst>
                                    <p:set>
                                      <p:cBhvr>
                                        <p:cTn id="69" dur="1" fill="hold">
                                          <p:stCondLst>
                                            <p:cond delay="0"/>
                                          </p:stCondLst>
                                        </p:cTn>
                                        <p:tgtEl>
                                          <p:spTgt spid="258"/>
                                        </p:tgtEl>
                                        <p:attrNameLst>
                                          <p:attrName>style.visibility</p:attrName>
                                        </p:attrNameLst>
                                      </p:cBhvr>
                                      <p:to>
                                        <p:strVal val="visible"/>
                                      </p:to>
                                    </p:set>
                                  </p:childTnLst>
                                </p:cTn>
                              </p:par>
                              <p:par>
                                <p:cTn id="70" presetID="35" presetClass="emph" presetSubtype="0" repeatCount="2000" fill="hold" nodeType="withEffect">
                                  <p:stCondLst>
                                    <p:cond delay="0"/>
                                  </p:stCondLst>
                                  <p:childTnLst>
                                    <p:anim calcmode="discrete" valueType="str">
                                      <p:cBhvr>
                                        <p:cTn id="71" dur="250" fill="hold"/>
                                        <p:tgtEl>
                                          <p:spTgt spid="2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 y="0"/>
            <a:ext cx="9144000" cy="5143500"/>
            <a:chOff x="-1" y="0"/>
            <a:chExt cx="9144000" cy="514350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112627" y="1874257"/>
              <a:ext cx="3049673" cy="3009800"/>
            </a:xfrm>
            <a:prstGeom prst="rect">
              <a:avLst/>
            </a:prstGeom>
          </p:spPr>
        </p:pic>
      </p:grpSp>
      <p:grpSp>
        <p:nvGrpSpPr>
          <p:cNvPr id="5" name="组合 4"/>
          <p:cNvGrpSpPr/>
          <p:nvPr/>
        </p:nvGrpSpPr>
        <p:grpSpPr>
          <a:xfrm>
            <a:off x="4216051" y="1455898"/>
            <a:ext cx="3231229" cy="2001470"/>
            <a:chOff x="4216051" y="1455898"/>
            <a:chExt cx="3231229" cy="2001470"/>
          </a:xfrm>
        </p:grpSpPr>
        <p:sp>
          <p:nvSpPr>
            <p:cNvPr id="26" name="矩形 8"/>
            <p:cNvSpPr/>
            <p:nvPr>
              <p:custDataLst>
                <p:tags r:id="rId3"/>
              </p:custDataLst>
            </p:nvPr>
          </p:nvSpPr>
          <p:spPr>
            <a:xfrm>
              <a:off x="4216051" y="2404166"/>
              <a:ext cx="3231229" cy="1044861"/>
            </a:xfrm>
            <a:custGeom>
              <a:avLst/>
              <a:gdLst>
                <a:gd name="connsiteX0" fmla="*/ 0 w 2612838"/>
                <a:gd name="connsiteY0" fmla="*/ 0 h 1247773"/>
                <a:gd name="connsiteX1" fmla="*/ 2612838 w 2612838"/>
                <a:gd name="connsiteY1" fmla="*/ 0 h 1247773"/>
                <a:gd name="connsiteX2" fmla="*/ 2612838 w 2612838"/>
                <a:gd name="connsiteY2" fmla="*/ 1247773 h 1247773"/>
                <a:gd name="connsiteX3" fmla="*/ 0 w 2612838"/>
                <a:gd name="connsiteY3" fmla="*/ 1247773 h 1247773"/>
                <a:gd name="connsiteX4" fmla="*/ 0 w 2612838"/>
                <a:gd name="connsiteY4" fmla="*/ 0 h 1247773"/>
                <a:gd name="connsiteX0-1" fmla="*/ 0 w 2849321"/>
                <a:gd name="connsiteY0-2" fmla="*/ 0 h 1255656"/>
                <a:gd name="connsiteX1-3" fmla="*/ 2849321 w 2849321"/>
                <a:gd name="connsiteY1-4" fmla="*/ 7883 h 1255656"/>
                <a:gd name="connsiteX2-5" fmla="*/ 2849321 w 2849321"/>
                <a:gd name="connsiteY2-6" fmla="*/ 1255656 h 1255656"/>
                <a:gd name="connsiteX3-7" fmla="*/ 236483 w 2849321"/>
                <a:gd name="connsiteY3-8" fmla="*/ 1255656 h 1255656"/>
                <a:gd name="connsiteX4-9" fmla="*/ 0 w 2849321"/>
                <a:gd name="connsiteY4-10" fmla="*/ 0 h 1255656"/>
                <a:gd name="connsiteX0-11" fmla="*/ 0 w 3014859"/>
                <a:gd name="connsiteY0-12" fmla="*/ 7883 h 1263539"/>
                <a:gd name="connsiteX1-13" fmla="*/ 3014859 w 3014859"/>
                <a:gd name="connsiteY1-14" fmla="*/ 0 h 1263539"/>
                <a:gd name="connsiteX2-15" fmla="*/ 2849321 w 3014859"/>
                <a:gd name="connsiteY2-16" fmla="*/ 1263539 h 1263539"/>
                <a:gd name="connsiteX3-17" fmla="*/ 236483 w 3014859"/>
                <a:gd name="connsiteY3-18" fmla="*/ 1263539 h 1263539"/>
                <a:gd name="connsiteX4-19" fmla="*/ 0 w 3014859"/>
                <a:gd name="connsiteY4-20" fmla="*/ 7883 h 1263539"/>
                <a:gd name="connsiteX0-21" fmla="*/ 0 w 3054273"/>
                <a:gd name="connsiteY0-22" fmla="*/ 28379 h 1284035"/>
                <a:gd name="connsiteX1-23" fmla="*/ 3054273 w 3054273"/>
                <a:gd name="connsiteY1-24" fmla="*/ 0 h 1284035"/>
                <a:gd name="connsiteX2-25" fmla="*/ 2849321 w 3054273"/>
                <a:gd name="connsiteY2-26" fmla="*/ 1284035 h 1284035"/>
                <a:gd name="connsiteX3-27" fmla="*/ 236483 w 3054273"/>
                <a:gd name="connsiteY3-28" fmla="*/ 1284035 h 1284035"/>
                <a:gd name="connsiteX4-29" fmla="*/ 0 w 3054273"/>
                <a:gd name="connsiteY4-30" fmla="*/ 28379 h 12840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054273" h="1284035">
                  <a:moveTo>
                    <a:pt x="0" y="28379"/>
                  </a:moveTo>
                  <a:lnTo>
                    <a:pt x="3054273" y="0"/>
                  </a:lnTo>
                  <a:lnTo>
                    <a:pt x="2849321" y="1284035"/>
                  </a:lnTo>
                  <a:lnTo>
                    <a:pt x="236483" y="1284035"/>
                  </a:lnTo>
                  <a:lnTo>
                    <a:pt x="0" y="28379"/>
                  </a:lnTo>
                  <a:close/>
                </a:path>
              </a:pathLst>
            </a:custGeom>
            <a:gradFill flip="none" rotWithShape="1">
              <a:gsLst>
                <a:gs pos="0">
                  <a:sysClr val="window" lastClr="FFFFFF">
                    <a:lumMod val="65000"/>
                    <a:shade val="30000"/>
                    <a:satMod val="115000"/>
                  </a:sysClr>
                </a:gs>
                <a:gs pos="88000">
                  <a:sysClr val="window" lastClr="FFFFFF">
                    <a:lumMod val="65000"/>
                    <a:shade val="100000"/>
                    <a:satMod val="115000"/>
                    <a:alpha val="0"/>
                  </a:sysClr>
                </a:gs>
              </a:gsLst>
              <a:lin ang="16200000" scaled="1"/>
              <a:tileRect/>
            </a:gradFill>
            <a:ln w="12700" cap="flat" cmpd="sng" algn="ctr">
              <a:noFill/>
              <a:prstDash val="solid"/>
              <a:miter lim="800000"/>
            </a:ln>
            <a:effectLst/>
          </p:spPr>
          <p:txBody>
            <a:bodyPr rtlCol="0" anchor="ctr"/>
            <a:lstStyle/>
            <a:p>
              <a:pPr algn="ctr">
                <a:defRPr/>
              </a:pPr>
              <a:endParaRPr lang="zh-CN" altLang="en-US" kern="0" dirty="0">
                <a:solidFill>
                  <a:prstClr val="white"/>
                </a:solidFill>
              </a:endParaRPr>
            </a:p>
          </p:txBody>
        </p:sp>
        <p:sp>
          <p:nvSpPr>
            <p:cNvPr id="27" name="任意多边形 26"/>
            <p:cNvSpPr/>
            <p:nvPr>
              <p:custDataLst>
                <p:tags r:id="rId4"/>
              </p:custDataLst>
            </p:nvPr>
          </p:nvSpPr>
          <p:spPr>
            <a:xfrm>
              <a:off x="4466235" y="1455898"/>
              <a:ext cx="2764218" cy="2001470"/>
            </a:xfrm>
            <a:custGeom>
              <a:avLst/>
              <a:gdLst>
                <a:gd name="connsiteX0" fmla="*/ 435473 w 2612838"/>
                <a:gd name="connsiteY0" fmla="*/ 0 h 1891861"/>
                <a:gd name="connsiteX1" fmla="*/ 870946 w 2612838"/>
                <a:gd name="connsiteY1" fmla="*/ 435473 h 1891861"/>
                <a:gd name="connsiteX2" fmla="*/ 1306419 w 2612838"/>
                <a:gd name="connsiteY2" fmla="*/ 0 h 1891861"/>
                <a:gd name="connsiteX3" fmla="*/ 1741892 w 2612838"/>
                <a:gd name="connsiteY3" fmla="*/ 435473 h 1891861"/>
                <a:gd name="connsiteX4" fmla="*/ 2177365 w 2612838"/>
                <a:gd name="connsiteY4" fmla="*/ 0 h 1891861"/>
                <a:gd name="connsiteX5" fmla="*/ 2612838 w 2612838"/>
                <a:gd name="connsiteY5" fmla="*/ 435473 h 1891861"/>
                <a:gd name="connsiteX6" fmla="*/ 2612838 w 2612838"/>
                <a:gd name="connsiteY6" fmla="*/ 1891861 h 1891861"/>
                <a:gd name="connsiteX7" fmla="*/ 0 w 2612838"/>
                <a:gd name="connsiteY7" fmla="*/ 1891861 h 1891861"/>
                <a:gd name="connsiteX8" fmla="*/ 0 w 2612838"/>
                <a:gd name="connsiteY8" fmla="*/ 435473 h 1891861"/>
                <a:gd name="connsiteX9" fmla="*/ 435473 w 2612838"/>
                <a:gd name="connsiteY9" fmla="*/ 0 h 189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2838" h="1891861">
                  <a:moveTo>
                    <a:pt x="435473" y="0"/>
                  </a:moveTo>
                  <a:cubicBezTo>
                    <a:pt x="675978" y="0"/>
                    <a:pt x="870946" y="194968"/>
                    <a:pt x="870946" y="435473"/>
                  </a:cubicBezTo>
                  <a:cubicBezTo>
                    <a:pt x="870946" y="194968"/>
                    <a:pt x="1065914" y="0"/>
                    <a:pt x="1306419" y="0"/>
                  </a:cubicBezTo>
                  <a:cubicBezTo>
                    <a:pt x="1546924" y="0"/>
                    <a:pt x="1741892" y="194968"/>
                    <a:pt x="1741892" y="435473"/>
                  </a:cubicBezTo>
                  <a:cubicBezTo>
                    <a:pt x="1741892" y="194968"/>
                    <a:pt x="1936860" y="0"/>
                    <a:pt x="2177365" y="0"/>
                  </a:cubicBezTo>
                  <a:cubicBezTo>
                    <a:pt x="2417870" y="0"/>
                    <a:pt x="2612838" y="194968"/>
                    <a:pt x="2612838" y="435473"/>
                  </a:cubicBezTo>
                  <a:lnTo>
                    <a:pt x="2612838" y="1891861"/>
                  </a:lnTo>
                  <a:lnTo>
                    <a:pt x="0" y="1891861"/>
                  </a:lnTo>
                  <a:lnTo>
                    <a:pt x="0" y="435473"/>
                  </a:lnTo>
                  <a:cubicBezTo>
                    <a:pt x="0" y="194968"/>
                    <a:pt x="194968" y="0"/>
                    <a:pt x="435473" y="0"/>
                  </a:cubicBezTo>
                  <a:close/>
                </a:path>
              </a:pathLst>
            </a:custGeom>
            <a:solidFill>
              <a:sysClr val="window" lastClr="FFFFFF">
                <a:lumMod val="95000"/>
              </a:sysClr>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28" name="椭圆 27"/>
          <p:cNvSpPr/>
          <p:nvPr>
            <p:custDataLst>
              <p:tags r:id="rId5"/>
            </p:custDataLst>
          </p:nvPr>
        </p:nvSpPr>
        <p:spPr>
          <a:xfrm>
            <a:off x="4570054" y="1567910"/>
            <a:ext cx="724246" cy="724246"/>
          </a:xfrm>
          <a:prstGeom prst="ellipse">
            <a:avLst/>
          </a:prstGeom>
          <a:solidFill>
            <a:srgbClr val="92CCBA"/>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第</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29" name="椭圆 28"/>
          <p:cNvSpPr/>
          <p:nvPr>
            <p:custDataLst>
              <p:tags r:id="rId6"/>
            </p:custDataLst>
          </p:nvPr>
        </p:nvSpPr>
        <p:spPr>
          <a:xfrm>
            <a:off x="5486221" y="1567910"/>
            <a:ext cx="724246" cy="724246"/>
          </a:xfrm>
          <a:prstGeom prst="ellipse">
            <a:avLst/>
          </a:prstGeom>
          <a:solidFill>
            <a:schemeClr val="accent1">
              <a:lumMod val="60000"/>
              <a:lumOff val="40000"/>
            </a:schemeClr>
          </a:solidFill>
          <a:ln w="12700" cap="flat" cmpd="sng" algn="ctr">
            <a:solidFill>
              <a:sysClr val="window" lastClr="FFFFFF"/>
            </a:solidFill>
            <a:prstDash val="solid"/>
            <a:miter lim="800000"/>
          </a:ln>
          <a:effectLst/>
        </p:spPr>
        <p:txBody>
          <a:bodyPr rtlCol="0" anchor="ctr"/>
          <a:lstStyle/>
          <a:p>
            <a:pPr algn="ctr"/>
            <a:r>
              <a:rPr lang="zh-CN" altLang="en-US" sz="3000" kern="0" dirty="0" smtClean="0">
                <a:solidFill>
                  <a:prstClr val="white"/>
                </a:solidFill>
                <a:latin typeface="华文新魏" panose="02010800040101010101" pitchFamily="2" charset="-122"/>
                <a:ea typeface="华文新魏" panose="02010800040101010101" pitchFamily="2" charset="-122"/>
              </a:rPr>
              <a:t>四</a:t>
            </a:r>
            <a:endParaRPr lang="zh-CN" altLang="en-US" sz="3000" kern="0" dirty="0">
              <a:solidFill>
                <a:prstClr val="white"/>
              </a:solidFill>
              <a:latin typeface="华文新魏" panose="02010800040101010101" pitchFamily="2" charset="-122"/>
              <a:ea typeface="华文新魏" panose="02010800040101010101" pitchFamily="2" charset="-122"/>
            </a:endParaRPr>
          </a:p>
        </p:txBody>
      </p:sp>
      <p:sp>
        <p:nvSpPr>
          <p:cNvPr id="30" name="椭圆 29"/>
          <p:cNvSpPr/>
          <p:nvPr>
            <p:custDataLst>
              <p:tags r:id="rId7"/>
            </p:custDataLst>
          </p:nvPr>
        </p:nvSpPr>
        <p:spPr>
          <a:xfrm>
            <a:off x="6402388" y="1567910"/>
            <a:ext cx="724246" cy="724246"/>
          </a:xfrm>
          <a:prstGeom prst="ellipse">
            <a:avLst/>
          </a:prstGeom>
          <a:solidFill>
            <a:srgbClr val="B4AA92"/>
          </a:solidFill>
          <a:ln w="12700" cap="flat" cmpd="sng" algn="ctr">
            <a:solidFill>
              <a:sysClr val="window" lastClr="FFFFFF"/>
            </a:solidFill>
            <a:prstDash val="solid"/>
            <a:miter lim="800000"/>
          </a:ln>
          <a:effectLst/>
        </p:spPr>
        <p:txBody>
          <a:bodyPr rtlCol="0" anchor="ctr"/>
          <a:lstStyle/>
          <a:p>
            <a:pPr algn="ctr"/>
            <a:r>
              <a:rPr lang="zh-CN" altLang="en-US" sz="2700" kern="0" dirty="0">
                <a:solidFill>
                  <a:prstClr val="white"/>
                </a:solidFill>
                <a:latin typeface="华文新魏" panose="02010800040101010101" pitchFamily="2" charset="-122"/>
                <a:ea typeface="华文新魏" panose="02010800040101010101" pitchFamily="2" charset="-122"/>
              </a:rPr>
              <a:t>章</a:t>
            </a:r>
            <a:endParaRPr lang="zh-CN" altLang="en-US" sz="2700" kern="0" dirty="0">
              <a:solidFill>
                <a:prstClr val="white"/>
              </a:solidFill>
              <a:latin typeface="华文新魏" panose="02010800040101010101" pitchFamily="2" charset="-122"/>
              <a:ea typeface="华文新魏" panose="02010800040101010101" pitchFamily="2" charset="-122"/>
            </a:endParaRPr>
          </a:p>
        </p:txBody>
      </p:sp>
      <p:sp>
        <p:nvSpPr>
          <p:cNvPr id="31" name="文本框 30"/>
          <p:cNvSpPr txBox="1"/>
          <p:nvPr>
            <p:custDataLst>
              <p:tags r:id="rId8"/>
            </p:custDataLst>
          </p:nvPr>
        </p:nvSpPr>
        <p:spPr>
          <a:xfrm>
            <a:off x="4695948" y="2538408"/>
            <a:ext cx="2430686" cy="853142"/>
          </a:xfrm>
          <a:prstGeom prst="rect">
            <a:avLst/>
          </a:prstGeom>
          <a:noFill/>
        </p:spPr>
        <p:txBody>
          <a:bodyPr wrap="square" rtlCol="0">
            <a:noAutofit/>
          </a:bodyPr>
          <a:lstStyle/>
          <a:p>
            <a:pPr>
              <a:lnSpc>
                <a:spcPct val="130000"/>
              </a:lnSpc>
            </a:pPr>
            <a:r>
              <a:rPr lang="zh-CN" altLang="en-US" sz="1050" dirty="0">
                <a:solidFill>
                  <a:prstClr val="black">
                    <a:lumMod val="50000"/>
                    <a:lumOff val="50000"/>
                  </a:prstClr>
                </a:solidFill>
                <a:latin typeface="幼圆" panose="02010509060101010101" pitchFamily="49" charset="-122"/>
                <a:ea typeface="幼圆" panose="02010509060101010101" pitchFamily="49" charset="-122"/>
              </a:rPr>
              <a:t>您的内容请写在这里您的内容请写在这里您的内容请写在这里您的内容</a:t>
            </a:r>
            <a:endParaRPr lang="zh-CN" altLang="en-US" sz="1050" dirty="0">
              <a:solidFill>
                <a:prstClr val="black">
                  <a:lumMod val="50000"/>
                  <a:lumOff val="50000"/>
                </a:prstClr>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750"/>
                                        <p:tgtEl>
                                          <p:spTgt spid="28"/>
                                        </p:tgtEl>
                                      </p:cBhvr>
                                    </p:animEffect>
                                  </p:childTnLst>
                                </p:cTn>
                              </p:par>
                              <p:par>
                                <p:cTn id="14" presetID="21" presetClass="entr" presetSubtype="1" fill="hold" grpId="0" nodeType="withEffect">
                                  <p:stCondLst>
                                    <p:cond delay="400"/>
                                  </p:stCondLst>
                                  <p:childTnLst>
                                    <p:set>
                                      <p:cBhvr>
                                        <p:cTn id="15" dur="1" fill="hold">
                                          <p:stCondLst>
                                            <p:cond delay="0"/>
                                          </p:stCondLst>
                                        </p:cTn>
                                        <p:tgtEl>
                                          <p:spTgt spid="29"/>
                                        </p:tgtEl>
                                        <p:attrNameLst>
                                          <p:attrName>style.visibility</p:attrName>
                                        </p:attrNameLst>
                                      </p:cBhvr>
                                      <p:to>
                                        <p:strVal val="visible"/>
                                      </p:to>
                                    </p:set>
                                    <p:animEffect transition="in" filter="wheel(1)">
                                      <p:cBhvr>
                                        <p:cTn id="16" dur="750"/>
                                        <p:tgtEl>
                                          <p:spTgt spid="29"/>
                                        </p:tgtEl>
                                      </p:cBhvr>
                                    </p:animEffect>
                                  </p:childTnLst>
                                </p:cTn>
                              </p:par>
                              <p:par>
                                <p:cTn id="17" presetID="21" presetClass="entr" presetSubtype="1" fill="hold" grpId="0" nodeType="withEffect">
                                  <p:stCondLst>
                                    <p:cond delay="900"/>
                                  </p:stCondLst>
                                  <p:childTnLst>
                                    <p:set>
                                      <p:cBhvr>
                                        <p:cTn id="18" dur="1" fill="hold">
                                          <p:stCondLst>
                                            <p:cond delay="0"/>
                                          </p:stCondLst>
                                        </p:cTn>
                                        <p:tgtEl>
                                          <p:spTgt spid="30"/>
                                        </p:tgtEl>
                                        <p:attrNameLst>
                                          <p:attrName>style.visibility</p:attrName>
                                        </p:attrNameLst>
                                      </p:cBhvr>
                                      <p:to>
                                        <p:strVal val="visible"/>
                                      </p:to>
                                    </p:set>
                                    <p:animEffect transition="in" filter="wheel(1)">
                                      <p:cBhvr>
                                        <p:cTn id="19" dur="750"/>
                                        <p:tgtEl>
                                          <p:spTgt spid="3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圆角矩形 41"/>
          <p:cNvSpPr/>
          <p:nvPr/>
        </p:nvSpPr>
        <p:spPr>
          <a:xfrm>
            <a:off x="3483428" y="1211716"/>
            <a:ext cx="2177144" cy="2177144"/>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69900" dist="1524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1" name="圆角矩形 60"/>
          <p:cNvSpPr/>
          <p:nvPr/>
        </p:nvSpPr>
        <p:spPr>
          <a:xfrm>
            <a:off x="6202816" y="1211716"/>
            <a:ext cx="2177144" cy="2177144"/>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69900" dist="1524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圆角矩形 4"/>
          <p:cNvSpPr/>
          <p:nvPr/>
        </p:nvSpPr>
        <p:spPr>
          <a:xfrm>
            <a:off x="764041" y="1211716"/>
            <a:ext cx="2177144" cy="2177144"/>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69900" dist="1524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圆角矩形 5"/>
          <p:cNvSpPr/>
          <p:nvPr/>
        </p:nvSpPr>
        <p:spPr>
          <a:xfrm>
            <a:off x="881201" y="1328876"/>
            <a:ext cx="1942823" cy="1942823"/>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 name="组合 23"/>
          <p:cNvGrpSpPr/>
          <p:nvPr/>
        </p:nvGrpSpPr>
        <p:grpSpPr>
          <a:xfrm>
            <a:off x="1028160" y="1493693"/>
            <a:ext cx="1648907" cy="1613189"/>
            <a:chOff x="1370879" y="1864591"/>
            <a:chExt cx="2198543" cy="2150918"/>
          </a:xfrm>
        </p:grpSpPr>
        <p:grpSp>
          <p:nvGrpSpPr>
            <p:cNvPr id="3" name="组合 9"/>
            <p:cNvGrpSpPr/>
            <p:nvPr/>
          </p:nvGrpSpPr>
          <p:grpSpPr>
            <a:xfrm>
              <a:off x="1370879" y="1864591"/>
              <a:ext cx="207818" cy="207818"/>
              <a:chOff x="4559531" y="2227811"/>
              <a:chExt cx="207818" cy="207818"/>
            </a:xfrm>
          </p:grpSpPr>
          <p:sp>
            <p:nvSpPr>
              <p:cNvPr id="8" name="椭圆 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 name="组合 10"/>
            <p:cNvGrpSpPr/>
            <p:nvPr/>
          </p:nvGrpSpPr>
          <p:grpSpPr>
            <a:xfrm>
              <a:off x="3361604" y="1864591"/>
              <a:ext cx="207818" cy="207818"/>
              <a:chOff x="4559531" y="2227811"/>
              <a:chExt cx="207818" cy="207818"/>
            </a:xfrm>
          </p:grpSpPr>
          <p:sp>
            <p:nvSpPr>
              <p:cNvPr id="12" name="椭圆 1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7" name="组合 13"/>
            <p:cNvGrpSpPr/>
            <p:nvPr/>
          </p:nvGrpSpPr>
          <p:grpSpPr>
            <a:xfrm>
              <a:off x="1370879" y="3807691"/>
              <a:ext cx="207818" cy="207818"/>
              <a:chOff x="4559531" y="2227811"/>
              <a:chExt cx="207818" cy="207818"/>
            </a:xfrm>
          </p:grpSpPr>
          <p:sp>
            <p:nvSpPr>
              <p:cNvPr id="15" name="椭圆 1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16"/>
            <p:cNvGrpSpPr/>
            <p:nvPr/>
          </p:nvGrpSpPr>
          <p:grpSpPr>
            <a:xfrm>
              <a:off x="3361604" y="3807691"/>
              <a:ext cx="207818" cy="207818"/>
              <a:chOff x="4559531" y="2227811"/>
              <a:chExt cx="207818" cy="207818"/>
            </a:xfrm>
          </p:grpSpPr>
          <p:sp>
            <p:nvSpPr>
              <p:cNvPr id="18" name="椭圆 1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sp>
        <p:nvSpPr>
          <p:cNvPr id="43" name="圆角矩形 42"/>
          <p:cNvSpPr/>
          <p:nvPr/>
        </p:nvSpPr>
        <p:spPr>
          <a:xfrm>
            <a:off x="3600589" y="1328876"/>
            <a:ext cx="1942823" cy="1942823"/>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1" name="组合 26"/>
          <p:cNvGrpSpPr/>
          <p:nvPr/>
        </p:nvGrpSpPr>
        <p:grpSpPr>
          <a:xfrm>
            <a:off x="3747547" y="1493693"/>
            <a:ext cx="1648907" cy="1613189"/>
            <a:chOff x="4559531" y="2227811"/>
            <a:chExt cx="2198543" cy="2150918"/>
          </a:xfrm>
        </p:grpSpPr>
        <p:grpSp>
          <p:nvGrpSpPr>
            <p:cNvPr id="14" name="组合 29"/>
            <p:cNvGrpSpPr/>
            <p:nvPr/>
          </p:nvGrpSpPr>
          <p:grpSpPr>
            <a:xfrm>
              <a:off x="4559531" y="2227811"/>
              <a:ext cx="207818" cy="207818"/>
              <a:chOff x="4559531" y="2227811"/>
              <a:chExt cx="207818" cy="207818"/>
            </a:xfrm>
          </p:grpSpPr>
          <p:sp>
            <p:nvSpPr>
              <p:cNvPr id="40" name="椭圆 3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4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7" name="组合 30"/>
            <p:cNvGrpSpPr/>
            <p:nvPr/>
          </p:nvGrpSpPr>
          <p:grpSpPr>
            <a:xfrm>
              <a:off x="6550256" y="2227811"/>
              <a:ext cx="207818" cy="207818"/>
              <a:chOff x="4559531" y="2227811"/>
              <a:chExt cx="207818" cy="207818"/>
            </a:xfrm>
          </p:grpSpPr>
          <p:sp>
            <p:nvSpPr>
              <p:cNvPr id="38" name="椭圆 3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0" name="组合 31"/>
            <p:cNvGrpSpPr/>
            <p:nvPr/>
          </p:nvGrpSpPr>
          <p:grpSpPr>
            <a:xfrm>
              <a:off x="4559531" y="4170911"/>
              <a:ext cx="207818" cy="207818"/>
              <a:chOff x="4559531" y="2227811"/>
              <a:chExt cx="207818" cy="207818"/>
            </a:xfrm>
          </p:grpSpPr>
          <p:sp>
            <p:nvSpPr>
              <p:cNvPr id="36" name="椭圆 35"/>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2" name="组合 32"/>
            <p:cNvGrpSpPr/>
            <p:nvPr/>
          </p:nvGrpSpPr>
          <p:grpSpPr>
            <a:xfrm>
              <a:off x="6550256" y="4170911"/>
              <a:ext cx="207818" cy="207818"/>
              <a:chOff x="4559531" y="2227811"/>
              <a:chExt cx="207818" cy="207818"/>
            </a:xfrm>
          </p:grpSpPr>
          <p:sp>
            <p:nvSpPr>
              <p:cNvPr id="34" name="椭圆 33"/>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sp>
        <p:nvSpPr>
          <p:cNvPr id="62" name="圆角矩形 61"/>
          <p:cNvSpPr/>
          <p:nvPr/>
        </p:nvSpPr>
        <p:spPr>
          <a:xfrm>
            <a:off x="6319976" y="1328876"/>
            <a:ext cx="1942823" cy="1942823"/>
          </a:xfrm>
          <a:prstGeom prst="roundRect">
            <a:avLst>
              <a:gd name="adj" fmla="val 18269"/>
            </a:avLst>
          </a:prstGeom>
          <a:gradFill>
            <a:gsLst>
              <a:gs pos="100000">
                <a:schemeClr val="bg1"/>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4" name="组合 45"/>
          <p:cNvGrpSpPr/>
          <p:nvPr/>
        </p:nvGrpSpPr>
        <p:grpSpPr>
          <a:xfrm>
            <a:off x="6466935" y="1493693"/>
            <a:ext cx="1648907" cy="1613189"/>
            <a:chOff x="4559531" y="2227811"/>
            <a:chExt cx="2198543" cy="2150918"/>
          </a:xfrm>
        </p:grpSpPr>
        <p:grpSp>
          <p:nvGrpSpPr>
            <p:cNvPr id="25" name="组合 48"/>
            <p:cNvGrpSpPr/>
            <p:nvPr/>
          </p:nvGrpSpPr>
          <p:grpSpPr>
            <a:xfrm>
              <a:off x="4559531" y="2227811"/>
              <a:ext cx="207818" cy="207818"/>
              <a:chOff x="4559531" y="2227811"/>
              <a:chExt cx="207818" cy="207818"/>
            </a:xfrm>
          </p:grpSpPr>
          <p:sp>
            <p:nvSpPr>
              <p:cNvPr id="59" name="椭圆 58"/>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六边形 59"/>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6" name="组合 49"/>
            <p:cNvGrpSpPr/>
            <p:nvPr/>
          </p:nvGrpSpPr>
          <p:grpSpPr>
            <a:xfrm>
              <a:off x="6550256" y="2227811"/>
              <a:ext cx="207818" cy="207818"/>
              <a:chOff x="4559531" y="2227811"/>
              <a:chExt cx="207818" cy="207818"/>
            </a:xfrm>
          </p:grpSpPr>
          <p:sp>
            <p:nvSpPr>
              <p:cNvPr id="57" name="椭圆 56"/>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六边形 57"/>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7" name="组合 50"/>
            <p:cNvGrpSpPr/>
            <p:nvPr/>
          </p:nvGrpSpPr>
          <p:grpSpPr>
            <a:xfrm>
              <a:off x="4559531" y="4170911"/>
              <a:ext cx="207818" cy="207818"/>
              <a:chOff x="4559531" y="2227811"/>
              <a:chExt cx="207818" cy="207818"/>
            </a:xfrm>
          </p:grpSpPr>
          <p:sp>
            <p:nvSpPr>
              <p:cNvPr id="55" name="椭圆 5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六边形 5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0" name="组合 51"/>
            <p:cNvGrpSpPr/>
            <p:nvPr/>
          </p:nvGrpSpPr>
          <p:grpSpPr>
            <a:xfrm>
              <a:off x="6550256" y="4170911"/>
              <a:ext cx="207818" cy="207818"/>
              <a:chOff x="4559531" y="2227811"/>
              <a:chExt cx="207818" cy="207818"/>
            </a:xfrm>
          </p:grpSpPr>
          <p:sp>
            <p:nvSpPr>
              <p:cNvPr id="53" name="椭圆 52"/>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六边形 53"/>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31" name="组合 3"/>
          <p:cNvGrpSpPr/>
          <p:nvPr/>
        </p:nvGrpSpPr>
        <p:grpSpPr>
          <a:xfrm>
            <a:off x="1052406" y="1714107"/>
            <a:ext cx="1600413" cy="311512"/>
            <a:chOff x="1403208" y="2615679"/>
            <a:chExt cx="2133884" cy="415349"/>
          </a:xfrm>
        </p:grpSpPr>
        <p:sp>
          <p:nvSpPr>
            <p:cNvPr id="21" name="矩形 20"/>
            <p:cNvSpPr/>
            <p:nvPr/>
          </p:nvSpPr>
          <p:spPr>
            <a:xfrm>
              <a:off x="1403208" y="2615679"/>
              <a:ext cx="2133884" cy="394206"/>
            </a:xfrm>
            <a:prstGeom prst="rect">
              <a:avLst/>
            </a:prstGeom>
            <a:solidFill>
              <a:schemeClr val="accent1"/>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1691973" y="2630919"/>
              <a:ext cx="1556353" cy="400109"/>
            </a:xfrm>
            <a:prstGeom prst="rect">
              <a:avLst/>
            </a:prstGeom>
            <a:noFill/>
          </p:spPr>
          <p:txBody>
            <a:bodyPr wrap="square" rtlCol="0">
              <a:spAutoFit/>
            </a:bodyPr>
            <a:lstStyle/>
            <a:p>
              <a:pPr algn="ctr"/>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grpSp>
      <p:grpSp>
        <p:nvGrpSpPr>
          <p:cNvPr id="32" name="组合 19"/>
          <p:cNvGrpSpPr/>
          <p:nvPr/>
        </p:nvGrpSpPr>
        <p:grpSpPr>
          <a:xfrm>
            <a:off x="3771794" y="1714107"/>
            <a:ext cx="1600413" cy="311512"/>
            <a:chOff x="5029058" y="2615679"/>
            <a:chExt cx="2133884" cy="415349"/>
          </a:xfrm>
        </p:grpSpPr>
        <p:sp>
          <p:nvSpPr>
            <p:cNvPr id="28" name="矩形 27"/>
            <p:cNvSpPr/>
            <p:nvPr/>
          </p:nvSpPr>
          <p:spPr>
            <a:xfrm>
              <a:off x="5029058" y="2615679"/>
              <a:ext cx="2133884" cy="394206"/>
            </a:xfrm>
            <a:prstGeom prst="rect">
              <a:avLst/>
            </a:prstGeom>
            <a:solidFill>
              <a:schemeClr val="accent2"/>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317823" y="2630919"/>
              <a:ext cx="1556353" cy="400109"/>
            </a:xfrm>
            <a:prstGeom prst="rect">
              <a:avLst/>
            </a:prstGeom>
            <a:noFill/>
          </p:spPr>
          <p:txBody>
            <a:bodyPr wrap="square" rtlCol="0">
              <a:spAutoFit/>
            </a:bodyPr>
            <a:lstStyle/>
            <a:p>
              <a:pPr algn="ctr"/>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grpSp>
      <p:grpSp>
        <p:nvGrpSpPr>
          <p:cNvPr id="33" name="组合 21"/>
          <p:cNvGrpSpPr/>
          <p:nvPr/>
        </p:nvGrpSpPr>
        <p:grpSpPr>
          <a:xfrm>
            <a:off x="6491181" y="1714107"/>
            <a:ext cx="1600413" cy="311512"/>
            <a:chOff x="8654908" y="2615679"/>
            <a:chExt cx="2133884" cy="415349"/>
          </a:xfrm>
        </p:grpSpPr>
        <p:sp>
          <p:nvSpPr>
            <p:cNvPr id="47" name="矩形 46"/>
            <p:cNvSpPr/>
            <p:nvPr/>
          </p:nvSpPr>
          <p:spPr>
            <a:xfrm>
              <a:off x="8654908" y="2615679"/>
              <a:ext cx="2133884" cy="394206"/>
            </a:xfrm>
            <a:prstGeom prst="rect">
              <a:avLst/>
            </a:prstGeom>
            <a:solidFill>
              <a:schemeClr val="accent4"/>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8943673" y="2630919"/>
              <a:ext cx="1556353" cy="400109"/>
            </a:xfrm>
            <a:prstGeom prst="rect">
              <a:avLst/>
            </a:prstGeom>
            <a:noFill/>
          </p:spPr>
          <p:txBody>
            <a:bodyPr wrap="square" rtlCol="0">
              <a:spAutoFit/>
            </a:bodyPr>
            <a:lstStyle/>
            <a:p>
              <a:pPr algn="ctr"/>
              <a:r>
                <a:rPr lang="zh-CN" altLang="en-US" dirty="0" smtClean="0">
                  <a:latin typeface="时尚中黑简体" panose="01010104010101010101" pitchFamily="2" charset="-122"/>
                  <a:ea typeface="时尚中黑简体" panose="01010104010101010101" pitchFamily="2" charset="-122"/>
                </a:rPr>
                <a:t>添加</a:t>
              </a:r>
              <a:r>
                <a:rPr lang="zh-CN" altLang="en-US" dirty="0">
                  <a:latin typeface="时尚中黑简体" panose="01010104010101010101" pitchFamily="2" charset="-122"/>
                  <a:ea typeface="时尚中黑简体" panose="01010104010101010101" pitchFamily="2" charset="-122"/>
                </a:rPr>
                <a:t>标题</a:t>
              </a:r>
              <a:endParaRPr lang="zh-CN" altLang="en-US" dirty="0">
                <a:latin typeface="时尚中黑简体" panose="01010104010101010101" pitchFamily="2" charset="-122"/>
                <a:ea typeface="时尚中黑简体" panose="01010104010101010101" pitchFamily="2" charset="-122"/>
              </a:endParaRPr>
            </a:p>
          </p:txBody>
        </p:sp>
      </p:grpSp>
      <p:sp>
        <p:nvSpPr>
          <p:cNvPr id="67" name="文本框 66"/>
          <p:cNvSpPr txBox="1"/>
          <p:nvPr/>
        </p:nvSpPr>
        <p:spPr>
          <a:xfrm>
            <a:off x="1052404" y="2059194"/>
            <a:ext cx="1600415" cy="460254"/>
          </a:xfrm>
          <a:prstGeom prst="rect">
            <a:avLst/>
          </a:prstGeom>
          <a:noFill/>
        </p:spPr>
        <p:txBody>
          <a:bodyPr wrap="square" lIns="68580" tIns="34290" rIns="68580" bIns="34290" rtlCol="0">
            <a:spAutoFit/>
          </a:bodyPr>
          <a:lstStyle/>
          <a:p>
            <a:pPr algn="just">
              <a:lnSpc>
                <a:spcPct val="150000"/>
              </a:lnSpc>
            </a:pPr>
            <a:r>
              <a:rPr lang="zh-CN" altLang="en-US" sz="9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dirty="0">
              <a:latin typeface="微软雅黑" panose="020B0503020204020204" pitchFamily="34" charset="-122"/>
              <a:ea typeface="微软雅黑" panose="020B0503020204020204" pitchFamily="34" charset="-122"/>
            </a:endParaRPr>
          </a:p>
        </p:txBody>
      </p:sp>
      <p:sp>
        <p:nvSpPr>
          <p:cNvPr id="68" name="文本框 67"/>
          <p:cNvSpPr txBox="1"/>
          <p:nvPr/>
        </p:nvSpPr>
        <p:spPr>
          <a:xfrm>
            <a:off x="3784359" y="2059194"/>
            <a:ext cx="1600415" cy="460254"/>
          </a:xfrm>
          <a:prstGeom prst="rect">
            <a:avLst/>
          </a:prstGeom>
          <a:noFill/>
        </p:spPr>
        <p:txBody>
          <a:bodyPr wrap="square" lIns="68580" tIns="34290" rIns="68580" bIns="34290" rtlCol="0">
            <a:spAutoFit/>
          </a:bodyPr>
          <a:lstStyle/>
          <a:p>
            <a:pPr algn="just">
              <a:lnSpc>
                <a:spcPct val="150000"/>
              </a:lnSpc>
            </a:pPr>
            <a:r>
              <a:rPr lang="zh-CN" altLang="en-US" sz="9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dirty="0">
              <a:latin typeface="微软雅黑" panose="020B0503020204020204" pitchFamily="34" charset="-122"/>
              <a:ea typeface="微软雅黑" panose="020B0503020204020204" pitchFamily="34" charset="-122"/>
            </a:endParaRPr>
          </a:p>
        </p:txBody>
      </p:sp>
      <p:sp>
        <p:nvSpPr>
          <p:cNvPr id="69" name="文本框 68"/>
          <p:cNvSpPr txBox="1"/>
          <p:nvPr/>
        </p:nvSpPr>
        <p:spPr>
          <a:xfrm>
            <a:off x="6501703" y="2059194"/>
            <a:ext cx="1600415" cy="460254"/>
          </a:xfrm>
          <a:prstGeom prst="rect">
            <a:avLst/>
          </a:prstGeom>
          <a:noFill/>
        </p:spPr>
        <p:txBody>
          <a:bodyPr wrap="square" lIns="68580" tIns="34290" rIns="68580" bIns="34290" rtlCol="0">
            <a:spAutoFit/>
          </a:bodyPr>
          <a:lstStyle/>
          <a:p>
            <a:pPr algn="just">
              <a:lnSpc>
                <a:spcPct val="150000"/>
              </a:lnSpc>
            </a:pPr>
            <a:r>
              <a:rPr lang="zh-CN" altLang="en-US" sz="900" dirty="0">
                <a:latin typeface="微软雅黑" panose="020B0503020204020204" pitchFamily="34" charset="-122"/>
                <a:ea typeface="微软雅黑" panose="020B0503020204020204" pitchFamily="34" charset="-122"/>
              </a:rPr>
              <a:t>点击添加文字说明或复制文本黏贴自此内容要言简意赅</a:t>
            </a:r>
            <a:endParaRPr lang="zh-CN" altLang="en-US" sz="900" dirty="0">
              <a:latin typeface="微软雅黑" panose="020B0503020204020204" pitchFamily="34" charset="-122"/>
              <a:ea typeface="微软雅黑" panose="020B0503020204020204" pitchFamily="34" charset="-122"/>
            </a:endParaRPr>
          </a:p>
        </p:txBody>
      </p:sp>
      <p:grpSp>
        <p:nvGrpSpPr>
          <p:cNvPr id="44" name="组合 62"/>
          <p:cNvGrpSpPr/>
          <p:nvPr/>
        </p:nvGrpSpPr>
        <p:grpSpPr>
          <a:xfrm>
            <a:off x="1052406" y="2597011"/>
            <a:ext cx="1600413" cy="297949"/>
            <a:chOff x="1403208" y="3335684"/>
            <a:chExt cx="2133884" cy="397265"/>
          </a:xfrm>
        </p:grpSpPr>
        <p:sp>
          <p:nvSpPr>
            <p:cNvPr id="23" name="矩形 22"/>
            <p:cNvSpPr/>
            <p:nvPr/>
          </p:nvSpPr>
          <p:spPr>
            <a:xfrm>
              <a:off x="1403208" y="3335684"/>
              <a:ext cx="2133884" cy="394206"/>
            </a:xfrm>
            <a:prstGeom prst="rect">
              <a:avLst/>
            </a:prstGeom>
            <a:solidFill>
              <a:schemeClr val="accent1">
                <a:lumMod val="60000"/>
                <a:lumOff val="40000"/>
              </a:schemeClr>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1532337" y="3384136"/>
              <a:ext cx="1875628" cy="348813"/>
            </a:xfrm>
            <a:prstGeom prst="rect">
              <a:avLst/>
            </a:prstGeom>
            <a:noFill/>
          </p:spPr>
          <p:txBody>
            <a:bodyPr wrap="square" rtlCol="0">
              <a:spAutoFit/>
            </a:bodyPr>
            <a:lstStyle/>
            <a:p>
              <a:pPr algn="dist"/>
              <a:r>
                <a:rPr lang="zh-CN" altLang="en-US" sz="1100" dirty="0" smtClean="0">
                  <a:latin typeface="微软雅黑" panose="020B0503020204020204" pitchFamily="34" charset="-122"/>
                  <a:ea typeface="微软雅黑" panose="020B0503020204020204" pitchFamily="34" charset="-122"/>
                </a:rPr>
                <a:t>第一项工作</a:t>
              </a:r>
              <a:endParaRPr lang="zh-CN" altLang="en-US" sz="1100" dirty="0">
                <a:latin typeface="微软雅黑" panose="020B0503020204020204" pitchFamily="34" charset="-122"/>
                <a:ea typeface="微软雅黑" panose="020B0503020204020204" pitchFamily="34" charset="-122"/>
              </a:endParaRPr>
            </a:p>
          </p:txBody>
        </p:sp>
      </p:grpSp>
      <p:grpSp>
        <p:nvGrpSpPr>
          <p:cNvPr id="45" name="组合 119"/>
          <p:cNvGrpSpPr/>
          <p:nvPr/>
        </p:nvGrpSpPr>
        <p:grpSpPr>
          <a:xfrm>
            <a:off x="3771794" y="2597011"/>
            <a:ext cx="1600413" cy="297949"/>
            <a:chOff x="5029058" y="3335684"/>
            <a:chExt cx="2133884" cy="397265"/>
          </a:xfrm>
        </p:grpSpPr>
        <p:sp>
          <p:nvSpPr>
            <p:cNvPr id="29" name="矩形 28"/>
            <p:cNvSpPr/>
            <p:nvPr/>
          </p:nvSpPr>
          <p:spPr>
            <a:xfrm>
              <a:off x="5029058" y="3335684"/>
              <a:ext cx="2133884" cy="394206"/>
            </a:xfrm>
            <a:prstGeom prst="rect">
              <a:avLst/>
            </a:prstGeom>
            <a:solidFill>
              <a:schemeClr val="accent2">
                <a:lumMod val="60000"/>
                <a:lumOff val="40000"/>
              </a:schemeClr>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5174941" y="3384136"/>
              <a:ext cx="1875628" cy="348813"/>
            </a:xfrm>
            <a:prstGeom prst="rect">
              <a:avLst/>
            </a:prstGeom>
            <a:noFill/>
          </p:spPr>
          <p:txBody>
            <a:bodyPr wrap="square" rtlCol="0">
              <a:spAutoFit/>
            </a:bodyPr>
            <a:lstStyle/>
            <a:p>
              <a:pPr algn="dist"/>
              <a:r>
                <a:rPr lang="zh-CN" altLang="en-US" sz="1100" dirty="0" smtClean="0">
                  <a:latin typeface="微软雅黑" panose="020B0503020204020204" pitchFamily="34" charset="-122"/>
                  <a:ea typeface="微软雅黑" panose="020B0503020204020204" pitchFamily="34" charset="-122"/>
                </a:rPr>
                <a:t>第二项工作</a:t>
              </a:r>
              <a:endParaRPr lang="zh-CN" altLang="en-US" sz="1100" dirty="0">
                <a:latin typeface="微软雅黑" panose="020B0503020204020204" pitchFamily="34" charset="-122"/>
                <a:ea typeface="微软雅黑" panose="020B0503020204020204" pitchFamily="34" charset="-122"/>
              </a:endParaRPr>
            </a:p>
          </p:txBody>
        </p:sp>
      </p:grpSp>
      <p:grpSp>
        <p:nvGrpSpPr>
          <p:cNvPr id="46" name="组合 120"/>
          <p:cNvGrpSpPr/>
          <p:nvPr/>
        </p:nvGrpSpPr>
        <p:grpSpPr>
          <a:xfrm>
            <a:off x="6491181" y="2597011"/>
            <a:ext cx="1600413" cy="297949"/>
            <a:chOff x="8654908" y="3335684"/>
            <a:chExt cx="2133884" cy="397265"/>
          </a:xfrm>
        </p:grpSpPr>
        <p:sp>
          <p:nvSpPr>
            <p:cNvPr id="48" name="矩形 47"/>
            <p:cNvSpPr/>
            <p:nvPr/>
          </p:nvSpPr>
          <p:spPr>
            <a:xfrm>
              <a:off x="8654908" y="3335684"/>
              <a:ext cx="2133884" cy="394206"/>
            </a:xfrm>
            <a:prstGeom prst="rect">
              <a:avLst/>
            </a:prstGeom>
            <a:solidFill>
              <a:schemeClr val="accent4">
                <a:lumMod val="60000"/>
                <a:lumOff val="40000"/>
              </a:schemeClr>
            </a:solidFill>
            <a:ln w="15875">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8798507" y="3384136"/>
              <a:ext cx="1875628" cy="348813"/>
            </a:xfrm>
            <a:prstGeom prst="rect">
              <a:avLst/>
            </a:prstGeom>
            <a:noFill/>
          </p:spPr>
          <p:txBody>
            <a:bodyPr wrap="square" rtlCol="0">
              <a:spAutoFit/>
            </a:bodyPr>
            <a:lstStyle/>
            <a:p>
              <a:pPr algn="dist"/>
              <a:r>
                <a:rPr lang="zh-CN" altLang="en-US" sz="1100" dirty="0" smtClean="0">
                  <a:latin typeface="微软雅黑" panose="020B0503020204020204" pitchFamily="34" charset="-122"/>
                  <a:ea typeface="微软雅黑" panose="020B0503020204020204" pitchFamily="34" charset="-122"/>
                </a:rPr>
                <a:t>第三项工作</a:t>
              </a:r>
              <a:endParaRPr lang="zh-CN" altLang="en-US" sz="1100" dirty="0">
                <a:latin typeface="微软雅黑" panose="020B0503020204020204" pitchFamily="34" charset="-122"/>
                <a:ea typeface="微软雅黑" panose="020B0503020204020204" pitchFamily="34" charset="-122"/>
              </a:endParaRPr>
            </a:p>
          </p:txBody>
        </p:sp>
      </p:grpSp>
      <p:cxnSp>
        <p:nvCxnSpPr>
          <p:cNvPr id="122" name="直接连接符 121"/>
          <p:cNvCxnSpPr/>
          <p:nvPr/>
        </p:nvCxnSpPr>
        <p:spPr>
          <a:xfrm>
            <a:off x="1090820" y="3944783"/>
            <a:ext cx="6961170"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3" name="矩形 47"/>
          <p:cNvSpPr>
            <a:spLocks noChangeArrowheads="1"/>
          </p:cNvSpPr>
          <p:nvPr/>
        </p:nvSpPr>
        <p:spPr bwMode="auto">
          <a:xfrm>
            <a:off x="1223033" y="4055939"/>
            <a:ext cx="6696744" cy="39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latin typeface="微软雅黑" panose="020B0503020204020204" pitchFamily="34" charset="-122"/>
                <a:ea typeface="微软雅黑" panose="020B0503020204020204" pitchFamily="34" charset="-122"/>
              </a:rPr>
              <a:t>您的内容打在</a:t>
            </a:r>
            <a:r>
              <a:rPr lang="zh-CN" altLang="en-US" sz="900" dirty="0" smtClean="0">
                <a:latin typeface="微软雅黑" panose="020B0503020204020204" pitchFamily="34" charset="-122"/>
                <a:ea typeface="微软雅黑" panose="020B0503020204020204" pitchFamily="34" charset="-122"/>
              </a:rPr>
              <a:t>这里或者</a:t>
            </a:r>
            <a:r>
              <a:rPr lang="zh-CN" altLang="en-US" sz="900" dirty="0">
                <a:latin typeface="微软雅黑" panose="020B0503020204020204" pitchFamily="34" charset="-122"/>
                <a:ea typeface="微软雅黑" panose="020B0503020204020204" pitchFamily="34" charset="-122"/>
              </a:rPr>
              <a:t>通过复制您</a:t>
            </a:r>
            <a:r>
              <a:rPr lang="zh-CN" altLang="en-US" sz="900" dirty="0" smtClean="0">
                <a:latin typeface="微软雅黑" panose="020B0503020204020204" pitchFamily="34" charset="-122"/>
                <a:ea typeface="微软雅黑" panose="020B0503020204020204" pitchFamily="34" charset="-122"/>
              </a:rPr>
              <a:t>的文本黏贴</a:t>
            </a:r>
            <a:r>
              <a:rPr lang="zh-CN" altLang="en-US" sz="900" dirty="0">
                <a:latin typeface="微软雅黑" panose="020B0503020204020204" pitchFamily="34" charset="-122"/>
                <a:ea typeface="微软雅黑" panose="020B0503020204020204" pitchFamily="34" charset="-122"/>
              </a:rPr>
              <a:t>自此。您的内容打在这里或者通过复制您的文本黏贴自此</a:t>
            </a:r>
            <a:r>
              <a:rPr lang="zh-CN" altLang="en-US" sz="900" dirty="0" smtClean="0">
                <a:latin typeface="微软雅黑" panose="020B0503020204020204" pitchFamily="34" charset="-122"/>
                <a:ea typeface="微软雅黑" panose="020B0503020204020204" pitchFamily="34" charset="-122"/>
              </a:rPr>
              <a:t>。</a:t>
            </a:r>
            <a:r>
              <a:rPr lang="zh-CN" altLang="en-US" sz="900" dirty="0">
                <a:latin typeface="微软雅黑" panose="020B0503020204020204" pitchFamily="34" charset="-122"/>
                <a:ea typeface="微软雅黑" panose="020B0503020204020204" pitchFamily="34" charset="-122"/>
              </a:rPr>
              <a:t>您的内容打在这里或者通过复制您的文本黏贴</a:t>
            </a:r>
            <a:r>
              <a:rPr lang="zh-CN" altLang="en-US" sz="900" dirty="0" smtClean="0">
                <a:latin typeface="微软雅黑" panose="020B0503020204020204" pitchFamily="34" charset="-122"/>
                <a:ea typeface="微软雅黑" panose="020B0503020204020204" pitchFamily="34" charset="-122"/>
              </a:rPr>
              <a:t>自此</a:t>
            </a:r>
            <a:r>
              <a:rPr lang="zh-CN" altLang="en-US" sz="900" dirty="0">
                <a:latin typeface="微软雅黑" panose="020B0503020204020204" pitchFamily="34" charset="-122"/>
                <a:ea typeface="微软雅黑" panose="020B0503020204020204" pitchFamily="34" charset="-122"/>
              </a:rPr>
              <a:t>您的内容打在这里或者通过复制您的文本黏贴自此</a:t>
            </a:r>
            <a:r>
              <a:rPr lang="zh-CN" altLang="en-US" sz="900" dirty="0" smtClean="0">
                <a:latin typeface="微软雅黑" panose="020B0503020204020204" pitchFamily="34" charset="-122"/>
                <a:ea typeface="微软雅黑" panose="020B0503020204020204" pitchFamily="34" charset="-122"/>
              </a:rPr>
              <a:t>。</a:t>
            </a:r>
            <a:endParaRPr lang="en-US" altLang="zh-CN" sz="9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2983414" y="1366528"/>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6" name="Freeform 67"/>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sp>
            <p:nvSpPr>
              <p:cNvPr id="7" name="Freeform 72"/>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1"/>
              </a:solidFill>
              <a:ln w="25400">
                <a:gradFill flip="none" rotWithShape="1">
                  <a:gsLst>
                    <a:gs pos="0">
                      <a:schemeClr val="bg1">
                        <a:lumMod val="65000"/>
                      </a:schemeClr>
                    </a:gs>
                    <a:gs pos="100000">
                      <a:schemeClr val="bg1"/>
                    </a:gs>
                  </a:gsLst>
                  <a:lin ang="2700000" scaled="1"/>
                  <a:tileRect/>
                </a:gradFill>
                <a:round/>
              </a:ln>
              <a:effectLst>
                <a:innerShdw blurRad="114300" dist="508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60"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文本框 180"/>
            <p:cNvSpPr txBox="1"/>
            <p:nvPr/>
          </p:nvSpPr>
          <p:spPr>
            <a:xfrm>
              <a:off x="3567850" y="2139967"/>
              <a:ext cx="1328580" cy="400202"/>
            </a:xfrm>
            <a:prstGeom prst="rect">
              <a:avLst/>
            </a:prstGeom>
            <a:noFill/>
          </p:spPr>
          <p:txBody>
            <a:bodyPr wrap="square" rtlCol="0">
              <a:spAutoFit/>
            </a:bodyPr>
            <a:lstStyle/>
            <a:p>
              <a:pPr algn="ctr"/>
              <a:r>
                <a:rPr lang="zh-CN" altLang="en-US" dirty="0" smtClean="0">
                  <a:solidFill>
                    <a:prstClr val="white"/>
                  </a:solidFill>
                  <a:latin typeface="微软雅黑" panose="020B0503020204020204" pitchFamily="34" charset="-122"/>
                  <a:ea typeface="微软雅黑" panose="020B0503020204020204" pitchFamily="34" charset="-122"/>
                </a:rPr>
                <a:t>添加</a:t>
              </a:r>
              <a:r>
                <a:rPr lang="zh-CN" altLang="en-US" dirty="0">
                  <a:solidFill>
                    <a:prstClr val="white"/>
                  </a:solidFill>
                  <a:latin typeface="微软雅黑" panose="020B0503020204020204" pitchFamily="34" charset="-122"/>
                  <a:ea typeface="微软雅黑" panose="020B0503020204020204" pitchFamily="34" charset="-122"/>
                </a:rPr>
                <a:t>标题</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0"/>
          <p:cNvGrpSpPr/>
          <p:nvPr/>
        </p:nvGrpSpPr>
        <p:grpSpPr>
          <a:xfrm>
            <a:off x="4910407" y="1366528"/>
            <a:ext cx="1275182" cy="1276356"/>
            <a:chOff x="7203496" y="1250827"/>
            <a:chExt cx="1700022" cy="1702202"/>
          </a:xfrm>
        </p:grpSpPr>
        <p:grpSp>
          <p:nvGrpSpPr>
            <p:cNvPr id="10" name="组合 1"/>
            <p:cNvGrpSpPr/>
            <p:nvPr/>
          </p:nvGrpSpPr>
          <p:grpSpPr>
            <a:xfrm flipH="1">
              <a:off x="7203496" y="1250827"/>
              <a:ext cx="1700022" cy="1702202"/>
              <a:chOff x="661303" y="454074"/>
              <a:chExt cx="2476499" cy="2479675"/>
            </a:xfrm>
          </p:grpSpPr>
          <p:sp>
            <p:nvSpPr>
              <p:cNvPr id="3" name="Freeform 67"/>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1440" tIns="45720" rIns="91440" bIns="45720" numCol="1" anchor="t" anchorCtr="0" compatLnSpc="1"/>
              <a:lstStyle/>
              <a:p>
                <a:endParaRPr lang="zh-CN" altLang="en-US">
                  <a:solidFill>
                    <a:prstClr val="black"/>
                  </a:solidFill>
                </a:endParaRPr>
              </a:p>
            </p:txBody>
          </p:sp>
          <p:sp>
            <p:nvSpPr>
              <p:cNvPr id="4" name="Freeform 72"/>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2"/>
              </a:solidFill>
              <a:ln w="25400">
                <a:gradFill flip="none" rotWithShape="1">
                  <a:gsLst>
                    <a:gs pos="0">
                      <a:schemeClr val="bg1">
                        <a:lumMod val="65000"/>
                      </a:schemeClr>
                    </a:gs>
                    <a:gs pos="100000">
                      <a:schemeClr val="bg1"/>
                    </a:gs>
                  </a:gsLst>
                  <a:lin ang="8100000" scaled="0"/>
                  <a:tileRect/>
                </a:gradFill>
                <a:round/>
              </a:ln>
              <a:effectLst>
                <a:innerShdw blurRad="101600" dist="50800" dir="189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61"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文本框 182"/>
            <p:cNvSpPr txBox="1"/>
            <p:nvPr/>
          </p:nvSpPr>
          <p:spPr>
            <a:xfrm>
              <a:off x="7360090" y="2139967"/>
              <a:ext cx="1328580" cy="400202"/>
            </a:xfrm>
            <a:prstGeom prst="rect">
              <a:avLst/>
            </a:prstGeom>
            <a:noFill/>
          </p:spPr>
          <p:txBody>
            <a:bodyPr wrap="square" rtlCol="0">
              <a:spAutoFit/>
            </a:bodyPr>
            <a:lstStyle/>
            <a:p>
              <a:pPr algn="ctr"/>
              <a:r>
                <a:rPr lang="zh-CN" altLang="en-US" dirty="0" smtClean="0">
                  <a:solidFill>
                    <a:prstClr val="white"/>
                  </a:solidFill>
                  <a:latin typeface="微软雅黑" panose="020B0503020204020204" pitchFamily="34" charset="-122"/>
                  <a:ea typeface="微软雅黑" panose="020B0503020204020204" pitchFamily="34" charset="-122"/>
                </a:rPr>
                <a:t>添加</a:t>
              </a:r>
              <a:r>
                <a:rPr lang="zh-CN" altLang="en-US" dirty="0">
                  <a:solidFill>
                    <a:prstClr val="white"/>
                  </a:solidFill>
                  <a:latin typeface="微软雅黑" panose="020B0503020204020204" pitchFamily="34" charset="-122"/>
                  <a:ea typeface="微软雅黑" panose="020B0503020204020204" pitchFamily="34" charset="-122"/>
                </a:rPr>
                <a:t>标题</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11" name="组合 85"/>
          <p:cNvGrpSpPr/>
          <p:nvPr/>
        </p:nvGrpSpPr>
        <p:grpSpPr>
          <a:xfrm>
            <a:off x="2945796" y="3238060"/>
            <a:ext cx="1259652" cy="1257563"/>
            <a:chOff x="3393886" y="4318414"/>
            <a:chExt cx="1679317" cy="1677138"/>
          </a:xfrm>
        </p:grpSpPr>
        <p:grpSp>
          <p:nvGrpSpPr>
            <p:cNvPr id="12" name="组合 49"/>
            <p:cNvGrpSpPr/>
            <p:nvPr/>
          </p:nvGrpSpPr>
          <p:grpSpPr>
            <a:xfrm>
              <a:off x="3393886" y="4318414"/>
              <a:ext cx="1679317" cy="1677138"/>
              <a:chOff x="2097688" y="3956967"/>
              <a:chExt cx="2446337" cy="2443163"/>
            </a:xfrm>
          </p:grpSpPr>
          <p:sp>
            <p:nvSpPr>
              <p:cNvPr id="5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52" name="Oval 62"/>
              <p:cNvSpPr>
                <a:spLocks noChangeArrowheads="1"/>
              </p:cNvSpPr>
              <p:nvPr/>
            </p:nvSpPr>
            <p:spPr bwMode="auto">
              <a:xfrm>
                <a:off x="2184213" y="4033557"/>
                <a:ext cx="2284413" cy="2284413"/>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62"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文本框 183"/>
            <p:cNvSpPr txBox="1"/>
            <p:nvPr/>
          </p:nvSpPr>
          <p:spPr>
            <a:xfrm>
              <a:off x="3567850" y="5061131"/>
              <a:ext cx="1328580" cy="400202"/>
            </a:xfrm>
            <a:prstGeom prst="rect">
              <a:avLst/>
            </a:prstGeom>
            <a:noFill/>
          </p:spPr>
          <p:txBody>
            <a:bodyPr wrap="square" rtlCol="0">
              <a:spAutoFit/>
            </a:bodyPr>
            <a:lstStyle/>
            <a:p>
              <a:pPr algn="ctr"/>
              <a:r>
                <a:rPr lang="zh-CN" altLang="en-US" dirty="0" smtClean="0">
                  <a:solidFill>
                    <a:prstClr val="white"/>
                  </a:solidFill>
                  <a:latin typeface="微软雅黑" panose="020B0503020204020204" pitchFamily="34" charset="-122"/>
                  <a:ea typeface="微软雅黑" panose="020B0503020204020204" pitchFamily="34" charset="-122"/>
                </a:rPr>
                <a:t>添加</a:t>
              </a:r>
              <a:r>
                <a:rPr lang="zh-CN" altLang="en-US" dirty="0">
                  <a:solidFill>
                    <a:prstClr val="white"/>
                  </a:solidFill>
                  <a:latin typeface="微软雅黑" panose="020B0503020204020204" pitchFamily="34" charset="-122"/>
                  <a:ea typeface="微软雅黑" panose="020B0503020204020204" pitchFamily="34" charset="-122"/>
                </a:rPr>
                <a:t>标题</a:t>
              </a:r>
              <a:endParaRPr lang="zh-CN" altLang="en-US" dirty="0">
                <a:solidFill>
                  <a:prstClr val="white"/>
                </a:solidFill>
                <a:latin typeface="微软雅黑" panose="020B0503020204020204" pitchFamily="34" charset="-122"/>
                <a:ea typeface="微软雅黑" panose="020B0503020204020204" pitchFamily="34" charset="-122"/>
              </a:endParaRPr>
            </a:p>
          </p:txBody>
        </p:sp>
      </p:grpSp>
      <p:grpSp>
        <p:nvGrpSpPr>
          <p:cNvPr id="13" name="组合 86"/>
          <p:cNvGrpSpPr/>
          <p:nvPr/>
        </p:nvGrpSpPr>
        <p:grpSpPr>
          <a:xfrm>
            <a:off x="5042972" y="3238060"/>
            <a:ext cx="1259652" cy="1257563"/>
            <a:chOff x="7123085" y="4318414"/>
            <a:chExt cx="1679317" cy="1677138"/>
          </a:xfrm>
        </p:grpSpPr>
        <p:grpSp>
          <p:nvGrpSpPr>
            <p:cNvPr id="14" name="组合 52"/>
            <p:cNvGrpSpPr/>
            <p:nvPr/>
          </p:nvGrpSpPr>
          <p:grpSpPr>
            <a:xfrm>
              <a:off x="7123085" y="4318414"/>
              <a:ext cx="1679317" cy="1677138"/>
              <a:chOff x="2097688" y="3956967"/>
              <a:chExt cx="2446337" cy="2443163"/>
            </a:xfrm>
          </p:grpSpPr>
          <p:sp>
            <p:nvSpPr>
              <p:cNvPr id="5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55" name="Oval 62"/>
              <p:cNvSpPr>
                <a:spLocks noChangeArrowheads="1"/>
              </p:cNvSpPr>
              <p:nvPr/>
            </p:nvSpPr>
            <p:spPr bwMode="auto">
              <a:xfrm>
                <a:off x="2184213" y="4033557"/>
                <a:ext cx="2284413" cy="2284413"/>
              </a:xfrm>
              <a:prstGeom prst="ellipse">
                <a:avLst/>
              </a:prstGeom>
              <a:gradFill>
                <a:gsLst>
                  <a:gs pos="0">
                    <a:srgbClr val="0070C0"/>
                  </a:gs>
                  <a:gs pos="100000">
                    <a:srgbClr val="00B0F0"/>
                  </a:gs>
                </a:gsLst>
                <a:lin ang="2700000" scaled="1"/>
              </a:gra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63"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文本框 184"/>
            <p:cNvSpPr txBox="1"/>
            <p:nvPr/>
          </p:nvSpPr>
          <p:spPr>
            <a:xfrm>
              <a:off x="7360090" y="5061131"/>
              <a:ext cx="1328580" cy="400202"/>
            </a:xfrm>
            <a:prstGeom prst="rect">
              <a:avLst/>
            </a:prstGeom>
            <a:noFill/>
          </p:spPr>
          <p:txBody>
            <a:bodyPr wrap="square" rtlCol="0">
              <a:spAutoFit/>
            </a:bodyPr>
            <a:lstStyle/>
            <a:p>
              <a:pPr algn="ctr"/>
              <a:r>
                <a:rPr lang="zh-CN" altLang="en-US" dirty="0" smtClean="0">
                  <a:solidFill>
                    <a:prstClr val="white"/>
                  </a:solidFill>
                  <a:latin typeface="微软雅黑" panose="020B0503020204020204" pitchFamily="34" charset="-122"/>
                  <a:ea typeface="微软雅黑" panose="020B0503020204020204" pitchFamily="34" charset="-122"/>
                </a:rPr>
                <a:t>添加</a:t>
              </a:r>
              <a:r>
                <a:rPr lang="zh-CN" altLang="en-US" dirty="0">
                  <a:solidFill>
                    <a:prstClr val="white"/>
                  </a:solidFill>
                  <a:latin typeface="微软雅黑" panose="020B0503020204020204" pitchFamily="34" charset="-122"/>
                  <a:ea typeface="微软雅黑" panose="020B0503020204020204" pitchFamily="34" charset="-122"/>
                </a:rPr>
                <a:t>标题</a:t>
              </a:r>
              <a:endParaRPr lang="zh-CN" altLang="en-US" dirty="0">
                <a:solidFill>
                  <a:prstClr val="white"/>
                </a:solidFill>
                <a:latin typeface="微软雅黑" panose="020B0503020204020204" pitchFamily="34" charset="-122"/>
                <a:ea typeface="微软雅黑" panose="020B0503020204020204" pitchFamily="34" charset="-122"/>
              </a:endParaRPr>
            </a:p>
          </p:txBody>
        </p:sp>
      </p:grpSp>
      <p:sp>
        <p:nvSpPr>
          <p:cNvPr id="82" name="文本框 113"/>
          <p:cNvSpPr txBox="1"/>
          <p:nvPr/>
        </p:nvSpPr>
        <p:spPr>
          <a:xfrm>
            <a:off x="1049393" y="1477197"/>
            <a:ext cx="1685936" cy="807913"/>
          </a:xfrm>
          <a:prstGeom prst="rect">
            <a:avLst/>
          </a:prstGeom>
          <a:noFill/>
        </p:spPr>
        <p:txBody>
          <a:bodyPr wrap="square" lIns="68580" tIns="34290" rIns="68580" bIns="34290" rtlCol="0">
            <a:spAutoFit/>
          </a:bodyPr>
          <a:lstStyle/>
          <a:p>
            <a:pPr algn="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文本框 113"/>
          <p:cNvSpPr txBox="1"/>
          <p:nvPr/>
        </p:nvSpPr>
        <p:spPr>
          <a:xfrm>
            <a:off x="1030546" y="3537971"/>
            <a:ext cx="1685936" cy="807913"/>
          </a:xfrm>
          <a:prstGeom prst="rect">
            <a:avLst/>
          </a:prstGeom>
          <a:noFill/>
        </p:spPr>
        <p:txBody>
          <a:bodyPr wrap="square" lIns="68580" tIns="34290" rIns="68580" bIns="34290" rtlCol="0">
            <a:spAutoFit/>
          </a:bodyPr>
          <a:lstStyle/>
          <a:p>
            <a:pPr algn="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文本框 113"/>
          <p:cNvSpPr txBox="1"/>
          <p:nvPr/>
        </p:nvSpPr>
        <p:spPr>
          <a:xfrm>
            <a:off x="6397140" y="3537971"/>
            <a:ext cx="1685936" cy="807913"/>
          </a:xfrm>
          <a:prstGeom prst="rect">
            <a:avLst/>
          </a:prstGeom>
          <a:noFill/>
        </p:spPr>
        <p:txBody>
          <a:bodyPr wrap="square" lIns="68580" tIns="34290" rIns="68580" bIns="34290" rtlCol="0">
            <a:spAutoFit/>
          </a:bodyPr>
          <a:lstStyle/>
          <a:p>
            <a:pP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文本框 113"/>
          <p:cNvSpPr txBox="1"/>
          <p:nvPr/>
        </p:nvSpPr>
        <p:spPr>
          <a:xfrm>
            <a:off x="6397140" y="1477196"/>
            <a:ext cx="1685936" cy="807913"/>
          </a:xfrm>
          <a:prstGeom prst="rect">
            <a:avLst/>
          </a:prstGeom>
          <a:noFill/>
        </p:spPr>
        <p:txBody>
          <a:bodyPr wrap="square" lIns="68580" tIns="34290" rIns="68580" bIns="34290" rtlCol="0">
            <a:spAutoFit/>
          </a:bodyPr>
          <a:lstStyle/>
          <a:p>
            <a:pPr>
              <a:lnSpc>
                <a:spcPct val="150000"/>
              </a:lnSpc>
            </a:pPr>
            <a:r>
              <a:rPr lang="zh-CN" altLang="en-US" sz="800" dirty="0" smtClean="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十字形 7"/>
          <p:cNvSpPr/>
          <p:nvPr/>
        </p:nvSpPr>
        <p:spPr>
          <a:xfrm>
            <a:off x="3698029" y="2082813"/>
            <a:ext cx="1759529" cy="1759529"/>
          </a:xfrm>
          <a:prstGeom prst="plus">
            <a:avLst>
              <a:gd name="adj" fmla="val 35334"/>
            </a:avLst>
          </a:prstGeom>
          <a:solidFill>
            <a:schemeClr val="bg1">
              <a:lumMod val="95000"/>
            </a:schemeClr>
          </a:solidFill>
          <a:ln>
            <a:noFill/>
          </a:ln>
          <a:effectLst>
            <a:innerShdw blurRad="190500">
              <a:prstClr val="black">
                <a:alpha val="83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right)">
                                      <p:cBhvr>
                                        <p:cTn id="27" dur="500"/>
                                        <p:tgtEl>
                                          <p:spTgt spid="8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wipe(left)">
                                      <p:cBhvr>
                                        <p:cTn id="30" dur="500"/>
                                        <p:tgtEl>
                                          <p:spTgt spid="8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wipe(right)">
                                      <p:cBhvr>
                                        <p:cTn id="33" dur="500"/>
                                        <p:tgtEl>
                                          <p:spTgt spid="8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wipe(left)">
                                      <p:cBhvr>
                                        <p:cTn id="3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7161548" y="1388814"/>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0" name="圆角矩形 69"/>
          <p:cNvSpPr/>
          <p:nvPr/>
        </p:nvSpPr>
        <p:spPr>
          <a:xfrm>
            <a:off x="7318652" y="1543083"/>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1" name="文本框 32"/>
          <p:cNvSpPr txBox="1"/>
          <p:nvPr/>
        </p:nvSpPr>
        <p:spPr>
          <a:xfrm>
            <a:off x="7272006" y="1655297"/>
            <a:ext cx="895841" cy="392415"/>
          </a:xfrm>
          <a:prstGeom prst="rect">
            <a:avLst/>
          </a:prstGeom>
          <a:noFill/>
        </p:spPr>
        <p:txBody>
          <a:bodyPr wrap="square" lIns="68580" tIns="34290" rIns="68580" bIns="34290" rtlCol="0">
            <a:spAutoFit/>
          </a:bodyPr>
          <a:lstStyle/>
          <a:p>
            <a:pPr algn="ctr"/>
            <a:r>
              <a:rPr lang="en-US" altLang="zh-CN" sz="2100" dirty="0" smtClean="0">
                <a:solidFill>
                  <a:schemeClr val="accent6"/>
                </a:solidFill>
                <a:latin typeface="Impact" panose="020B0806030902050204" pitchFamily="34" charset="0"/>
              </a:rPr>
              <a:t>90</a:t>
            </a:r>
            <a:r>
              <a:rPr lang="zh-CN" altLang="en-US" dirty="0" smtClean="0">
                <a:solidFill>
                  <a:schemeClr val="accent6"/>
                </a:solidFill>
                <a:latin typeface="微软雅黑" panose="020B0503020204020204" pitchFamily="34" charset="-122"/>
                <a:ea typeface="微软雅黑" panose="020B0503020204020204" pitchFamily="34" charset="-122"/>
              </a:rPr>
              <a:t>万</a:t>
            </a:r>
            <a:endParaRPr lang="zh-CN" altLang="en-US" dirty="0">
              <a:solidFill>
                <a:schemeClr val="accent6"/>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5561831" y="1864477"/>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3" name="圆角矩形 72"/>
          <p:cNvSpPr/>
          <p:nvPr/>
        </p:nvSpPr>
        <p:spPr>
          <a:xfrm>
            <a:off x="5718935" y="2021604"/>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4" name="文本框 40"/>
          <p:cNvSpPr txBox="1"/>
          <p:nvPr/>
        </p:nvSpPr>
        <p:spPr>
          <a:xfrm>
            <a:off x="5672289" y="2112392"/>
            <a:ext cx="895841" cy="392415"/>
          </a:xfrm>
          <a:prstGeom prst="rect">
            <a:avLst/>
          </a:prstGeom>
          <a:noFill/>
        </p:spPr>
        <p:txBody>
          <a:bodyPr wrap="square" lIns="68580" tIns="34290" rIns="68580" bIns="34290" rtlCol="0">
            <a:spAutoFit/>
          </a:bodyPr>
          <a:lstStyle/>
          <a:p>
            <a:pPr algn="ctr"/>
            <a:r>
              <a:rPr lang="en-US" altLang="zh-CN" sz="2100" dirty="0" smtClean="0">
                <a:solidFill>
                  <a:schemeClr val="accent4"/>
                </a:solidFill>
                <a:latin typeface="Impact" panose="020B0806030902050204" pitchFamily="34" charset="0"/>
              </a:rPr>
              <a:t>70</a:t>
            </a:r>
            <a:r>
              <a:rPr lang="zh-CN" altLang="en-US" dirty="0" smtClean="0">
                <a:solidFill>
                  <a:schemeClr val="accent4"/>
                </a:solidFill>
                <a:latin typeface="微软雅黑" panose="020B0503020204020204" pitchFamily="34" charset="-122"/>
                <a:ea typeface="微软雅黑" panose="020B0503020204020204" pitchFamily="34" charset="-122"/>
              </a:rPr>
              <a:t>万</a:t>
            </a:r>
            <a:endParaRPr lang="zh-CN" altLang="en-US" dirty="0">
              <a:solidFill>
                <a:schemeClr val="accent4"/>
              </a:solidFill>
              <a:latin typeface="微软雅黑" panose="020B0503020204020204" pitchFamily="34" charset="-122"/>
              <a:ea typeface="微软雅黑" panose="020B0503020204020204" pitchFamily="34" charset="-122"/>
            </a:endParaRPr>
          </a:p>
        </p:txBody>
      </p:sp>
      <p:sp>
        <p:nvSpPr>
          <p:cNvPr id="75" name="圆角矩形 74"/>
          <p:cNvSpPr/>
          <p:nvPr/>
        </p:nvSpPr>
        <p:spPr>
          <a:xfrm>
            <a:off x="3962116" y="1050278"/>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6" name="圆角矩形 75"/>
          <p:cNvSpPr/>
          <p:nvPr/>
        </p:nvSpPr>
        <p:spPr>
          <a:xfrm>
            <a:off x="4119220" y="1175608"/>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7" name="文本框 47"/>
          <p:cNvSpPr txBox="1"/>
          <p:nvPr/>
        </p:nvSpPr>
        <p:spPr>
          <a:xfrm>
            <a:off x="4072574" y="1276766"/>
            <a:ext cx="895841" cy="392415"/>
          </a:xfrm>
          <a:prstGeom prst="rect">
            <a:avLst/>
          </a:prstGeom>
          <a:noFill/>
        </p:spPr>
        <p:txBody>
          <a:bodyPr wrap="square" lIns="68580" tIns="34290" rIns="68580" bIns="34290" rtlCol="0">
            <a:spAutoFit/>
          </a:bodyPr>
          <a:lstStyle/>
          <a:p>
            <a:pPr algn="ctr"/>
            <a:r>
              <a:rPr lang="en-US" altLang="zh-CN" sz="2100" dirty="0" smtClean="0">
                <a:solidFill>
                  <a:schemeClr val="accent3"/>
                </a:solidFill>
                <a:latin typeface="Impact" panose="020B0806030902050204" pitchFamily="34" charset="0"/>
              </a:rPr>
              <a:t>100</a:t>
            </a:r>
            <a:r>
              <a:rPr lang="zh-CN" altLang="en-US" dirty="0" smtClean="0">
                <a:solidFill>
                  <a:schemeClr val="accent3"/>
                </a:solidFill>
                <a:latin typeface="微软雅黑" panose="020B0503020204020204" pitchFamily="34" charset="-122"/>
                <a:ea typeface="微软雅黑" panose="020B0503020204020204" pitchFamily="34" charset="-122"/>
              </a:rPr>
              <a:t>万</a:t>
            </a:r>
            <a:endParaRPr lang="zh-CN" altLang="en-US" dirty="0">
              <a:solidFill>
                <a:schemeClr val="accent3"/>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2362399" y="1671640"/>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9" name="圆角矩形 78"/>
          <p:cNvSpPr/>
          <p:nvPr/>
        </p:nvSpPr>
        <p:spPr>
          <a:xfrm>
            <a:off x="2519503" y="1835908"/>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80" name="文本框 54"/>
          <p:cNvSpPr txBox="1"/>
          <p:nvPr/>
        </p:nvSpPr>
        <p:spPr>
          <a:xfrm>
            <a:off x="2472857" y="1890986"/>
            <a:ext cx="895841" cy="392415"/>
          </a:xfrm>
          <a:prstGeom prst="rect">
            <a:avLst/>
          </a:prstGeom>
          <a:noFill/>
        </p:spPr>
        <p:txBody>
          <a:bodyPr wrap="square" lIns="68580" tIns="34290" rIns="68580" bIns="34290" rtlCol="0">
            <a:spAutoFit/>
          </a:bodyPr>
          <a:lstStyle/>
          <a:p>
            <a:pPr algn="ctr"/>
            <a:r>
              <a:rPr lang="en-US" altLang="zh-CN" sz="2100" dirty="0" smtClean="0">
                <a:solidFill>
                  <a:schemeClr val="accent2"/>
                </a:solidFill>
                <a:latin typeface="Impact" panose="020B0806030902050204" pitchFamily="34" charset="0"/>
              </a:rPr>
              <a:t>80</a:t>
            </a:r>
            <a:r>
              <a:rPr lang="zh-CN" altLang="en-US" dirty="0" smtClean="0">
                <a:solidFill>
                  <a:schemeClr val="accent2"/>
                </a:solidFill>
                <a:latin typeface="微软雅黑" panose="020B0503020204020204" pitchFamily="34" charset="-122"/>
                <a:ea typeface="微软雅黑" panose="020B0503020204020204" pitchFamily="34" charset="-122"/>
              </a:rPr>
              <a:t>万</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81" name="圆角矩形 80"/>
          <p:cNvSpPr/>
          <p:nvPr/>
        </p:nvSpPr>
        <p:spPr>
          <a:xfrm>
            <a:off x="762684" y="1388814"/>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82" name="圆角矩形 81"/>
          <p:cNvSpPr/>
          <p:nvPr/>
        </p:nvSpPr>
        <p:spPr>
          <a:xfrm>
            <a:off x="919788" y="1543083"/>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83" name="文本框 61"/>
          <p:cNvSpPr txBox="1"/>
          <p:nvPr/>
        </p:nvSpPr>
        <p:spPr>
          <a:xfrm>
            <a:off x="873142" y="1641013"/>
            <a:ext cx="895841" cy="392415"/>
          </a:xfrm>
          <a:prstGeom prst="rect">
            <a:avLst/>
          </a:prstGeom>
          <a:noFill/>
        </p:spPr>
        <p:txBody>
          <a:bodyPr wrap="square" lIns="68580" tIns="34290" rIns="68580" bIns="34290" rtlCol="0">
            <a:spAutoFit/>
          </a:bodyPr>
          <a:lstStyle/>
          <a:p>
            <a:pPr algn="ctr"/>
            <a:r>
              <a:rPr lang="en-US" altLang="zh-CN" sz="2100" dirty="0" smtClean="0">
                <a:solidFill>
                  <a:schemeClr val="accent1"/>
                </a:solidFill>
                <a:latin typeface="Impact" panose="020B0806030902050204" pitchFamily="34" charset="0"/>
              </a:rPr>
              <a:t>90</a:t>
            </a:r>
            <a:r>
              <a:rPr lang="zh-CN" altLang="en-US" dirty="0" smtClean="0">
                <a:solidFill>
                  <a:schemeClr val="accent1"/>
                </a:solidFill>
                <a:latin typeface="微软雅黑" panose="020B0503020204020204" pitchFamily="34" charset="-122"/>
                <a:ea typeface="微软雅黑" panose="020B0503020204020204" pitchFamily="34" charset="-122"/>
              </a:rPr>
              <a:t>万</a:t>
            </a:r>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2" name="组合 83"/>
          <p:cNvGrpSpPr/>
          <p:nvPr/>
        </p:nvGrpSpPr>
        <p:grpSpPr>
          <a:xfrm>
            <a:off x="983140" y="3095142"/>
            <a:ext cx="690162" cy="680242"/>
            <a:chOff x="1310682" y="3861049"/>
            <a:chExt cx="920096" cy="907199"/>
          </a:xfrm>
        </p:grpSpPr>
        <p:sp>
          <p:nvSpPr>
            <p:cNvPr id="85" name="椭圆 84"/>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 name="组合 85"/>
            <p:cNvGrpSpPr/>
            <p:nvPr/>
          </p:nvGrpSpPr>
          <p:grpSpPr>
            <a:xfrm>
              <a:off x="1344549" y="3894442"/>
              <a:ext cx="852360" cy="840412"/>
              <a:chOff x="1344549" y="3893401"/>
              <a:chExt cx="852360" cy="814203"/>
            </a:xfrm>
          </p:grpSpPr>
          <p:sp>
            <p:nvSpPr>
              <p:cNvPr id="87" name="椭圆 86"/>
              <p:cNvSpPr/>
              <p:nvPr/>
            </p:nvSpPr>
            <p:spPr>
              <a:xfrm>
                <a:off x="1344549" y="3893401"/>
                <a:ext cx="852360" cy="8142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Group 8"/>
              <p:cNvGrpSpPr>
                <a:grpSpLocks noChangeAspect="1"/>
              </p:cNvGrpSpPr>
              <p:nvPr/>
            </p:nvGrpSpPr>
            <p:grpSpPr bwMode="auto">
              <a:xfrm>
                <a:off x="1557997" y="4064238"/>
                <a:ext cx="421027" cy="454651"/>
                <a:chOff x="3437" y="2282"/>
                <a:chExt cx="679" cy="744"/>
              </a:xfrm>
              <a:solidFill>
                <a:schemeClr val="bg1"/>
              </a:solidFill>
            </p:grpSpPr>
            <p:sp>
              <p:nvSpPr>
                <p:cNvPr id="89"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5" name="组合 90"/>
          <p:cNvGrpSpPr/>
          <p:nvPr/>
        </p:nvGrpSpPr>
        <p:grpSpPr>
          <a:xfrm>
            <a:off x="2582855" y="3095142"/>
            <a:ext cx="690162" cy="680242"/>
            <a:chOff x="3443358" y="3861049"/>
            <a:chExt cx="920096" cy="907199"/>
          </a:xfrm>
        </p:grpSpPr>
        <p:sp>
          <p:nvSpPr>
            <p:cNvPr id="92" name="椭圆 91"/>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a:off x="3477225" y="3894442"/>
              <a:ext cx="852360" cy="8404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Group 13"/>
            <p:cNvGrpSpPr>
              <a:grpSpLocks noChangeAspect="1"/>
            </p:cNvGrpSpPr>
            <p:nvPr/>
          </p:nvGrpSpPr>
          <p:grpSpPr bwMode="auto">
            <a:xfrm>
              <a:off x="3675268" y="4080591"/>
              <a:ext cx="461686" cy="475193"/>
              <a:chOff x="2426" y="2781"/>
              <a:chExt cx="593" cy="600"/>
            </a:xfrm>
            <a:solidFill>
              <a:schemeClr val="bg1"/>
            </a:solidFill>
          </p:grpSpPr>
          <p:sp>
            <p:nvSpPr>
              <p:cNvPr id="9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7" name="组合 96"/>
          <p:cNvGrpSpPr/>
          <p:nvPr/>
        </p:nvGrpSpPr>
        <p:grpSpPr>
          <a:xfrm>
            <a:off x="4182572" y="3095142"/>
            <a:ext cx="690162" cy="680242"/>
            <a:chOff x="5576036" y="3861049"/>
            <a:chExt cx="920096" cy="907199"/>
          </a:xfrm>
        </p:grpSpPr>
        <p:sp>
          <p:nvSpPr>
            <p:cNvPr id="98" name="椭圆 97"/>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椭圆 98"/>
            <p:cNvSpPr/>
            <p:nvPr/>
          </p:nvSpPr>
          <p:spPr>
            <a:xfrm>
              <a:off x="5609903" y="3894442"/>
              <a:ext cx="852360" cy="8404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 name="Group 18"/>
            <p:cNvGrpSpPr>
              <a:grpSpLocks noChangeAspect="1"/>
            </p:cNvGrpSpPr>
            <p:nvPr/>
          </p:nvGrpSpPr>
          <p:grpSpPr bwMode="auto">
            <a:xfrm>
              <a:off x="5793235" y="4088980"/>
              <a:ext cx="479594" cy="454601"/>
              <a:chOff x="3802" y="2858"/>
              <a:chExt cx="616" cy="574"/>
            </a:xfrm>
            <a:solidFill>
              <a:schemeClr val="bg1"/>
            </a:solidFill>
          </p:grpSpPr>
          <p:sp>
            <p:nvSpPr>
              <p:cNvPr id="10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9" name="组合 105"/>
          <p:cNvGrpSpPr/>
          <p:nvPr/>
        </p:nvGrpSpPr>
        <p:grpSpPr>
          <a:xfrm>
            <a:off x="5782286" y="3095142"/>
            <a:ext cx="690162" cy="680240"/>
            <a:chOff x="7708712" y="3861048"/>
            <a:chExt cx="920096" cy="907197"/>
          </a:xfrm>
        </p:grpSpPr>
        <p:sp>
          <p:nvSpPr>
            <p:cNvPr id="107" name="椭圆 106"/>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椭圆 107"/>
            <p:cNvSpPr/>
            <p:nvPr/>
          </p:nvSpPr>
          <p:spPr>
            <a:xfrm>
              <a:off x="7742578" y="3894440"/>
              <a:ext cx="852360" cy="8404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 name="Group 26"/>
            <p:cNvGrpSpPr>
              <a:grpSpLocks noChangeAspect="1"/>
            </p:cNvGrpSpPr>
            <p:nvPr/>
          </p:nvGrpSpPr>
          <p:grpSpPr bwMode="auto">
            <a:xfrm>
              <a:off x="7879441" y="4152182"/>
              <a:ext cx="620626" cy="312988"/>
              <a:chOff x="5676" y="2597"/>
              <a:chExt cx="1061" cy="526"/>
            </a:xfrm>
            <a:solidFill>
              <a:schemeClr val="bg1"/>
            </a:solidFill>
          </p:grpSpPr>
          <p:sp>
            <p:nvSpPr>
              <p:cNvPr id="110"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1" name="组合 124"/>
          <p:cNvGrpSpPr/>
          <p:nvPr/>
        </p:nvGrpSpPr>
        <p:grpSpPr>
          <a:xfrm>
            <a:off x="7382003" y="3095142"/>
            <a:ext cx="690162" cy="680242"/>
            <a:chOff x="9841390" y="3861049"/>
            <a:chExt cx="920096" cy="907199"/>
          </a:xfrm>
        </p:grpSpPr>
        <p:sp>
          <p:nvSpPr>
            <p:cNvPr id="126" name="椭圆 125"/>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椭圆 126"/>
            <p:cNvSpPr/>
            <p:nvPr/>
          </p:nvSpPr>
          <p:spPr>
            <a:xfrm>
              <a:off x="9875257" y="3894442"/>
              <a:ext cx="852360" cy="8404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cxnSp>
        <p:nvCxnSpPr>
          <p:cNvPr id="129" name="直接连接符 128"/>
          <p:cNvCxnSpPr/>
          <p:nvPr/>
        </p:nvCxnSpPr>
        <p:spPr>
          <a:xfrm>
            <a:off x="711235" y="418088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文本框 128"/>
          <p:cNvSpPr txBox="1"/>
          <p:nvPr/>
        </p:nvSpPr>
        <p:spPr>
          <a:xfrm>
            <a:off x="974378" y="2596414"/>
            <a:ext cx="693368" cy="253916"/>
          </a:xfrm>
          <a:prstGeom prst="rect">
            <a:avLst/>
          </a:prstGeom>
          <a:noFill/>
        </p:spPr>
        <p:txBody>
          <a:bodyPr wrap="square" lIns="68580" tIns="34290" rIns="68580" bIns="34290" rtlCol="0">
            <a:spAutoFit/>
          </a:bodyPr>
          <a:lstStyle/>
          <a:p>
            <a:pPr algn="ctr"/>
            <a:r>
              <a:rPr lang="zh-CN" altLang="en-US" sz="1200" dirty="0" smtClean="0">
                <a:latin typeface="微软雅黑" panose="020B0503020204020204" pitchFamily="34" charset="-122"/>
                <a:ea typeface="微软雅黑" panose="020B0503020204020204" pitchFamily="34" charset="-122"/>
              </a:rPr>
              <a:t>文 本</a:t>
            </a:r>
            <a:endParaRPr lang="zh-CN" altLang="en-US" sz="1200" dirty="0">
              <a:latin typeface="微软雅黑" panose="020B0503020204020204" pitchFamily="34" charset="-122"/>
              <a:ea typeface="微软雅黑" panose="020B0503020204020204" pitchFamily="34" charset="-122"/>
            </a:endParaRPr>
          </a:p>
        </p:txBody>
      </p:sp>
      <p:sp>
        <p:nvSpPr>
          <p:cNvPr id="131" name="文本框 128"/>
          <p:cNvSpPr txBox="1"/>
          <p:nvPr/>
        </p:nvSpPr>
        <p:spPr>
          <a:xfrm>
            <a:off x="2574094" y="2596414"/>
            <a:ext cx="693368" cy="253916"/>
          </a:xfrm>
          <a:prstGeom prst="rect">
            <a:avLst/>
          </a:prstGeom>
          <a:noFill/>
        </p:spPr>
        <p:txBody>
          <a:bodyPr wrap="square" lIns="68580" tIns="34290" rIns="68580" bIns="34290" rtlCol="0">
            <a:spAutoFit/>
          </a:bodyPr>
          <a:lstStyle/>
          <a:p>
            <a:pPr algn="ctr"/>
            <a:r>
              <a:rPr lang="zh-CN" altLang="en-US" sz="1200" dirty="0" smtClean="0">
                <a:latin typeface="微软雅黑" panose="020B0503020204020204" pitchFamily="34" charset="-122"/>
                <a:ea typeface="微软雅黑" panose="020B0503020204020204" pitchFamily="34" charset="-122"/>
              </a:rPr>
              <a:t>文 本</a:t>
            </a:r>
            <a:endParaRPr lang="zh-CN" altLang="en-US" sz="1200" dirty="0">
              <a:latin typeface="微软雅黑" panose="020B0503020204020204" pitchFamily="34" charset="-122"/>
              <a:ea typeface="微软雅黑" panose="020B0503020204020204" pitchFamily="34" charset="-122"/>
            </a:endParaRPr>
          </a:p>
        </p:txBody>
      </p:sp>
      <p:sp>
        <p:nvSpPr>
          <p:cNvPr id="132" name="文本框 128"/>
          <p:cNvSpPr txBox="1"/>
          <p:nvPr/>
        </p:nvSpPr>
        <p:spPr>
          <a:xfrm>
            <a:off x="4173811" y="2596414"/>
            <a:ext cx="693368" cy="253916"/>
          </a:xfrm>
          <a:prstGeom prst="rect">
            <a:avLst/>
          </a:prstGeom>
          <a:noFill/>
        </p:spPr>
        <p:txBody>
          <a:bodyPr wrap="square" lIns="68580" tIns="34290" rIns="68580" bIns="34290" rtlCol="0">
            <a:spAutoFit/>
          </a:bodyPr>
          <a:lstStyle/>
          <a:p>
            <a:pPr algn="ctr"/>
            <a:r>
              <a:rPr lang="zh-CN" altLang="en-US" sz="1200" dirty="0" smtClean="0">
                <a:latin typeface="微软雅黑" panose="020B0503020204020204" pitchFamily="34" charset="-122"/>
                <a:ea typeface="微软雅黑" panose="020B0503020204020204" pitchFamily="34" charset="-122"/>
              </a:rPr>
              <a:t>文</a:t>
            </a:r>
            <a:r>
              <a:rPr lang="en-US" altLang="zh-CN" sz="1200" dirty="0">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本</a:t>
            </a:r>
            <a:endParaRPr lang="zh-CN" altLang="en-US" sz="1200" dirty="0">
              <a:latin typeface="微软雅黑" panose="020B0503020204020204" pitchFamily="34" charset="-122"/>
              <a:ea typeface="微软雅黑" panose="020B0503020204020204" pitchFamily="34" charset="-122"/>
            </a:endParaRPr>
          </a:p>
        </p:txBody>
      </p:sp>
      <p:sp>
        <p:nvSpPr>
          <p:cNvPr id="133" name="文本框 128"/>
          <p:cNvSpPr txBox="1"/>
          <p:nvPr/>
        </p:nvSpPr>
        <p:spPr>
          <a:xfrm>
            <a:off x="5773527" y="2596414"/>
            <a:ext cx="693368" cy="253916"/>
          </a:xfrm>
          <a:prstGeom prst="rect">
            <a:avLst/>
          </a:prstGeom>
          <a:noFill/>
        </p:spPr>
        <p:txBody>
          <a:bodyPr wrap="square" lIns="68580" tIns="34290" rIns="68580" bIns="34290" rtlCol="0">
            <a:spAutoFit/>
          </a:bodyPr>
          <a:lstStyle/>
          <a:p>
            <a:pPr algn="ctr"/>
            <a:r>
              <a:rPr lang="zh-CN" altLang="en-US" sz="1200" dirty="0" smtClean="0">
                <a:latin typeface="微软雅黑" panose="020B0503020204020204" pitchFamily="34" charset="-122"/>
                <a:ea typeface="微软雅黑" panose="020B0503020204020204" pitchFamily="34" charset="-122"/>
              </a:rPr>
              <a:t>文 本</a:t>
            </a:r>
            <a:endParaRPr lang="zh-CN" altLang="en-US" sz="1200" dirty="0">
              <a:latin typeface="微软雅黑" panose="020B0503020204020204" pitchFamily="34" charset="-122"/>
              <a:ea typeface="微软雅黑" panose="020B0503020204020204" pitchFamily="34" charset="-122"/>
            </a:endParaRPr>
          </a:p>
        </p:txBody>
      </p:sp>
      <p:sp>
        <p:nvSpPr>
          <p:cNvPr id="134" name="文本框 128"/>
          <p:cNvSpPr txBox="1"/>
          <p:nvPr/>
        </p:nvSpPr>
        <p:spPr>
          <a:xfrm>
            <a:off x="7373242" y="2596414"/>
            <a:ext cx="693368" cy="253916"/>
          </a:xfrm>
          <a:prstGeom prst="rect">
            <a:avLst/>
          </a:prstGeom>
          <a:noFill/>
        </p:spPr>
        <p:txBody>
          <a:bodyPr wrap="square" lIns="68580" tIns="34290" rIns="68580" bIns="34290" rtlCol="0">
            <a:spAutoFit/>
          </a:bodyPr>
          <a:lstStyle/>
          <a:p>
            <a:pPr algn="ctr"/>
            <a:r>
              <a:rPr lang="zh-CN" altLang="en-US" sz="1200" dirty="0" smtClean="0">
                <a:latin typeface="微软雅黑" panose="020B0503020204020204" pitchFamily="34" charset="-122"/>
                <a:ea typeface="微软雅黑" panose="020B0503020204020204" pitchFamily="34" charset="-122"/>
              </a:rPr>
              <a:t>文 本</a:t>
            </a:r>
            <a:endParaRPr lang="zh-CN" altLang="en-US" sz="1200" dirty="0">
              <a:latin typeface="微软雅黑" panose="020B0503020204020204" pitchFamily="34" charset="-122"/>
              <a:ea typeface="微软雅黑" panose="020B0503020204020204" pitchFamily="34" charset="-122"/>
            </a:endParaRPr>
          </a:p>
        </p:txBody>
      </p:sp>
      <p:sp>
        <p:nvSpPr>
          <p:cNvPr id="135" name="文本框 129"/>
          <p:cNvSpPr txBox="1"/>
          <p:nvPr/>
        </p:nvSpPr>
        <p:spPr>
          <a:xfrm>
            <a:off x="1587983" y="4273341"/>
            <a:ext cx="5950943" cy="484748"/>
          </a:xfrm>
          <a:prstGeom prst="rect">
            <a:avLst/>
          </a:prstGeom>
          <a:noFill/>
        </p:spPr>
        <p:txBody>
          <a:bodyPr wrap="square" lIns="68580" tIns="34290" rIns="68580" bIns="34290"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a:t>
            </a:r>
            <a:r>
              <a:rPr lang="zh-CN" altLang="en-US" sz="900" dirty="0" smtClean="0">
                <a:solidFill>
                  <a:prstClr val="black">
                    <a:lumMod val="50000"/>
                    <a:lumOff val="50000"/>
                  </a:prstClr>
                </a:solidFill>
                <a:latin typeface="微软雅黑" panose="020B0503020204020204" pitchFamily="34" charset="-122"/>
                <a:ea typeface="微软雅黑" panose="020B0503020204020204" pitchFamily="34" charset="-122"/>
              </a:rPr>
              <a:t>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2000"/>
                                        <p:tgtEl>
                                          <p:spTgt spid="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fade">
                                      <p:cBhvr>
                                        <p:cTn id="10" dur="2000"/>
                                        <p:tgtEl>
                                          <p:spTgt spid="7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2000"/>
                                        <p:tgtEl>
                                          <p:spTgt spid="7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fade">
                                      <p:cBhvr>
                                        <p:cTn id="16" dur="2000"/>
                                        <p:tgtEl>
                                          <p:spTgt spid="7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2000"/>
                                        <p:tgtEl>
                                          <p:spTgt spid="69"/>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heel(1)">
                                      <p:cBhvr>
                                        <p:cTn id="23" dur="1500"/>
                                        <p:tgtEl>
                                          <p:spTgt spid="2"/>
                                        </p:tgtEl>
                                      </p:cBhvr>
                                    </p:animEffect>
                                  </p:childTnLst>
                                </p:cTn>
                              </p:par>
                              <p:par>
                                <p:cTn id="24" presetID="21" presetClass="entr" presetSubtype="1" fill="hold"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1500"/>
                                        <p:tgtEl>
                                          <p:spTgt spid="5"/>
                                        </p:tgtEl>
                                      </p:cBhvr>
                                    </p:animEffect>
                                  </p:childTnLst>
                                </p:cTn>
                              </p:par>
                              <p:par>
                                <p:cTn id="27" presetID="21" presetClass="entr" presetSubtype="1" fill="hold" nodeType="withEffect">
                                  <p:stCondLst>
                                    <p:cond delay="100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1500"/>
                                        <p:tgtEl>
                                          <p:spTgt spid="7"/>
                                        </p:tgtEl>
                                      </p:cBhvr>
                                    </p:animEffect>
                                  </p:childTnLst>
                                </p:cTn>
                              </p:par>
                              <p:par>
                                <p:cTn id="30" presetID="21" presetClass="entr" presetSubtype="1" fill="hold" nodeType="withEffect">
                                  <p:stCondLst>
                                    <p:cond delay="150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1500"/>
                                        <p:tgtEl>
                                          <p:spTgt spid="9"/>
                                        </p:tgtEl>
                                      </p:cBhvr>
                                    </p:animEffect>
                                  </p:childTnLst>
                                </p:cTn>
                              </p:par>
                              <p:par>
                                <p:cTn id="33" presetID="21" presetClass="entr" presetSubtype="1" fill="hold" nodeType="withEffect">
                                  <p:stCondLst>
                                    <p:cond delay="2000"/>
                                  </p:stCondLst>
                                  <p:childTnLst>
                                    <p:set>
                                      <p:cBhvr>
                                        <p:cTn id="34" dur="1" fill="hold">
                                          <p:stCondLst>
                                            <p:cond delay="0"/>
                                          </p:stCondLst>
                                        </p:cTn>
                                        <p:tgtEl>
                                          <p:spTgt spid="11"/>
                                        </p:tgtEl>
                                        <p:attrNameLst>
                                          <p:attrName>style.visibility</p:attrName>
                                        </p:attrNameLst>
                                      </p:cBhvr>
                                      <p:to>
                                        <p:strVal val="visible"/>
                                      </p:to>
                                    </p:set>
                                    <p:animEffect transition="in" filter="wheel(1)">
                                      <p:cBhvr>
                                        <p:cTn id="35" dur="1500"/>
                                        <p:tgtEl>
                                          <p:spTgt spid="11"/>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randombar(horizontal)">
                                      <p:cBhvr>
                                        <p:cTn id="39" dur="250"/>
                                        <p:tgtEl>
                                          <p:spTgt spid="130"/>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randombar(horizontal)">
                                      <p:cBhvr>
                                        <p:cTn id="43" dur="250"/>
                                        <p:tgtEl>
                                          <p:spTgt spid="131"/>
                                        </p:tgtEl>
                                      </p:cBhvr>
                                    </p:animEffect>
                                  </p:childTnLst>
                                </p:cTn>
                              </p:par>
                            </p:childTnLst>
                          </p:cTn>
                        </p:par>
                        <p:par>
                          <p:cTn id="44" fill="hold">
                            <p:stCondLst>
                              <p:cond delay="4500"/>
                            </p:stCondLst>
                            <p:childTnLst>
                              <p:par>
                                <p:cTn id="45" presetID="14" presetClass="entr" presetSubtype="10" fill="hold" grpId="0" nodeType="afterEffect">
                                  <p:stCondLst>
                                    <p:cond delay="0"/>
                                  </p:stCondLst>
                                  <p:childTnLst>
                                    <p:set>
                                      <p:cBhvr>
                                        <p:cTn id="46" dur="1" fill="hold">
                                          <p:stCondLst>
                                            <p:cond delay="0"/>
                                          </p:stCondLst>
                                        </p:cTn>
                                        <p:tgtEl>
                                          <p:spTgt spid="132"/>
                                        </p:tgtEl>
                                        <p:attrNameLst>
                                          <p:attrName>style.visibility</p:attrName>
                                        </p:attrNameLst>
                                      </p:cBhvr>
                                      <p:to>
                                        <p:strVal val="visible"/>
                                      </p:to>
                                    </p:set>
                                    <p:animEffect transition="in" filter="randombar(horizontal)">
                                      <p:cBhvr>
                                        <p:cTn id="47" dur="250"/>
                                        <p:tgtEl>
                                          <p:spTgt spid="132"/>
                                        </p:tgtEl>
                                      </p:cBhvr>
                                    </p:animEffect>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133"/>
                                        </p:tgtEl>
                                        <p:attrNameLst>
                                          <p:attrName>style.visibility</p:attrName>
                                        </p:attrNameLst>
                                      </p:cBhvr>
                                      <p:to>
                                        <p:strVal val="visible"/>
                                      </p:to>
                                    </p:set>
                                    <p:animEffect transition="in" filter="randombar(horizontal)">
                                      <p:cBhvr>
                                        <p:cTn id="51" dur="250"/>
                                        <p:tgtEl>
                                          <p:spTgt spid="133"/>
                                        </p:tgtEl>
                                      </p:cBhvr>
                                    </p:animEffect>
                                  </p:childTnLst>
                                </p:cTn>
                              </p:par>
                            </p:childTnLst>
                          </p:cTn>
                        </p:par>
                        <p:par>
                          <p:cTn id="52" fill="hold">
                            <p:stCondLst>
                              <p:cond delay="5500"/>
                            </p:stCondLst>
                            <p:childTnLst>
                              <p:par>
                                <p:cTn id="53" presetID="14" presetClass="entr" presetSubtype="10" fill="hold" grpId="0" nodeType="after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randombar(horizontal)">
                                      <p:cBhvr>
                                        <p:cTn id="55" dur="250"/>
                                        <p:tgtEl>
                                          <p:spTgt spid="134"/>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down)">
                                      <p:cBhvr>
                                        <p:cTn id="59" dur="1000"/>
                                        <p:tgtEl>
                                          <p:spTgt spid="8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1000"/>
                                        <p:tgtEl>
                                          <p:spTgt spid="7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down)">
                                      <p:cBhvr>
                                        <p:cTn id="65" dur="1000"/>
                                        <p:tgtEl>
                                          <p:spTgt spid="7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1000"/>
                                        <p:tgtEl>
                                          <p:spTgt spid="73"/>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wipe(down)">
                                      <p:cBhvr>
                                        <p:cTn id="71" dur="1000"/>
                                        <p:tgtEl>
                                          <p:spTgt spid="70"/>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1000"/>
                                        <p:tgtEl>
                                          <p:spTgt spid="71"/>
                                        </p:tgtEl>
                                      </p:cBhvr>
                                    </p:animEffect>
                                    <p:anim calcmode="lin" valueType="num">
                                      <p:cBhvr>
                                        <p:cTn id="76" dur="1000" fill="hold"/>
                                        <p:tgtEl>
                                          <p:spTgt spid="71"/>
                                        </p:tgtEl>
                                        <p:attrNameLst>
                                          <p:attrName>ppt_x</p:attrName>
                                        </p:attrNameLst>
                                      </p:cBhvr>
                                      <p:tavLst>
                                        <p:tav tm="0">
                                          <p:val>
                                            <p:strVal val="#ppt_x"/>
                                          </p:val>
                                        </p:tav>
                                        <p:tav tm="100000">
                                          <p:val>
                                            <p:strVal val="#ppt_x"/>
                                          </p:val>
                                        </p:tav>
                                      </p:tavLst>
                                    </p:anim>
                                    <p:anim calcmode="lin" valueType="num">
                                      <p:cBhvr>
                                        <p:cTn id="77" dur="1000" fill="hold"/>
                                        <p:tgtEl>
                                          <p:spTgt spid="7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4"/>
                                        </p:tgtEl>
                                        <p:attrNameLst>
                                          <p:attrName>style.visibility</p:attrName>
                                        </p:attrNameLst>
                                      </p:cBhvr>
                                      <p:to>
                                        <p:strVal val="visible"/>
                                      </p:to>
                                    </p:set>
                                    <p:animEffect transition="in" filter="fade">
                                      <p:cBhvr>
                                        <p:cTn id="80" dur="1000"/>
                                        <p:tgtEl>
                                          <p:spTgt spid="74"/>
                                        </p:tgtEl>
                                      </p:cBhvr>
                                    </p:animEffect>
                                    <p:anim calcmode="lin" valueType="num">
                                      <p:cBhvr>
                                        <p:cTn id="81" dur="1000" fill="hold"/>
                                        <p:tgtEl>
                                          <p:spTgt spid="74"/>
                                        </p:tgtEl>
                                        <p:attrNameLst>
                                          <p:attrName>ppt_x</p:attrName>
                                        </p:attrNameLst>
                                      </p:cBhvr>
                                      <p:tavLst>
                                        <p:tav tm="0">
                                          <p:val>
                                            <p:strVal val="#ppt_x"/>
                                          </p:val>
                                        </p:tav>
                                        <p:tav tm="100000">
                                          <p:val>
                                            <p:strVal val="#ppt_x"/>
                                          </p:val>
                                        </p:tav>
                                      </p:tavLst>
                                    </p:anim>
                                    <p:anim calcmode="lin" valueType="num">
                                      <p:cBhvr>
                                        <p:cTn id="82" dur="1000" fill="hold"/>
                                        <p:tgtEl>
                                          <p:spTgt spid="7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1000"/>
                                        <p:tgtEl>
                                          <p:spTgt spid="77"/>
                                        </p:tgtEl>
                                      </p:cBhvr>
                                    </p:animEffect>
                                    <p:anim calcmode="lin" valueType="num">
                                      <p:cBhvr>
                                        <p:cTn id="86" dur="1000" fill="hold"/>
                                        <p:tgtEl>
                                          <p:spTgt spid="77"/>
                                        </p:tgtEl>
                                        <p:attrNameLst>
                                          <p:attrName>ppt_x</p:attrName>
                                        </p:attrNameLst>
                                      </p:cBhvr>
                                      <p:tavLst>
                                        <p:tav tm="0">
                                          <p:val>
                                            <p:strVal val="#ppt_x"/>
                                          </p:val>
                                        </p:tav>
                                        <p:tav tm="100000">
                                          <p:val>
                                            <p:strVal val="#ppt_x"/>
                                          </p:val>
                                        </p:tav>
                                      </p:tavLst>
                                    </p:anim>
                                    <p:anim calcmode="lin" valueType="num">
                                      <p:cBhvr>
                                        <p:cTn id="87" dur="1000" fill="hold"/>
                                        <p:tgtEl>
                                          <p:spTgt spid="77"/>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fade">
                                      <p:cBhvr>
                                        <p:cTn id="90" dur="1000"/>
                                        <p:tgtEl>
                                          <p:spTgt spid="80"/>
                                        </p:tgtEl>
                                      </p:cBhvr>
                                    </p:animEffect>
                                    <p:anim calcmode="lin" valueType="num">
                                      <p:cBhvr>
                                        <p:cTn id="91" dur="1000" fill="hold"/>
                                        <p:tgtEl>
                                          <p:spTgt spid="80"/>
                                        </p:tgtEl>
                                        <p:attrNameLst>
                                          <p:attrName>ppt_x</p:attrName>
                                        </p:attrNameLst>
                                      </p:cBhvr>
                                      <p:tavLst>
                                        <p:tav tm="0">
                                          <p:val>
                                            <p:strVal val="#ppt_x"/>
                                          </p:val>
                                        </p:tav>
                                        <p:tav tm="100000">
                                          <p:val>
                                            <p:strVal val="#ppt_x"/>
                                          </p:val>
                                        </p:tav>
                                      </p:tavLst>
                                    </p:anim>
                                    <p:anim calcmode="lin" valueType="num">
                                      <p:cBhvr>
                                        <p:cTn id="92" dur="1000" fill="hold"/>
                                        <p:tgtEl>
                                          <p:spTgt spid="8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83"/>
                                        </p:tgtEl>
                                        <p:attrNameLst>
                                          <p:attrName>style.visibility</p:attrName>
                                        </p:attrNameLst>
                                      </p:cBhvr>
                                      <p:to>
                                        <p:strVal val="visible"/>
                                      </p:to>
                                    </p:set>
                                    <p:animEffect transition="in" filter="fade">
                                      <p:cBhvr>
                                        <p:cTn id="95" dur="1000"/>
                                        <p:tgtEl>
                                          <p:spTgt spid="83"/>
                                        </p:tgtEl>
                                      </p:cBhvr>
                                    </p:animEffect>
                                    <p:anim calcmode="lin" valueType="num">
                                      <p:cBhvr>
                                        <p:cTn id="96" dur="1000" fill="hold"/>
                                        <p:tgtEl>
                                          <p:spTgt spid="83"/>
                                        </p:tgtEl>
                                        <p:attrNameLst>
                                          <p:attrName>ppt_x</p:attrName>
                                        </p:attrNameLst>
                                      </p:cBhvr>
                                      <p:tavLst>
                                        <p:tav tm="0">
                                          <p:val>
                                            <p:strVal val="#ppt_x"/>
                                          </p:val>
                                        </p:tav>
                                        <p:tav tm="100000">
                                          <p:val>
                                            <p:strVal val="#ppt_x"/>
                                          </p:val>
                                        </p:tav>
                                      </p:tavLst>
                                    </p:anim>
                                    <p:anim calcmode="lin" valueType="num">
                                      <p:cBhvr>
                                        <p:cTn id="97" dur="1000" fill="hold"/>
                                        <p:tgtEl>
                                          <p:spTgt spid="83"/>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16" presetClass="entr" presetSubtype="37" fill="hold" nodeType="afterEffect">
                                  <p:stCondLst>
                                    <p:cond delay="0"/>
                                  </p:stCondLst>
                                  <p:childTnLst>
                                    <p:set>
                                      <p:cBhvr>
                                        <p:cTn id="100" dur="1" fill="hold">
                                          <p:stCondLst>
                                            <p:cond delay="0"/>
                                          </p:stCondLst>
                                        </p:cTn>
                                        <p:tgtEl>
                                          <p:spTgt spid="129"/>
                                        </p:tgtEl>
                                        <p:attrNameLst>
                                          <p:attrName>style.visibility</p:attrName>
                                        </p:attrNameLst>
                                      </p:cBhvr>
                                      <p:to>
                                        <p:strVal val="visible"/>
                                      </p:to>
                                    </p:set>
                                    <p:animEffect transition="in" filter="barn(outVertical)">
                                      <p:cBhvr>
                                        <p:cTn id="101" dur="500"/>
                                        <p:tgtEl>
                                          <p:spTgt spid="129"/>
                                        </p:tgtEl>
                                      </p:cBhvr>
                                    </p:animEffect>
                                  </p:childTnLst>
                                </p:cTn>
                              </p:par>
                            </p:childTnLst>
                          </p:cTn>
                        </p:par>
                        <p:par>
                          <p:cTn id="102" fill="hold">
                            <p:stCondLst>
                              <p:cond delay="8500"/>
                            </p:stCondLst>
                            <p:childTnLst>
                              <p:par>
                                <p:cTn id="103" presetID="42" presetClass="entr" presetSubtype="0" fill="hold" grpId="0" nodeType="afterEffect">
                                  <p:stCondLst>
                                    <p:cond delay="0"/>
                                  </p:stCondLst>
                                  <p:childTnLst>
                                    <p:set>
                                      <p:cBhvr>
                                        <p:cTn id="104" dur="1" fill="hold">
                                          <p:stCondLst>
                                            <p:cond delay="0"/>
                                          </p:stCondLst>
                                        </p:cTn>
                                        <p:tgtEl>
                                          <p:spTgt spid="135"/>
                                        </p:tgtEl>
                                        <p:attrNameLst>
                                          <p:attrName>style.visibility</p:attrName>
                                        </p:attrNameLst>
                                      </p:cBhvr>
                                      <p:to>
                                        <p:strVal val="visible"/>
                                      </p:to>
                                    </p:set>
                                    <p:animEffect transition="in" filter="fade">
                                      <p:cBhvr>
                                        <p:cTn id="105" dur="1000"/>
                                        <p:tgtEl>
                                          <p:spTgt spid="135"/>
                                        </p:tgtEl>
                                      </p:cBhvr>
                                    </p:animEffect>
                                    <p:anim calcmode="lin" valueType="num">
                                      <p:cBhvr>
                                        <p:cTn id="106" dur="1000" fill="hold"/>
                                        <p:tgtEl>
                                          <p:spTgt spid="135"/>
                                        </p:tgtEl>
                                        <p:attrNameLst>
                                          <p:attrName>ppt_x</p:attrName>
                                        </p:attrNameLst>
                                      </p:cBhvr>
                                      <p:tavLst>
                                        <p:tav tm="0">
                                          <p:val>
                                            <p:strVal val="#ppt_x"/>
                                          </p:val>
                                        </p:tav>
                                        <p:tav tm="100000">
                                          <p:val>
                                            <p:strVal val="#ppt_x"/>
                                          </p:val>
                                        </p:tav>
                                      </p:tavLst>
                                    </p:anim>
                                    <p:anim calcmode="lin" valueType="num">
                                      <p:cBhvr>
                                        <p:cTn id="107"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p:bldP spid="72" grpId="0" animBg="1"/>
      <p:bldP spid="73" grpId="0" animBg="1"/>
      <p:bldP spid="74" grpId="0"/>
      <p:bldP spid="75" grpId="0" animBg="1"/>
      <p:bldP spid="76" grpId="0" animBg="1"/>
      <p:bldP spid="77" grpId="0"/>
      <p:bldP spid="78" grpId="0" animBg="1"/>
      <p:bldP spid="79" grpId="0" animBg="1"/>
      <p:bldP spid="80" grpId="0"/>
      <p:bldP spid="81" grpId="0" animBg="1"/>
      <p:bldP spid="82" grpId="0" animBg="1"/>
      <p:bldP spid="83" grpId="0"/>
      <p:bldP spid="130" grpId="0"/>
      <p:bldP spid="131" grpId="0"/>
      <p:bldP spid="132" grpId="0"/>
      <p:bldP spid="133" grpId="0"/>
      <p:bldP spid="134" grpId="0"/>
      <p:bldP spid="1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 name="圆角矩形 3"/>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 name="圆角矩形 4"/>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 name="圆角矩形 5"/>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7" name="圆角矩形 6"/>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 name="圆角矩形 7"/>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3" name="圆角矩形 12"/>
          <p:cNvSpPr/>
          <p:nvPr/>
        </p:nvSpPr>
        <p:spPr>
          <a:xfrm>
            <a:off x="1219651" y="1674283"/>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4" name="圆角矩形 13"/>
          <p:cNvSpPr/>
          <p:nvPr/>
        </p:nvSpPr>
        <p:spPr>
          <a:xfrm>
            <a:off x="3698400" y="1462349"/>
            <a:ext cx="454631" cy="486059"/>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5" name="圆角矩形 14"/>
          <p:cNvSpPr/>
          <p:nvPr/>
        </p:nvSpPr>
        <p:spPr>
          <a:xfrm>
            <a:off x="1892454" y="1176202"/>
            <a:ext cx="454631" cy="486059"/>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6" name="圆角矩形 15"/>
          <p:cNvSpPr/>
          <p:nvPr/>
        </p:nvSpPr>
        <p:spPr>
          <a:xfrm>
            <a:off x="3440507" y="3833154"/>
            <a:ext cx="454631" cy="486059"/>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7" name="组合 26"/>
          <p:cNvGrpSpPr/>
          <p:nvPr/>
        </p:nvGrpSpPr>
        <p:grpSpPr>
          <a:xfrm>
            <a:off x="4358521" y="2623503"/>
            <a:ext cx="1863467" cy="1992293"/>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chemeClr val="accent3"/>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8" name="文本框 31"/>
            <p:cNvSpPr txBox="1"/>
            <p:nvPr/>
          </p:nvSpPr>
          <p:spPr>
            <a:xfrm>
              <a:off x="6227265" y="4489376"/>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endParaRPr lang="zh-CN" altLang="en-US" sz="1500" dirty="0">
                <a:solidFill>
                  <a:prstClr val="white"/>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6345400" y="4934980"/>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113"/>
            <p:cNvSpPr txBox="1"/>
            <p:nvPr/>
          </p:nvSpPr>
          <p:spPr>
            <a:xfrm>
              <a:off x="6308681" y="5047069"/>
              <a:ext cx="1450006"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dirty="0">
                <a:solidFill>
                  <a:schemeClr val="bg1"/>
                </a:solidFill>
                <a:latin typeface="微软雅黑" panose="020B0503020204020204" pitchFamily="34" charset="-122"/>
                <a:ea typeface="微软雅黑" panose="020B0503020204020204" pitchFamily="34" charset="-122"/>
              </a:endParaRPr>
            </a:p>
          </p:txBody>
        </p:sp>
        <p:sp>
          <p:nvSpPr>
            <p:cNvPr id="38" name="文本框 31"/>
            <p:cNvSpPr txBox="1"/>
            <p:nvPr/>
          </p:nvSpPr>
          <p:spPr>
            <a:xfrm>
              <a:off x="7246294" y="3721239"/>
              <a:ext cx="878008" cy="738835"/>
            </a:xfrm>
            <a:prstGeom prst="rect">
              <a:avLst/>
            </a:prstGeom>
            <a:noFill/>
          </p:spPr>
          <p:txBody>
            <a:bodyPr wrap="square" rtlCol="0">
              <a:spAutoFit/>
            </a:bodyPr>
            <a:lstStyle/>
            <a:p>
              <a:pPr algn="ctr"/>
              <a:r>
                <a:rPr lang="en-US" altLang="zh-CN" sz="3000" dirty="0">
                  <a:solidFill>
                    <a:prstClr val="white"/>
                  </a:solidFill>
                  <a:latin typeface="Impact" panose="020B0806030902050204" pitchFamily="34" charset="0"/>
                  <a:ea typeface="微软雅黑" panose="020B0503020204020204" pitchFamily="34" charset="-122"/>
                </a:rPr>
                <a:t>02</a:t>
              </a:r>
              <a:endParaRPr lang="zh-CN" altLang="en-US" sz="3000" dirty="0">
                <a:solidFill>
                  <a:prstClr val="white"/>
                </a:solidFill>
                <a:latin typeface="Impact" panose="020B0806030902050204" pitchFamily="34" charset="0"/>
                <a:ea typeface="微软雅黑" panose="020B0503020204020204" pitchFamily="34" charset="-122"/>
              </a:endParaRPr>
            </a:p>
          </p:txBody>
        </p:sp>
      </p:grpSp>
      <p:sp>
        <p:nvSpPr>
          <p:cNvPr id="31" name="文本框 36"/>
          <p:cNvSpPr txBox="1"/>
          <p:nvPr/>
        </p:nvSpPr>
        <p:spPr>
          <a:xfrm>
            <a:off x="5980600" y="1113925"/>
            <a:ext cx="2426326"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endParaRPr lang="zh-CN" altLang="en-US" sz="2100" dirty="0">
              <a:solidFill>
                <a:prstClr val="black">
                  <a:lumMod val="50000"/>
                  <a:lumOff val="50000"/>
                </a:prstClr>
              </a:solidFill>
              <a:latin typeface="LiHei Pro" panose="020B0500000000000000" pitchFamily="34" charset="-122"/>
              <a:ea typeface="LiHei Pro" panose="020B0500000000000000" pitchFamily="34" charset="-122"/>
            </a:endParaRPr>
          </a:p>
        </p:txBody>
      </p:sp>
      <p:cxnSp>
        <p:nvCxnSpPr>
          <p:cNvPr id="32" name="直接连接符 31"/>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406715" y="1706443"/>
            <a:ext cx="2054223" cy="1061829"/>
          </a:xfrm>
          <a:prstGeom prst="rect">
            <a:avLst/>
          </a:prstGeom>
          <a:noFill/>
        </p:spPr>
        <p:txBody>
          <a:bodyPr wrap="square" rtlCol="0">
            <a:spAutoFit/>
          </a:bodyPr>
          <a:lstStyle/>
          <a:p>
            <a:pPr algn="r">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027828" y="1840885"/>
            <a:ext cx="1456266" cy="1556936"/>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chemeClr val="accent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8" name="文本框 22"/>
            <p:cNvSpPr txBox="1"/>
            <p:nvPr/>
          </p:nvSpPr>
          <p:spPr>
            <a:xfrm>
              <a:off x="2830403" y="2827078"/>
              <a:ext cx="801322" cy="738835"/>
            </a:xfrm>
            <a:prstGeom prst="rect">
              <a:avLst/>
            </a:prstGeom>
            <a:noFill/>
          </p:spPr>
          <p:txBody>
            <a:bodyPr wrap="square" rtlCol="0">
              <a:spAutoFit/>
            </a:bodyPr>
            <a:lstStyle/>
            <a:p>
              <a:r>
                <a:rPr lang="en-US" altLang="zh-CN" sz="3000" dirty="0">
                  <a:solidFill>
                    <a:prstClr val="white"/>
                  </a:solidFill>
                  <a:latin typeface="Impact" panose="020B0806030902050204" pitchFamily="34" charset="0"/>
                  <a:cs typeface="Iskoola Pota" panose="020B0502040204020203" pitchFamily="34" charset="0"/>
                </a:rPr>
                <a:t>01</a:t>
              </a:r>
              <a:endParaRPr lang="zh-CN" altLang="en-US" sz="3000" dirty="0">
                <a:solidFill>
                  <a:prstClr val="white"/>
                </a:solidFill>
                <a:latin typeface="Impact" panose="020B0806030902050204" pitchFamily="34" charset="0"/>
                <a:cs typeface="Iskoola Pota" panose="020B0502040204020203" pitchFamily="34" charset="0"/>
              </a:endParaRPr>
            </a:p>
          </p:txBody>
        </p:sp>
        <p:sp>
          <p:nvSpPr>
            <p:cNvPr id="19" name="文本框 23"/>
            <p:cNvSpPr txBox="1"/>
            <p:nvPr/>
          </p:nvSpPr>
          <p:spPr>
            <a:xfrm>
              <a:off x="3359307" y="3057052"/>
              <a:ext cx="1260674"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endParaRPr lang="zh-CN" altLang="en-US" sz="1500" dirty="0">
                <a:solidFill>
                  <a:prstClr val="white"/>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10146" y="2290993"/>
            <a:ext cx="1061203" cy="1106828"/>
            <a:chOff x="1080053" y="3055364"/>
            <a:chExt cx="1414753" cy="1476112"/>
          </a:xfrm>
        </p:grpSpPr>
        <p:sp>
          <p:nvSpPr>
            <p:cNvPr id="12" name="圆角矩形 11"/>
            <p:cNvSpPr/>
            <p:nvPr/>
          </p:nvSpPr>
          <p:spPr>
            <a:xfrm>
              <a:off x="1080053" y="3055364"/>
              <a:ext cx="1337657" cy="1476112"/>
            </a:xfrm>
            <a:prstGeom prst="roundRect">
              <a:avLst>
                <a:gd name="adj" fmla="val 7843"/>
              </a:avLst>
            </a:prstGeom>
            <a:solidFill>
              <a:schemeClr val="accent4"/>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17" name="组合 16"/>
            <p:cNvGrpSpPr/>
            <p:nvPr/>
          </p:nvGrpSpPr>
          <p:grpSpPr>
            <a:xfrm>
              <a:off x="1191671" y="3204478"/>
              <a:ext cx="1303135" cy="1192396"/>
              <a:chOff x="1191671" y="3204478"/>
              <a:chExt cx="1303135" cy="1192396"/>
            </a:xfrm>
          </p:grpSpPr>
          <p:sp>
            <p:nvSpPr>
              <p:cNvPr id="24"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6"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750" dirty="0">
                  <a:solidFill>
                    <a:schemeClr val="bg1"/>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3685528" y="2290993"/>
            <a:ext cx="1003373" cy="1106828"/>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chemeClr val="accent2"/>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5" name="文本框 29"/>
            <p:cNvSpPr txBox="1"/>
            <p:nvPr/>
          </p:nvSpPr>
          <p:spPr>
            <a:xfrm>
              <a:off x="5071262" y="3467790"/>
              <a:ext cx="1010653" cy="538905"/>
            </a:xfrm>
            <a:prstGeom prst="rect">
              <a:avLst/>
            </a:prstGeom>
            <a:noFill/>
          </p:spPr>
          <p:txBody>
            <a:bodyPr wrap="square" rtlCol="0">
              <a:spAutoFit/>
            </a:bodyPr>
            <a:lstStyle/>
            <a:p>
              <a:pPr algn="ctr"/>
              <a:r>
                <a:rPr lang="zh-CN" altLang="en-US" sz="1015" dirty="0">
                  <a:solidFill>
                    <a:prstClr val="white"/>
                  </a:solidFill>
                  <a:latin typeface="微软雅黑" panose="020B0503020204020204" pitchFamily="34" charset="-122"/>
                  <a:ea typeface="微软雅黑" panose="020B0503020204020204" pitchFamily="34" charset="-122"/>
                </a:rPr>
                <a:t>添加</a:t>
              </a:r>
              <a:endParaRPr lang="en-US" altLang="zh-CN" sz="1015" dirty="0">
                <a:solidFill>
                  <a:prstClr val="white"/>
                </a:solidFill>
                <a:latin typeface="微软雅黑" panose="020B0503020204020204" pitchFamily="34" charset="-122"/>
                <a:ea typeface="微软雅黑" panose="020B0503020204020204" pitchFamily="34" charset="-122"/>
              </a:endParaRPr>
            </a:p>
            <a:p>
              <a:pPr algn="ctr"/>
              <a:r>
                <a:rPr lang="zh-CN" altLang="en-US" sz="1015" dirty="0">
                  <a:solidFill>
                    <a:prstClr val="white"/>
                  </a:solidFill>
                  <a:latin typeface="微软雅黑" panose="020B0503020204020204" pitchFamily="34" charset="-122"/>
                  <a:ea typeface="微软雅黑" panose="020B0503020204020204" pitchFamily="34" charset="-122"/>
                </a:rPr>
                <a:t>标题</a:t>
              </a:r>
              <a:endParaRPr lang="zh-CN" altLang="en-US" sz="1015"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15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30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35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flipH="1">
            <a:off x="2487542" y="36461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8" name="任意多边形 47"/>
          <p:cNvSpPr/>
          <p:nvPr/>
        </p:nvSpPr>
        <p:spPr>
          <a:xfrm flipH="1">
            <a:off x="2487542" y="19557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9" name="任意多边形 48"/>
          <p:cNvSpPr/>
          <p:nvPr/>
        </p:nvSpPr>
        <p:spPr>
          <a:xfrm>
            <a:off x="2030377" y="28025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0" name="任意多边形 49"/>
          <p:cNvSpPr/>
          <p:nvPr/>
        </p:nvSpPr>
        <p:spPr>
          <a:xfrm>
            <a:off x="2486059" y="4492871"/>
            <a:ext cx="4141703" cy="11339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0-1" fmla="*/ 0 w 5521552"/>
              <a:gd name="connsiteY0-2" fmla="*/ 1276982 h 1277774"/>
              <a:gd name="connsiteX1-3" fmla="*/ 7858 w 5521552"/>
              <a:gd name="connsiteY1-4" fmla="*/ 1126057 h 1277774"/>
              <a:gd name="connsiteX2-5" fmla="*/ 7858 w 5521552"/>
              <a:gd name="connsiteY2-6" fmla="*/ 1277774 h 1277774"/>
              <a:gd name="connsiteX3-7" fmla="*/ 0 w 5521552"/>
              <a:gd name="connsiteY3-8" fmla="*/ 1276982 h 1277774"/>
              <a:gd name="connsiteX4-9" fmla="*/ 32640 w 5521552"/>
              <a:gd name="connsiteY4-10" fmla="*/ 0 h 1277774"/>
              <a:gd name="connsiteX5-11" fmla="*/ 5501591 w 5521552"/>
              <a:gd name="connsiteY5-12" fmla="*/ 0 h 1277774"/>
              <a:gd name="connsiteX6-13" fmla="*/ 5521552 w 5521552"/>
              <a:gd name="connsiteY6-14" fmla="*/ 2012 h 1277774"/>
              <a:gd name="connsiteX7-15" fmla="*/ 5521552 w 5521552"/>
              <a:gd name="connsiteY7-16" fmla="*/ 149955 h 1277774"/>
              <a:gd name="connsiteX8-17" fmla="*/ 5472887 w 5521552"/>
              <a:gd name="connsiteY8-18" fmla="*/ 145049 h 1277774"/>
              <a:gd name="connsiteX9-19" fmla="*/ 61343 w 5521552"/>
              <a:gd name="connsiteY9-20" fmla="*/ 145049 h 1277774"/>
              <a:gd name="connsiteX10-21" fmla="*/ 0 w 5521552"/>
              <a:gd name="connsiteY10-22" fmla="*/ 151233 h 1277774"/>
              <a:gd name="connsiteX11-23" fmla="*/ 0 w 5521552"/>
              <a:gd name="connsiteY11-24" fmla="*/ 3291 h 1277774"/>
              <a:gd name="connsiteX12" fmla="*/ 32640 w 5521552"/>
              <a:gd name="connsiteY12" fmla="*/ 0 h 1277774"/>
              <a:gd name="connsiteX0-25" fmla="*/ 0 w 5521552"/>
              <a:gd name="connsiteY0-26" fmla="*/ 1276982 h 1277774"/>
              <a:gd name="connsiteX1-27" fmla="*/ 7858 w 5521552"/>
              <a:gd name="connsiteY1-28" fmla="*/ 1277774 h 1277774"/>
              <a:gd name="connsiteX2-29" fmla="*/ 0 w 5521552"/>
              <a:gd name="connsiteY2-30" fmla="*/ 1276982 h 1277774"/>
              <a:gd name="connsiteX3-31" fmla="*/ 32640 w 5521552"/>
              <a:gd name="connsiteY3-32" fmla="*/ 0 h 1277774"/>
              <a:gd name="connsiteX4-33" fmla="*/ 5501591 w 5521552"/>
              <a:gd name="connsiteY4-34" fmla="*/ 0 h 1277774"/>
              <a:gd name="connsiteX5-35" fmla="*/ 5521552 w 5521552"/>
              <a:gd name="connsiteY5-36" fmla="*/ 2012 h 1277774"/>
              <a:gd name="connsiteX6-37" fmla="*/ 5521552 w 5521552"/>
              <a:gd name="connsiteY6-38" fmla="*/ 149955 h 1277774"/>
              <a:gd name="connsiteX7-39" fmla="*/ 5472887 w 5521552"/>
              <a:gd name="connsiteY7-40" fmla="*/ 145049 h 1277774"/>
              <a:gd name="connsiteX8-41" fmla="*/ 61343 w 5521552"/>
              <a:gd name="connsiteY8-42" fmla="*/ 145049 h 1277774"/>
              <a:gd name="connsiteX9-43" fmla="*/ 0 w 5521552"/>
              <a:gd name="connsiteY9-44" fmla="*/ 151233 h 1277774"/>
              <a:gd name="connsiteX10-45" fmla="*/ 0 w 5521552"/>
              <a:gd name="connsiteY10-46" fmla="*/ 3291 h 1277774"/>
              <a:gd name="connsiteX11-47" fmla="*/ 32640 w 5521552"/>
              <a:gd name="connsiteY11-48" fmla="*/ 0 h 1277774"/>
              <a:gd name="connsiteX0-49" fmla="*/ 32640 w 5521552"/>
              <a:gd name="connsiteY0-50" fmla="*/ 0 h 151233"/>
              <a:gd name="connsiteX1-51" fmla="*/ 5501591 w 5521552"/>
              <a:gd name="connsiteY1-52" fmla="*/ 0 h 151233"/>
              <a:gd name="connsiteX2-53" fmla="*/ 5521552 w 5521552"/>
              <a:gd name="connsiteY2-54" fmla="*/ 2012 h 151233"/>
              <a:gd name="connsiteX3-55" fmla="*/ 5521552 w 5521552"/>
              <a:gd name="connsiteY3-56" fmla="*/ 149955 h 151233"/>
              <a:gd name="connsiteX4-57" fmla="*/ 5472887 w 5521552"/>
              <a:gd name="connsiteY4-58" fmla="*/ 145049 h 151233"/>
              <a:gd name="connsiteX5-59" fmla="*/ 61343 w 5521552"/>
              <a:gd name="connsiteY5-60" fmla="*/ 145049 h 151233"/>
              <a:gd name="connsiteX6-61" fmla="*/ 0 w 5521552"/>
              <a:gd name="connsiteY6-62" fmla="*/ 151233 h 151233"/>
              <a:gd name="connsiteX7-63" fmla="*/ 0 w 5521552"/>
              <a:gd name="connsiteY7-64" fmla="*/ 3291 h 151233"/>
              <a:gd name="connsiteX8-65" fmla="*/ 32640 w 5521552"/>
              <a:gd name="connsiteY8-66" fmla="*/ 0 h 1512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5521552" h="151233">
                <a:moveTo>
                  <a:pt x="32640" y="0"/>
                </a:moveTo>
                <a:lnTo>
                  <a:pt x="5501591" y="0"/>
                </a:lnTo>
                <a:lnTo>
                  <a:pt x="5521552" y="2012"/>
                </a:lnTo>
                <a:lnTo>
                  <a:pt x="5521552" y="149955"/>
                </a:lnTo>
                <a:lnTo>
                  <a:pt x="5472887" y="145049"/>
                </a:lnTo>
                <a:lnTo>
                  <a:pt x="61343" y="145049"/>
                </a:lnTo>
                <a:lnTo>
                  <a:pt x="0" y="151233"/>
                </a:lnTo>
                <a:lnTo>
                  <a:pt x="0" y="3291"/>
                </a:lnTo>
                <a:lnTo>
                  <a:pt x="32640" y="0"/>
                </a:lnTo>
                <a:close/>
              </a:path>
            </a:pathLst>
          </a:cu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1" name="任意多边形 50"/>
          <p:cNvSpPr/>
          <p:nvPr/>
        </p:nvSpPr>
        <p:spPr>
          <a:xfrm>
            <a:off x="2051797" y="11037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9" name="组合 8"/>
          <p:cNvGrpSpPr/>
          <p:nvPr/>
        </p:nvGrpSpPr>
        <p:grpSpPr>
          <a:xfrm>
            <a:off x="2031483" y="1093532"/>
            <a:ext cx="960331" cy="959982"/>
            <a:chOff x="2708644" y="1458043"/>
            <a:chExt cx="1280441" cy="1279976"/>
          </a:xfrm>
        </p:grpSpPr>
        <p:grpSp>
          <p:nvGrpSpPr>
            <p:cNvPr id="78" name="组合 77"/>
            <p:cNvGrpSpPr/>
            <p:nvPr/>
          </p:nvGrpSpPr>
          <p:grpSpPr>
            <a:xfrm>
              <a:off x="2708644" y="1458043"/>
              <a:ext cx="1280441" cy="1279976"/>
              <a:chOff x="2082060" y="4326575"/>
              <a:chExt cx="1280274" cy="1280272"/>
            </a:xfrm>
          </p:grpSpPr>
          <p:sp>
            <p:nvSpPr>
              <p:cNvPr id="85" name="椭圆 84"/>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sp>
            <p:nvSpPr>
              <p:cNvPr id="83" name="椭圆 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grpSp>
        <p:sp>
          <p:nvSpPr>
            <p:cNvPr id="100" name="文本框 114"/>
            <p:cNvSpPr txBox="1"/>
            <p:nvPr/>
          </p:nvSpPr>
          <p:spPr>
            <a:xfrm>
              <a:off x="2909359" y="171975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01</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1" name="组合 10"/>
          <p:cNvGrpSpPr/>
          <p:nvPr/>
        </p:nvGrpSpPr>
        <p:grpSpPr>
          <a:xfrm>
            <a:off x="6162925" y="1948540"/>
            <a:ext cx="960331" cy="959982"/>
            <a:chOff x="8217233" y="2598053"/>
            <a:chExt cx="1280441" cy="1279976"/>
          </a:xfrm>
        </p:grpSpPr>
        <p:grpSp>
          <p:nvGrpSpPr>
            <p:cNvPr id="53" name="组合 52"/>
            <p:cNvGrpSpPr/>
            <p:nvPr/>
          </p:nvGrpSpPr>
          <p:grpSpPr>
            <a:xfrm>
              <a:off x="8217233" y="2598053"/>
              <a:ext cx="1280441" cy="1279976"/>
              <a:chOff x="2082060" y="4326575"/>
              <a:chExt cx="1280274" cy="1280272"/>
            </a:xfrm>
          </p:grpSpPr>
          <p:sp>
            <p:nvSpPr>
              <p:cNvPr id="63" name="椭圆 6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sp>
            <p:nvSpPr>
              <p:cNvPr id="61" name="椭圆 60"/>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grpSp>
        <p:sp>
          <p:nvSpPr>
            <p:cNvPr id="104" name="文本框 118"/>
            <p:cNvSpPr txBox="1"/>
            <p:nvPr/>
          </p:nvSpPr>
          <p:spPr>
            <a:xfrm>
              <a:off x="8388532" y="285340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02</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0" name="组合 9"/>
          <p:cNvGrpSpPr/>
          <p:nvPr/>
        </p:nvGrpSpPr>
        <p:grpSpPr>
          <a:xfrm>
            <a:off x="2009102" y="2798395"/>
            <a:ext cx="960331" cy="959982"/>
            <a:chOff x="2678802" y="3731193"/>
            <a:chExt cx="1280441" cy="1279976"/>
          </a:xfrm>
        </p:grpSpPr>
        <p:grpSp>
          <p:nvGrpSpPr>
            <p:cNvPr id="65" name="组合 64"/>
            <p:cNvGrpSpPr/>
            <p:nvPr/>
          </p:nvGrpSpPr>
          <p:grpSpPr>
            <a:xfrm>
              <a:off x="2678802" y="3731193"/>
              <a:ext cx="1280441" cy="1279976"/>
              <a:chOff x="2082060" y="4326575"/>
              <a:chExt cx="1280274" cy="1280272"/>
            </a:xfrm>
          </p:grpSpPr>
          <p:sp>
            <p:nvSpPr>
              <p:cNvPr id="76" name="椭圆 7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sp>
            <p:nvSpPr>
              <p:cNvPr id="74" name="椭圆 7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grpSp>
        <p:sp>
          <p:nvSpPr>
            <p:cNvPr id="108" name="文本框 122"/>
            <p:cNvSpPr txBox="1"/>
            <p:nvPr/>
          </p:nvSpPr>
          <p:spPr>
            <a:xfrm>
              <a:off x="2870867" y="398654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03</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2" name="组合 11"/>
          <p:cNvGrpSpPr/>
          <p:nvPr/>
        </p:nvGrpSpPr>
        <p:grpSpPr>
          <a:xfrm>
            <a:off x="6140864" y="3640839"/>
            <a:ext cx="960331" cy="959982"/>
            <a:chOff x="8187818" y="4854452"/>
            <a:chExt cx="1280441" cy="1279976"/>
          </a:xfrm>
        </p:grpSpPr>
        <p:grpSp>
          <p:nvGrpSpPr>
            <p:cNvPr id="87" name="组合 86"/>
            <p:cNvGrpSpPr/>
            <p:nvPr/>
          </p:nvGrpSpPr>
          <p:grpSpPr>
            <a:xfrm>
              <a:off x="8187818" y="4854452"/>
              <a:ext cx="1280441" cy="1279976"/>
              <a:chOff x="2082060" y="4326575"/>
              <a:chExt cx="1280274" cy="1280272"/>
            </a:xfrm>
          </p:grpSpPr>
          <p:sp>
            <p:nvSpPr>
              <p:cNvPr id="96" name="椭圆 9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sp>
            <p:nvSpPr>
              <p:cNvPr id="94" name="椭圆 9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lumMod val="50000"/>
                    </a:schemeClr>
                  </a:solidFill>
                </a:endParaRPr>
              </a:p>
            </p:txBody>
          </p:sp>
        </p:grpSp>
        <p:sp>
          <p:nvSpPr>
            <p:cNvPr id="112" name="文本框 126"/>
            <p:cNvSpPr txBox="1"/>
            <p:nvPr/>
          </p:nvSpPr>
          <p:spPr>
            <a:xfrm>
              <a:off x="8367183" y="512402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04</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4" name="组合 13"/>
          <p:cNvGrpSpPr/>
          <p:nvPr/>
        </p:nvGrpSpPr>
        <p:grpSpPr>
          <a:xfrm>
            <a:off x="3186318" y="1276413"/>
            <a:ext cx="3373132" cy="650838"/>
            <a:chOff x="3186318" y="1276413"/>
            <a:chExt cx="3373132" cy="650838"/>
          </a:xfrm>
        </p:grpSpPr>
        <p:sp>
          <p:nvSpPr>
            <p:cNvPr id="98" name="文本框 112"/>
            <p:cNvSpPr txBox="1"/>
            <p:nvPr/>
          </p:nvSpPr>
          <p:spPr>
            <a:xfrm>
              <a:off x="3757598" y="1276413"/>
              <a:ext cx="993773" cy="248209"/>
            </a:xfrm>
            <a:prstGeom prst="rect">
              <a:avLst/>
            </a:prstGeom>
            <a:noFill/>
          </p:spPr>
          <p:txBody>
            <a:bodyPr wrap="square" rtlCol="0">
              <a:spAutoFit/>
            </a:bodyPr>
            <a:lstStyle/>
            <a:p>
              <a:r>
                <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文本框 113"/>
            <p:cNvSpPr txBox="1"/>
            <p:nvPr/>
          </p:nvSpPr>
          <p:spPr>
            <a:xfrm>
              <a:off x="3761805" y="1488669"/>
              <a:ext cx="2797645"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3186318" y="1301345"/>
              <a:ext cx="416626" cy="449794"/>
              <a:chOff x="79836" y="1653714"/>
              <a:chExt cx="555501" cy="599725"/>
            </a:xfrm>
            <a:solidFill>
              <a:schemeClr val="accent1"/>
            </a:solidFill>
          </p:grpSpPr>
          <p:sp>
            <p:nvSpPr>
              <p:cNvPr id="99" name="Freeform 46"/>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01" name="Freeform 47"/>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p:spPr>
            <p:txBody>
              <a:bodyPr vert="horz" wrap="square" lIns="68580" tIns="34290" rIns="68580" bIns="34290" numCol="1" anchor="t" anchorCtr="0" compatLnSpc="1"/>
              <a:lstStyle/>
              <a:p>
                <a:endParaRPr lang="zh-CN" altLang="en-US" sz="1015"/>
              </a:p>
            </p:txBody>
          </p:sp>
          <p:sp>
            <p:nvSpPr>
              <p:cNvPr id="103" name="Freeform 48"/>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p:spPr>
            <p:txBody>
              <a:bodyPr vert="horz" wrap="square" lIns="68580" tIns="34290" rIns="68580" bIns="34290" numCol="1" anchor="t" anchorCtr="0" compatLnSpc="1"/>
              <a:lstStyle/>
              <a:p>
                <a:endParaRPr lang="zh-CN" altLang="en-US" sz="1015"/>
              </a:p>
            </p:txBody>
          </p:sp>
          <p:sp>
            <p:nvSpPr>
              <p:cNvPr id="105" name="Freeform 49"/>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p:spPr>
            <p:txBody>
              <a:bodyPr vert="horz" wrap="square" lIns="68580" tIns="34290" rIns="68580" bIns="34290" numCol="1" anchor="t" anchorCtr="0" compatLnSpc="1"/>
              <a:lstStyle/>
              <a:p>
                <a:endParaRPr lang="zh-CN" altLang="en-US" sz="1015"/>
              </a:p>
            </p:txBody>
          </p:sp>
          <p:sp>
            <p:nvSpPr>
              <p:cNvPr id="107" name="Freeform 50"/>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p:spPr>
            <p:txBody>
              <a:bodyPr vert="horz" wrap="square" lIns="68580" tIns="34290" rIns="68580" bIns="34290" numCol="1" anchor="t" anchorCtr="0" compatLnSpc="1"/>
              <a:lstStyle/>
              <a:p>
                <a:endParaRPr lang="zh-CN" altLang="en-US" sz="1015"/>
              </a:p>
            </p:txBody>
          </p:sp>
          <p:sp>
            <p:nvSpPr>
              <p:cNvPr id="109" name="Freeform 51"/>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p:spPr>
            <p:txBody>
              <a:bodyPr vert="horz" wrap="square" lIns="68580" tIns="34290" rIns="68580" bIns="34290" numCol="1" anchor="t" anchorCtr="0" compatLnSpc="1"/>
              <a:lstStyle/>
              <a:p>
                <a:endParaRPr lang="zh-CN" altLang="en-US" sz="1015"/>
              </a:p>
            </p:txBody>
          </p:sp>
          <p:sp>
            <p:nvSpPr>
              <p:cNvPr id="111" name="Rectangle 52"/>
              <p:cNvSpPr>
                <a:spLocks noChangeArrowheads="1"/>
              </p:cNvSpPr>
              <p:nvPr/>
            </p:nvSpPr>
            <p:spPr bwMode="auto">
              <a:xfrm>
                <a:off x="367527" y="2046516"/>
                <a:ext cx="111100" cy="36241"/>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1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18" name="Freeform 54"/>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p:spPr>
            <p:txBody>
              <a:bodyPr vert="horz" wrap="square" lIns="68580" tIns="34290" rIns="68580" bIns="34290" numCol="1" anchor="t" anchorCtr="0" compatLnSpc="1"/>
              <a:lstStyle/>
              <a:p>
                <a:endParaRPr lang="zh-CN" altLang="en-US" sz="1015"/>
              </a:p>
            </p:txBody>
          </p:sp>
          <p:sp>
            <p:nvSpPr>
              <p:cNvPr id="119" name="Rectangle 55"/>
              <p:cNvSpPr>
                <a:spLocks noChangeArrowheads="1"/>
              </p:cNvSpPr>
              <p:nvPr/>
            </p:nvSpPr>
            <p:spPr bwMode="auto">
              <a:xfrm>
                <a:off x="361680" y="2044179"/>
                <a:ext cx="121626" cy="8183"/>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20" name="Rectangle 56"/>
              <p:cNvSpPr>
                <a:spLocks noChangeArrowheads="1"/>
              </p:cNvSpPr>
              <p:nvPr/>
            </p:nvSpPr>
            <p:spPr bwMode="auto">
              <a:xfrm>
                <a:off x="361680" y="2060544"/>
                <a:ext cx="121626" cy="10522"/>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21" name="Freeform 57"/>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p:spPr>
            <p:txBody>
              <a:bodyPr vert="horz" wrap="square" lIns="68580" tIns="34290" rIns="68580" bIns="34290" numCol="1" anchor="t" anchorCtr="0" compatLnSpc="1"/>
              <a:lstStyle/>
              <a:p>
                <a:endParaRPr lang="zh-CN" altLang="en-US" sz="1015"/>
              </a:p>
            </p:txBody>
          </p:sp>
          <p:sp>
            <p:nvSpPr>
              <p:cNvPr id="122" name="Freeform 58"/>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3" name="Freeform 59"/>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4" name="Freeform 60"/>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5" name="Freeform 61"/>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6" name="Freeform 62"/>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7" name="Freeform 63"/>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8" name="Freeform 64"/>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29" name="Freeform 65"/>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p:spPr>
            <p:txBody>
              <a:bodyPr vert="horz" wrap="square" lIns="68580" tIns="34290" rIns="68580" bIns="34290" numCol="1" anchor="t" anchorCtr="0" compatLnSpc="1"/>
              <a:lstStyle/>
              <a:p>
                <a:endParaRPr lang="zh-CN" altLang="en-US" sz="1015"/>
              </a:p>
            </p:txBody>
          </p:sp>
        </p:grpSp>
      </p:grpSp>
      <p:grpSp>
        <p:nvGrpSpPr>
          <p:cNvPr id="15" name="组合 14"/>
          <p:cNvGrpSpPr/>
          <p:nvPr/>
        </p:nvGrpSpPr>
        <p:grpSpPr>
          <a:xfrm>
            <a:off x="2584551" y="2120199"/>
            <a:ext cx="3338459" cy="642372"/>
            <a:chOff x="2584551" y="2120199"/>
            <a:chExt cx="3338459" cy="642372"/>
          </a:xfrm>
        </p:grpSpPr>
        <p:sp>
          <p:nvSpPr>
            <p:cNvPr id="102" name="文本框 116"/>
            <p:cNvSpPr txBox="1"/>
            <p:nvPr/>
          </p:nvSpPr>
          <p:spPr>
            <a:xfrm>
              <a:off x="4470352" y="2120199"/>
              <a:ext cx="896582" cy="248208"/>
            </a:xfrm>
            <a:prstGeom prst="rect">
              <a:avLst/>
            </a:prstGeom>
            <a:noFill/>
          </p:spPr>
          <p:txBody>
            <a:bodyPr wrap="square" rtlCol="0">
              <a:spAutoFit/>
            </a:bodyPr>
            <a:lstStyle/>
            <a:p>
              <a:pPr algn="r"/>
              <a:r>
                <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2584551" y="2323990"/>
              <a:ext cx="2797645" cy="43858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5551116" y="2246335"/>
              <a:ext cx="371894" cy="377019"/>
              <a:chOff x="112581" y="2716334"/>
              <a:chExt cx="495859" cy="502693"/>
            </a:xfrm>
            <a:solidFill>
              <a:schemeClr val="accent2"/>
            </a:solidFill>
          </p:grpSpPr>
          <p:sp>
            <p:nvSpPr>
              <p:cNvPr id="13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p:spPr>
            <p:txBody>
              <a:bodyPr vert="horz" wrap="square" lIns="68580" tIns="34290" rIns="68580" bIns="34290" numCol="1" anchor="t" anchorCtr="0" compatLnSpc="1"/>
              <a:lstStyle/>
              <a:p>
                <a:endParaRPr lang="zh-CN" altLang="en-US" sz="1015"/>
              </a:p>
            </p:txBody>
          </p:sp>
          <p:sp>
            <p:nvSpPr>
              <p:cNvPr id="132" name="Rectangle 84"/>
              <p:cNvSpPr>
                <a:spLocks noChangeArrowheads="1"/>
              </p:cNvSpPr>
              <p:nvPr/>
            </p:nvSpPr>
            <p:spPr bwMode="auto">
              <a:xfrm>
                <a:off x="112581" y="2716334"/>
                <a:ext cx="495859" cy="54945"/>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3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vert="horz" wrap="square" lIns="68580" tIns="34290" rIns="68580" bIns="34290" numCol="1" anchor="t" anchorCtr="0" compatLnSpc="1"/>
              <a:lstStyle/>
              <a:p>
                <a:endParaRPr lang="zh-CN" altLang="en-US" sz="1015"/>
              </a:p>
            </p:txBody>
          </p:sp>
          <p:sp>
            <p:nvSpPr>
              <p:cNvPr id="134" name="Rectangle 86"/>
              <p:cNvSpPr>
                <a:spLocks noChangeArrowheads="1"/>
              </p:cNvSpPr>
              <p:nvPr/>
            </p:nvSpPr>
            <p:spPr bwMode="auto">
              <a:xfrm>
                <a:off x="464594" y="2973526"/>
                <a:ext cx="1169" cy="1169"/>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35" name="Freeform 87"/>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vert="horz" wrap="square" lIns="68580" tIns="34290" rIns="68580" bIns="34290" numCol="1" anchor="t" anchorCtr="0" compatLnSpc="1"/>
              <a:lstStyle/>
              <a:p>
                <a:endParaRPr lang="zh-CN" altLang="en-US" sz="1015"/>
              </a:p>
            </p:txBody>
          </p:sp>
          <p:sp>
            <p:nvSpPr>
              <p:cNvPr id="136" name="Freeform 88"/>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vert="horz" wrap="square" lIns="68580" tIns="34290" rIns="68580" bIns="34290" numCol="1" anchor="t" anchorCtr="0" compatLnSpc="1"/>
              <a:lstStyle/>
              <a:p>
                <a:endParaRPr lang="zh-CN" altLang="en-US" sz="1015"/>
              </a:p>
            </p:txBody>
          </p:sp>
          <p:sp>
            <p:nvSpPr>
              <p:cNvPr id="137" name="Freeform 89"/>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38" name="Oval 90"/>
              <p:cNvSpPr>
                <a:spLocks noChangeArrowheads="1"/>
              </p:cNvSpPr>
              <p:nvPr/>
            </p:nvSpPr>
            <p:spPr bwMode="auto">
              <a:xfrm>
                <a:off x="160530" y="3047176"/>
                <a:ext cx="57304" cy="72481"/>
              </a:xfrm>
              <a:prstGeom prst="ellipse">
                <a:avLst/>
              </a:prstGeom>
              <a:grpFill/>
              <a:ln>
                <a:noFill/>
              </a:ln>
            </p:spPr>
            <p:txBody>
              <a:bodyPr vert="horz" wrap="square" lIns="68580" tIns="34290" rIns="68580" bIns="34290" numCol="1" anchor="t" anchorCtr="0" compatLnSpc="1"/>
              <a:lstStyle/>
              <a:p>
                <a:endParaRPr lang="zh-CN" altLang="en-US" sz="1015"/>
              </a:p>
            </p:txBody>
          </p:sp>
          <p:sp>
            <p:nvSpPr>
              <p:cNvPr id="139" name="Freeform 91"/>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40" name="Oval 92"/>
              <p:cNvSpPr>
                <a:spLocks noChangeArrowheads="1"/>
              </p:cNvSpPr>
              <p:nvPr/>
            </p:nvSpPr>
            <p:spPr bwMode="auto">
              <a:xfrm>
                <a:off x="309053" y="3047176"/>
                <a:ext cx="58474" cy="72481"/>
              </a:xfrm>
              <a:prstGeom prst="ellipse">
                <a:avLst/>
              </a:prstGeom>
              <a:grpFill/>
              <a:ln>
                <a:noFill/>
              </a:ln>
            </p:spPr>
            <p:txBody>
              <a:bodyPr vert="horz" wrap="square" lIns="68580" tIns="34290" rIns="68580" bIns="34290" numCol="1" anchor="t" anchorCtr="0" compatLnSpc="1"/>
              <a:lstStyle/>
              <a:p>
                <a:endParaRPr lang="zh-CN" altLang="en-US" sz="1015"/>
              </a:p>
            </p:txBody>
          </p:sp>
          <p:sp>
            <p:nvSpPr>
              <p:cNvPr id="141" name="Freeform 93"/>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42" name="Oval 94"/>
              <p:cNvSpPr>
                <a:spLocks noChangeArrowheads="1"/>
              </p:cNvSpPr>
              <p:nvPr/>
            </p:nvSpPr>
            <p:spPr bwMode="auto">
              <a:xfrm>
                <a:off x="461085" y="3047176"/>
                <a:ext cx="58474" cy="72481"/>
              </a:xfrm>
              <a:prstGeom prst="ellipse">
                <a:avLst/>
              </a:prstGeom>
              <a:grpFill/>
              <a:ln>
                <a:noFill/>
              </a:ln>
            </p:spPr>
            <p:txBody>
              <a:bodyPr vert="horz" wrap="square" lIns="68580" tIns="34290" rIns="68580" bIns="34290" numCol="1" anchor="t" anchorCtr="0" compatLnSpc="1"/>
              <a:lstStyle/>
              <a:p>
                <a:endParaRPr lang="zh-CN" altLang="en-US" sz="1015"/>
              </a:p>
            </p:txBody>
          </p:sp>
          <p:sp>
            <p:nvSpPr>
              <p:cNvPr id="143" name="Freeform 95"/>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44" name="Rectangle 96"/>
              <p:cNvSpPr>
                <a:spLocks noChangeArrowheads="1"/>
              </p:cNvSpPr>
              <p:nvPr/>
            </p:nvSpPr>
            <p:spPr bwMode="auto">
              <a:xfrm>
                <a:off x="221343" y="2868311"/>
                <a:ext cx="32745" cy="54945"/>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45" name="Rectangle 97"/>
              <p:cNvSpPr>
                <a:spLocks noChangeArrowheads="1"/>
              </p:cNvSpPr>
              <p:nvPr/>
            </p:nvSpPr>
            <p:spPr bwMode="auto">
              <a:xfrm>
                <a:off x="179241" y="2848438"/>
                <a:ext cx="30406" cy="74820"/>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46" name="Rectangle 98"/>
              <p:cNvSpPr>
                <a:spLocks noChangeArrowheads="1"/>
              </p:cNvSpPr>
              <p:nvPr/>
            </p:nvSpPr>
            <p:spPr bwMode="auto">
              <a:xfrm>
                <a:off x="265782" y="2812197"/>
                <a:ext cx="30406" cy="111060"/>
              </a:xfrm>
              <a:prstGeom prst="rect">
                <a:avLst/>
              </a:prstGeom>
              <a:grpFill/>
              <a:ln>
                <a:noFill/>
              </a:ln>
            </p:spPr>
            <p:txBody>
              <a:bodyPr vert="horz" wrap="square" lIns="68580" tIns="34290" rIns="68580" bIns="34290" numCol="1" anchor="t" anchorCtr="0" compatLnSpc="1"/>
              <a:lstStyle/>
              <a:p>
                <a:endParaRPr lang="zh-CN" altLang="en-US" sz="1015"/>
              </a:p>
            </p:txBody>
          </p:sp>
        </p:grpSp>
      </p:grpSp>
      <p:grpSp>
        <p:nvGrpSpPr>
          <p:cNvPr id="17" name="组合 16"/>
          <p:cNvGrpSpPr/>
          <p:nvPr/>
        </p:nvGrpSpPr>
        <p:grpSpPr>
          <a:xfrm>
            <a:off x="2584550" y="3816534"/>
            <a:ext cx="3367403" cy="656772"/>
            <a:chOff x="2584550" y="3816534"/>
            <a:chExt cx="3367403" cy="656772"/>
          </a:xfrm>
        </p:grpSpPr>
        <p:sp>
          <p:nvSpPr>
            <p:cNvPr id="110" name="文本框 124"/>
            <p:cNvSpPr txBox="1"/>
            <p:nvPr/>
          </p:nvSpPr>
          <p:spPr>
            <a:xfrm>
              <a:off x="4537860" y="3816534"/>
              <a:ext cx="838598" cy="248209"/>
            </a:xfrm>
            <a:prstGeom prst="rect">
              <a:avLst/>
            </a:prstGeom>
            <a:noFill/>
          </p:spPr>
          <p:txBody>
            <a:bodyPr wrap="square" rtlCol="0">
              <a:spAutoFit/>
            </a:bodyPr>
            <a:lstStyle/>
            <a:p>
              <a:pPr algn="r"/>
              <a:r>
                <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文本框 113"/>
            <p:cNvSpPr txBox="1"/>
            <p:nvPr/>
          </p:nvSpPr>
          <p:spPr>
            <a:xfrm>
              <a:off x="2584550" y="4034723"/>
              <a:ext cx="2797646" cy="438583"/>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7" name="组合 146"/>
            <p:cNvGrpSpPr/>
            <p:nvPr/>
          </p:nvGrpSpPr>
          <p:grpSpPr>
            <a:xfrm>
              <a:off x="5570412" y="3920925"/>
              <a:ext cx="381541" cy="399816"/>
              <a:chOff x="140649" y="3641210"/>
              <a:chExt cx="508721" cy="533088"/>
            </a:xfrm>
            <a:solidFill>
              <a:srgbClr val="FFC000"/>
            </a:solidFill>
          </p:grpSpPr>
          <p:sp>
            <p:nvSpPr>
              <p:cNvPr id="14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49" name="Freeform 273"/>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p:spPr>
            <p:txBody>
              <a:bodyPr vert="horz" wrap="square" lIns="68580" tIns="34290" rIns="68580" bIns="34290" numCol="1" anchor="t" anchorCtr="0" compatLnSpc="1"/>
              <a:lstStyle/>
              <a:p>
                <a:endParaRPr lang="zh-CN" altLang="en-US" sz="1015"/>
              </a:p>
            </p:txBody>
          </p:sp>
          <p:sp>
            <p:nvSpPr>
              <p:cNvPr id="15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1" name="Freeform 275"/>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2" name="Rectangle 276"/>
              <p:cNvSpPr>
                <a:spLocks noChangeArrowheads="1"/>
              </p:cNvSpPr>
              <p:nvPr/>
            </p:nvSpPr>
            <p:spPr bwMode="auto">
              <a:xfrm>
                <a:off x="367527" y="3692648"/>
                <a:ext cx="1169" cy="1169"/>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53" name="Freeform 277"/>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p:spPr>
            <p:txBody>
              <a:bodyPr vert="horz" wrap="square" lIns="68580" tIns="34290" rIns="68580" bIns="34290" numCol="1" anchor="t" anchorCtr="0" compatLnSpc="1"/>
              <a:lstStyle/>
              <a:p>
                <a:endParaRPr lang="zh-CN" altLang="en-US" sz="1015"/>
              </a:p>
            </p:txBody>
          </p:sp>
          <p:sp>
            <p:nvSpPr>
              <p:cNvPr id="154" name="Freeform 278"/>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5" name="Freeform 279"/>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6" name="Freeform 280"/>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7" name="Rectangle 281"/>
              <p:cNvSpPr>
                <a:spLocks noChangeArrowheads="1"/>
              </p:cNvSpPr>
              <p:nvPr/>
            </p:nvSpPr>
            <p:spPr bwMode="auto">
              <a:xfrm>
                <a:off x="345307" y="3679789"/>
                <a:ext cx="2339" cy="1169"/>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5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59" name="Freeform 283"/>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0" name="Freeform 284"/>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p:spPr>
            <p:txBody>
              <a:bodyPr vert="horz" wrap="square" lIns="68580" tIns="34290" rIns="68580" bIns="34290" numCol="1" anchor="t" anchorCtr="0" compatLnSpc="1"/>
              <a:lstStyle/>
              <a:p>
                <a:endParaRPr lang="zh-CN" altLang="en-US" sz="1015"/>
              </a:p>
            </p:txBody>
          </p:sp>
          <p:sp>
            <p:nvSpPr>
              <p:cNvPr id="161" name="Freeform 285"/>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2" name="Freeform 286"/>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3" name="Freeform 287"/>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4" name="Rectangle 288"/>
              <p:cNvSpPr>
                <a:spLocks noChangeArrowheads="1"/>
              </p:cNvSpPr>
              <p:nvPr/>
            </p:nvSpPr>
            <p:spPr bwMode="auto">
              <a:xfrm>
                <a:off x="278647" y="3641210"/>
                <a:ext cx="3508" cy="1169"/>
              </a:xfrm>
              <a:prstGeom prst="rect">
                <a:avLst/>
              </a:prstGeom>
              <a:grpFill/>
              <a:ln>
                <a:noFill/>
              </a:ln>
            </p:spPr>
            <p:txBody>
              <a:bodyPr vert="horz" wrap="square" lIns="68580" tIns="34290" rIns="68580" bIns="34290" numCol="1" anchor="t" anchorCtr="0" compatLnSpc="1"/>
              <a:lstStyle/>
              <a:p>
                <a:endParaRPr lang="zh-CN" altLang="en-US" sz="1015"/>
              </a:p>
            </p:txBody>
          </p:sp>
          <p:sp>
            <p:nvSpPr>
              <p:cNvPr id="16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p:spPr>
            <p:txBody>
              <a:bodyPr vert="horz" wrap="square" lIns="68580" tIns="34290" rIns="68580" bIns="34290" numCol="1" anchor="t" anchorCtr="0" compatLnSpc="1"/>
              <a:lstStyle/>
              <a:p>
                <a:endParaRPr lang="zh-CN" altLang="en-US" sz="1015"/>
              </a:p>
            </p:txBody>
          </p:sp>
        </p:grpSp>
      </p:grpSp>
      <p:grpSp>
        <p:nvGrpSpPr>
          <p:cNvPr id="16" name="组合 15"/>
          <p:cNvGrpSpPr/>
          <p:nvPr/>
        </p:nvGrpSpPr>
        <p:grpSpPr>
          <a:xfrm>
            <a:off x="3170530" y="2964345"/>
            <a:ext cx="3411220" cy="662121"/>
            <a:chOff x="3170530" y="2964345"/>
            <a:chExt cx="3411220" cy="662121"/>
          </a:xfrm>
        </p:grpSpPr>
        <p:sp>
          <p:nvSpPr>
            <p:cNvPr id="106" name="文本框 120"/>
            <p:cNvSpPr txBox="1"/>
            <p:nvPr/>
          </p:nvSpPr>
          <p:spPr>
            <a:xfrm>
              <a:off x="3788113" y="2964345"/>
              <a:ext cx="896581" cy="248208"/>
            </a:xfrm>
            <a:prstGeom prst="rect">
              <a:avLst/>
            </a:prstGeom>
            <a:noFill/>
          </p:spPr>
          <p:txBody>
            <a:bodyPr wrap="square" rtlCol="0">
              <a:spAutoFit/>
            </a:bodyPr>
            <a:lstStyle/>
            <a:p>
              <a:r>
                <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01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5" name="文本框 113"/>
            <p:cNvSpPr txBox="1"/>
            <p:nvPr/>
          </p:nvSpPr>
          <p:spPr>
            <a:xfrm>
              <a:off x="3784105" y="3187884"/>
              <a:ext cx="2797645"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6" name="组合 165"/>
            <p:cNvGrpSpPr/>
            <p:nvPr/>
          </p:nvGrpSpPr>
          <p:grpSpPr>
            <a:xfrm>
              <a:off x="3170530" y="3047349"/>
              <a:ext cx="375400" cy="462068"/>
              <a:chOff x="110243" y="4666624"/>
              <a:chExt cx="500534" cy="616091"/>
            </a:xfrm>
            <a:solidFill>
              <a:schemeClr val="accent3"/>
            </a:solidFill>
          </p:grpSpPr>
          <p:sp>
            <p:nvSpPr>
              <p:cNvPr id="167" name="Freeform 343"/>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8" name="Freeform 344"/>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69" name="Freeform 345"/>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70" name="Freeform 346"/>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p:spPr>
            <p:txBody>
              <a:bodyPr vert="horz" wrap="square" lIns="68580" tIns="34290" rIns="68580" bIns="34290" numCol="1" anchor="t" anchorCtr="0" compatLnSpc="1"/>
              <a:lstStyle/>
              <a:p>
                <a:endParaRPr lang="zh-CN" altLang="en-US" sz="1015"/>
              </a:p>
            </p:txBody>
          </p:sp>
          <p:sp>
            <p:nvSpPr>
              <p:cNvPr id="171" name="Freeform 347"/>
              <p:cNvSpPr>
                <a:spLocks noEditPoints="1"/>
              </p:cNvSpPr>
              <p:nvPr/>
            </p:nvSpPr>
            <p:spPr bwMode="auto">
              <a:xfrm>
                <a:off x="110243" y="4682992"/>
                <a:ext cx="442063" cy="599723"/>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p:spPr>
            <p:txBody>
              <a:bodyPr vert="horz" wrap="square" lIns="68580" tIns="34290" rIns="68580" bIns="34290" numCol="1" anchor="t" anchorCtr="0" compatLnSpc="1"/>
              <a:lstStyle/>
              <a:p>
                <a:endParaRPr lang="zh-CN" altLang="en-US" sz="1015"/>
              </a:p>
            </p:txBody>
          </p:sp>
        </p:grpSp>
      </p:grpSp>
      <p:grpSp>
        <p:nvGrpSpPr>
          <p:cNvPr id="13" name="组合 12"/>
          <p:cNvGrpSpPr/>
          <p:nvPr/>
        </p:nvGrpSpPr>
        <p:grpSpPr>
          <a:xfrm>
            <a:off x="2186210" y="4291804"/>
            <a:ext cx="524486" cy="524295"/>
            <a:chOff x="2914946" y="5722405"/>
            <a:chExt cx="699315" cy="699060"/>
          </a:xfrm>
        </p:grpSpPr>
        <p:grpSp>
          <p:nvGrpSpPr>
            <p:cNvPr id="181" name="组合 180"/>
            <p:cNvGrpSpPr/>
            <p:nvPr/>
          </p:nvGrpSpPr>
          <p:grpSpPr>
            <a:xfrm>
              <a:off x="2914946" y="5722405"/>
              <a:ext cx="699315" cy="699060"/>
              <a:chOff x="2082060" y="4326575"/>
              <a:chExt cx="1280274" cy="1280272"/>
            </a:xfrm>
          </p:grpSpPr>
          <p:sp>
            <p:nvSpPr>
              <p:cNvPr id="182" name="椭圆 181"/>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83" name="椭圆 1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7" name="组合 6"/>
            <p:cNvGrpSpPr/>
            <p:nvPr/>
          </p:nvGrpSpPr>
          <p:grpSpPr>
            <a:xfrm>
              <a:off x="3124037" y="5955433"/>
              <a:ext cx="284136" cy="253100"/>
              <a:chOff x="10909477" y="2443250"/>
              <a:chExt cx="472468" cy="420860"/>
            </a:xfrm>
            <a:solidFill>
              <a:srgbClr val="0070C0"/>
            </a:solidFill>
          </p:grpSpPr>
          <p:sp>
            <p:nvSpPr>
              <p:cNvPr id="175" name="Freeform 270"/>
              <p:cNvSpPr>
                <a:spLocks noEditPoints="1"/>
              </p:cNvSpPr>
              <p:nvPr/>
            </p:nvSpPr>
            <p:spPr bwMode="auto">
              <a:xfrm>
                <a:off x="10909477" y="2443250"/>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bg2">
                  <a:lumMod val="25000"/>
                </a:schemeClr>
              </a:solidFill>
              <a:ln>
                <a:noFill/>
              </a:ln>
            </p:spPr>
            <p:txBody>
              <a:bodyPr vert="horz" wrap="square" lIns="68580" tIns="34290" rIns="68580" bIns="34290" numCol="1" anchor="t" anchorCtr="0" compatLnSpc="1"/>
              <a:lstStyle/>
              <a:p>
                <a:endParaRPr lang="zh-CN" altLang="en-US" sz="1015"/>
              </a:p>
            </p:txBody>
          </p:sp>
          <p:sp>
            <p:nvSpPr>
              <p:cNvPr id="176" name="Freeform 271"/>
              <p:cNvSpPr/>
              <p:nvPr/>
            </p:nvSpPr>
            <p:spPr bwMode="auto">
              <a:xfrm>
                <a:off x="11035780" y="2603410"/>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bg2">
                  <a:lumMod val="25000"/>
                </a:schemeClr>
              </a:solidFill>
              <a:ln>
                <a:noFill/>
              </a:ln>
            </p:spPr>
            <p:txBody>
              <a:bodyPr vert="horz" wrap="square" lIns="68580" tIns="34290" rIns="68580" bIns="34290" numCol="1" anchor="t" anchorCtr="0" compatLnSpc="1"/>
              <a:lstStyle/>
              <a:p>
                <a:endParaRPr lang="zh-CN" altLang="en-US" sz="1015"/>
              </a:p>
            </p:txBody>
          </p:sp>
        </p:grpSp>
      </p:grpSp>
      <p:grpSp>
        <p:nvGrpSpPr>
          <p:cNvPr id="8" name="组合 7"/>
          <p:cNvGrpSpPr/>
          <p:nvPr/>
        </p:nvGrpSpPr>
        <p:grpSpPr>
          <a:xfrm>
            <a:off x="6289981" y="906262"/>
            <a:ext cx="524486" cy="524295"/>
            <a:chOff x="8386641" y="1208349"/>
            <a:chExt cx="699315" cy="699060"/>
          </a:xfrm>
        </p:grpSpPr>
        <p:grpSp>
          <p:nvGrpSpPr>
            <p:cNvPr id="172" name="组合 171"/>
            <p:cNvGrpSpPr/>
            <p:nvPr/>
          </p:nvGrpSpPr>
          <p:grpSpPr>
            <a:xfrm>
              <a:off x="8386641" y="1208349"/>
              <a:ext cx="699315" cy="699060"/>
              <a:chOff x="2082060" y="4326575"/>
              <a:chExt cx="1280274" cy="1280272"/>
            </a:xfrm>
          </p:grpSpPr>
          <p:sp>
            <p:nvSpPr>
              <p:cNvPr id="173" name="椭圆 17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74" name="椭圆 173"/>
              <p:cNvSpPr/>
              <p:nvPr/>
            </p:nvSpPr>
            <p:spPr>
              <a:xfrm>
                <a:off x="2220836" y="4480356"/>
                <a:ext cx="985420" cy="98541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6" name="组合 5"/>
            <p:cNvGrpSpPr/>
            <p:nvPr/>
          </p:nvGrpSpPr>
          <p:grpSpPr>
            <a:xfrm>
              <a:off x="8590014" y="1400150"/>
              <a:ext cx="345906" cy="337857"/>
              <a:chOff x="10887256" y="1359383"/>
              <a:chExt cx="561349" cy="548286"/>
            </a:xfrm>
            <a:solidFill>
              <a:srgbClr val="0070C0"/>
            </a:solidFill>
          </p:grpSpPr>
          <p:sp>
            <p:nvSpPr>
              <p:cNvPr id="177" name="Freeform 335"/>
              <p:cNvSpPr/>
              <p:nvPr/>
            </p:nvSpPr>
            <p:spPr bwMode="auto">
              <a:xfrm>
                <a:off x="11116474" y="1359383"/>
                <a:ext cx="77185" cy="91186"/>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sz="1015"/>
              </a:p>
            </p:txBody>
          </p:sp>
          <p:sp>
            <p:nvSpPr>
              <p:cNvPr id="178" name="Freeform 336"/>
              <p:cNvSpPr/>
              <p:nvPr/>
            </p:nvSpPr>
            <p:spPr bwMode="auto">
              <a:xfrm>
                <a:off x="10950409" y="1440047"/>
                <a:ext cx="348504" cy="362407"/>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sz="1015"/>
              </a:p>
            </p:txBody>
          </p:sp>
          <p:sp>
            <p:nvSpPr>
              <p:cNvPr id="179" name="Freeform 337"/>
              <p:cNvSpPr>
                <a:spLocks noEditPoints="1"/>
              </p:cNvSpPr>
              <p:nvPr/>
            </p:nvSpPr>
            <p:spPr bwMode="auto">
              <a:xfrm>
                <a:off x="10887256" y="1592024"/>
                <a:ext cx="123964" cy="11339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sz="1015"/>
              </a:p>
            </p:txBody>
          </p:sp>
          <p:sp>
            <p:nvSpPr>
              <p:cNvPr id="180" name="Freeform 338"/>
              <p:cNvSpPr/>
              <p:nvPr/>
            </p:nvSpPr>
            <p:spPr bwMode="auto">
              <a:xfrm>
                <a:off x="10895443" y="1569812"/>
                <a:ext cx="553162" cy="337857"/>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sz="1015"/>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500"/>
                                        <p:tgtEl>
                                          <p:spTgt spid="4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6000"/>
                            </p:stCondLst>
                            <p:childTnLst>
                              <p:par>
                                <p:cTn id="63" presetID="22" presetClass="entr" presetSubtype="2"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right)">
                                      <p:cBhvr>
                                        <p:cTn id="65" dur="500"/>
                                        <p:tgtEl>
                                          <p:spTgt spid="17"/>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b="3900"/>
          <a:stretch>
            <a:fillRect/>
          </a:stretch>
        </p:blipFill>
        <p:spPr>
          <a:xfrm>
            <a:off x="226927" y="763847"/>
            <a:ext cx="4432159" cy="437421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8971" y="393159"/>
            <a:ext cx="2927029" cy="1639456"/>
          </a:xfrm>
          <a:prstGeom prst="rect">
            <a:avLst/>
          </a:prstGeom>
        </p:spPr>
      </p:pic>
      <p:sp>
        <p:nvSpPr>
          <p:cNvPr id="5" name="文本框 4"/>
          <p:cNvSpPr txBox="1"/>
          <p:nvPr/>
        </p:nvSpPr>
        <p:spPr>
          <a:xfrm>
            <a:off x="5378367" y="2173347"/>
            <a:ext cx="2545762" cy="461665"/>
          </a:xfrm>
          <a:prstGeom prst="rect">
            <a:avLst/>
          </a:prstGeom>
          <a:noFill/>
        </p:spPr>
        <p:txBody>
          <a:bodyPr wrap="none" rtlCol="0">
            <a:spAutoFit/>
          </a:bodyPr>
          <a:lstStyle/>
          <a:p>
            <a:r>
              <a:rPr lang="en-US" altLang="zh-CN" sz="2400" dirty="0">
                <a:solidFill>
                  <a:prstClr val="white"/>
                </a:solidFill>
              </a:rPr>
              <a:t>2017POWERPOINT</a:t>
            </a:r>
            <a:endParaRPr lang="zh-CN" altLang="en-US" sz="2400" dirty="0">
              <a:solidFill>
                <a:prstClr val="white"/>
              </a:solidFill>
            </a:endParaRPr>
          </a:p>
        </p:txBody>
      </p:sp>
      <p:sp>
        <p:nvSpPr>
          <p:cNvPr id="6" name="文本框 5"/>
          <p:cNvSpPr txBox="1"/>
          <p:nvPr/>
        </p:nvSpPr>
        <p:spPr>
          <a:xfrm>
            <a:off x="5391929" y="3090369"/>
            <a:ext cx="2518638" cy="307777"/>
          </a:xfrm>
          <a:prstGeom prst="rect">
            <a:avLst/>
          </a:prstGeom>
          <a:noFill/>
        </p:spPr>
        <p:txBody>
          <a:bodyPr wrap="none" rtlCol="0">
            <a:spAutoFit/>
          </a:bodyPr>
          <a:lstStyle/>
          <a:p>
            <a:r>
              <a:rPr lang="zh-CN" altLang="en-US" sz="1400" dirty="0">
                <a:solidFill>
                  <a:prstClr val="white"/>
                </a:solidFill>
                <a:latin typeface="微软雅黑" panose="020B0503020204020204" pitchFamily="34" charset="-122"/>
                <a:ea typeface="微软雅黑" panose="020B0503020204020204" pitchFamily="34" charset="-122"/>
              </a:rPr>
              <a:t>单击此处添加您的副标题文字</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415700" y="2601081"/>
            <a:ext cx="3972691" cy="523220"/>
          </a:xfrm>
          <a:prstGeom prst="rect">
            <a:avLst/>
          </a:prstGeom>
          <a:noFill/>
        </p:spPr>
        <p:txBody>
          <a:bodyPr wrap="none" rtlCol="0">
            <a:spAutoFit/>
          </a:bodyPr>
          <a:lstStyle/>
          <a:p>
            <a:r>
              <a:rPr lang="zh-CN" altLang="en-US" sz="2800" b="1" dirty="0" smtClean="0">
                <a:solidFill>
                  <a:prstClr val="white"/>
                </a:solidFill>
                <a:latin typeface="微软雅黑" panose="020B0503020204020204" pitchFamily="34" charset="-122"/>
                <a:ea typeface="微软雅黑" panose="020B0503020204020204" pitchFamily="34" charset="-122"/>
              </a:rPr>
              <a:t>感谢观看 </a:t>
            </a:r>
            <a:r>
              <a:rPr lang="en-US" altLang="zh-CN" sz="2800" b="1" dirty="0" smtClean="0">
                <a:solidFill>
                  <a:prstClr val="white"/>
                </a:solidFill>
                <a:latin typeface="微软雅黑" panose="020B0503020204020204" pitchFamily="34" charset="-122"/>
                <a:ea typeface="微软雅黑" panose="020B0503020204020204" pitchFamily="34" charset="-122"/>
              </a:rPr>
              <a:t>THANK YOU</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17"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childTnLst>
                          </p:cTn>
                        </p:par>
                        <p:par>
                          <p:cTn id="32" fill="hold">
                            <p:stCondLst>
                              <p:cond delay="3500"/>
                            </p:stCondLst>
                            <p:childTnLst>
                              <p:par>
                                <p:cTn id="33" presetID="10" presetClass="entr" presetSubtype="0" fill="hold" grpId="0" nodeType="afterEffect">
                                  <p:stCondLst>
                                    <p:cond delay="0"/>
                                  </p:stCondLst>
                                  <p:iterate type="lt">
                                    <p:tmPct val="13000"/>
                                  </p:iterate>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3845"/>
                            </p:stCondLst>
                            <p:childTnLst>
                              <p:par>
                                <p:cTn id="37" presetID="12" presetClass="entr" presetSubtype="4" fill="hold" grpId="0" nodeType="afterEffect">
                                  <p:stCondLst>
                                    <p:cond delay="0"/>
                                  </p:stCondLst>
                                  <p:iterate type="lt">
                                    <p:tmPct val="13000"/>
                                  </p:iterate>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p:tgtEl>
                                          <p:spTgt spid="7"/>
                                        </p:tgtEl>
                                        <p:attrNameLst>
                                          <p:attrName>ppt_y</p:attrName>
                                        </p:attrNameLst>
                                      </p:cBhvr>
                                      <p:tavLst>
                                        <p:tav tm="0">
                                          <p:val>
                                            <p:strVal val="#ppt_y+#ppt_h*1.125000"/>
                                          </p:val>
                                        </p:tav>
                                        <p:tav tm="100000">
                                          <p:val>
                                            <p:strVal val="#ppt_y"/>
                                          </p:val>
                                        </p:tav>
                                      </p:tavLst>
                                    </p:anim>
                                    <p:animEffect transition="in" filter="wipe(up)">
                                      <p:cBhvr>
                                        <p:cTn id="40" dur="500"/>
                                        <p:tgtEl>
                                          <p:spTgt spid="7"/>
                                        </p:tgtEl>
                                      </p:cBhvr>
                                    </p:animEffect>
                                  </p:childTnLst>
                                </p:cTn>
                              </p:par>
                            </p:childTnLst>
                          </p:cTn>
                        </p:par>
                        <p:par>
                          <p:cTn id="41" fill="hold">
                            <p:stCondLst>
                              <p:cond delay="5190"/>
                            </p:stCondLst>
                            <p:childTnLst>
                              <p:par>
                                <p:cTn id="42" presetID="16" presetClass="entr" presetSubtype="2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inVertical)">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ags/tag1.xml><?xml version="1.0" encoding="utf-8"?>
<p:tagLst xmlns:p="http://schemas.openxmlformats.org/presentationml/2006/main">
  <p:tag name="MH" val="20170402215143"/>
  <p:tag name="MH_LIBRARY" val="GRAPHIC"/>
  <p:tag name="MH_ORDER" val="Rectangle 27"/>
</p:tagLst>
</file>

<file path=ppt/tags/tag2.xml><?xml version="1.0" encoding="utf-8"?>
<p:tagLst xmlns:p="http://schemas.openxmlformats.org/presentationml/2006/main">
  <p:tag name="MH" val="20170402215143"/>
  <p:tag name="MH_LIBRARY" val="GRAPHIC"/>
  <p:tag name="MH_ORDER" val="Rectangle 28"/>
</p:tagLst>
</file>

<file path=ppt/tags/tag3.xml><?xml version="1.0" encoding="utf-8"?>
<p:tagLst xmlns:p="http://schemas.openxmlformats.org/presentationml/2006/main">
  <p:tag name="MH" val="20170402215143"/>
  <p:tag name="MH_LIBRARY" val="GRAPHIC"/>
  <p:tag name="MH_ORDER" val="Rectangle 29"/>
</p:tagLst>
</file>

<file path=ppt/tags/tag4.xml><?xml version="1.0" encoding="utf-8"?>
<p:tagLst xmlns:p="http://schemas.openxmlformats.org/presentationml/2006/main">
  <p:tag name="MH" val="20170402215143"/>
  <p:tag name="MH_LIBRARY" val="GRAPHIC"/>
  <p:tag name="MH_ORDER" val="Rectangle 33"/>
</p:tagLst>
</file>

<file path=ppt/tags/tag5.xml><?xml version="1.0" encoding="utf-8"?>
<p:tagLst xmlns:p="http://schemas.openxmlformats.org/presentationml/2006/main">
  <p:tag name="MH" val="20170402215143"/>
  <p:tag name="MH_LIBRARY" val="GRAPHIC"/>
  <p:tag name="MH_ORDER" val="Oval 65"/>
</p:tagLst>
</file>

<file path=ppt/tags/tag6.xml><?xml version="1.0" encoding="utf-8"?>
<p:tagLst xmlns:p="http://schemas.openxmlformats.org/presentationml/2006/main">
  <p:tag name="MH" val="20170402215143"/>
  <p:tag name="MH_LIBRARY" val="GRAPHIC"/>
  <p:tag name="MH_ORDER" val="Oval 65"/>
</p:tagLst>
</file>

<file path=ppt/tags/tag7.xml><?xml version="1.0" encoding="utf-8"?>
<p:tagLst xmlns:p="http://schemas.openxmlformats.org/presentationml/2006/main">
  <p:tag name="MH" val="20170402215143"/>
  <p:tag name="MH_LIBRARY" val="GRAPHIC"/>
  <p:tag name="MH_ORDER" val="Oval 65"/>
</p:tagLst>
</file>

<file path=ppt/tags/tag8.xml><?xml version="1.0" encoding="utf-8"?>
<p:tagLst xmlns:p="http://schemas.openxmlformats.org/presentationml/2006/main">
  <p:tag name="MH" val="20170402215143"/>
  <p:tag name="MH_LIBRARY" val="GRAPHIC"/>
  <p:tag name="MH_ORDER" val="Oval 65"/>
</p:tagLst>
</file>

<file path=ppt/tags/tag9.xml><?xml version="1.0" encoding="utf-8"?>
<p:tagLst xmlns:p="http://schemas.openxmlformats.org/presentationml/2006/main">
  <p:tag name="MH" val="20170402215143"/>
  <p:tag name="MH_LIBRARY" val="GRAPHIC"/>
  <p:tag name="MH_ORDER" val="矩形 3"/>
</p:tagLst>
</file>

<file path=ppt/tags/tag10.xml><?xml version="1.0" encoding="utf-8"?>
<p:tagLst xmlns:p="http://schemas.openxmlformats.org/presentationml/2006/main">
  <p:tag name="MH" val="20170402215143"/>
  <p:tag name="MH_LIBRARY" val="GRAPHIC"/>
  <p:tag name="MH_ORDER" val="矩形 5"/>
</p:tagLst>
</file>

<file path=ppt/tags/tag11.xml><?xml version="1.0" encoding="utf-8"?>
<p:tagLst xmlns:p="http://schemas.openxmlformats.org/presentationml/2006/main">
  <p:tag name="MH" val="20170402215143"/>
  <p:tag name="MH_LIBRARY" val="GRAPHIC"/>
  <p:tag name="MH_ORDER" val="矩形 6"/>
</p:tagLst>
</file>

<file path=ppt/tags/tag12.xml><?xml version="1.0" encoding="utf-8"?>
<p:tagLst xmlns:p="http://schemas.openxmlformats.org/presentationml/2006/main">
  <p:tag name="MH" val="20170402215143"/>
  <p:tag name="MH_LIBRARY" val="GRAPHIC"/>
  <p:tag name="MH_ORDER" val="TextBox 40"/>
</p:tagLst>
</file>

<file path=ppt/tags/tag13.xml><?xml version="1.0" encoding="utf-8"?>
<p:tagLst xmlns:p="http://schemas.openxmlformats.org/presentationml/2006/main">
  <p:tag name="MH" val="20170402215143"/>
  <p:tag name="MH_LIBRARY" val="GRAPHIC"/>
  <p:tag name="MH_ORDER" val="TextBox 41"/>
</p:tagLst>
</file>

<file path=ppt/tags/tag14.xml><?xml version="1.0" encoding="utf-8"?>
<p:tagLst xmlns:p="http://schemas.openxmlformats.org/presentationml/2006/main">
  <p:tag name="MH" val="20170402215143"/>
  <p:tag name="MH_LIBRARY" val="GRAPHIC"/>
  <p:tag name="MH_ORDER" val="TextBox 42"/>
</p:tagLst>
</file>

<file path=ppt/tags/tag15.xml><?xml version="1.0" encoding="utf-8"?>
<p:tagLst xmlns:p="http://schemas.openxmlformats.org/presentationml/2006/main">
  <p:tag name="MH" val="20170402215143"/>
  <p:tag name="MH_LIBRARY" val="GRAPHIC"/>
  <p:tag name="MH_ORDER" val="矩形 3"/>
</p:tagLst>
</file>

<file path=ppt/tags/tag16.xml><?xml version="1.0" encoding="utf-8"?>
<p:tagLst xmlns:p="http://schemas.openxmlformats.org/presentationml/2006/main">
  <p:tag name="MH" val="20170402215143"/>
  <p:tag name="MH_LIBRARY" val="GRAPHIC"/>
  <p:tag name="MH_ORDER" val="TextBox 40"/>
</p:tagLst>
</file>

<file path=ppt/tags/tag17.xml><?xml version="1.0" encoding="utf-8"?>
<p:tagLst xmlns:p="http://schemas.openxmlformats.org/presentationml/2006/main">
  <p:tag name="MH" val="20170402215310"/>
  <p:tag name="MH_LIBRARY" val="GRAPHIC"/>
  <p:tag name="MH_ORDER" val="矩形 8"/>
</p:tagLst>
</file>

<file path=ppt/tags/tag18.xml><?xml version="1.0" encoding="utf-8"?>
<p:tagLst xmlns:p="http://schemas.openxmlformats.org/presentationml/2006/main">
  <p:tag name="MH" val="20170402215310"/>
  <p:tag name="MH_LIBRARY" val="GRAPHIC"/>
  <p:tag name="MH_ORDER" val="Freeform 20"/>
</p:tagLst>
</file>

<file path=ppt/tags/tag19.xml><?xml version="1.0" encoding="utf-8"?>
<p:tagLst xmlns:p="http://schemas.openxmlformats.org/presentationml/2006/main">
  <p:tag name="MH" val="20170402215310"/>
  <p:tag name="MH_LIBRARY" val="GRAPHIC"/>
  <p:tag name="MH_ORDER" val="Oval 21"/>
</p:tagLst>
</file>

<file path=ppt/tags/tag20.xml><?xml version="1.0" encoding="utf-8"?>
<p:tagLst xmlns:p="http://schemas.openxmlformats.org/presentationml/2006/main">
  <p:tag name="MH" val="20170402215310"/>
  <p:tag name="MH_LIBRARY" val="GRAPHIC"/>
  <p:tag name="MH_ORDER" val="Oval 22"/>
</p:tagLst>
</file>

<file path=ppt/tags/tag21.xml><?xml version="1.0" encoding="utf-8"?>
<p:tagLst xmlns:p="http://schemas.openxmlformats.org/presentationml/2006/main">
  <p:tag name="MH" val="20170402215310"/>
  <p:tag name="MH_LIBRARY" val="GRAPHIC"/>
  <p:tag name="MH_ORDER" val="Oval 23"/>
</p:tagLst>
</file>

<file path=ppt/tags/tag22.xml><?xml version="1.0" encoding="utf-8"?>
<p:tagLst xmlns:p="http://schemas.openxmlformats.org/presentationml/2006/main">
  <p:tag name="MH" val="20170402215310"/>
  <p:tag name="MH_LIBRARY" val="GRAPHIC"/>
  <p:tag name="MH_ORDER" val="TextBox 24"/>
</p:tagLst>
</file>

<file path=ppt/tags/tag23.xml><?xml version="1.0" encoding="utf-8"?>
<p:tagLst xmlns:p="http://schemas.openxmlformats.org/presentationml/2006/main">
  <p:tag name="MH" val="20170402215310"/>
  <p:tag name="MH_LIBRARY" val="GRAPHIC"/>
  <p:tag name="MH_ORDER" val="矩形 8"/>
</p:tagLst>
</file>

<file path=ppt/tags/tag24.xml><?xml version="1.0" encoding="utf-8"?>
<p:tagLst xmlns:p="http://schemas.openxmlformats.org/presentationml/2006/main">
  <p:tag name="MH" val="20170402215310"/>
  <p:tag name="MH_LIBRARY" val="GRAPHIC"/>
  <p:tag name="MH_ORDER" val="Freeform 20"/>
</p:tagLst>
</file>

<file path=ppt/tags/tag25.xml><?xml version="1.0" encoding="utf-8"?>
<p:tagLst xmlns:p="http://schemas.openxmlformats.org/presentationml/2006/main">
  <p:tag name="MH" val="20170402215310"/>
  <p:tag name="MH_LIBRARY" val="GRAPHIC"/>
  <p:tag name="MH_ORDER" val="Oval 21"/>
</p:tagLst>
</file>

<file path=ppt/tags/tag26.xml><?xml version="1.0" encoding="utf-8"?>
<p:tagLst xmlns:p="http://schemas.openxmlformats.org/presentationml/2006/main">
  <p:tag name="MH" val="20170402215310"/>
  <p:tag name="MH_LIBRARY" val="GRAPHIC"/>
  <p:tag name="MH_ORDER" val="Oval 22"/>
</p:tagLst>
</file>

<file path=ppt/tags/tag27.xml><?xml version="1.0" encoding="utf-8"?>
<p:tagLst xmlns:p="http://schemas.openxmlformats.org/presentationml/2006/main">
  <p:tag name="MH" val="20170402215310"/>
  <p:tag name="MH_LIBRARY" val="GRAPHIC"/>
  <p:tag name="MH_ORDER" val="Oval 23"/>
</p:tagLst>
</file>

<file path=ppt/tags/tag28.xml><?xml version="1.0" encoding="utf-8"?>
<p:tagLst xmlns:p="http://schemas.openxmlformats.org/presentationml/2006/main">
  <p:tag name="MH" val="20170402215310"/>
  <p:tag name="MH_LIBRARY" val="GRAPHIC"/>
  <p:tag name="MH_ORDER" val="TextBox 24"/>
</p:tagLst>
</file>

<file path=ppt/tags/tag29.xml><?xml version="1.0" encoding="utf-8"?>
<p:tagLst xmlns:p="http://schemas.openxmlformats.org/presentationml/2006/main">
  <p:tag name="MH" val="20170402215310"/>
  <p:tag name="MH_LIBRARY" val="GRAPHIC"/>
  <p:tag name="MH_ORDER" val="矩形 8"/>
</p:tagLst>
</file>

<file path=ppt/tags/tag30.xml><?xml version="1.0" encoding="utf-8"?>
<p:tagLst xmlns:p="http://schemas.openxmlformats.org/presentationml/2006/main">
  <p:tag name="MH" val="20170402215310"/>
  <p:tag name="MH_LIBRARY" val="GRAPHIC"/>
  <p:tag name="MH_ORDER" val="Freeform 20"/>
</p:tagLst>
</file>

<file path=ppt/tags/tag31.xml><?xml version="1.0" encoding="utf-8"?>
<p:tagLst xmlns:p="http://schemas.openxmlformats.org/presentationml/2006/main">
  <p:tag name="MH" val="20170402215310"/>
  <p:tag name="MH_LIBRARY" val="GRAPHIC"/>
  <p:tag name="MH_ORDER" val="Oval 21"/>
</p:tagLst>
</file>

<file path=ppt/tags/tag32.xml><?xml version="1.0" encoding="utf-8"?>
<p:tagLst xmlns:p="http://schemas.openxmlformats.org/presentationml/2006/main">
  <p:tag name="MH" val="20170402215310"/>
  <p:tag name="MH_LIBRARY" val="GRAPHIC"/>
  <p:tag name="MH_ORDER" val="Oval 22"/>
</p:tagLst>
</file>

<file path=ppt/tags/tag33.xml><?xml version="1.0" encoding="utf-8"?>
<p:tagLst xmlns:p="http://schemas.openxmlformats.org/presentationml/2006/main">
  <p:tag name="MH" val="20170402215310"/>
  <p:tag name="MH_LIBRARY" val="GRAPHIC"/>
  <p:tag name="MH_ORDER" val="Oval 23"/>
</p:tagLst>
</file>

<file path=ppt/tags/tag34.xml><?xml version="1.0" encoding="utf-8"?>
<p:tagLst xmlns:p="http://schemas.openxmlformats.org/presentationml/2006/main">
  <p:tag name="MH" val="20170402215310"/>
  <p:tag name="MH_LIBRARY" val="GRAPHIC"/>
  <p:tag name="MH_ORDER" val="TextBox 24"/>
</p:tagLst>
</file>

<file path=ppt/tags/tag35.xml><?xml version="1.0" encoding="utf-8"?>
<p:tagLst xmlns:p="http://schemas.openxmlformats.org/presentationml/2006/main">
  <p:tag name="MH" val="20170402215310"/>
  <p:tag name="MH_LIBRARY" val="GRAPHIC"/>
  <p:tag name="MH_ORDER" val="矩形 8"/>
</p:tagLst>
</file>

<file path=ppt/tags/tag36.xml><?xml version="1.0" encoding="utf-8"?>
<p:tagLst xmlns:p="http://schemas.openxmlformats.org/presentationml/2006/main">
  <p:tag name="MH" val="20170402215310"/>
  <p:tag name="MH_LIBRARY" val="GRAPHIC"/>
  <p:tag name="MH_ORDER" val="Freeform 20"/>
</p:tagLst>
</file>

<file path=ppt/tags/tag37.xml><?xml version="1.0" encoding="utf-8"?>
<p:tagLst xmlns:p="http://schemas.openxmlformats.org/presentationml/2006/main">
  <p:tag name="MH" val="20170402215310"/>
  <p:tag name="MH_LIBRARY" val="GRAPHIC"/>
  <p:tag name="MH_ORDER" val="Oval 21"/>
</p:tagLst>
</file>

<file path=ppt/tags/tag38.xml><?xml version="1.0" encoding="utf-8"?>
<p:tagLst xmlns:p="http://schemas.openxmlformats.org/presentationml/2006/main">
  <p:tag name="MH" val="20170402215310"/>
  <p:tag name="MH_LIBRARY" val="GRAPHIC"/>
  <p:tag name="MH_ORDER" val="Oval 22"/>
</p:tagLst>
</file>

<file path=ppt/tags/tag39.xml><?xml version="1.0" encoding="utf-8"?>
<p:tagLst xmlns:p="http://schemas.openxmlformats.org/presentationml/2006/main">
  <p:tag name="MH" val="20170402215310"/>
  <p:tag name="MH_LIBRARY" val="GRAPHIC"/>
  <p:tag name="MH_ORDER" val="Oval 23"/>
</p:tagLst>
</file>

<file path=ppt/tags/tag40.xml><?xml version="1.0" encoding="utf-8"?>
<p:tagLst xmlns:p="http://schemas.openxmlformats.org/presentationml/2006/main">
  <p:tag name="MH" val="20170402215310"/>
  <p:tag name="MH_LIBRARY" val="GRAPHIC"/>
  <p:tag name="MH_ORDER" val="TextBox 24"/>
</p:tagLst>
</file>

<file path=ppt/theme/theme1.xml><?xml version="1.0" encoding="utf-8"?>
<a:theme xmlns:a="http://schemas.openxmlformats.org/drawingml/2006/main" name="Office 主题​​">
  <a:themeElements>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3895</Words>
  <Application>WPS 演示</Application>
  <PresentationFormat>全屏显示(16:9)</PresentationFormat>
  <Paragraphs>546</Paragraphs>
  <Slides>27</Slides>
  <Notes>27</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27</vt:i4>
      </vt:variant>
    </vt:vector>
  </HeadingPairs>
  <TitlesOfParts>
    <vt:vector size="50" baseType="lpstr">
      <vt:lpstr>Arial</vt:lpstr>
      <vt:lpstr>宋体</vt:lpstr>
      <vt:lpstr>Wingdings</vt:lpstr>
      <vt:lpstr>微软雅黑</vt:lpstr>
      <vt:lpstr>方正正黑简体</vt:lpstr>
      <vt:lpstr>Calibri</vt:lpstr>
      <vt:lpstr>Calibri</vt:lpstr>
      <vt:lpstr>Berlin Sans FB Demi</vt:lpstr>
      <vt:lpstr>华文新魏</vt:lpstr>
      <vt:lpstr>幼圆</vt:lpstr>
      <vt:lpstr>Impact</vt:lpstr>
      <vt:lpstr>时尚中黑简体</vt:lpstr>
      <vt:lpstr>Arial Unicode MS</vt:lpstr>
      <vt:lpstr>等线 Light</vt:lpstr>
      <vt:lpstr>Segoe Print</vt:lpstr>
      <vt:lpstr>Calibri Light</vt:lpstr>
      <vt:lpstr>等线</vt:lpstr>
      <vt:lpstr>LiHei Pro</vt:lpstr>
      <vt:lpstr>Iskoola Pota</vt:lpstr>
      <vt:lpstr>Kozuka Gothic Pro H</vt:lpstr>
      <vt:lpstr>黑体</vt:lpstr>
      <vt:lpstr>MS UI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17</cp:revision>
  <dcterms:created xsi:type="dcterms:W3CDTF">2017-03-04T06:55:00Z</dcterms:created>
  <dcterms:modified xsi:type="dcterms:W3CDTF">2018-01-26T08:55:59Z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