
<file path=[Content_Types].xml><?xml version="1.0" encoding="utf-8"?>
<Types xmlns="http://schemas.openxmlformats.org/package/2006/content-types">
  <Default Extension="jpeg" ContentType="image/jpeg"/>
  <Default Extension="png" ContentType="image/png"/>
  <Default Extension="gif" ContentType="image/gi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10.fntdata" ContentType="application/x-fontdata"/>
  <Override PartName="/ppt/fonts/font11.fntdata" ContentType="application/x-fontdata"/>
  <Override PartName="/ppt/fonts/font12.fntdata" ContentType="application/x-fontdata"/>
  <Override PartName="/ppt/fonts/font13.fntdata" ContentType="application/x-fontdata"/>
  <Override PartName="/ppt/fonts/font14.fntdata" ContentType="application/x-fontdata"/>
  <Override PartName="/ppt/fonts/font15.fntdata" ContentType="application/x-fontdata"/>
  <Override PartName="/ppt/fonts/font16.fntdata" ContentType="application/x-fontdata"/>
  <Override PartName="/ppt/fonts/font17.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fonts/font9.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4"/>
  </p:notesMasterIdLst>
  <p:sldIdLst>
    <p:sldId id="256" r:id="rId3"/>
    <p:sldId id="2319" r:id="rId5"/>
    <p:sldId id="338" r:id="rId6"/>
    <p:sldId id="339" r:id="rId7"/>
    <p:sldId id="340" r:id="rId8"/>
    <p:sldId id="3012" r:id="rId9"/>
    <p:sldId id="3032" r:id="rId10"/>
    <p:sldId id="3015" r:id="rId11"/>
    <p:sldId id="3017" r:id="rId12"/>
    <p:sldId id="262" r:id="rId13"/>
    <p:sldId id="3033" r:id="rId14"/>
    <p:sldId id="2313" r:id="rId15"/>
    <p:sldId id="3016" r:id="rId16"/>
    <p:sldId id="2322" r:id="rId17"/>
    <p:sldId id="3034" r:id="rId18"/>
    <p:sldId id="2315" r:id="rId19"/>
    <p:sldId id="315" r:id="rId20"/>
    <p:sldId id="313" r:id="rId21"/>
    <p:sldId id="3038" r:id="rId22"/>
  </p:sldIdLst>
  <p:sldSz cx="12192000" cy="6858000"/>
  <p:notesSz cx="6858000" cy="9144000"/>
  <p:embeddedFontLst>
    <p:embeddedFont>
      <p:font typeface="Impact" panose="020B0806030902050204" pitchFamily="34" charset="0"/>
      <p:regular r:id="rId26"/>
    </p:embeddedFont>
    <p:embeddedFont>
      <p:font typeface="Calibri" panose="020F0502020204030204" pitchFamily="34" charset="0"/>
      <p:regular r:id="rId27"/>
      <p:bold r:id="rId28"/>
      <p:italic r:id="rId29"/>
      <p:boldItalic r:id="rId30"/>
    </p:embeddedFont>
    <p:embeddedFont>
      <p:font typeface="微软雅黑" panose="020B0503020204020204" pitchFamily="34" charset="-122"/>
      <p:regular r:id="rId31"/>
    </p:embeddedFont>
    <p:embeddedFont>
      <p:font typeface="Segoe UI" panose="020B0502040204020203" pitchFamily="34" charset="0"/>
      <p:regular r:id="rId32"/>
      <p:bold r:id="rId33"/>
      <p:italic r:id="rId34"/>
      <p:boldItalic r:id="rId35"/>
    </p:embeddedFont>
    <p:embeddedFont>
      <p:font typeface="汉仪尚巍手书W" panose="00020600040101010101" charset="-122"/>
      <p:regular r:id="rId36"/>
    </p:embeddedFont>
    <p:embeddedFont>
      <p:font typeface="等线 Light" panose="02010600030101010101" charset="0"/>
      <p:regular r:id="rId37"/>
    </p:embeddedFont>
    <p:embeddedFont>
      <p:font typeface="等线" panose="02010600030101010101" charset="0"/>
      <p:regular r:id="rId38"/>
      <p:bold r:id="rId39"/>
    </p:embeddedFont>
    <p:embeddedFont>
      <p:font typeface="等线" panose="02010600030101010101"/>
      <p:regular r:id="rId40"/>
      <p:bold r:id="rId41"/>
    </p:embeddedFont>
    <p:embeddedFont>
      <p:font typeface="等线" panose="02010600030101010101" pitchFamily="2" charset="-122"/>
      <p:regular r:id="rId42"/>
    </p:embeddedFont>
  </p:embeddedFont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55C5"/>
    <a:srgbClr val="DCEFFD"/>
    <a:srgbClr val="CE9C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21" autoAdjust="0"/>
    <p:restoredTop sz="94660"/>
  </p:normalViewPr>
  <p:slideViewPr>
    <p:cSldViewPr snapToGrid="0" showGuides="1">
      <p:cViewPr>
        <p:scale>
          <a:sx n="50" d="100"/>
          <a:sy n="50" d="100"/>
        </p:scale>
        <p:origin x="1469" y="1114"/>
      </p:cViewPr>
      <p:guideLst>
        <p:guide orient="horz" pos="2172"/>
        <p:guide pos="3871"/>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2" Type="http://schemas.openxmlformats.org/officeDocument/2006/relationships/font" Target="fonts/font17.fntdata"/><Relationship Id="rId41" Type="http://schemas.openxmlformats.org/officeDocument/2006/relationships/font" Target="fonts/font16.fntdata"/><Relationship Id="rId40" Type="http://schemas.openxmlformats.org/officeDocument/2006/relationships/font" Target="fonts/font15.fntdata"/><Relationship Id="rId4" Type="http://schemas.openxmlformats.org/officeDocument/2006/relationships/notesMaster" Target="notesMasters/notesMaster1.xml"/><Relationship Id="rId39" Type="http://schemas.openxmlformats.org/officeDocument/2006/relationships/font" Target="fonts/font14.fntdata"/><Relationship Id="rId38" Type="http://schemas.openxmlformats.org/officeDocument/2006/relationships/font" Target="fonts/font13.fntdata"/><Relationship Id="rId37" Type="http://schemas.openxmlformats.org/officeDocument/2006/relationships/font" Target="fonts/font12.fntdata"/><Relationship Id="rId36" Type="http://schemas.openxmlformats.org/officeDocument/2006/relationships/font" Target="fonts/font11.fntdata"/><Relationship Id="rId35" Type="http://schemas.openxmlformats.org/officeDocument/2006/relationships/font" Target="fonts/font10.fntdata"/><Relationship Id="rId34" Type="http://schemas.openxmlformats.org/officeDocument/2006/relationships/font" Target="fonts/font9.fntdata"/><Relationship Id="rId33" Type="http://schemas.openxmlformats.org/officeDocument/2006/relationships/font" Target="fonts/font8.fntdata"/><Relationship Id="rId32" Type="http://schemas.openxmlformats.org/officeDocument/2006/relationships/font" Target="fonts/font7.fntdata"/><Relationship Id="rId31" Type="http://schemas.openxmlformats.org/officeDocument/2006/relationships/font" Target="fonts/font6.fntdata"/><Relationship Id="rId30" Type="http://schemas.openxmlformats.org/officeDocument/2006/relationships/font" Target="fonts/font5.fntdata"/><Relationship Id="rId3" Type="http://schemas.openxmlformats.org/officeDocument/2006/relationships/slide" Target="slides/slide1.xml"/><Relationship Id="rId29" Type="http://schemas.openxmlformats.org/officeDocument/2006/relationships/font" Target="fonts/font4.fntdata"/><Relationship Id="rId28" Type="http://schemas.openxmlformats.org/officeDocument/2006/relationships/font" Target="fonts/font3.fntdata"/><Relationship Id="rId27" Type="http://schemas.openxmlformats.org/officeDocument/2006/relationships/font" Target="fonts/font2.fntdata"/><Relationship Id="rId26" Type="http://schemas.openxmlformats.org/officeDocument/2006/relationships/font" Target="fonts/font1.fntdata"/><Relationship Id="rId25" Type="http://schemas.openxmlformats.org/officeDocument/2006/relationships/tableStyles" Target="tableStyles.xml"/><Relationship Id="rId24" Type="http://schemas.openxmlformats.org/officeDocument/2006/relationships/viewProps" Target="viewProps.xml"/><Relationship Id="rId23" Type="http://schemas.openxmlformats.org/officeDocument/2006/relationships/presProps" Target="presProps.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A8197C-7FCD-45C9-99A9-060C532EC84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502B1FB-788F-46FC-AF6F-693F97B4126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66D7F2-2D72-4E1A-A378-7928C33AFC5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66D7F2-2D72-4E1A-A378-7928C33AFC5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66D7F2-2D72-4E1A-A378-7928C33AFC5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66D7F2-2D72-4E1A-A378-7928C33AFC5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66D7F2-2D72-4E1A-A378-7928C33AFC5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F66D7F2-2D72-4E1A-A378-7928C33AFC5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138037-A86B-4AB8-B2A2-2702211F2B86}"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138037-A86B-4AB8-B2A2-2702211F2B86}"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18CC2652-0763-4E22-842B-6617682DCA93}"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8293438-32BA-4B68-AED0-61C137FFA844}"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5" name="等腰三角形 4"/>
          <p:cNvSpPr/>
          <p:nvPr userDrawn="1"/>
        </p:nvSpPr>
        <p:spPr>
          <a:xfrm>
            <a:off x="10799172" y="6476669"/>
            <a:ext cx="711994" cy="392906"/>
          </a:xfrm>
          <a:prstGeom prst="triangl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 name="灯片编号占位符 1"/>
          <p:cNvSpPr txBox="1"/>
          <p:nvPr userDrawn="1"/>
        </p:nvSpPr>
        <p:spPr>
          <a:xfrm>
            <a:off x="10770192" y="6595735"/>
            <a:ext cx="523876" cy="252000"/>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980BCDC8-8E65-43F5-AF26-2CEF1C6C8E15}" type="slidenum">
              <a:rPr lang="zh-CN" altLang="en-US" smtClean="0">
                <a:solidFill>
                  <a:schemeClr val="bg1"/>
                </a:solidFill>
                <a:latin typeface="Impact" panose="020B0806030902050204" pitchFamily="34" charset="0"/>
              </a:rPr>
            </a:fld>
            <a:endParaRPr lang="zh-CN" altLang="en-US" dirty="0">
              <a:solidFill>
                <a:schemeClr val="bg1"/>
              </a:solidFill>
              <a:latin typeface="Impact" panose="020B0806030902050204" pitchFamily="34" charset="0"/>
            </a:endParaRPr>
          </a:p>
        </p:txBody>
      </p:sp>
      <p:sp>
        <p:nvSpPr>
          <p:cNvPr id="11" name="Freeform: Shape 41"/>
          <p:cNvSpPr/>
          <p:nvPr userDrawn="1"/>
        </p:nvSpPr>
        <p:spPr>
          <a:xfrm rot="18900000" flipH="1">
            <a:off x="-679150" y="615061"/>
            <a:ext cx="1500566" cy="1299370"/>
          </a:xfrm>
          <a:custGeom>
            <a:avLst/>
            <a:gdLst>
              <a:gd name="connsiteX0" fmla="*/ 201196 w 1500566"/>
              <a:gd name="connsiteY0" fmla="*/ 0 h 1299370"/>
              <a:gd name="connsiteX1" fmla="*/ 154857 w 1500566"/>
              <a:gd name="connsiteY1" fmla="*/ 53500 h 1299370"/>
              <a:gd name="connsiteX2" fmla="*/ 15836 w 1500566"/>
              <a:gd name="connsiteY2" fmla="*/ 362787 h 1299370"/>
              <a:gd name="connsiteX3" fmla="*/ 0 w 1500566"/>
              <a:gd name="connsiteY3" fmla="*/ 519880 h 1299370"/>
              <a:gd name="connsiteX4" fmla="*/ 15836 w 1500566"/>
              <a:gd name="connsiteY4" fmla="*/ 676974 h 1299370"/>
              <a:gd name="connsiteX5" fmla="*/ 779489 w 1500566"/>
              <a:gd name="connsiteY5" fmla="*/ 1299369 h 1299370"/>
              <a:gd name="connsiteX6" fmla="*/ 1500566 w 1500566"/>
              <a:gd name="connsiteY6" fmla="*/ 1299370 h 1299370"/>
              <a:gd name="connsiteX7" fmla="*/ 1167479 w 1500566"/>
              <a:gd name="connsiteY7" fmla="*/ 966283 h 1299370"/>
              <a:gd name="connsiteX8" fmla="*/ 802606 w 1500566"/>
              <a:gd name="connsiteY8" fmla="*/ 966283 h 1299370"/>
              <a:gd name="connsiteX9" fmla="*/ 356203 w 1500566"/>
              <a:gd name="connsiteY9" fmla="*/ 519880 h 1299370"/>
              <a:gd name="connsiteX10" fmla="*/ 432441 w 1500566"/>
              <a:gd name="connsiteY10" fmla="*/ 270292 h 1299370"/>
              <a:gd name="connsiteX11" fmla="*/ 450094 w 1500566"/>
              <a:gd name="connsiteY11" fmla="*/ 248897 h 1299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00566" h="1299370">
                <a:moveTo>
                  <a:pt x="201196" y="0"/>
                </a:moveTo>
                <a:lnTo>
                  <a:pt x="154857" y="53500"/>
                </a:lnTo>
                <a:cubicBezTo>
                  <a:pt x="87523" y="143536"/>
                  <a:pt x="39199" y="248615"/>
                  <a:pt x="15836" y="362787"/>
                </a:cubicBezTo>
                <a:lnTo>
                  <a:pt x="0" y="519880"/>
                </a:lnTo>
                <a:lnTo>
                  <a:pt x="15836" y="676974"/>
                </a:lnTo>
                <a:cubicBezTo>
                  <a:pt x="88521" y="1032174"/>
                  <a:pt x="402802" y="1299369"/>
                  <a:pt x="779489" y="1299369"/>
                </a:cubicBezTo>
                <a:lnTo>
                  <a:pt x="1500566" y="1299370"/>
                </a:lnTo>
                <a:lnTo>
                  <a:pt x="1167479" y="966283"/>
                </a:lnTo>
                <a:lnTo>
                  <a:pt x="802606" y="966283"/>
                </a:lnTo>
                <a:cubicBezTo>
                  <a:pt x="556064" y="966283"/>
                  <a:pt x="356203" y="766422"/>
                  <a:pt x="356203" y="519880"/>
                </a:cubicBezTo>
                <a:cubicBezTo>
                  <a:pt x="356203" y="427427"/>
                  <a:pt x="384308" y="341538"/>
                  <a:pt x="432441" y="270292"/>
                </a:cubicBezTo>
                <a:lnTo>
                  <a:pt x="450094" y="248897"/>
                </a:lnTo>
                <a:close/>
              </a:path>
            </a:pathLst>
          </a:cu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9" name="Rectangle: Rounded Corners 21"/>
          <p:cNvSpPr/>
          <p:nvPr userDrawn="1"/>
        </p:nvSpPr>
        <p:spPr>
          <a:xfrm rot="2700000" flipH="1">
            <a:off x="2316474" y="4352866"/>
            <a:ext cx="45719" cy="2004557"/>
          </a:xfrm>
          <a:prstGeom prst="roundRect">
            <a:avLst>
              <a:gd name="adj" fmla="val 50000"/>
            </a:avLst>
          </a:prstGeom>
          <a:solidFill>
            <a:schemeClr val="bg1">
              <a:lumMod val="95000"/>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Rounded Corners 22"/>
          <p:cNvSpPr/>
          <p:nvPr userDrawn="1"/>
        </p:nvSpPr>
        <p:spPr>
          <a:xfrm rot="2700000" flipH="1">
            <a:off x="7578004" y="4063217"/>
            <a:ext cx="45793" cy="3811593"/>
          </a:xfrm>
          <a:prstGeom prst="roundRect">
            <a:avLst>
              <a:gd name="adj" fmla="val 50000"/>
            </a:avLst>
          </a:prstGeom>
          <a:solidFill>
            <a:schemeClr val="bg1">
              <a:lumMod val="95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8CC2652-0763-4E22-842B-6617682DCA93}"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293438-32BA-4B68-AED0-61C137FFA844}"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themeOverride" Target="../theme/themeOverride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2.xml"/></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2.xml"/><Relationship Id="rId2" Type="http://schemas.openxmlformats.org/officeDocument/2006/relationships/tags" Target="../tags/tag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12.xml"/><Relationship Id="rId4" Type="http://schemas.openxmlformats.org/officeDocument/2006/relationships/tags" Target="../tags/tag2.xml"/><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tags" Target="../tags/tag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12.xml"/><Relationship Id="rId2" Type="http://schemas.openxmlformats.org/officeDocument/2006/relationships/tags" Target="../tags/tag4.xml"/><Relationship Id="rId1" Type="http://schemas.openxmlformats.org/officeDocument/2006/relationships/image" Target="../media/image1.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6.GIF"/><Relationship Id="rId1" Type="http://schemas.openxmlformats.org/officeDocument/2006/relationships/image" Target="../media/image5.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4" Type="http://schemas.openxmlformats.org/officeDocument/2006/relationships/notesSlide" Target="../notesSlides/notesSlide6.xml"/><Relationship Id="rId3" Type="http://schemas.openxmlformats.org/officeDocument/2006/relationships/slideLayout" Target="../slideLayouts/slideLayout12.xml"/><Relationship Id="rId2" Type="http://schemas.openxmlformats.org/officeDocument/2006/relationships/tags" Target="../tags/tag5.xml"/><Relationship Id="rId1" Type="http://schemas.openxmlformats.org/officeDocument/2006/relationships/image" Target="../media/image1.jpe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hemeOverride" Target="../theme/themeOverride4.xml"/><Relationship Id="rId1" Type="http://schemas.openxmlformats.org/officeDocument/2006/relationships/image" Target="../media/image7.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12.xml"/><Relationship Id="rId2" Type="http://schemas.openxmlformats.org/officeDocument/2006/relationships/tags" Target="../tags/tag6.xml"/><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tags" Target="../tags/tag7.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8.xml"/></Relationships>
</file>

<file path=ppt/slides/_rels/slide19.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1.xml"/><Relationship Id="rId2" Type="http://schemas.openxmlformats.org/officeDocument/2006/relationships/themeOverride" Target="../theme/themeOverride6.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预览图_千图网_编号32590091"/>
          <p:cNvPicPr>
            <a:picLocks noChangeAspect="1"/>
          </p:cNvPicPr>
          <p:nvPr/>
        </p:nvPicPr>
        <p:blipFill>
          <a:blip r:embed="rId1"/>
          <a:srcRect t="13750" b="29922"/>
          <a:stretch>
            <a:fillRect/>
          </a:stretch>
        </p:blipFill>
        <p:spPr>
          <a:xfrm>
            <a:off x="0" y="0"/>
            <a:ext cx="12192000" cy="6867525"/>
          </a:xfrm>
          <a:prstGeom prst="rect">
            <a:avLst/>
          </a:prstGeom>
        </p:spPr>
      </p:pic>
      <p:sp>
        <p:nvSpPr>
          <p:cNvPr id="190" name="TextBox 37"/>
          <p:cNvSpPr>
            <a:spLocks noChangeArrowheads="1"/>
          </p:cNvSpPr>
          <p:nvPr/>
        </p:nvSpPr>
        <p:spPr bwMode="auto">
          <a:xfrm>
            <a:off x="3035232" y="1288625"/>
            <a:ext cx="6681869" cy="1038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0" fontAlgn="ctr" hangingPunct="0">
              <a:spcBef>
                <a:spcPct val="0"/>
              </a:spcBef>
              <a:buNone/>
            </a:pPr>
            <a:r>
              <a:rPr lang="zh-CN" altLang="en-US" sz="6300" dirty="0">
                <a:latin typeface="微软雅黑" panose="020B0503020204020204" pitchFamily="34" charset="-122"/>
                <a:ea typeface="微软雅黑" panose="020B0503020204020204" pitchFamily="34" charset="-122"/>
                <a:cs typeface="Arial" panose="020B0604020202020204" pitchFamily="34" charset="0"/>
              </a:rPr>
              <a:t>毕业论文</a:t>
            </a:r>
            <a:r>
              <a:rPr lang="zh-CN" altLang="en-US" sz="6300" b="1" dirty="0">
                <a:solidFill>
                  <a:srgbClr val="8F55C5"/>
                </a:solidFill>
                <a:latin typeface="微软雅黑" panose="020B0503020204020204" pitchFamily="34" charset="-122"/>
                <a:ea typeface="微软雅黑" panose="020B0503020204020204" pitchFamily="34" charset="-122"/>
                <a:cs typeface="Arial" panose="020B0604020202020204" pitchFamily="34" charset="0"/>
              </a:rPr>
              <a:t>毕业答辩</a:t>
            </a:r>
            <a:endParaRPr lang="zh-CN" altLang="en-US" sz="6300" b="1" dirty="0">
              <a:solidFill>
                <a:srgbClr val="8F55C5"/>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1" name="文本框 190"/>
          <p:cNvSpPr txBox="1"/>
          <p:nvPr/>
        </p:nvSpPr>
        <p:spPr>
          <a:xfrm>
            <a:off x="3206068" y="2492605"/>
            <a:ext cx="6340197" cy="461665"/>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毕业论文、毕业答辩、毕业设计、开题报告等</a:t>
            </a:r>
            <a:endPar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
        <p:nvSpPr>
          <p:cNvPr id="206" name="文本框 205"/>
          <p:cNvSpPr txBox="1"/>
          <p:nvPr/>
        </p:nvSpPr>
        <p:spPr>
          <a:xfrm>
            <a:off x="5776727" y="3419319"/>
            <a:ext cx="1198880" cy="398780"/>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答辩人：</a:t>
            </a:r>
            <a:endParaRPr 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Tree>
  </p:cSld>
  <p:clrMapOvr>
    <a:masterClrMapping/>
  </p:clrMapOvr>
  <p:transition spd="slow" advClick="0" advTm="0">
    <p:wip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0707" y="4375350"/>
            <a:ext cx="12213414" cy="81700"/>
          </a:xfrm>
          <a:prstGeom prst="rect">
            <a:avLst/>
          </a:prstGeom>
          <a:solidFill>
            <a:srgbClr val="8F55C5"/>
          </a:solidFill>
          <a:ln>
            <a:solidFill>
              <a:srgbClr val="960040"/>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微软雅黑" panose="020B0503020204020204" pitchFamily="34" charset="-122"/>
              <a:ea typeface="微软雅黑" panose="020B0503020204020204" pitchFamily="34" charset="-122"/>
            </a:endParaRPr>
          </a:p>
        </p:txBody>
      </p:sp>
      <p:grpSp>
        <p:nvGrpSpPr>
          <p:cNvPr id="8" name="组合 7"/>
          <p:cNvGrpSpPr/>
          <p:nvPr/>
        </p:nvGrpSpPr>
        <p:grpSpPr>
          <a:xfrm>
            <a:off x="1461082" y="1333276"/>
            <a:ext cx="904875" cy="3186111"/>
            <a:chOff x="3001964" y="1651682"/>
            <a:chExt cx="904875" cy="3186111"/>
          </a:xfrm>
        </p:grpSpPr>
        <p:sp>
          <p:nvSpPr>
            <p:cNvPr id="9" name="圆角矩形 1"/>
            <p:cNvSpPr/>
            <p:nvPr/>
          </p:nvSpPr>
          <p:spPr>
            <a:xfrm>
              <a:off x="3001964" y="1651682"/>
              <a:ext cx="904875" cy="2916237"/>
            </a:xfrm>
            <a:custGeom>
              <a:avLst/>
              <a:gdLst/>
              <a:ahLst/>
              <a:cxnLst/>
              <a:rect l="l" t="t" r="r" b="b"/>
              <a:pathLst>
                <a:path w="1296144" h="4176464">
                  <a:moveTo>
                    <a:pt x="556098" y="0"/>
                  </a:moveTo>
                  <a:lnTo>
                    <a:pt x="740046" y="0"/>
                  </a:lnTo>
                  <a:cubicBezTo>
                    <a:pt x="1047170" y="0"/>
                    <a:pt x="1296144" y="248974"/>
                    <a:pt x="1296144" y="556098"/>
                  </a:cubicBezTo>
                  <a:lnTo>
                    <a:pt x="1296144" y="3332334"/>
                  </a:lnTo>
                  <a:cubicBezTo>
                    <a:pt x="1296144" y="3630133"/>
                    <a:pt x="1062060" y="3873259"/>
                    <a:pt x="767752" y="3885639"/>
                  </a:cubicBezTo>
                  <a:lnTo>
                    <a:pt x="648072" y="4176464"/>
                  </a:lnTo>
                  <a:lnTo>
                    <a:pt x="528392" y="3885639"/>
                  </a:lnTo>
                  <a:cubicBezTo>
                    <a:pt x="234084" y="3873259"/>
                    <a:pt x="0" y="3630133"/>
                    <a:pt x="0" y="3332334"/>
                  </a:cubicBezTo>
                  <a:lnTo>
                    <a:pt x="0" y="556098"/>
                  </a:lnTo>
                  <a:cubicBezTo>
                    <a:pt x="0" y="248974"/>
                    <a:pt x="248974" y="0"/>
                    <a:pt x="556098"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10" name="任意多边形 30"/>
            <p:cNvSpPr/>
            <p:nvPr/>
          </p:nvSpPr>
          <p:spPr>
            <a:xfrm>
              <a:off x="3092209" y="1752445"/>
              <a:ext cx="734873" cy="1951665"/>
            </a:xfrm>
            <a:custGeom>
              <a:avLst/>
              <a:gdLst>
                <a:gd name="connsiteX0" fmla="*/ 315290 w 734873"/>
                <a:gd name="connsiteY0" fmla="*/ 0 h 1951665"/>
                <a:gd name="connsiteX1" fmla="*/ 419583 w 734873"/>
                <a:gd name="connsiteY1" fmla="*/ 0 h 1951665"/>
                <a:gd name="connsiteX2" fmla="*/ 734873 w 734873"/>
                <a:gd name="connsiteY2" fmla="*/ 315290 h 1951665"/>
                <a:gd name="connsiteX3" fmla="*/ 734873 w 734873"/>
                <a:gd name="connsiteY3" fmla="*/ 1951665 h 1951665"/>
                <a:gd name="connsiteX4" fmla="*/ 0 w 734873"/>
                <a:gd name="connsiteY4" fmla="*/ 1951665 h 1951665"/>
                <a:gd name="connsiteX5" fmla="*/ 0 w 734873"/>
                <a:gd name="connsiteY5" fmla="*/ 315290 h 1951665"/>
                <a:gd name="connsiteX6" fmla="*/ 315290 w 734873"/>
                <a:gd name="connsiteY6" fmla="*/ 0 h 195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73" h="1951665">
                  <a:moveTo>
                    <a:pt x="315290" y="0"/>
                  </a:moveTo>
                  <a:lnTo>
                    <a:pt x="419583" y="0"/>
                  </a:lnTo>
                  <a:cubicBezTo>
                    <a:pt x="593713" y="0"/>
                    <a:pt x="734873" y="141160"/>
                    <a:pt x="734873" y="315290"/>
                  </a:cubicBezTo>
                  <a:lnTo>
                    <a:pt x="734873" y="1951665"/>
                  </a:lnTo>
                  <a:lnTo>
                    <a:pt x="0" y="1951665"/>
                  </a:lnTo>
                  <a:lnTo>
                    <a:pt x="0" y="315290"/>
                  </a:lnTo>
                  <a:cubicBezTo>
                    <a:pt x="0" y="141160"/>
                    <a:pt x="141160" y="0"/>
                    <a:pt x="315290" y="0"/>
                  </a:cubicBezTo>
                  <a:close/>
                </a:path>
              </a:pathLst>
            </a:custGeom>
            <a:solidFill>
              <a:sysClr val="window" lastClr="FFFFFF"/>
            </a:solidFill>
            <a:ln w="25400" cap="flat" cmpd="sng" algn="ctr">
              <a:noFill/>
              <a:prstDash val="solid"/>
            </a:ln>
            <a:effectLst>
              <a:innerShdw blurRad="63500" dist="50800" dir="16200000">
                <a:prstClr val="black">
                  <a:alpha val="20000"/>
                </a:prstClr>
              </a:innerShdw>
            </a:effectLst>
          </p:spPr>
          <p:txBody>
            <a:bodyPr lIns="72000" rIns="72000" anchor="ctr"/>
            <a:lstStyle/>
            <a:p>
              <a:pPr algn="ctr">
                <a:lnSpc>
                  <a:spcPct val="130000"/>
                </a:lnSpc>
                <a:defRPr/>
              </a:pPr>
              <a:r>
                <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rPr>
                <a:t>Lorem ipsum dolor sit amet, consectetur adipisicing elit, sed do eiusmod tempor</a:t>
              </a:r>
              <a:endPar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1" name="椭圆 10"/>
            <p:cNvSpPr/>
            <p:nvPr/>
          </p:nvSpPr>
          <p:spPr>
            <a:xfrm>
              <a:off x="3346450" y="4621893"/>
              <a:ext cx="215900" cy="21590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12" name="圆角矩形 8"/>
            <p:cNvSpPr/>
            <p:nvPr/>
          </p:nvSpPr>
          <p:spPr>
            <a:xfrm>
              <a:off x="3092209" y="3704109"/>
              <a:ext cx="734873" cy="562408"/>
            </a:xfrm>
            <a:custGeom>
              <a:avLst/>
              <a:gdLst/>
              <a:ahLst/>
              <a:cxnLst/>
              <a:rect l="l" t="t" r="r" b="b"/>
              <a:pathLst>
                <a:path w="979830" h="749877">
                  <a:moveTo>
                    <a:pt x="0" y="0"/>
                  </a:moveTo>
                  <a:lnTo>
                    <a:pt x="979830" y="0"/>
                  </a:lnTo>
                  <a:lnTo>
                    <a:pt x="979830" y="329491"/>
                  </a:lnTo>
                  <a:cubicBezTo>
                    <a:pt x="979830" y="561664"/>
                    <a:pt x="791617" y="749877"/>
                    <a:pt x="559444" y="749877"/>
                  </a:cubicBezTo>
                  <a:lnTo>
                    <a:pt x="420386" y="749877"/>
                  </a:lnTo>
                  <a:cubicBezTo>
                    <a:pt x="188213" y="749877"/>
                    <a:pt x="0" y="561664"/>
                    <a:pt x="0" y="329491"/>
                  </a:cubicBezTo>
                  <a:close/>
                </a:path>
              </a:pathLst>
            </a:custGeom>
            <a:solidFill>
              <a:srgbClr val="8F55C5"/>
            </a:solidFill>
            <a:ln w="25400" cap="flat" cmpd="sng" algn="ctr">
              <a:noFill/>
              <a:prstDash val="solid"/>
            </a:ln>
            <a:effectLst>
              <a:innerShdw blurRad="63500" dist="25400" dir="5400000">
                <a:srgbClr val="1D473F">
                  <a:alpha val="20000"/>
                </a:srgbClr>
              </a:innerShdw>
            </a:effectLst>
          </p:spPr>
          <p:txBody>
            <a:bodyPr anchor="ctr"/>
            <a:lstStyle/>
            <a:p>
              <a:pPr algn="ctr"/>
              <a:endParaRPr 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3552322" y="1333276"/>
            <a:ext cx="904875" cy="3186111"/>
            <a:chOff x="4322764" y="1651682"/>
            <a:chExt cx="904875" cy="3186111"/>
          </a:xfrm>
        </p:grpSpPr>
        <p:sp>
          <p:nvSpPr>
            <p:cNvPr id="14" name="圆角矩形 1"/>
            <p:cNvSpPr/>
            <p:nvPr/>
          </p:nvSpPr>
          <p:spPr>
            <a:xfrm>
              <a:off x="4322764" y="1651682"/>
              <a:ext cx="904875" cy="2916237"/>
            </a:xfrm>
            <a:custGeom>
              <a:avLst/>
              <a:gdLst/>
              <a:ahLst/>
              <a:cxnLst/>
              <a:rect l="l" t="t" r="r" b="b"/>
              <a:pathLst>
                <a:path w="1296144" h="4176464">
                  <a:moveTo>
                    <a:pt x="556098" y="0"/>
                  </a:moveTo>
                  <a:lnTo>
                    <a:pt x="740046" y="0"/>
                  </a:lnTo>
                  <a:cubicBezTo>
                    <a:pt x="1047170" y="0"/>
                    <a:pt x="1296144" y="248974"/>
                    <a:pt x="1296144" y="556098"/>
                  </a:cubicBezTo>
                  <a:lnTo>
                    <a:pt x="1296144" y="3332334"/>
                  </a:lnTo>
                  <a:cubicBezTo>
                    <a:pt x="1296144" y="3630133"/>
                    <a:pt x="1062060" y="3873259"/>
                    <a:pt x="767752" y="3885639"/>
                  </a:cubicBezTo>
                  <a:lnTo>
                    <a:pt x="648072" y="4176464"/>
                  </a:lnTo>
                  <a:lnTo>
                    <a:pt x="528392" y="3885639"/>
                  </a:lnTo>
                  <a:cubicBezTo>
                    <a:pt x="234084" y="3873259"/>
                    <a:pt x="0" y="3630133"/>
                    <a:pt x="0" y="3332334"/>
                  </a:cubicBezTo>
                  <a:lnTo>
                    <a:pt x="0" y="556098"/>
                  </a:lnTo>
                  <a:cubicBezTo>
                    <a:pt x="0" y="248974"/>
                    <a:pt x="248974" y="0"/>
                    <a:pt x="556098"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15" name="任意多边形 46"/>
            <p:cNvSpPr/>
            <p:nvPr/>
          </p:nvSpPr>
          <p:spPr>
            <a:xfrm>
              <a:off x="4412686" y="1752445"/>
              <a:ext cx="734873" cy="1951665"/>
            </a:xfrm>
            <a:custGeom>
              <a:avLst/>
              <a:gdLst>
                <a:gd name="connsiteX0" fmla="*/ 315290 w 734873"/>
                <a:gd name="connsiteY0" fmla="*/ 0 h 1951665"/>
                <a:gd name="connsiteX1" fmla="*/ 419583 w 734873"/>
                <a:gd name="connsiteY1" fmla="*/ 0 h 1951665"/>
                <a:gd name="connsiteX2" fmla="*/ 734873 w 734873"/>
                <a:gd name="connsiteY2" fmla="*/ 315290 h 1951665"/>
                <a:gd name="connsiteX3" fmla="*/ 734873 w 734873"/>
                <a:gd name="connsiteY3" fmla="*/ 1951665 h 1951665"/>
                <a:gd name="connsiteX4" fmla="*/ 0 w 734873"/>
                <a:gd name="connsiteY4" fmla="*/ 1951665 h 1951665"/>
                <a:gd name="connsiteX5" fmla="*/ 0 w 734873"/>
                <a:gd name="connsiteY5" fmla="*/ 315290 h 1951665"/>
                <a:gd name="connsiteX6" fmla="*/ 315290 w 734873"/>
                <a:gd name="connsiteY6" fmla="*/ 0 h 195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73" h="1951665">
                  <a:moveTo>
                    <a:pt x="315290" y="0"/>
                  </a:moveTo>
                  <a:lnTo>
                    <a:pt x="419583" y="0"/>
                  </a:lnTo>
                  <a:cubicBezTo>
                    <a:pt x="593713" y="0"/>
                    <a:pt x="734873" y="141160"/>
                    <a:pt x="734873" y="315290"/>
                  </a:cubicBezTo>
                  <a:lnTo>
                    <a:pt x="734873" y="1951665"/>
                  </a:lnTo>
                  <a:lnTo>
                    <a:pt x="0" y="1951665"/>
                  </a:lnTo>
                  <a:lnTo>
                    <a:pt x="0" y="315290"/>
                  </a:lnTo>
                  <a:cubicBezTo>
                    <a:pt x="0" y="141160"/>
                    <a:pt x="141160" y="0"/>
                    <a:pt x="315290" y="0"/>
                  </a:cubicBezTo>
                  <a:close/>
                </a:path>
              </a:pathLst>
            </a:custGeom>
            <a:solidFill>
              <a:sysClr val="window" lastClr="FFFFFF"/>
            </a:solidFill>
            <a:ln w="25400" cap="flat" cmpd="sng" algn="ctr">
              <a:noFill/>
              <a:prstDash val="solid"/>
            </a:ln>
            <a:effectLst>
              <a:innerShdw blurRad="63500" dist="50800" dir="16200000">
                <a:prstClr val="black">
                  <a:alpha val="20000"/>
                </a:prstClr>
              </a:innerShdw>
            </a:effectLst>
          </p:spPr>
          <p:txBody>
            <a:bodyPr lIns="72000" rIns="72000" anchor="ctr"/>
            <a:lstStyle/>
            <a:p>
              <a:pPr algn="ctr">
                <a:lnSpc>
                  <a:spcPct val="130000"/>
                </a:lnSpc>
                <a:defRPr/>
              </a:pPr>
              <a:r>
                <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rPr>
                <a:t>Lorem ipsum dolor sit amet, consectetur adipisicing elit, sed do eiusmod tempor</a:t>
              </a:r>
              <a:endPar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16" name="椭圆 15"/>
            <p:cNvSpPr/>
            <p:nvPr/>
          </p:nvSpPr>
          <p:spPr>
            <a:xfrm>
              <a:off x="4667250" y="4621893"/>
              <a:ext cx="215900" cy="21590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17" name="圆角矩形 8"/>
            <p:cNvSpPr/>
            <p:nvPr/>
          </p:nvSpPr>
          <p:spPr>
            <a:xfrm>
              <a:off x="4412686" y="3704109"/>
              <a:ext cx="734873" cy="562408"/>
            </a:xfrm>
            <a:custGeom>
              <a:avLst/>
              <a:gdLst/>
              <a:ahLst/>
              <a:cxnLst/>
              <a:rect l="l" t="t" r="r" b="b"/>
              <a:pathLst>
                <a:path w="979830" h="749877">
                  <a:moveTo>
                    <a:pt x="0" y="0"/>
                  </a:moveTo>
                  <a:lnTo>
                    <a:pt x="979830" y="0"/>
                  </a:lnTo>
                  <a:lnTo>
                    <a:pt x="979830" y="329491"/>
                  </a:lnTo>
                  <a:cubicBezTo>
                    <a:pt x="979830" y="561664"/>
                    <a:pt x="791617" y="749877"/>
                    <a:pt x="559444" y="749877"/>
                  </a:cubicBezTo>
                  <a:lnTo>
                    <a:pt x="420386" y="749877"/>
                  </a:lnTo>
                  <a:cubicBezTo>
                    <a:pt x="188213" y="749877"/>
                    <a:pt x="0" y="561664"/>
                    <a:pt x="0" y="329491"/>
                  </a:cubicBezTo>
                  <a:close/>
                </a:path>
              </a:pathLst>
            </a:custGeom>
            <a:solidFill>
              <a:schemeClr val="accent3">
                <a:lumMod val="75000"/>
              </a:schemeClr>
            </a:solidFill>
            <a:ln w="25400" cap="flat" cmpd="sng" algn="ctr">
              <a:noFill/>
              <a:prstDash val="solid"/>
            </a:ln>
            <a:effectLst>
              <a:innerShdw blurRad="63500" dist="25400" dir="5400000">
                <a:srgbClr val="1D473F">
                  <a:alpha val="20000"/>
                </a:srgbClr>
              </a:innerShdw>
            </a:effectLst>
          </p:spPr>
          <p:txBody>
            <a:bodyPr anchor="ctr"/>
            <a:lstStyle/>
            <a:p>
              <a:pPr algn="ctr"/>
              <a:endParaRPr 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5643562" y="1333276"/>
            <a:ext cx="904875" cy="3186111"/>
            <a:chOff x="5643564" y="1651682"/>
            <a:chExt cx="904875" cy="3186111"/>
          </a:xfrm>
        </p:grpSpPr>
        <p:sp>
          <p:nvSpPr>
            <p:cNvPr id="19" name="圆角矩形 1"/>
            <p:cNvSpPr/>
            <p:nvPr/>
          </p:nvSpPr>
          <p:spPr>
            <a:xfrm>
              <a:off x="5643564" y="1651682"/>
              <a:ext cx="904875" cy="2916237"/>
            </a:xfrm>
            <a:custGeom>
              <a:avLst/>
              <a:gdLst/>
              <a:ahLst/>
              <a:cxnLst/>
              <a:rect l="l" t="t" r="r" b="b"/>
              <a:pathLst>
                <a:path w="1296144" h="4176464">
                  <a:moveTo>
                    <a:pt x="556098" y="0"/>
                  </a:moveTo>
                  <a:lnTo>
                    <a:pt x="740046" y="0"/>
                  </a:lnTo>
                  <a:cubicBezTo>
                    <a:pt x="1047170" y="0"/>
                    <a:pt x="1296144" y="248974"/>
                    <a:pt x="1296144" y="556098"/>
                  </a:cubicBezTo>
                  <a:lnTo>
                    <a:pt x="1296144" y="3332334"/>
                  </a:lnTo>
                  <a:cubicBezTo>
                    <a:pt x="1296144" y="3630133"/>
                    <a:pt x="1062060" y="3873259"/>
                    <a:pt x="767752" y="3885639"/>
                  </a:cubicBezTo>
                  <a:lnTo>
                    <a:pt x="648072" y="4176464"/>
                  </a:lnTo>
                  <a:lnTo>
                    <a:pt x="528392" y="3885639"/>
                  </a:lnTo>
                  <a:cubicBezTo>
                    <a:pt x="234084" y="3873259"/>
                    <a:pt x="0" y="3630133"/>
                    <a:pt x="0" y="3332334"/>
                  </a:cubicBezTo>
                  <a:lnTo>
                    <a:pt x="0" y="556098"/>
                  </a:lnTo>
                  <a:cubicBezTo>
                    <a:pt x="0" y="248974"/>
                    <a:pt x="248974" y="0"/>
                    <a:pt x="556098"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20" name="任意多边形 51"/>
            <p:cNvSpPr/>
            <p:nvPr/>
          </p:nvSpPr>
          <p:spPr>
            <a:xfrm>
              <a:off x="5733163" y="1752445"/>
              <a:ext cx="734873" cy="1951665"/>
            </a:xfrm>
            <a:custGeom>
              <a:avLst/>
              <a:gdLst>
                <a:gd name="connsiteX0" fmla="*/ 315290 w 734873"/>
                <a:gd name="connsiteY0" fmla="*/ 0 h 1951665"/>
                <a:gd name="connsiteX1" fmla="*/ 419583 w 734873"/>
                <a:gd name="connsiteY1" fmla="*/ 0 h 1951665"/>
                <a:gd name="connsiteX2" fmla="*/ 734873 w 734873"/>
                <a:gd name="connsiteY2" fmla="*/ 315290 h 1951665"/>
                <a:gd name="connsiteX3" fmla="*/ 734873 w 734873"/>
                <a:gd name="connsiteY3" fmla="*/ 1951665 h 1951665"/>
                <a:gd name="connsiteX4" fmla="*/ 0 w 734873"/>
                <a:gd name="connsiteY4" fmla="*/ 1951665 h 1951665"/>
                <a:gd name="connsiteX5" fmla="*/ 0 w 734873"/>
                <a:gd name="connsiteY5" fmla="*/ 315290 h 1951665"/>
                <a:gd name="connsiteX6" fmla="*/ 315290 w 734873"/>
                <a:gd name="connsiteY6" fmla="*/ 0 h 195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73" h="1951665">
                  <a:moveTo>
                    <a:pt x="315290" y="0"/>
                  </a:moveTo>
                  <a:lnTo>
                    <a:pt x="419583" y="0"/>
                  </a:lnTo>
                  <a:cubicBezTo>
                    <a:pt x="593713" y="0"/>
                    <a:pt x="734873" y="141160"/>
                    <a:pt x="734873" y="315290"/>
                  </a:cubicBezTo>
                  <a:lnTo>
                    <a:pt x="734873" y="1951665"/>
                  </a:lnTo>
                  <a:lnTo>
                    <a:pt x="0" y="1951665"/>
                  </a:lnTo>
                  <a:lnTo>
                    <a:pt x="0" y="315290"/>
                  </a:lnTo>
                  <a:cubicBezTo>
                    <a:pt x="0" y="141160"/>
                    <a:pt x="141160" y="0"/>
                    <a:pt x="315290" y="0"/>
                  </a:cubicBezTo>
                  <a:close/>
                </a:path>
              </a:pathLst>
            </a:custGeom>
            <a:solidFill>
              <a:sysClr val="window" lastClr="FFFFFF"/>
            </a:solidFill>
            <a:ln w="25400" cap="flat" cmpd="sng" algn="ctr">
              <a:noFill/>
              <a:prstDash val="solid"/>
            </a:ln>
            <a:effectLst>
              <a:innerShdw blurRad="63500" dist="50800" dir="16200000">
                <a:prstClr val="black">
                  <a:alpha val="20000"/>
                </a:prstClr>
              </a:innerShdw>
            </a:effectLst>
          </p:spPr>
          <p:txBody>
            <a:bodyPr lIns="72000" rIns="72000" anchor="ctr"/>
            <a:lstStyle/>
            <a:p>
              <a:pPr algn="ctr">
                <a:lnSpc>
                  <a:spcPct val="130000"/>
                </a:lnSpc>
                <a:defRPr/>
              </a:pPr>
              <a:r>
                <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rPr>
                <a:t>Lorem ipsum dolor sit amet, consectetur adipisicing elit, sed do eiusmod tempor</a:t>
              </a:r>
              <a:endPar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1" name="椭圆 20"/>
            <p:cNvSpPr/>
            <p:nvPr/>
          </p:nvSpPr>
          <p:spPr>
            <a:xfrm>
              <a:off x="5988050" y="4621893"/>
              <a:ext cx="215900" cy="21590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22" name="圆角矩形 8"/>
            <p:cNvSpPr/>
            <p:nvPr/>
          </p:nvSpPr>
          <p:spPr>
            <a:xfrm>
              <a:off x="5733163" y="3704109"/>
              <a:ext cx="734873" cy="562408"/>
            </a:xfrm>
            <a:custGeom>
              <a:avLst/>
              <a:gdLst/>
              <a:ahLst/>
              <a:cxnLst/>
              <a:rect l="l" t="t" r="r" b="b"/>
              <a:pathLst>
                <a:path w="979830" h="749877">
                  <a:moveTo>
                    <a:pt x="0" y="0"/>
                  </a:moveTo>
                  <a:lnTo>
                    <a:pt x="979830" y="0"/>
                  </a:lnTo>
                  <a:lnTo>
                    <a:pt x="979830" y="329491"/>
                  </a:lnTo>
                  <a:cubicBezTo>
                    <a:pt x="979830" y="561664"/>
                    <a:pt x="791617" y="749877"/>
                    <a:pt x="559444" y="749877"/>
                  </a:cubicBezTo>
                  <a:lnTo>
                    <a:pt x="420386" y="749877"/>
                  </a:lnTo>
                  <a:cubicBezTo>
                    <a:pt x="188213" y="749877"/>
                    <a:pt x="0" y="561664"/>
                    <a:pt x="0" y="329491"/>
                  </a:cubicBezTo>
                  <a:close/>
                </a:path>
              </a:pathLst>
            </a:custGeom>
            <a:solidFill>
              <a:srgbClr val="8F55C5"/>
            </a:solidFill>
            <a:ln w="25400" cap="flat" cmpd="sng" algn="ctr">
              <a:noFill/>
              <a:prstDash val="solid"/>
            </a:ln>
            <a:effectLst>
              <a:innerShdw blurRad="63500" dist="25400" dir="5400000">
                <a:srgbClr val="1D473F">
                  <a:alpha val="20000"/>
                </a:srgbClr>
              </a:innerShdw>
            </a:effectLst>
          </p:spPr>
          <p:txBody>
            <a:bodyPr anchor="ctr"/>
            <a:lstStyle/>
            <a:p>
              <a:pPr algn="ctr"/>
              <a:endParaRPr 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7734802" y="1333276"/>
            <a:ext cx="904875" cy="3186111"/>
            <a:chOff x="6964364" y="1651682"/>
            <a:chExt cx="904875" cy="3186111"/>
          </a:xfrm>
        </p:grpSpPr>
        <p:sp>
          <p:nvSpPr>
            <p:cNvPr id="24" name="圆角矩形 1"/>
            <p:cNvSpPr/>
            <p:nvPr/>
          </p:nvSpPr>
          <p:spPr>
            <a:xfrm>
              <a:off x="6964364" y="1651682"/>
              <a:ext cx="904875" cy="2916237"/>
            </a:xfrm>
            <a:custGeom>
              <a:avLst/>
              <a:gdLst/>
              <a:ahLst/>
              <a:cxnLst/>
              <a:rect l="l" t="t" r="r" b="b"/>
              <a:pathLst>
                <a:path w="1296144" h="4176464">
                  <a:moveTo>
                    <a:pt x="556098" y="0"/>
                  </a:moveTo>
                  <a:lnTo>
                    <a:pt x="740046" y="0"/>
                  </a:lnTo>
                  <a:cubicBezTo>
                    <a:pt x="1047170" y="0"/>
                    <a:pt x="1296144" y="248974"/>
                    <a:pt x="1296144" y="556098"/>
                  </a:cubicBezTo>
                  <a:lnTo>
                    <a:pt x="1296144" y="3332334"/>
                  </a:lnTo>
                  <a:cubicBezTo>
                    <a:pt x="1296144" y="3630133"/>
                    <a:pt x="1062060" y="3873259"/>
                    <a:pt x="767752" y="3885639"/>
                  </a:cubicBezTo>
                  <a:lnTo>
                    <a:pt x="648072" y="4176464"/>
                  </a:lnTo>
                  <a:lnTo>
                    <a:pt x="528392" y="3885639"/>
                  </a:lnTo>
                  <a:cubicBezTo>
                    <a:pt x="234084" y="3873259"/>
                    <a:pt x="0" y="3630133"/>
                    <a:pt x="0" y="3332334"/>
                  </a:cubicBezTo>
                  <a:lnTo>
                    <a:pt x="0" y="556098"/>
                  </a:lnTo>
                  <a:cubicBezTo>
                    <a:pt x="0" y="248974"/>
                    <a:pt x="248974" y="0"/>
                    <a:pt x="556098"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25" name="任意多边形 56"/>
            <p:cNvSpPr/>
            <p:nvPr/>
          </p:nvSpPr>
          <p:spPr>
            <a:xfrm>
              <a:off x="7053640" y="1752445"/>
              <a:ext cx="734873" cy="1951665"/>
            </a:xfrm>
            <a:custGeom>
              <a:avLst/>
              <a:gdLst>
                <a:gd name="connsiteX0" fmla="*/ 315290 w 734873"/>
                <a:gd name="connsiteY0" fmla="*/ 0 h 1951665"/>
                <a:gd name="connsiteX1" fmla="*/ 419583 w 734873"/>
                <a:gd name="connsiteY1" fmla="*/ 0 h 1951665"/>
                <a:gd name="connsiteX2" fmla="*/ 734873 w 734873"/>
                <a:gd name="connsiteY2" fmla="*/ 315290 h 1951665"/>
                <a:gd name="connsiteX3" fmla="*/ 734873 w 734873"/>
                <a:gd name="connsiteY3" fmla="*/ 1951665 h 1951665"/>
                <a:gd name="connsiteX4" fmla="*/ 0 w 734873"/>
                <a:gd name="connsiteY4" fmla="*/ 1951665 h 1951665"/>
                <a:gd name="connsiteX5" fmla="*/ 0 w 734873"/>
                <a:gd name="connsiteY5" fmla="*/ 315290 h 1951665"/>
                <a:gd name="connsiteX6" fmla="*/ 315290 w 734873"/>
                <a:gd name="connsiteY6" fmla="*/ 0 h 195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73" h="1951665">
                  <a:moveTo>
                    <a:pt x="315290" y="0"/>
                  </a:moveTo>
                  <a:lnTo>
                    <a:pt x="419583" y="0"/>
                  </a:lnTo>
                  <a:cubicBezTo>
                    <a:pt x="593713" y="0"/>
                    <a:pt x="734873" y="141160"/>
                    <a:pt x="734873" y="315290"/>
                  </a:cubicBezTo>
                  <a:lnTo>
                    <a:pt x="734873" y="1951665"/>
                  </a:lnTo>
                  <a:lnTo>
                    <a:pt x="0" y="1951665"/>
                  </a:lnTo>
                  <a:lnTo>
                    <a:pt x="0" y="315290"/>
                  </a:lnTo>
                  <a:cubicBezTo>
                    <a:pt x="0" y="141160"/>
                    <a:pt x="141160" y="0"/>
                    <a:pt x="315290" y="0"/>
                  </a:cubicBezTo>
                  <a:close/>
                </a:path>
              </a:pathLst>
            </a:custGeom>
            <a:solidFill>
              <a:sysClr val="window" lastClr="FFFFFF"/>
            </a:solidFill>
            <a:ln w="25400" cap="flat" cmpd="sng" algn="ctr">
              <a:noFill/>
              <a:prstDash val="solid"/>
            </a:ln>
            <a:effectLst>
              <a:innerShdw blurRad="63500" dist="50800" dir="16200000">
                <a:prstClr val="black">
                  <a:alpha val="20000"/>
                </a:prstClr>
              </a:innerShdw>
            </a:effectLst>
          </p:spPr>
          <p:txBody>
            <a:bodyPr lIns="72000" rIns="72000" anchor="ctr"/>
            <a:lstStyle/>
            <a:p>
              <a:pPr algn="ctr">
                <a:lnSpc>
                  <a:spcPct val="130000"/>
                </a:lnSpc>
                <a:defRPr/>
              </a:pPr>
              <a:r>
                <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rPr>
                <a:t>Lorem ipsum dolor sit amet, consectetur adipisicing elit, sed do eiusmod tempor</a:t>
              </a:r>
              <a:endPar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26" name="椭圆 25"/>
            <p:cNvSpPr/>
            <p:nvPr/>
          </p:nvSpPr>
          <p:spPr>
            <a:xfrm>
              <a:off x="7308850" y="4621893"/>
              <a:ext cx="215900" cy="21590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27" name="圆角矩形 8"/>
            <p:cNvSpPr/>
            <p:nvPr/>
          </p:nvSpPr>
          <p:spPr>
            <a:xfrm>
              <a:off x="7049195" y="3704109"/>
              <a:ext cx="734873" cy="562408"/>
            </a:xfrm>
            <a:custGeom>
              <a:avLst/>
              <a:gdLst/>
              <a:ahLst/>
              <a:cxnLst/>
              <a:rect l="l" t="t" r="r" b="b"/>
              <a:pathLst>
                <a:path w="979830" h="749877">
                  <a:moveTo>
                    <a:pt x="0" y="0"/>
                  </a:moveTo>
                  <a:lnTo>
                    <a:pt x="979830" y="0"/>
                  </a:lnTo>
                  <a:lnTo>
                    <a:pt x="979830" y="329491"/>
                  </a:lnTo>
                  <a:cubicBezTo>
                    <a:pt x="979830" y="561664"/>
                    <a:pt x="791617" y="749877"/>
                    <a:pt x="559444" y="749877"/>
                  </a:cubicBezTo>
                  <a:lnTo>
                    <a:pt x="420386" y="749877"/>
                  </a:lnTo>
                  <a:cubicBezTo>
                    <a:pt x="188213" y="749877"/>
                    <a:pt x="0" y="561664"/>
                    <a:pt x="0" y="329491"/>
                  </a:cubicBezTo>
                  <a:close/>
                </a:path>
              </a:pathLst>
            </a:custGeom>
            <a:solidFill>
              <a:srgbClr val="CE9C57"/>
            </a:solidFill>
            <a:ln w="25400" cap="flat" cmpd="sng" algn="ctr">
              <a:noFill/>
              <a:prstDash val="solid"/>
            </a:ln>
            <a:effectLst>
              <a:innerShdw blurRad="63500" dist="25400" dir="5400000">
                <a:srgbClr val="1D473F">
                  <a:alpha val="20000"/>
                </a:srgbClr>
              </a:innerShdw>
            </a:effectLst>
          </p:spPr>
          <p:txBody>
            <a:bodyPr anchor="ctr"/>
            <a:lstStyle/>
            <a:p>
              <a:pPr algn="ctr"/>
              <a:endParaRPr lang="en-US" sz="2400" kern="0" dirty="0">
                <a:solidFill>
                  <a:srgbClr val="FFFFFF"/>
                </a:solidFill>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9826043" y="1333276"/>
            <a:ext cx="904875" cy="3186111"/>
            <a:chOff x="8285164" y="1651682"/>
            <a:chExt cx="904875" cy="3186111"/>
          </a:xfrm>
        </p:grpSpPr>
        <p:sp>
          <p:nvSpPr>
            <p:cNvPr id="29" name="圆角矩形 1"/>
            <p:cNvSpPr/>
            <p:nvPr/>
          </p:nvSpPr>
          <p:spPr>
            <a:xfrm>
              <a:off x="8285164" y="1651682"/>
              <a:ext cx="904875" cy="2916237"/>
            </a:xfrm>
            <a:custGeom>
              <a:avLst/>
              <a:gdLst/>
              <a:ahLst/>
              <a:cxnLst/>
              <a:rect l="l" t="t" r="r" b="b"/>
              <a:pathLst>
                <a:path w="1296144" h="4176464">
                  <a:moveTo>
                    <a:pt x="556098" y="0"/>
                  </a:moveTo>
                  <a:lnTo>
                    <a:pt x="740046" y="0"/>
                  </a:lnTo>
                  <a:cubicBezTo>
                    <a:pt x="1047170" y="0"/>
                    <a:pt x="1296144" y="248974"/>
                    <a:pt x="1296144" y="556098"/>
                  </a:cubicBezTo>
                  <a:lnTo>
                    <a:pt x="1296144" y="3332334"/>
                  </a:lnTo>
                  <a:cubicBezTo>
                    <a:pt x="1296144" y="3630133"/>
                    <a:pt x="1062060" y="3873259"/>
                    <a:pt x="767752" y="3885639"/>
                  </a:cubicBezTo>
                  <a:lnTo>
                    <a:pt x="648072" y="4176464"/>
                  </a:lnTo>
                  <a:lnTo>
                    <a:pt x="528392" y="3885639"/>
                  </a:lnTo>
                  <a:cubicBezTo>
                    <a:pt x="234084" y="3873259"/>
                    <a:pt x="0" y="3630133"/>
                    <a:pt x="0" y="3332334"/>
                  </a:cubicBezTo>
                  <a:lnTo>
                    <a:pt x="0" y="556098"/>
                  </a:lnTo>
                  <a:cubicBezTo>
                    <a:pt x="0" y="248974"/>
                    <a:pt x="248974" y="0"/>
                    <a:pt x="556098" y="0"/>
                  </a:cubicBezTo>
                  <a:close/>
                </a:path>
              </a:pathLst>
            </a:cu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30" name="任意多边形 66"/>
            <p:cNvSpPr/>
            <p:nvPr/>
          </p:nvSpPr>
          <p:spPr>
            <a:xfrm>
              <a:off x="8374117" y="1752445"/>
              <a:ext cx="734873" cy="1951665"/>
            </a:xfrm>
            <a:custGeom>
              <a:avLst/>
              <a:gdLst>
                <a:gd name="connsiteX0" fmla="*/ 315290 w 734873"/>
                <a:gd name="connsiteY0" fmla="*/ 0 h 1951665"/>
                <a:gd name="connsiteX1" fmla="*/ 419583 w 734873"/>
                <a:gd name="connsiteY1" fmla="*/ 0 h 1951665"/>
                <a:gd name="connsiteX2" fmla="*/ 734873 w 734873"/>
                <a:gd name="connsiteY2" fmla="*/ 315290 h 1951665"/>
                <a:gd name="connsiteX3" fmla="*/ 734873 w 734873"/>
                <a:gd name="connsiteY3" fmla="*/ 1951665 h 1951665"/>
                <a:gd name="connsiteX4" fmla="*/ 0 w 734873"/>
                <a:gd name="connsiteY4" fmla="*/ 1951665 h 1951665"/>
                <a:gd name="connsiteX5" fmla="*/ 0 w 734873"/>
                <a:gd name="connsiteY5" fmla="*/ 315290 h 1951665"/>
                <a:gd name="connsiteX6" fmla="*/ 315290 w 734873"/>
                <a:gd name="connsiteY6" fmla="*/ 0 h 19516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34873" h="1951665">
                  <a:moveTo>
                    <a:pt x="315290" y="0"/>
                  </a:moveTo>
                  <a:lnTo>
                    <a:pt x="419583" y="0"/>
                  </a:lnTo>
                  <a:cubicBezTo>
                    <a:pt x="593713" y="0"/>
                    <a:pt x="734873" y="141160"/>
                    <a:pt x="734873" y="315290"/>
                  </a:cubicBezTo>
                  <a:lnTo>
                    <a:pt x="734873" y="1951665"/>
                  </a:lnTo>
                  <a:lnTo>
                    <a:pt x="0" y="1951665"/>
                  </a:lnTo>
                  <a:lnTo>
                    <a:pt x="0" y="315290"/>
                  </a:lnTo>
                  <a:cubicBezTo>
                    <a:pt x="0" y="141160"/>
                    <a:pt x="141160" y="0"/>
                    <a:pt x="315290" y="0"/>
                  </a:cubicBezTo>
                  <a:close/>
                </a:path>
              </a:pathLst>
            </a:custGeom>
            <a:solidFill>
              <a:sysClr val="window" lastClr="FFFFFF"/>
            </a:solidFill>
            <a:ln w="25400" cap="flat" cmpd="sng" algn="ctr">
              <a:noFill/>
              <a:prstDash val="solid"/>
            </a:ln>
            <a:effectLst>
              <a:innerShdw blurRad="63500" dist="50800" dir="16200000">
                <a:prstClr val="black">
                  <a:alpha val="20000"/>
                </a:prstClr>
              </a:innerShdw>
            </a:effectLst>
          </p:spPr>
          <p:txBody>
            <a:bodyPr lIns="72000" rIns="72000" anchor="ctr"/>
            <a:lstStyle/>
            <a:p>
              <a:pPr algn="ctr">
                <a:lnSpc>
                  <a:spcPct val="130000"/>
                </a:lnSpc>
                <a:defRPr/>
              </a:pPr>
              <a:r>
                <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rPr>
                <a:t>Lorem ipsum dolor sit amet, consectetur adipisicing elit, sed do eiusmod tempor</a:t>
              </a:r>
              <a:endParaRPr lang="en-US" altLang="zh-CN" sz="800" dirty="0">
                <a:solidFill>
                  <a:prstClr val="white">
                    <a:lumMod val="50000"/>
                  </a:prstClr>
                </a:solidFill>
                <a:latin typeface="微软雅黑" panose="020B0503020204020204" pitchFamily="34" charset="-122"/>
                <a:ea typeface="微软雅黑" panose="020B0503020204020204" pitchFamily="34" charset="-122"/>
                <a:cs typeface="Segoe UI" panose="020B0502040204020203" pitchFamily="34" charset="0"/>
              </a:endParaRPr>
            </a:p>
          </p:txBody>
        </p:sp>
        <p:sp>
          <p:nvSpPr>
            <p:cNvPr id="31" name="椭圆 30"/>
            <p:cNvSpPr/>
            <p:nvPr/>
          </p:nvSpPr>
          <p:spPr>
            <a:xfrm>
              <a:off x="8629650" y="4621893"/>
              <a:ext cx="215900" cy="215900"/>
            </a:xfrm>
            <a:prstGeom prst="ellipse">
              <a:avLst/>
            </a:prstGeom>
            <a:solidFill>
              <a:schemeClr val="bg1">
                <a:lumMod val="95000"/>
              </a:schemeClr>
            </a:solidFill>
            <a:ln>
              <a:noFill/>
            </a:ln>
            <a:effectLst>
              <a:outerShdw blurRad="152400" dist="63500" dir="8100000" algn="tl" rotWithShape="0">
                <a:prstClr val="black">
                  <a:alpha val="30000"/>
                </a:prstClr>
              </a:outerShdw>
            </a:effectLst>
            <a:scene3d>
              <a:camera prst="orthographicFront"/>
              <a:lightRig rig="threePt" dir="t"/>
            </a:scene3d>
            <a:sp3d prstMaterial="softEdge">
              <a:bevelT w="38100" h="63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solidFill>
                  <a:prstClr val="white"/>
                </a:solidFill>
                <a:latin typeface="微软雅黑" panose="020B0503020204020204" pitchFamily="34" charset="-122"/>
                <a:ea typeface="微软雅黑" panose="020B0503020204020204" pitchFamily="34" charset="-122"/>
              </a:endParaRPr>
            </a:p>
          </p:txBody>
        </p:sp>
        <p:sp>
          <p:nvSpPr>
            <p:cNvPr id="32" name="圆角矩形 8"/>
            <p:cNvSpPr/>
            <p:nvPr/>
          </p:nvSpPr>
          <p:spPr>
            <a:xfrm>
              <a:off x="8374117" y="3704109"/>
              <a:ext cx="734873" cy="562408"/>
            </a:xfrm>
            <a:custGeom>
              <a:avLst/>
              <a:gdLst/>
              <a:ahLst/>
              <a:cxnLst/>
              <a:rect l="l" t="t" r="r" b="b"/>
              <a:pathLst>
                <a:path w="979830" h="749877">
                  <a:moveTo>
                    <a:pt x="0" y="0"/>
                  </a:moveTo>
                  <a:lnTo>
                    <a:pt x="979830" y="0"/>
                  </a:lnTo>
                  <a:lnTo>
                    <a:pt x="979830" y="329491"/>
                  </a:lnTo>
                  <a:cubicBezTo>
                    <a:pt x="979830" y="561664"/>
                    <a:pt x="791617" y="749877"/>
                    <a:pt x="559444" y="749877"/>
                  </a:cubicBezTo>
                  <a:lnTo>
                    <a:pt x="420386" y="749877"/>
                  </a:lnTo>
                  <a:cubicBezTo>
                    <a:pt x="188213" y="749877"/>
                    <a:pt x="0" y="561664"/>
                    <a:pt x="0" y="329491"/>
                  </a:cubicBezTo>
                  <a:close/>
                </a:path>
              </a:pathLst>
            </a:custGeom>
            <a:solidFill>
              <a:srgbClr val="8F55C5"/>
            </a:solidFill>
            <a:ln w="25400" cap="flat" cmpd="sng" algn="ctr">
              <a:noFill/>
              <a:prstDash val="solid"/>
            </a:ln>
            <a:effectLst>
              <a:innerShdw blurRad="63500" dist="25400" dir="5400000">
                <a:srgbClr val="1D473F">
                  <a:alpha val="20000"/>
                </a:srgbClr>
              </a:innerShdw>
            </a:effectLst>
          </p:spPr>
          <p:txBody>
            <a:bodyPr anchor="ctr"/>
            <a:lstStyle/>
            <a:p>
              <a:pPr algn="ctr"/>
              <a:endParaRPr lang="en-US" sz="2400" kern="0" dirty="0">
                <a:solidFill>
                  <a:srgbClr val="FFFFFF"/>
                </a:solidFill>
                <a:latin typeface="微软雅黑" panose="020B0503020204020204" pitchFamily="34" charset="-122"/>
                <a:ea typeface="微软雅黑" panose="020B0503020204020204" pitchFamily="34" charset="-122"/>
              </a:endParaRPr>
            </a:p>
          </p:txBody>
        </p:sp>
      </p:grpSp>
      <p:sp>
        <p:nvSpPr>
          <p:cNvPr id="33" name="Freeform 220"/>
          <p:cNvSpPr>
            <a:spLocks noEditPoints="1"/>
          </p:cNvSpPr>
          <p:nvPr/>
        </p:nvSpPr>
        <p:spPr bwMode="auto">
          <a:xfrm>
            <a:off x="1773975" y="3539824"/>
            <a:ext cx="279083" cy="254165"/>
          </a:xfrm>
          <a:custGeom>
            <a:avLst/>
            <a:gdLst>
              <a:gd name="T0" fmla="*/ 24 w 47"/>
              <a:gd name="T1" fmla="*/ 26 h 43"/>
              <a:gd name="T2" fmla="*/ 34 w 47"/>
              <a:gd name="T3" fmla="*/ 22 h 43"/>
              <a:gd name="T4" fmla="*/ 32 w 47"/>
              <a:gd name="T5" fmla="*/ 15 h 43"/>
              <a:gd name="T6" fmla="*/ 24 w 47"/>
              <a:gd name="T7" fmla="*/ 18 h 43"/>
              <a:gd name="T8" fmla="*/ 16 w 47"/>
              <a:gd name="T9" fmla="*/ 15 h 43"/>
              <a:gd name="T10" fmla="*/ 13 w 47"/>
              <a:gd name="T11" fmla="*/ 22 h 43"/>
              <a:gd name="T12" fmla="*/ 24 w 47"/>
              <a:gd name="T13" fmla="*/ 26 h 43"/>
              <a:gd name="T14" fmla="*/ 24 w 47"/>
              <a:gd name="T15" fmla="*/ 11 h 43"/>
              <a:gd name="T16" fmla="*/ 29 w 47"/>
              <a:gd name="T17" fmla="*/ 9 h 43"/>
              <a:gd name="T18" fmla="*/ 27 w 47"/>
              <a:gd name="T19" fmla="*/ 2 h 43"/>
              <a:gd name="T20" fmla="*/ 24 w 47"/>
              <a:gd name="T21" fmla="*/ 0 h 43"/>
              <a:gd name="T22" fmla="*/ 20 w 47"/>
              <a:gd name="T23" fmla="*/ 2 h 43"/>
              <a:gd name="T24" fmla="*/ 18 w 47"/>
              <a:gd name="T25" fmla="*/ 9 h 43"/>
              <a:gd name="T26" fmla="*/ 24 w 47"/>
              <a:gd name="T27" fmla="*/ 11 h 43"/>
              <a:gd name="T28" fmla="*/ 44 w 47"/>
              <a:gd name="T29" fmla="*/ 29 h 43"/>
              <a:gd name="T30" fmla="*/ 35 w 47"/>
              <a:gd name="T31" fmla="*/ 25 h 43"/>
              <a:gd name="T32" fmla="*/ 36 w 47"/>
              <a:gd name="T33" fmla="*/ 28 h 43"/>
              <a:gd name="T34" fmla="*/ 24 w 47"/>
              <a:gd name="T35" fmla="*/ 33 h 43"/>
              <a:gd name="T36" fmla="*/ 11 w 47"/>
              <a:gd name="T37" fmla="*/ 28 h 43"/>
              <a:gd name="T38" fmla="*/ 12 w 47"/>
              <a:gd name="T39" fmla="*/ 25 h 43"/>
              <a:gd name="T40" fmla="*/ 3 w 47"/>
              <a:gd name="T41" fmla="*/ 29 h 43"/>
              <a:gd name="T42" fmla="*/ 3 w 47"/>
              <a:gd name="T43" fmla="*/ 33 h 43"/>
              <a:gd name="T44" fmla="*/ 19 w 47"/>
              <a:gd name="T45" fmla="*/ 42 h 43"/>
              <a:gd name="T46" fmla="*/ 28 w 47"/>
              <a:gd name="T47" fmla="*/ 42 h 43"/>
              <a:gd name="T48" fmla="*/ 44 w 47"/>
              <a:gd name="T49" fmla="*/ 33 h 43"/>
              <a:gd name="T50" fmla="*/ 44 w 47"/>
              <a:gd name="T51" fmla="*/ 29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7" h="43">
                <a:moveTo>
                  <a:pt x="24" y="26"/>
                </a:moveTo>
                <a:cubicBezTo>
                  <a:pt x="29" y="26"/>
                  <a:pt x="34" y="24"/>
                  <a:pt x="34" y="22"/>
                </a:cubicBezTo>
                <a:cubicBezTo>
                  <a:pt x="33" y="20"/>
                  <a:pt x="32" y="17"/>
                  <a:pt x="32" y="15"/>
                </a:cubicBezTo>
                <a:cubicBezTo>
                  <a:pt x="31" y="16"/>
                  <a:pt x="28" y="18"/>
                  <a:pt x="24" y="18"/>
                </a:cubicBezTo>
                <a:cubicBezTo>
                  <a:pt x="20" y="18"/>
                  <a:pt x="16" y="16"/>
                  <a:pt x="16" y="15"/>
                </a:cubicBezTo>
                <a:cubicBezTo>
                  <a:pt x="15" y="17"/>
                  <a:pt x="14" y="20"/>
                  <a:pt x="13" y="22"/>
                </a:cubicBezTo>
                <a:cubicBezTo>
                  <a:pt x="13" y="24"/>
                  <a:pt x="18" y="26"/>
                  <a:pt x="24" y="26"/>
                </a:cubicBezTo>
                <a:close/>
                <a:moveTo>
                  <a:pt x="24" y="11"/>
                </a:moveTo>
                <a:cubicBezTo>
                  <a:pt x="26" y="11"/>
                  <a:pt x="29" y="10"/>
                  <a:pt x="29" y="9"/>
                </a:cubicBezTo>
                <a:cubicBezTo>
                  <a:pt x="28" y="6"/>
                  <a:pt x="28" y="3"/>
                  <a:pt x="27" y="2"/>
                </a:cubicBezTo>
                <a:cubicBezTo>
                  <a:pt x="27" y="1"/>
                  <a:pt x="25" y="0"/>
                  <a:pt x="24" y="0"/>
                </a:cubicBezTo>
                <a:cubicBezTo>
                  <a:pt x="22" y="0"/>
                  <a:pt x="21" y="1"/>
                  <a:pt x="20" y="2"/>
                </a:cubicBezTo>
                <a:cubicBezTo>
                  <a:pt x="20" y="3"/>
                  <a:pt x="19" y="6"/>
                  <a:pt x="18" y="9"/>
                </a:cubicBezTo>
                <a:cubicBezTo>
                  <a:pt x="19" y="10"/>
                  <a:pt x="21" y="11"/>
                  <a:pt x="24" y="11"/>
                </a:cubicBezTo>
                <a:close/>
                <a:moveTo>
                  <a:pt x="44" y="29"/>
                </a:moveTo>
                <a:cubicBezTo>
                  <a:pt x="35" y="25"/>
                  <a:pt x="35" y="25"/>
                  <a:pt x="35" y="25"/>
                </a:cubicBezTo>
                <a:cubicBezTo>
                  <a:pt x="36" y="28"/>
                  <a:pt x="36" y="28"/>
                  <a:pt x="36" y="28"/>
                </a:cubicBezTo>
                <a:cubicBezTo>
                  <a:pt x="36" y="31"/>
                  <a:pt x="31" y="33"/>
                  <a:pt x="24" y="33"/>
                </a:cubicBezTo>
                <a:cubicBezTo>
                  <a:pt x="17" y="33"/>
                  <a:pt x="11" y="31"/>
                  <a:pt x="11" y="28"/>
                </a:cubicBezTo>
                <a:cubicBezTo>
                  <a:pt x="12" y="25"/>
                  <a:pt x="12" y="25"/>
                  <a:pt x="12" y="25"/>
                </a:cubicBezTo>
                <a:cubicBezTo>
                  <a:pt x="3" y="29"/>
                  <a:pt x="3" y="29"/>
                  <a:pt x="3" y="29"/>
                </a:cubicBezTo>
                <a:cubicBezTo>
                  <a:pt x="1" y="30"/>
                  <a:pt x="0" y="31"/>
                  <a:pt x="3" y="33"/>
                </a:cubicBezTo>
                <a:cubicBezTo>
                  <a:pt x="19" y="42"/>
                  <a:pt x="19" y="42"/>
                  <a:pt x="19" y="42"/>
                </a:cubicBezTo>
                <a:cubicBezTo>
                  <a:pt x="22" y="43"/>
                  <a:pt x="26" y="43"/>
                  <a:pt x="28" y="42"/>
                </a:cubicBezTo>
                <a:cubicBezTo>
                  <a:pt x="44" y="33"/>
                  <a:pt x="44" y="33"/>
                  <a:pt x="44" y="33"/>
                </a:cubicBezTo>
                <a:cubicBezTo>
                  <a:pt x="47" y="31"/>
                  <a:pt x="47" y="30"/>
                  <a:pt x="44" y="29"/>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4" name="Freeform 201"/>
          <p:cNvSpPr>
            <a:spLocks noEditPoints="1"/>
          </p:cNvSpPr>
          <p:nvPr/>
        </p:nvSpPr>
        <p:spPr bwMode="auto">
          <a:xfrm>
            <a:off x="3843916" y="3485716"/>
            <a:ext cx="327794" cy="327794"/>
          </a:xfrm>
          <a:custGeom>
            <a:avLst/>
            <a:gdLst>
              <a:gd name="T0" fmla="*/ 42 w 47"/>
              <a:gd name="T1" fmla="*/ 21 h 47"/>
              <a:gd name="T2" fmla="*/ 42 w 47"/>
              <a:gd name="T3" fmla="*/ 25 h 47"/>
              <a:gd name="T4" fmla="*/ 47 w 47"/>
              <a:gd name="T5" fmla="*/ 23 h 47"/>
              <a:gd name="T6" fmla="*/ 23 w 47"/>
              <a:gd name="T7" fmla="*/ 10 h 47"/>
              <a:gd name="T8" fmla="*/ 23 w 47"/>
              <a:gd name="T9" fmla="*/ 36 h 47"/>
              <a:gd name="T10" fmla="*/ 23 w 47"/>
              <a:gd name="T11" fmla="*/ 10 h 47"/>
              <a:gd name="T12" fmla="*/ 14 w 47"/>
              <a:gd name="T13" fmla="*/ 23 h 47"/>
              <a:gd name="T14" fmla="*/ 23 w 47"/>
              <a:gd name="T15" fmla="*/ 33 h 47"/>
              <a:gd name="T16" fmla="*/ 4 w 47"/>
              <a:gd name="T17" fmla="*/ 21 h 47"/>
              <a:gd name="T18" fmla="*/ 0 w 47"/>
              <a:gd name="T19" fmla="*/ 23 h 47"/>
              <a:gd name="T20" fmla="*/ 4 w 47"/>
              <a:gd name="T21" fmla="*/ 25 h 47"/>
              <a:gd name="T22" fmla="*/ 23 w 47"/>
              <a:gd name="T23" fmla="*/ 7 h 47"/>
              <a:gd name="T24" fmla="*/ 25 w 47"/>
              <a:gd name="T25" fmla="*/ 2 h 47"/>
              <a:gd name="T26" fmla="*/ 21 w 47"/>
              <a:gd name="T27" fmla="*/ 2 h 47"/>
              <a:gd name="T28" fmla="*/ 23 w 47"/>
              <a:gd name="T29" fmla="*/ 7 h 47"/>
              <a:gd name="T30" fmla="*/ 21 w 47"/>
              <a:gd name="T31" fmla="*/ 42 h 47"/>
              <a:gd name="T32" fmla="*/ 23 w 47"/>
              <a:gd name="T33" fmla="*/ 47 h 47"/>
              <a:gd name="T34" fmla="*/ 25 w 47"/>
              <a:gd name="T35" fmla="*/ 42 h 47"/>
              <a:gd name="T36" fmla="*/ 41 w 47"/>
              <a:gd name="T37" fmla="*/ 9 h 47"/>
              <a:gd name="T38" fmla="*/ 38 w 47"/>
              <a:gd name="T39" fmla="*/ 6 h 47"/>
              <a:gd name="T40" fmla="*/ 36 w 47"/>
              <a:gd name="T41" fmla="*/ 11 h 47"/>
              <a:gd name="T42" fmla="*/ 41 w 47"/>
              <a:gd name="T43" fmla="*/ 9 h 47"/>
              <a:gd name="T44" fmla="*/ 6 w 47"/>
              <a:gd name="T45" fmla="*/ 38 h 47"/>
              <a:gd name="T46" fmla="*/ 9 w 47"/>
              <a:gd name="T47" fmla="*/ 41 h 47"/>
              <a:gd name="T48" fmla="*/ 11 w 47"/>
              <a:gd name="T49" fmla="*/ 36 h 47"/>
              <a:gd name="T50" fmla="*/ 9 w 47"/>
              <a:gd name="T51" fmla="*/ 6 h 47"/>
              <a:gd name="T52" fmla="*/ 6 w 47"/>
              <a:gd name="T53" fmla="*/ 9 h 47"/>
              <a:gd name="T54" fmla="*/ 11 w 47"/>
              <a:gd name="T55" fmla="*/ 11 h 47"/>
              <a:gd name="T56" fmla="*/ 9 w 47"/>
              <a:gd name="T57" fmla="*/ 6 h 47"/>
              <a:gd name="T58" fmla="*/ 38 w 47"/>
              <a:gd name="T59" fmla="*/ 41 h 47"/>
              <a:gd name="T60" fmla="*/ 41 w 47"/>
              <a:gd name="T61" fmla="*/ 38 h 47"/>
              <a:gd name="T62" fmla="*/ 36 w 47"/>
              <a:gd name="T63" fmla="*/ 36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7" h="47">
                <a:moveTo>
                  <a:pt x="44" y="21"/>
                </a:moveTo>
                <a:cubicBezTo>
                  <a:pt x="44" y="21"/>
                  <a:pt x="42" y="21"/>
                  <a:pt x="42" y="21"/>
                </a:cubicBezTo>
                <a:cubicBezTo>
                  <a:pt x="41" y="21"/>
                  <a:pt x="40" y="22"/>
                  <a:pt x="40" y="23"/>
                </a:cubicBezTo>
                <a:cubicBezTo>
                  <a:pt x="40" y="24"/>
                  <a:pt x="41" y="25"/>
                  <a:pt x="42" y="25"/>
                </a:cubicBezTo>
                <a:cubicBezTo>
                  <a:pt x="42" y="25"/>
                  <a:pt x="44" y="25"/>
                  <a:pt x="44" y="25"/>
                </a:cubicBezTo>
                <a:cubicBezTo>
                  <a:pt x="46" y="25"/>
                  <a:pt x="47" y="24"/>
                  <a:pt x="47" y="23"/>
                </a:cubicBezTo>
                <a:cubicBezTo>
                  <a:pt x="47" y="22"/>
                  <a:pt x="46" y="21"/>
                  <a:pt x="44" y="21"/>
                </a:cubicBezTo>
                <a:close/>
                <a:moveTo>
                  <a:pt x="23" y="10"/>
                </a:moveTo>
                <a:cubicBezTo>
                  <a:pt x="16" y="10"/>
                  <a:pt x="10" y="16"/>
                  <a:pt x="10" y="23"/>
                </a:cubicBezTo>
                <a:cubicBezTo>
                  <a:pt x="10" y="30"/>
                  <a:pt x="16" y="36"/>
                  <a:pt x="23" y="36"/>
                </a:cubicBezTo>
                <a:cubicBezTo>
                  <a:pt x="30" y="36"/>
                  <a:pt x="36" y="30"/>
                  <a:pt x="36" y="23"/>
                </a:cubicBezTo>
                <a:cubicBezTo>
                  <a:pt x="36" y="16"/>
                  <a:pt x="30" y="10"/>
                  <a:pt x="23" y="10"/>
                </a:cubicBezTo>
                <a:close/>
                <a:moveTo>
                  <a:pt x="23" y="33"/>
                </a:moveTo>
                <a:cubicBezTo>
                  <a:pt x="18" y="33"/>
                  <a:pt x="14" y="28"/>
                  <a:pt x="14" y="23"/>
                </a:cubicBezTo>
                <a:cubicBezTo>
                  <a:pt x="14" y="18"/>
                  <a:pt x="18" y="14"/>
                  <a:pt x="23" y="14"/>
                </a:cubicBezTo>
                <a:lnTo>
                  <a:pt x="23" y="33"/>
                </a:lnTo>
                <a:close/>
                <a:moveTo>
                  <a:pt x="7" y="23"/>
                </a:moveTo>
                <a:cubicBezTo>
                  <a:pt x="7" y="22"/>
                  <a:pt x="6" y="21"/>
                  <a:pt x="4" y="21"/>
                </a:cubicBezTo>
                <a:cubicBezTo>
                  <a:pt x="4" y="21"/>
                  <a:pt x="3" y="21"/>
                  <a:pt x="2" y="21"/>
                </a:cubicBezTo>
                <a:cubicBezTo>
                  <a:pt x="1" y="21"/>
                  <a:pt x="0" y="22"/>
                  <a:pt x="0" y="23"/>
                </a:cubicBezTo>
                <a:cubicBezTo>
                  <a:pt x="0" y="24"/>
                  <a:pt x="1" y="25"/>
                  <a:pt x="2" y="25"/>
                </a:cubicBezTo>
                <a:cubicBezTo>
                  <a:pt x="3" y="25"/>
                  <a:pt x="4" y="25"/>
                  <a:pt x="4" y="25"/>
                </a:cubicBezTo>
                <a:cubicBezTo>
                  <a:pt x="6" y="25"/>
                  <a:pt x="7" y="24"/>
                  <a:pt x="7" y="23"/>
                </a:cubicBezTo>
                <a:close/>
                <a:moveTo>
                  <a:pt x="23" y="7"/>
                </a:moveTo>
                <a:cubicBezTo>
                  <a:pt x="24" y="7"/>
                  <a:pt x="25" y="6"/>
                  <a:pt x="25" y="5"/>
                </a:cubicBezTo>
                <a:cubicBezTo>
                  <a:pt x="25" y="4"/>
                  <a:pt x="25" y="3"/>
                  <a:pt x="25" y="2"/>
                </a:cubicBezTo>
                <a:cubicBezTo>
                  <a:pt x="25" y="1"/>
                  <a:pt x="24" y="0"/>
                  <a:pt x="23" y="0"/>
                </a:cubicBezTo>
                <a:cubicBezTo>
                  <a:pt x="22" y="0"/>
                  <a:pt x="21" y="1"/>
                  <a:pt x="21" y="2"/>
                </a:cubicBezTo>
                <a:cubicBezTo>
                  <a:pt x="21" y="3"/>
                  <a:pt x="21" y="4"/>
                  <a:pt x="21" y="5"/>
                </a:cubicBezTo>
                <a:cubicBezTo>
                  <a:pt x="21" y="6"/>
                  <a:pt x="22" y="7"/>
                  <a:pt x="23" y="7"/>
                </a:cubicBezTo>
                <a:close/>
                <a:moveTo>
                  <a:pt x="23" y="40"/>
                </a:moveTo>
                <a:cubicBezTo>
                  <a:pt x="22" y="40"/>
                  <a:pt x="21" y="41"/>
                  <a:pt x="21" y="42"/>
                </a:cubicBezTo>
                <a:cubicBezTo>
                  <a:pt x="21" y="42"/>
                  <a:pt x="21" y="44"/>
                  <a:pt x="21" y="44"/>
                </a:cubicBezTo>
                <a:cubicBezTo>
                  <a:pt x="21" y="46"/>
                  <a:pt x="22" y="47"/>
                  <a:pt x="23" y="47"/>
                </a:cubicBezTo>
                <a:cubicBezTo>
                  <a:pt x="24" y="47"/>
                  <a:pt x="25" y="46"/>
                  <a:pt x="25" y="44"/>
                </a:cubicBezTo>
                <a:cubicBezTo>
                  <a:pt x="25" y="44"/>
                  <a:pt x="25" y="42"/>
                  <a:pt x="25" y="42"/>
                </a:cubicBezTo>
                <a:cubicBezTo>
                  <a:pt x="25" y="41"/>
                  <a:pt x="24" y="40"/>
                  <a:pt x="23" y="40"/>
                </a:cubicBezTo>
                <a:close/>
                <a:moveTo>
                  <a:pt x="41" y="9"/>
                </a:moveTo>
                <a:cubicBezTo>
                  <a:pt x="41" y="8"/>
                  <a:pt x="42" y="6"/>
                  <a:pt x="41" y="6"/>
                </a:cubicBezTo>
                <a:cubicBezTo>
                  <a:pt x="40" y="5"/>
                  <a:pt x="39" y="5"/>
                  <a:pt x="38" y="6"/>
                </a:cubicBezTo>
                <a:cubicBezTo>
                  <a:pt x="38" y="6"/>
                  <a:pt x="36" y="7"/>
                  <a:pt x="36" y="8"/>
                </a:cubicBezTo>
                <a:cubicBezTo>
                  <a:pt x="35" y="9"/>
                  <a:pt x="35" y="10"/>
                  <a:pt x="36" y="11"/>
                </a:cubicBezTo>
                <a:cubicBezTo>
                  <a:pt x="37" y="11"/>
                  <a:pt x="38" y="11"/>
                  <a:pt x="39" y="10"/>
                </a:cubicBezTo>
                <a:cubicBezTo>
                  <a:pt x="39" y="10"/>
                  <a:pt x="40" y="9"/>
                  <a:pt x="41" y="9"/>
                </a:cubicBezTo>
                <a:close/>
                <a:moveTo>
                  <a:pt x="8" y="36"/>
                </a:moveTo>
                <a:cubicBezTo>
                  <a:pt x="7" y="37"/>
                  <a:pt x="6" y="38"/>
                  <a:pt x="6" y="38"/>
                </a:cubicBezTo>
                <a:cubicBezTo>
                  <a:pt x="5" y="39"/>
                  <a:pt x="5" y="40"/>
                  <a:pt x="6" y="41"/>
                </a:cubicBezTo>
                <a:cubicBezTo>
                  <a:pt x="6" y="42"/>
                  <a:pt x="8" y="41"/>
                  <a:pt x="9" y="41"/>
                </a:cubicBezTo>
                <a:cubicBezTo>
                  <a:pt x="9" y="40"/>
                  <a:pt x="10" y="39"/>
                  <a:pt x="10" y="39"/>
                </a:cubicBezTo>
                <a:cubicBezTo>
                  <a:pt x="11" y="38"/>
                  <a:pt x="11" y="37"/>
                  <a:pt x="11" y="36"/>
                </a:cubicBezTo>
                <a:cubicBezTo>
                  <a:pt x="10" y="35"/>
                  <a:pt x="9" y="35"/>
                  <a:pt x="8" y="36"/>
                </a:cubicBezTo>
                <a:close/>
                <a:moveTo>
                  <a:pt x="9" y="6"/>
                </a:moveTo>
                <a:cubicBezTo>
                  <a:pt x="8" y="5"/>
                  <a:pt x="6" y="5"/>
                  <a:pt x="6" y="6"/>
                </a:cubicBezTo>
                <a:cubicBezTo>
                  <a:pt x="5" y="6"/>
                  <a:pt x="5" y="8"/>
                  <a:pt x="6" y="9"/>
                </a:cubicBezTo>
                <a:cubicBezTo>
                  <a:pt x="6" y="9"/>
                  <a:pt x="7" y="10"/>
                  <a:pt x="8" y="10"/>
                </a:cubicBezTo>
                <a:cubicBezTo>
                  <a:pt x="9" y="11"/>
                  <a:pt x="10" y="11"/>
                  <a:pt x="11" y="11"/>
                </a:cubicBezTo>
                <a:cubicBezTo>
                  <a:pt x="11" y="10"/>
                  <a:pt x="11" y="9"/>
                  <a:pt x="10" y="8"/>
                </a:cubicBezTo>
                <a:cubicBezTo>
                  <a:pt x="10" y="7"/>
                  <a:pt x="9" y="6"/>
                  <a:pt x="9" y="6"/>
                </a:cubicBezTo>
                <a:close/>
                <a:moveTo>
                  <a:pt x="36" y="39"/>
                </a:moveTo>
                <a:cubicBezTo>
                  <a:pt x="36" y="39"/>
                  <a:pt x="38" y="40"/>
                  <a:pt x="38" y="41"/>
                </a:cubicBezTo>
                <a:cubicBezTo>
                  <a:pt x="39" y="41"/>
                  <a:pt x="40" y="42"/>
                  <a:pt x="41" y="41"/>
                </a:cubicBezTo>
                <a:cubicBezTo>
                  <a:pt x="42" y="40"/>
                  <a:pt x="41" y="39"/>
                  <a:pt x="41" y="38"/>
                </a:cubicBezTo>
                <a:cubicBezTo>
                  <a:pt x="40" y="38"/>
                  <a:pt x="39" y="37"/>
                  <a:pt x="39" y="36"/>
                </a:cubicBezTo>
                <a:cubicBezTo>
                  <a:pt x="38" y="35"/>
                  <a:pt x="37" y="35"/>
                  <a:pt x="36" y="36"/>
                </a:cubicBezTo>
                <a:cubicBezTo>
                  <a:pt x="35" y="37"/>
                  <a:pt x="35" y="38"/>
                  <a:pt x="36" y="39"/>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5" name="Freeform 111"/>
          <p:cNvSpPr/>
          <p:nvPr/>
        </p:nvSpPr>
        <p:spPr bwMode="auto">
          <a:xfrm>
            <a:off x="5990838" y="3522734"/>
            <a:ext cx="184918" cy="254264"/>
          </a:xfrm>
          <a:custGeom>
            <a:avLst/>
            <a:gdLst>
              <a:gd name="T0" fmla="*/ 11 w 27"/>
              <a:gd name="T1" fmla="*/ 37 h 37"/>
              <a:gd name="T2" fmla="*/ 10 w 27"/>
              <a:gd name="T3" fmla="*/ 37 h 37"/>
              <a:gd name="T4" fmla="*/ 10 w 27"/>
              <a:gd name="T5" fmla="*/ 28 h 37"/>
              <a:gd name="T6" fmla="*/ 3 w 27"/>
              <a:gd name="T7" fmla="*/ 28 h 37"/>
              <a:gd name="T8" fmla="*/ 2 w 27"/>
              <a:gd name="T9" fmla="*/ 27 h 37"/>
              <a:gd name="T10" fmla="*/ 2 w 27"/>
              <a:gd name="T11" fmla="*/ 24 h 37"/>
              <a:gd name="T12" fmla="*/ 3 w 27"/>
              <a:gd name="T13" fmla="*/ 23 h 37"/>
              <a:gd name="T14" fmla="*/ 10 w 27"/>
              <a:gd name="T15" fmla="*/ 23 h 37"/>
              <a:gd name="T16" fmla="*/ 10 w 27"/>
              <a:gd name="T17" fmla="*/ 21 h 37"/>
              <a:gd name="T18" fmla="*/ 3 w 27"/>
              <a:gd name="T19" fmla="*/ 21 h 37"/>
              <a:gd name="T20" fmla="*/ 2 w 27"/>
              <a:gd name="T21" fmla="*/ 20 h 37"/>
              <a:gd name="T22" fmla="*/ 2 w 27"/>
              <a:gd name="T23" fmla="*/ 17 h 37"/>
              <a:gd name="T24" fmla="*/ 3 w 27"/>
              <a:gd name="T25" fmla="*/ 16 h 37"/>
              <a:gd name="T26" fmla="*/ 8 w 27"/>
              <a:gd name="T27" fmla="*/ 16 h 37"/>
              <a:gd name="T28" fmla="*/ 0 w 27"/>
              <a:gd name="T29" fmla="*/ 1 h 37"/>
              <a:gd name="T30" fmla="*/ 0 w 27"/>
              <a:gd name="T31" fmla="*/ 0 h 37"/>
              <a:gd name="T32" fmla="*/ 1 w 27"/>
              <a:gd name="T33" fmla="*/ 0 h 37"/>
              <a:gd name="T34" fmla="*/ 6 w 27"/>
              <a:gd name="T35" fmla="*/ 0 h 37"/>
              <a:gd name="T36" fmla="*/ 7 w 27"/>
              <a:gd name="T37" fmla="*/ 0 h 37"/>
              <a:gd name="T38" fmla="*/ 12 w 27"/>
              <a:gd name="T39" fmla="*/ 12 h 37"/>
              <a:gd name="T40" fmla="*/ 14 w 27"/>
              <a:gd name="T41" fmla="*/ 15 h 37"/>
              <a:gd name="T42" fmla="*/ 15 w 27"/>
              <a:gd name="T43" fmla="*/ 11 h 37"/>
              <a:gd name="T44" fmla="*/ 20 w 27"/>
              <a:gd name="T45" fmla="*/ 0 h 37"/>
              <a:gd name="T46" fmla="*/ 21 w 27"/>
              <a:gd name="T47" fmla="*/ 0 h 37"/>
              <a:gd name="T48" fmla="*/ 26 w 27"/>
              <a:gd name="T49" fmla="*/ 0 h 37"/>
              <a:gd name="T50" fmla="*/ 27 w 27"/>
              <a:gd name="T51" fmla="*/ 0 h 37"/>
              <a:gd name="T52" fmla="*/ 27 w 27"/>
              <a:gd name="T53" fmla="*/ 1 h 37"/>
              <a:gd name="T54" fmla="*/ 19 w 27"/>
              <a:gd name="T55" fmla="*/ 16 h 37"/>
              <a:gd name="T56" fmla="*/ 24 w 27"/>
              <a:gd name="T57" fmla="*/ 16 h 37"/>
              <a:gd name="T58" fmla="*/ 25 w 27"/>
              <a:gd name="T59" fmla="*/ 17 h 37"/>
              <a:gd name="T60" fmla="*/ 25 w 27"/>
              <a:gd name="T61" fmla="*/ 20 h 37"/>
              <a:gd name="T62" fmla="*/ 24 w 27"/>
              <a:gd name="T63" fmla="*/ 21 h 37"/>
              <a:gd name="T64" fmla="*/ 17 w 27"/>
              <a:gd name="T65" fmla="*/ 21 h 37"/>
              <a:gd name="T66" fmla="*/ 17 w 27"/>
              <a:gd name="T67" fmla="*/ 23 h 37"/>
              <a:gd name="T68" fmla="*/ 24 w 27"/>
              <a:gd name="T69" fmla="*/ 23 h 37"/>
              <a:gd name="T70" fmla="*/ 25 w 27"/>
              <a:gd name="T71" fmla="*/ 24 h 37"/>
              <a:gd name="T72" fmla="*/ 25 w 27"/>
              <a:gd name="T73" fmla="*/ 27 h 37"/>
              <a:gd name="T74" fmla="*/ 24 w 27"/>
              <a:gd name="T75" fmla="*/ 28 h 37"/>
              <a:gd name="T76" fmla="*/ 17 w 27"/>
              <a:gd name="T77" fmla="*/ 28 h 37"/>
              <a:gd name="T78" fmla="*/ 17 w 27"/>
              <a:gd name="T79" fmla="*/ 37 h 37"/>
              <a:gd name="T80" fmla="*/ 16 w 27"/>
              <a:gd name="T81" fmla="*/ 37 h 37"/>
              <a:gd name="T82" fmla="*/ 11 w 27"/>
              <a:gd name="T83" fmla="*/ 37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7" h="37">
                <a:moveTo>
                  <a:pt x="11" y="37"/>
                </a:moveTo>
                <a:cubicBezTo>
                  <a:pt x="11" y="37"/>
                  <a:pt x="10" y="37"/>
                  <a:pt x="10" y="37"/>
                </a:cubicBezTo>
                <a:cubicBezTo>
                  <a:pt x="10" y="28"/>
                  <a:pt x="10" y="28"/>
                  <a:pt x="10" y="28"/>
                </a:cubicBezTo>
                <a:cubicBezTo>
                  <a:pt x="3" y="28"/>
                  <a:pt x="3" y="28"/>
                  <a:pt x="3" y="28"/>
                </a:cubicBezTo>
                <a:cubicBezTo>
                  <a:pt x="2" y="28"/>
                  <a:pt x="2" y="27"/>
                  <a:pt x="2" y="27"/>
                </a:cubicBezTo>
                <a:cubicBezTo>
                  <a:pt x="2" y="24"/>
                  <a:pt x="2" y="24"/>
                  <a:pt x="2" y="24"/>
                </a:cubicBezTo>
                <a:cubicBezTo>
                  <a:pt x="2" y="24"/>
                  <a:pt x="2" y="23"/>
                  <a:pt x="3" y="23"/>
                </a:cubicBezTo>
                <a:cubicBezTo>
                  <a:pt x="10" y="23"/>
                  <a:pt x="10" y="23"/>
                  <a:pt x="10" y="23"/>
                </a:cubicBezTo>
                <a:cubicBezTo>
                  <a:pt x="10" y="21"/>
                  <a:pt x="10" y="21"/>
                  <a:pt x="10" y="21"/>
                </a:cubicBezTo>
                <a:cubicBezTo>
                  <a:pt x="3" y="21"/>
                  <a:pt x="3" y="21"/>
                  <a:pt x="3" y="21"/>
                </a:cubicBezTo>
                <a:cubicBezTo>
                  <a:pt x="2" y="21"/>
                  <a:pt x="2" y="21"/>
                  <a:pt x="2" y="20"/>
                </a:cubicBezTo>
                <a:cubicBezTo>
                  <a:pt x="2" y="17"/>
                  <a:pt x="2" y="17"/>
                  <a:pt x="2" y="17"/>
                </a:cubicBezTo>
                <a:cubicBezTo>
                  <a:pt x="2" y="17"/>
                  <a:pt x="2" y="16"/>
                  <a:pt x="3" y="16"/>
                </a:cubicBezTo>
                <a:cubicBezTo>
                  <a:pt x="8" y="16"/>
                  <a:pt x="8" y="16"/>
                  <a:pt x="8" y="16"/>
                </a:cubicBezTo>
                <a:cubicBezTo>
                  <a:pt x="0" y="1"/>
                  <a:pt x="0" y="1"/>
                  <a:pt x="0" y="1"/>
                </a:cubicBezTo>
                <a:cubicBezTo>
                  <a:pt x="0" y="1"/>
                  <a:pt x="0" y="0"/>
                  <a:pt x="0" y="0"/>
                </a:cubicBezTo>
                <a:cubicBezTo>
                  <a:pt x="0" y="0"/>
                  <a:pt x="0" y="0"/>
                  <a:pt x="1" y="0"/>
                </a:cubicBezTo>
                <a:cubicBezTo>
                  <a:pt x="6" y="0"/>
                  <a:pt x="6" y="0"/>
                  <a:pt x="6" y="0"/>
                </a:cubicBezTo>
                <a:cubicBezTo>
                  <a:pt x="6" y="0"/>
                  <a:pt x="6" y="0"/>
                  <a:pt x="7" y="0"/>
                </a:cubicBezTo>
                <a:cubicBezTo>
                  <a:pt x="12" y="12"/>
                  <a:pt x="12" y="12"/>
                  <a:pt x="12" y="12"/>
                </a:cubicBezTo>
                <a:cubicBezTo>
                  <a:pt x="13" y="13"/>
                  <a:pt x="13" y="14"/>
                  <a:pt x="14" y="15"/>
                </a:cubicBezTo>
                <a:cubicBezTo>
                  <a:pt x="14" y="14"/>
                  <a:pt x="15" y="13"/>
                  <a:pt x="15" y="11"/>
                </a:cubicBezTo>
                <a:cubicBezTo>
                  <a:pt x="20" y="0"/>
                  <a:pt x="20" y="0"/>
                  <a:pt x="20" y="0"/>
                </a:cubicBezTo>
                <a:cubicBezTo>
                  <a:pt x="21" y="0"/>
                  <a:pt x="21" y="0"/>
                  <a:pt x="21" y="0"/>
                </a:cubicBezTo>
                <a:cubicBezTo>
                  <a:pt x="26" y="0"/>
                  <a:pt x="26" y="0"/>
                  <a:pt x="26" y="0"/>
                </a:cubicBezTo>
                <a:cubicBezTo>
                  <a:pt x="27" y="0"/>
                  <a:pt x="27" y="0"/>
                  <a:pt x="27" y="0"/>
                </a:cubicBezTo>
                <a:cubicBezTo>
                  <a:pt x="27" y="0"/>
                  <a:pt x="27" y="1"/>
                  <a:pt x="27" y="1"/>
                </a:cubicBezTo>
                <a:cubicBezTo>
                  <a:pt x="19" y="16"/>
                  <a:pt x="19" y="16"/>
                  <a:pt x="19" y="16"/>
                </a:cubicBezTo>
                <a:cubicBezTo>
                  <a:pt x="24" y="16"/>
                  <a:pt x="24" y="16"/>
                  <a:pt x="24" y="16"/>
                </a:cubicBezTo>
                <a:cubicBezTo>
                  <a:pt x="25" y="16"/>
                  <a:pt x="25" y="17"/>
                  <a:pt x="25" y="17"/>
                </a:cubicBezTo>
                <a:cubicBezTo>
                  <a:pt x="25" y="20"/>
                  <a:pt x="25" y="20"/>
                  <a:pt x="25" y="20"/>
                </a:cubicBezTo>
                <a:cubicBezTo>
                  <a:pt x="25" y="21"/>
                  <a:pt x="25" y="21"/>
                  <a:pt x="24" y="21"/>
                </a:cubicBezTo>
                <a:cubicBezTo>
                  <a:pt x="17" y="21"/>
                  <a:pt x="17" y="21"/>
                  <a:pt x="17" y="21"/>
                </a:cubicBezTo>
                <a:cubicBezTo>
                  <a:pt x="17" y="23"/>
                  <a:pt x="17" y="23"/>
                  <a:pt x="17" y="23"/>
                </a:cubicBezTo>
                <a:cubicBezTo>
                  <a:pt x="24" y="23"/>
                  <a:pt x="24" y="23"/>
                  <a:pt x="24" y="23"/>
                </a:cubicBezTo>
                <a:cubicBezTo>
                  <a:pt x="25" y="23"/>
                  <a:pt x="25" y="24"/>
                  <a:pt x="25" y="24"/>
                </a:cubicBezTo>
                <a:cubicBezTo>
                  <a:pt x="25" y="27"/>
                  <a:pt x="25" y="27"/>
                  <a:pt x="25" y="27"/>
                </a:cubicBezTo>
                <a:cubicBezTo>
                  <a:pt x="25" y="27"/>
                  <a:pt x="25" y="28"/>
                  <a:pt x="24" y="28"/>
                </a:cubicBezTo>
                <a:cubicBezTo>
                  <a:pt x="17" y="28"/>
                  <a:pt x="17" y="28"/>
                  <a:pt x="17" y="28"/>
                </a:cubicBezTo>
                <a:cubicBezTo>
                  <a:pt x="17" y="37"/>
                  <a:pt x="17" y="37"/>
                  <a:pt x="17" y="37"/>
                </a:cubicBezTo>
                <a:cubicBezTo>
                  <a:pt x="17" y="37"/>
                  <a:pt x="16" y="37"/>
                  <a:pt x="16" y="37"/>
                </a:cubicBezTo>
                <a:lnTo>
                  <a:pt x="11" y="37"/>
                </a:ln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6" name="Freeform 22"/>
          <p:cNvSpPr>
            <a:spLocks noEditPoints="1"/>
          </p:cNvSpPr>
          <p:nvPr/>
        </p:nvSpPr>
        <p:spPr bwMode="auto">
          <a:xfrm>
            <a:off x="8079288" y="3468119"/>
            <a:ext cx="262638" cy="319995"/>
          </a:xfrm>
          <a:custGeom>
            <a:avLst/>
            <a:gdLst>
              <a:gd name="T0" fmla="*/ 34 w 37"/>
              <a:gd name="T1" fmla="*/ 39 h 45"/>
              <a:gd name="T2" fmla="*/ 27 w 37"/>
              <a:gd name="T3" fmla="*/ 45 h 45"/>
              <a:gd name="T4" fmla="*/ 23 w 37"/>
              <a:gd name="T5" fmla="*/ 44 h 45"/>
              <a:gd name="T6" fmla="*/ 19 w 37"/>
              <a:gd name="T7" fmla="*/ 43 h 45"/>
              <a:gd name="T8" fmla="*/ 15 w 37"/>
              <a:gd name="T9" fmla="*/ 44 h 45"/>
              <a:gd name="T10" fmla="*/ 12 w 37"/>
              <a:gd name="T11" fmla="*/ 45 h 45"/>
              <a:gd name="T12" fmla="*/ 4 w 37"/>
              <a:gd name="T13" fmla="*/ 38 h 45"/>
              <a:gd name="T14" fmla="*/ 0 w 37"/>
              <a:gd name="T15" fmla="*/ 24 h 45"/>
              <a:gd name="T16" fmla="*/ 3 w 37"/>
              <a:gd name="T17" fmla="*/ 14 h 45"/>
              <a:gd name="T18" fmla="*/ 10 w 37"/>
              <a:gd name="T19" fmla="*/ 10 h 45"/>
              <a:gd name="T20" fmla="*/ 15 w 37"/>
              <a:gd name="T21" fmla="*/ 11 h 45"/>
              <a:gd name="T22" fmla="*/ 19 w 37"/>
              <a:gd name="T23" fmla="*/ 12 h 45"/>
              <a:gd name="T24" fmla="*/ 23 w 37"/>
              <a:gd name="T25" fmla="*/ 11 h 45"/>
              <a:gd name="T26" fmla="*/ 27 w 37"/>
              <a:gd name="T27" fmla="*/ 10 h 45"/>
              <a:gd name="T28" fmla="*/ 33 w 37"/>
              <a:gd name="T29" fmla="*/ 12 h 45"/>
              <a:gd name="T30" fmla="*/ 36 w 37"/>
              <a:gd name="T31" fmla="*/ 15 h 45"/>
              <a:gd name="T32" fmla="*/ 33 w 37"/>
              <a:gd name="T33" fmla="*/ 18 h 45"/>
              <a:gd name="T34" fmla="*/ 31 w 37"/>
              <a:gd name="T35" fmla="*/ 23 h 45"/>
              <a:gd name="T36" fmla="*/ 33 w 37"/>
              <a:gd name="T37" fmla="*/ 29 h 45"/>
              <a:gd name="T38" fmla="*/ 37 w 37"/>
              <a:gd name="T39" fmla="*/ 33 h 45"/>
              <a:gd name="T40" fmla="*/ 34 w 37"/>
              <a:gd name="T41" fmla="*/ 39 h 45"/>
              <a:gd name="T42" fmla="*/ 26 w 37"/>
              <a:gd name="T43" fmla="*/ 5 h 45"/>
              <a:gd name="T44" fmla="*/ 24 w 37"/>
              <a:gd name="T45" fmla="*/ 9 h 45"/>
              <a:gd name="T46" fmla="*/ 21 w 37"/>
              <a:gd name="T47" fmla="*/ 10 h 45"/>
              <a:gd name="T48" fmla="*/ 18 w 37"/>
              <a:gd name="T49" fmla="*/ 11 h 45"/>
              <a:gd name="T50" fmla="*/ 20 w 37"/>
              <a:gd name="T51" fmla="*/ 4 h 45"/>
              <a:gd name="T52" fmla="*/ 27 w 37"/>
              <a:gd name="T53" fmla="*/ 0 h 45"/>
              <a:gd name="T54" fmla="*/ 27 w 37"/>
              <a:gd name="T55" fmla="*/ 1 h 45"/>
              <a:gd name="T56" fmla="*/ 27 w 37"/>
              <a:gd name="T57" fmla="*/ 1 h 45"/>
              <a:gd name="T58" fmla="*/ 26 w 37"/>
              <a:gd name="T59" fmla="*/ 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7" h="45">
                <a:moveTo>
                  <a:pt x="34" y="39"/>
                </a:moveTo>
                <a:cubicBezTo>
                  <a:pt x="32" y="43"/>
                  <a:pt x="29" y="45"/>
                  <a:pt x="27" y="45"/>
                </a:cubicBezTo>
                <a:cubicBezTo>
                  <a:pt x="26" y="45"/>
                  <a:pt x="25" y="44"/>
                  <a:pt x="23" y="44"/>
                </a:cubicBezTo>
                <a:cubicBezTo>
                  <a:pt x="22" y="43"/>
                  <a:pt x="20" y="43"/>
                  <a:pt x="19" y="43"/>
                </a:cubicBezTo>
                <a:cubicBezTo>
                  <a:pt x="18" y="43"/>
                  <a:pt x="17" y="43"/>
                  <a:pt x="15" y="44"/>
                </a:cubicBezTo>
                <a:cubicBezTo>
                  <a:pt x="14" y="44"/>
                  <a:pt x="13" y="45"/>
                  <a:pt x="12" y="45"/>
                </a:cubicBezTo>
                <a:cubicBezTo>
                  <a:pt x="9" y="45"/>
                  <a:pt x="6" y="42"/>
                  <a:pt x="4" y="38"/>
                </a:cubicBezTo>
                <a:cubicBezTo>
                  <a:pt x="1" y="33"/>
                  <a:pt x="0" y="29"/>
                  <a:pt x="0" y="24"/>
                </a:cubicBezTo>
                <a:cubicBezTo>
                  <a:pt x="0" y="20"/>
                  <a:pt x="1" y="17"/>
                  <a:pt x="3" y="14"/>
                </a:cubicBezTo>
                <a:cubicBezTo>
                  <a:pt x="5" y="12"/>
                  <a:pt x="7" y="10"/>
                  <a:pt x="10" y="10"/>
                </a:cubicBezTo>
                <a:cubicBezTo>
                  <a:pt x="12" y="10"/>
                  <a:pt x="13" y="11"/>
                  <a:pt x="15" y="11"/>
                </a:cubicBezTo>
                <a:cubicBezTo>
                  <a:pt x="17" y="12"/>
                  <a:pt x="18" y="12"/>
                  <a:pt x="19" y="12"/>
                </a:cubicBezTo>
                <a:cubicBezTo>
                  <a:pt x="20" y="12"/>
                  <a:pt x="21" y="12"/>
                  <a:pt x="23" y="11"/>
                </a:cubicBezTo>
                <a:cubicBezTo>
                  <a:pt x="24" y="10"/>
                  <a:pt x="26" y="10"/>
                  <a:pt x="27" y="10"/>
                </a:cubicBezTo>
                <a:cubicBezTo>
                  <a:pt x="29" y="10"/>
                  <a:pt x="31" y="11"/>
                  <a:pt x="33" y="12"/>
                </a:cubicBezTo>
                <a:cubicBezTo>
                  <a:pt x="34" y="13"/>
                  <a:pt x="35" y="13"/>
                  <a:pt x="36" y="15"/>
                </a:cubicBezTo>
                <a:cubicBezTo>
                  <a:pt x="34" y="16"/>
                  <a:pt x="33" y="17"/>
                  <a:pt x="33" y="18"/>
                </a:cubicBezTo>
                <a:cubicBezTo>
                  <a:pt x="32" y="19"/>
                  <a:pt x="31" y="21"/>
                  <a:pt x="31" y="23"/>
                </a:cubicBezTo>
                <a:cubicBezTo>
                  <a:pt x="31" y="25"/>
                  <a:pt x="32" y="27"/>
                  <a:pt x="33" y="29"/>
                </a:cubicBezTo>
                <a:cubicBezTo>
                  <a:pt x="34" y="31"/>
                  <a:pt x="36" y="32"/>
                  <a:pt x="37" y="33"/>
                </a:cubicBezTo>
                <a:cubicBezTo>
                  <a:pt x="36" y="35"/>
                  <a:pt x="35" y="37"/>
                  <a:pt x="34" y="39"/>
                </a:cubicBezTo>
                <a:close/>
                <a:moveTo>
                  <a:pt x="26" y="5"/>
                </a:moveTo>
                <a:cubicBezTo>
                  <a:pt x="26" y="6"/>
                  <a:pt x="25" y="7"/>
                  <a:pt x="24" y="9"/>
                </a:cubicBezTo>
                <a:cubicBezTo>
                  <a:pt x="23" y="9"/>
                  <a:pt x="22" y="10"/>
                  <a:pt x="21" y="10"/>
                </a:cubicBezTo>
                <a:cubicBezTo>
                  <a:pt x="20" y="11"/>
                  <a:pt x="19" y="11"/>
                  <a:pt x="18" y="11"/>
                </a:cubicBezTo>
                <a:cubicBezTo>
                  <a:pt x="18" y="8"/>
                  <a:pt x="19" y="6"/>
                  <a:pt x="20" y="4"/>
                </a:cubicBezTo>
                <a:cubicBezTo>
                  <a:pt x="22" y="2"/>
                  <a:pt x="24" y="1"/>
                  <a:pt x="27" y="0"/>
                </a:cubicBezTo>
                <a:cubicBezTo>
                  <a:pt x="27" y="0"/>
                  <a:pt x="27" y="0"/>
                  <a:pt x="27" y="1"/>
                </a:cubicBezTo>
                <a:cubicBezTo>
                  <a:pt x="27" y="1"/>
                  <a:pt x="27" y="1"/>
                  <a:pt x="27" y="1"/>
                </a:cubicBezTo>
                <a:cubicBezTo>
                  <a:pt x="27" y="2"/>
                  <a:pt x="27" y="4"/>
                  <a:pt x="26" y="5"/>
                </a:cubicBez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7" name="Freeform 177"/>
          <p:cNvSpPr>
            <a:spLocks noEditPoints="1"/>
          </p:cNvSpPr>
          <p:nvPr/>
        </p:nvSpPr>
        <p:spPr bwMode="auto">
          <a:xfrm>
            <a:off x="10134996" y="3497804"/>
            <a:ext cx="285685" cy="260624"/>
          </a:xfrm>
          <a:custGeom>
            <a:avLst/>
            <a:gdLst>
              <a:gd name="T0" fmla="*/ 48 w 48"/>
              <a:gd name="T1" fmla="*/ 39 h 44"/>
              <a:gd name="T2" fmla="*/ 48 w 48"/>
              <a:gd name="T3" fmla="*/ 43 h 44"/>
              <a:gd name="T4" fmla="*/ 45 w 48"/>
              <a:gd name="T5" fmla="*/ 44 h 44"/>
              <a:gd name="T6" fmla="*/ 4 w 48"/>
              <a:gd name="T7" fmla="*/ 44 h 44"/>
              <a:gd name="T8" fmla="*/ 1 w 48"/>
              <a:gd name="T9" fmla="*/ 43 h 44"/>
              <a:gd name="T10" fmla="*/ 1 w 48"/>
              <a:gd name="T11" fmla="*/ 39 h 44"/>
              <a:gd name="T12" fmla="*/ 21 w 48"/>
              <a:gd name="T13" fmla="*/ 1 h 44"/>
              <a:gd name="T14" fmla="*/ 24 w 48"/>
              <a:gd name="T15" fmla="*/ 0 h 44"/>
              <a:gd name="T16" fmla="*/ 27 w 48"/>
              <a:gd name="T17" fmla="*/ 1 h 44"/>
              <a:gd name="T18" fmla="*/ 48 w 48"/>
              <a:gd name="T19" fmla="*/ 39 h 44"/>
              <a:gd name="T20" fmla="*/ 28 w 48"/>
              <a:gd name="T21" fmla="*/ 14 h 44"/>
              <a:gd name="T22" fmla="*/ 28 w 48"/>
              <a:gd name="T23" fmla="*/ 14 h 44"/>
              <a:gd name="T24" fmla="*/ 27 w 48"/>
              <a:gd name="T25" fmla="*/ 13 h 44"/>
              <a:gd name="T26" fmla="*/ 21 w 48"/>
              <a:gd name="T27" fmla="*/ 13 h 44"/>
              <a:gd name="T28" fmla="*/ 21 w 48"/>
              <a:gd name="T29" fmla="*/ 14 h 44"/>
              <a:gd name="T30" fmla="*/ 20 w 48"/>
              <a:gd name="T31" fmla="*/ 14 h 44"/>
              <a:gd name="T32" fmla="*/ 21 w 48"/>
              <a:gd name="T33" fmla="*/ 26 h 44"/>
              <a:gd name="T34" fmla="*/ 22 w 48"/>
              <a:gd name="T35" fmla="*/ 27 h 44"/>
              <a:gd name="T36" fmla="*/ 27 w 48"/>
              <a:gd name="T37" fmla="*/ 27 h 44"/>
              <a:gd name="T38" fmla="*/ 28 w 48"/>
              <a:gd name="T39" fmla="*/ 26 h 44"/>
              <a:gd name="T40" fmla="*/ 28 w 48"/>
              <a:gd name="T41" fmla="*/ 14 h 44"/>
              <a:gd name="T42" fmla="*/ 28 w 48"/>
              <a:gd name="T43" fmla="*/ 31 h 44"/>
              <a:gd name="T44" fmla="*/ 27 w 48"/>
              <a:gd name="T45" fmla="*/ 31 h 44"/>
              <a:gd name="T46" fmla="*/ 22 w 48"/>
              <a:gd name="T47" fmla="*/ 31 h 44"/>
              <a:gd name="T48" fmla="*/ 21 w 48"/>
              <a:gd name="T49" fmla="*/ 31 h 44"/>
              <a:gd name="T50" fmla="*/ 21 w 48"/>
              <a:gd name="T51" fmla="*/ 36 h 44"/>
              <a:gd name="T52" fmla="*/ 22 w 48"/>
              <a:gd name="T53" fmla="*/ 37 h 44"/>
              <a:gd name="T54" fmla="*/ 27 w 48"/>
              <a:gd name="T55" fmla="*/ 37 h 44"/>
              <a:gd name="T56" fmla="*/ 28 w 48"/>
              <a:gd name="T57" fmla="*/ 36 h 44"/>
              <a:gd name="T58" fmla="*/ 28 w 48"/>
              <a:gd name="T59" fmla="*/ 31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48" h="44">
                <a:moveTo>
                  <a:pt x="48" y="39"/>
                </a:moveTo>
                <a:cubicBezTo>
                  <a:pt x="48" y="40"/>
                  <a:pt x="48" y="41"/>
                  <a:pt x="48" y="43"/>
                </a:cubicBezTo>
                <a:cubicBezTo>
                  <a:pt x="47" y="44"/>
                  <a:pt x="46" y="44"/>
                  <a:pt x="45" y="44"/>
                </a:cubicBezTo>
                <a:cubicBezTo>
                  <a:pt x="4" y="44"/>
                  <a:pt x="4" y="44"/>
                  <a:pt x="4" y="44"/>
                </a:cubicBezTo>
                <a:cubicBezTo>
                  <a:pt x="2" y="44"/>
                  <a:pt x="1" y="44"/>
                  <a:pt x="1" y="43"/>
                </a:cubicBezTo>
                <a:cubicBezTo>
                  <a:pt x="0" y="41"/>
                  <a:pt x="0" y="40"/>
                  <a:pt x="1" y="39"/>
                </a:cubicBezTo>
                <a:cubicBezTo>
                  <a:pt x="21" y="1"/>
                  <a:pt x="21" y="1"/>
                  <a:pt x="21" y="1"/>
                </a:cubicBezTo>
                <a:cubicBezTo>
                  <a:pt x="22" y="0"/>
                  <a:pt x="23" y="0"/>
                  <a:pt x="24" y="0"/>
                </a:cubicBezTo>
                <a:cubicBezTo>
                  <a:pt x="25" y="0"/>
                  <a:pt x="27" y="0"/>
                  <a:pt x="27" y="1"/>
                </a:cubicBezTo>
                <a:lnTo>
                  <a:pt x="48" y="39"/>
                </a:lnTo>
                <a:close/>
                <a:moveTo>
                  <a:pt x="28" y="14"/>
                </a:moveTo>
                <a:cubicBezTo>
                  <a:pt x="28" y="14"/>
                  <a:pt x="28" y="14"/>
                  <a:pt x="28" y="14"/>
                </a:cubicBezTo>
                <a:cubicBezTo>
                  <a:pt x="28" y="14"/>
                  <a:pt x="27" y="13"/>
                  <a:pt x="27" y="13"/>
                </a:cubicBezTo>
                <a:cubicBezTo>
                  <a:pt x="21" y="13"/>
                  <a:pt x="21" y="13"/>
                  <a:pt x="21" y="13"/>
                </a:cubicBezTo>
                <a:cubicBezTo>
                  <a:pt x="21" y="13"/>
                  <a:pt x="21" y="14"/>
                  <a:pt x="21" y="14"/>
                </a:cubicBezTo>
                <a:cubicBezTo>
                  <a:pt x="20" y="14"/>
                  <a:pt x="20" y="14"/>
                  <a:pt x="20" y="14"/>
                </a:cubicBezTo>
                <a:cubicBezTo>
                  <a:pt x="21" y="26"/>
                  <a:pt x="21" y="26"/>
                  <a:pt x="21" y="26"/>
                </a:cubicBezTo>
                <a:cubicBezTo>
                  <a:pt x="21" y="27"/>
                  <a:pt x="21" y="27"/>
                  <a:pt x="22" y="27"/>
                </a:cubicBezTo>
                <a:cubicBezTo>
                  <a:pt x="27" y="27"/>
                  <a:pt x="27" y="27"/>
                  <a:pt x="27" y="27"/>
                </a:cubicBezTo>
                <a:cubicBezTo>
                  <a:pt x="27" y="27"/>
                  <a:pt x="28" y="27"/>
                  <a:pt x="28" y="26"/>
                </a:cubicBezTo>
                <a:lnTo>
                  <a:pt x="28" y="14"/>
                </a:lnTo>
                <a:close/>
                <a:moveTo>
                  <a:pt x="28" y="31"/>
                </a:moveTo>
                <a:cubicBezTo>
                  <a:pt x="28" y="31"/>
                  <a:pt x="27" y="31"/>
                  <a:pt x="27" y="31"/>
                </a:cubicBezTo>
                <a:cubicBezTo>
                  <a:pt x="22" y="31"/>
                  <a:pt x="22" y="31"/>
                  <a:pt x="22" y="31"/>
                </a:cubicBezTo>
                <a:cubicBezTo>
                  <a:pt x="21" y="31"/>
                  <a:pt x="21" y="31"/>
                  <a:pt x="21" y="31"/>
                </a:cubicBezTo>
                <a:cubicBezTo>
                  <a:pt x="21" y="36"/>
                  <a:pt x="21" y="36"/>
                  <a:pt x="21" y="36"/>
                </a:cubicBezTo>
                <a:cubicBezTo>
                  <a:pt x="21" y="37"/>
                  <a:pt x="21" y="37"/>
                  <a:pt x="22" y="37"/>
                </a:cubicBezTo>
                <a:cubicBezTo>
                  <a:pt x="27" y="37"/>
                  <a:pt x="27" y="37"/>
                  <a:pt x="27" y="37"/>
                </a:cubicBezTo>
                <a:cubicBezTo>
                  <a:pt x="27" y="37"/>
                  <a:pt x="28" y="37"/>
                  <a:pt x="28" y="36"/>
                </a:cubicBezTo>
                <a:lnTo>
                  <a:pt x="28" y="31"/>
                </a:lnTo>
                <a:close/>
              </a:path>
            </a:pathLst>
          </a:custGeom>
          <a:solidFill>
            <a:schemeClr val="bg1"/>
          </a:solidFill>
          <a:ln>
            <a:noFill/>
          </a:ln>
        </p:spPr>
        <p:txBody>
          <a:bodyPr vert="horz" wrap="square" lIns="91440" tIns="45720" rIns="91440" bIns="45720" numCol="1" anchor="t" anchorCtr="0" compatLnSpc="1"/>
          <a:lstStyle/>
          <a:p>
            <a:endParaRPr lang="id-ID">
              <a:solidFill>
                <a:prstClr val="black"/>
              </a:solidFill>
              <a:latin typeface="微软雅黑" panose="020B0503020204020204" pitchFamily="34" charset="-122"/>
              <a:ea typeface="微软雅黑" panose="020B0503020204020204" pitchFamily="34" charset="-122"/>
            </a:endParaRPr>
          </a:p>
        </p:txBody>
      </p:sp>
      <p:sp>
        <p:nvSpPr>
          <p:cNvPr id="38" name="Rectangle 3"/>
          <p:cNvSpPr>
            <a:spLocks noChangeArrowheads="1"/>
          </p:cNvSpPr>
          <p:nvPr/>
        </p:nvSpPr>
        <p:spPr bwMode="auto">
          <a:xfrm>
            <a:off x="1116068" y="4771773"/>
            <a:ext cx="1594896" cy="48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39" name="Rectangle 3"/>
          <p:cNvSpPr>
            <a:spLocks noChangeArrowheads="1"/>
          </p:cNvSpPr>
          <p:nvPr/>
        </p:nvSpPr>
        <p:spPr bwMode="auto">
          <a:xfrm>
            <a:off x="3206513" y="4771773"/>
            <a:ext cx="1594896" cy="48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0" name="Rectangle 3"/>
          <p:cNvSpPr>
            <a:spLocks noChangeArrowheads="1"/>
          </p:cNvSpPr>
          <p:nvPr/>
        </p:nvSpPr>
        <p:spPr bwMode="auto">
          <a:xfrm>
            <a:off x="5298228" y="4771773"/>
            <a:ext cx="1594896" cy="48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1" name="Rectangle 3"/>
          <p:cNvSpPr>
            <a:spLocks noChangeArrowheads="1"/>
          </p:cNvSpPr>
          <p:nvPr/>
        </p:nvSpPr>
        <p:spPr bwMode="auto">
          <a:xfrm>
            <a:off x="7389309" y="4771773"/>
            <a:ext cx="1594896" cy="48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2" name="Rectangle 3"/>
          <p:cNvSpPr>
            <a:spLocks noChangeArrowheads="1"/>
          </p:cNvSpPr>
          <p:nvPr/>
        </p:nvSpPr>
        <p:spPr bwMode="auto">
          <a:xfrm>
            <a:off x="9480390" y="4771773"/>
            <a:ext cx="1594896" cy="4810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50000"/>
              </a:lnSpc>
            </a:pPr>
            <a:r>
              <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1100" spc="3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grpId="0" nodeType="withEffect" p14:presetBounceEnd="56000">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14:bounceEnd="56000">
                                          <p:cBhvr additive="base">
                                            <p:cTn id="7" dur="2000" fill="hold"/>
                                            <p:tgtEl>
                                              <p:spTgt spid="38"/>
                                            </p:tgtEl>
                                            <p:attrNameLst>
                                              <p:attrName>ppt_x</p:attrName>
                                            </p:attrNameLst>
                                          </p:cBhvr>
                                          <p:tavLst>
                                            <p:tav tm="0">
                                              <p:val>
                                                <p:strVal val="0-#ppt_w/2"/>
                                              </p:val>
                                            </p:tav>
                                            <p:tav tm="100000">
                                              <p:val>
                                                <p:strVal val="#ppt_x"/>
                                              </p:val>
                                            </p:tav>
                                          </p:tavLst>
                                        </p:anim>
                                        <p:anim calcmode="lin" valueType="num" p14:bounceEnd="56000">
                                          <p:cBhvr additive="base">
                                            <p:cTn id="8" dur="20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accel="58000" fill="hold" grpId="0" nodeType="withEffect" p14:presetBounceEnd="56000">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14:bounceEnd="56000">
                                          <p:cBhvr additive="base">
                                            <p:cTn id="11" dur="2000" fill="hold"/>
                                            <p:tgtEl>
                                              <p:spTgt spid="39"/>
                                            </p:tgtEl>
                                            <p:attrNameLst>
                                              <p:attrName>ppt_x</p:attrName>
                                            </p:attrNameLst>
                                          </p:cBhvr>
                                          <p:tavLst>
                                            <p:tav tm="0">
                                              <p:val>
                                                <p:strVal val="0-#ppt_w/2"/>
                                              </p:val>
                                            </p:tav>
                                            <p:tav tm="100000">
                                              <p:val>
                                                <p:strVal val="#ppt_x"/>
                                              </p:val>
                                            </p:tav>
                                          </p:tavLst>
                                        </p:anim>
                                        <p:anim calcmode="lin" valueType="num" p14:bounceEnd="56000">
                                          <p:cBhvr additive="base">
                                            <p:cTn id="12" dur="20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accel="58000" fill="hold" grpId="0" nodeType="withEffect" p14:presetBounceEnd="56000">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14:bounceEnd="56000">
                                          <p:cBhvr additive="base">
                                            <p:cTn id="15" dur="2000" fill="hold"/>
                                            <p:tgtEl>
                                              <p:spTgt spid="40"/>
                                            </p:tgtEl>
                                            <p:attrNameLst>
                                              <p:attrName>ppt_x</p:attrName>
                                            </p:attrNameLst>
                                          </p:cBhvr>
                                          <p:tavLst>
                                            <p:tav tm="0">
                                              <p:val>
                                                <p:strVal val="0-#ppt_w/2"/>
                                              </p:val>
                                            </p:tav>
                                            <p:tav tm="100000">
                                              <p:val>
                                                <p:strVal val="#ppt_x"/>
                                              </p:val>
                                            </p:tav>
                                          </p:tavLst>
                                        </p:anim>
                                        <p:anim calcmode="lin" valueType="num" p14:bounceEnd="56000">
                                          <p:cBhvr additive="base">
                                            <p:cTn id="16" dur="20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8" accel="58000" fill="hold" grpId="0" nodeType="withEffect" p14:presetBounceEnd="56000">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14:bounceEnd="56000">
                                          <p:cBhvr additive="base">
                                            <p:cTn id="19" dur="2000" fill="hold"/>
                                            <p:tgtEl>
                                              <p:spTgt spid="41"/>
                                            </p:tgtEl>
                                            <p:attrNameLst>
                                              <p:attrName>ppt_x</p:attrName>
                                            </p:attrNameLst>
                                          </p:cBhvr>
                                          <p:tavLst>
                                            <p:tav tm="0">
                                              <p:val>
                                                <p:strVal val="0-#ppt_w/2"/>
                                              </p:val>
                                            </p:tav>
                                            <p:tav tm="100000">
                                              <p:val>
                                                <p:strVal val="#ppt_x"/>
                                              </p:val>
                                            </p:tav>
                                          </p:tavLst>
                                        </p:anim>
                                        <p:anim calcmode="lin" valueType="num" p14:bounceEnd="56000">
                                          <p:cBhvr additive="base">
                                            <p:cTn id="20" dur="2000" fill="hold"/>
                                            <p:tgtEl>
                                              <p:spTgt spid="41"/>
                                            </p:tgtEl>
                                            <p:attrNameLst>
                                              <p:attrName>ppt_y</p:attrName>
                                            </p:attrNameLst>
                                          </p:cBhvr>
                                          <p:tavLst>
                                            <p:tav tm="0">
                                              <p:val>
                                                <p:strVal val="#ppt_y"/>
                                              </p:val>
                                            </p:tav>
                                            <p:tav tm="100000">
                                              <p:val>
                                                <p:strVal val="#ppt_y"/>
                                              </p:val>
                                            </p:tav>
                                          </p:tavLst>
                                        </p:anim>
                                      </p:childTnLst>
                                    </p:cTn>
                                  </p:par>
                                  <p:par>
                                    <p:cTn id="21" presetID="2" presetClass="entr" presetSubtype="8" accel="58000" fill="hold" grpId="0" nodeType="withEffect" p14:presetBounceEnd="56000">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14:bounceEnd="56000">
                                          <p:cBhvr additive="base">
                                            <p:cTn id="23" dur="2000" fill="hold"/>
                                            <p:tgtEl>
                                              <p:spTgt spid="42"/>
                                            </p:tgtEl>
                                            <p:attrNameLst>
                                              <p:attrName>ppt_x</p:attrName>
                                            </p:attrNameLst>
                                          </p:cBhvr>
                                          <p:tavLst>
                                            <p:tav tm="0">
                                              <p:val>
                                                <p:strVal val="0-#ppt_w/2"/>
                                              </p:val>
                                            </p:tav>
                                            <p:tav tm="100000">
                                              <p:val>
                                                <p:strVal val="#ppt_x"/>
                                              </p:val>
                                            </p:tav>
                                          </p:tavLst>
                                        </p:anim>
                                        <p:anim calcmode="lin" valueType="num" p14:bounceEnd="56000">
                                          <p:cBhvr additive="base">
                                            <p:cTn id="24" dur="20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8" accel="58000" fill="hold" grpId="0" nodeType="withEffect" p14:presetBounceEnd="56000">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14:bounceEnd="56000">
                                          <p:cBhvr additive="base">
                                            <p:cTn id="27" dur="2000" fill="hold"/>
                                            <p:tgtEl>
                                              <p:spTgt spid="7"/>
                                            </p:tgtEl>
                                            <p:attrNameLst>
                                              <p:attrName>ppt_x</p:attrName>
                                            </p:attrNameLst>
                                          </p:cBhvr>
                                          <p:tavLst>
                                            <p:tav tm="0">
                                              <p:val>
                                                <p:strVal val="0-#ppt_w/2"/>
                                              </p:val>
                                            </p:tav>
                                            <p:tav tm="100000">
                                              <p:val>
                                                <p:strVal val="#ppt_x"/>
                                              </p:val>
                                            </p:tav>
                                          </p:tavLst>
                                        </p:anim>
                                        <p:anim calcmode="lin" valueType="num" p14:bounceEnd="56000">
                                          <p:cBhvr additive="base">
                                            <p:cTn id="28" dur="20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accel="58000" fill="hold" nodeType="withEffect" p14:presetBounceEnd="56000">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14:bounceEnd="56000">
                                          <p:cBhvr additive="base">
                                            <p:cTn id="31" dur="2000" fill="hold"/>
                                            <p:tgtEl>
                                              <p:spTgt spid="8"/>
                                            </p:tgtEl>
                                            <p:attrNameLst>
                                              <p:attrName>ppt_x</p:attrName>
                                            </p:attrNameLst>
                                          </p:cBhvr>
                                          <p:tavLst>
                                            <p:tav tm="0">
                                              <p:val>
                                                <p:strVal val="0-#ppt_w/2"/>
                                              </p:val>
                                            </p:tav>
                                            <p:tav tm="100000">
                                              <p:val>
                                                <p:strVal val="#ppt_x"/>
                                              </p:val>
                                            </p:tav>
                                          </p:tavLst>
                                        </p:anim>
                                        <p:anim calcmode="lin" valueType="num" p14:bounceEnd="56000">
                                          <p:cBhvr additive="base">
                                            <p:cTn id="32" dur="20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8" accel="58000" fill="hold" nodeType="withEffect" p14:presetBounceEnd="56000">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14:bounceEnd="56000">
                                          <p:cBhvr additive="base">
                                            <p:cTn id="35" dur="2000" fill="hold"/>
                                            <p:tgtEl>
                                              <p:spTgt spid="13"/>
                                            </p:tgtEl>
                                            <p:attrNameLst>
                                              <p:attrName>ppt_x</p:attrName>
                                            </p:attrNameLst>
                                          </p:cBhvr>
                                          <p:tavLst>
                                            <p:tav tm="0">
                                              <p:val>
                                                <p:strVal val="0-#ppt_w/2"/>
                                              </p:val>
                                            </p:tav>
                                            <p:tav tm="100000">
                                              <p:val>
                                                <p:strVal val="#ppt_x"/>
                                              </p:val>
                                            </p:tav>
                                          </p:tavLst>
                                        </p:anim>
                                        <p:anim calcmode="lin" valueType="num" p14:bounceEnd="56000">
                                          <p:cBhvr additive="base">
                                            <p:cTn id="36" dur="20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accel="58000" fill="hold" nodeType="withEffect" p14:presetBounceEnd="56000">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14:bounceEnd="56000">
                                          <p:cBhvr additive="base">
                                            <p:cTn id="39" dur="2000" fill="hold"/>
                                            <p:tgtEl>
                                              <p:spTgt spid="18"/>
                                            </p:tgtEl>
                                            <p:attrNameLst>
                                              <p:attrName>ppt_x</p:attrName>
                                            </p:attrNameLst>
                                          </p:cBhvr>
                                          <p:tavLst>
                                            <p:tav tm="0">
                                              <p:val>
                                                <p:strVal val="0-#ppt_w/2"/>
                                              </p:val>
                                            </p:tav>
                                            <p:tav tm="100000">
                                              <p:val>
                                                <p:strVal val="#ppt_x"/>
                                              </p:val>
                                            </p:tav>
                                          </p:tavLst>
                                        </p:anim>
                                        <p:anim calcmode="lin" valueType="num" p14:bounceEnd="56000">
                                          <p:cBhvr additive="base">
                                            <p:cTn id="40" dur="2000" fill="hold"/>
                                            <p:tgtEl>
                                              <p:spTgt spid="18"/>
                                            </p:tgtEl>
                                            <p:attrNameLst>
                                              <p:attrName>ppt_y</p:attrName>
                                            </p:attrNameLst>
                                          </p:cBhvr>
                                          <p:tavLst>
                                            <p:tav tm="0">
                                              <p:val>
                                                <p:strVal val="#ppt_y"/>
                                              </p:val>
                                            </p:tav>
                                            <p:tav tm="100000">
                                              <p:val>
                                                <p:strVal val="#ppt_y"/>
                                              </p:val>
                                            </p:tav>
                                          </p:tavLst>
                                        </p:anim>
                                      </p:childTnLst>
                                    </p:cTn>
                                  </p:par>
                                  <p:par>
                                    <p:cTn id="41" presetID="2" presetClass="entr" presetSubtype="8" accel="58000" fill="hold" nodeType="withEffect" p14:presetBounceEnd="56000">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14:bounceEnd="56000">
                                          <p:cBhvr additive="base">
                                            <p:cTn id="43" dur="2000" fill="hold"/>
                                            <p:tgtEl>
                                              <p:spTgt spid="23"/>
                                            </p:tgtEl>
                                            <p:attrNameLst>
                                              <p:attrName>ppt_x</p:attrName>
                                            </p:attrNameLst>
                                          </p:cBhvr>
                                          <p:tavLst>
                                            <p:tav tm="0">
                                              <p:val>
                                                <p:strVal val="0-#ppt_w/2"/>
                                              </p:val>
                                            </p:tav>
                                            <p:tav tm="100000">
                                              <p:val>
                                                <p:strVal val="#ppt_x"/>
                                              </p:val>
                                            </p:tav>
                                          </p:tavLst>
                                        </p:anim>
                                        <p:anim calcmode="lin" valueType="num" p14:bounceEnd="56000">
                                          <p:cBhvr additive="base">
                                            <p:cTn id="44" dur="2000" fill="hold"/>
                                            <p:tgtEl>
                                              <p:spTgt spid="23"/>
                                            </p:tgtEl>
                                            <p:attrNameLst>
                                              <p:attrName>ppt_y</p:attrName>
                                            </p:attrNameLst>
                                          </p:cBhvr>
                                          <p:tavLst>
                                            <p:tav tm="0">
                                              <p:val>
                                                <p:strVal val="#ppt_y"/>
                                              </p:val>
                                            </p:tav>
                                            <p:tav tm="100000">
                                              <p:val>
                                                <p:strVal val="#ppt_y"/>
                                              </p:val>
                                            </p:tav>
                                          </p:tavLst>
                                        </p:anim>
                                      </p:childTnLst>
                                    </p:cTn>
                                  </p:par>
                                  <p:par>
                                    <p:cTn id="45" presetID="2" presetClass="entr" presetSubtype="8" accel="58000" fill="hold" nodeType="withEffect" p14:presetBounceEnd="56000">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14:bounceEnd="56000">
                                          <p:cBhvr additive="base">
                                            <p:cTn id="47" dur="2000" fill="hold"/>
                                            <p:tgtEl>
                                              <p:spTgt spid="28"/>
                                            </p:tgtEl>
                                            <p:attrNameLst>
                                              <p:attrName>ppt_x</p:attrName>
                                            </p:attrNameLst>
                                          </p:cBhvr>
                                          <p:tavLst>
                                            <p:tav tm="0">
                                              <p:val>
                                                <p:strVal val="0-#ppt_w/2"/>
                                              </p:val>
                                            </p:tav>
                                            <p:tav tm="100000">
                                              <p:val>
                                                <p:strVal val="#ppt_x"/>
                                              </p:val>
                                            </p:tav>
                                          </p:tavLst>
                                        </p:anim>
                                        <p:anim calcmode="lin" valueType="num" p14:bounceEnd="56000">
                                          <p:cBhvr additive="base">
                                            <p:cTn id="48" dur="2000" fill="hold"/>
                                            <p:tgtEl>
                                              <p:spTgt spid="28"/>
                                            </p:tgtEl>
                                            <p:attrNameLst>
                                              <p:attrName>ppt_y</p:attrName>
                                            </p:attrNameLst>
                                          </p:cBhvr>
                                          <p:tavLst>
                                            <p:tav tm="0">
                                              <p:val>
                                                <p:strVal val="#ppt_y"/>
                                              </p:val>
                                            </p:tav>
                                            <p:tav tm="100000">
                                              <p:val>
                                                <p:strVal val="#ppt_y"/>
                                              </p:val>
                                            </p:tav>
                                          </p:tavLst>
                                        </p:anim>
                                      </p:childTnLst>
                                    </p:cTn>
                                  </p:par>
                                  <p:par>
                                    <p:cTn id="49" presetID="2" presetClass="entr" presetSubtype="8" accel="58000" fill="hold" grpId="0" nodeType="withEffect" p14:presetBounceEnd="56000">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14:bounceEnd="56000">
                                          <p:cBhvr additive="base">
                                            <p:cTn id="51" dur="2000" fill="hold"/>
                                            <p:tgtEl>
                                              <p:spTgt spid="33"/>
                                            </p:tgtEl>
                                            <p:attrNameLst>
                                              <p:attrName>ppt_x</p:attrName>
                                            </p:attrNameLst>
                                          </p:cBhvr>
                                          <p:tavLst>
                                            <p:tav tm="0">
                                              <p:val>
                                                <p:strVal val="0-#ppt_w/2"/>
                                              </p:val>
                                            </p:tav>
                                            <p:tav tm="100000">
                                              <p:val>
                                                <p:strVal val="#ppt_x"/>
                                              </p:val>
                                            </p:tav>
                                          </p:tavLst>
                                        </p:anim>
                                        <p:anim calcmode="lin" valueType="num" p14:bounceEnd="56000">
                                          <p:cBhvr additive="base">
                                            <p:cTn id="52" dur="2000" fill="hold"/>
                                            <p:tgtEl>
                                              <p:spTgt spid="33"/>
                                            </p:tgtEl>
                                            <p:attrNameLst>
                                              <p:attrName>ppt_y</p:attrName>
                                            </p:attrNameLst>
                                          </p:cBhvr>
                                          <p:tavLst>
                                            <p:tav tm="0">
                                              <p:val>
                                                <p:strVal val="#ppt_y"/>
                                              </p:val>
                                            </p:tav>
                                            <p:tav tm="100000">
                                              <p:val>
                                                <p:strVal val="#ppt_y"/>
                                              </p:val>
                                            </p:tav>
                                          </p:tavLst>
                                        </p:anim>
                                      </p:childTnLst>
                                    </p:cTn>
                                  </p:par>
                                  <p:par>
                                    <p:cTn id="53" presetID="2" presetClass="entr" presetSubtype="8" accel="58000" fill="hold" grpId="0" nodeType="withEffect" p14:presetBounceEnd="56000">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14:bounceEnd="56000">
                                          <p:cBhvr additive="base">
                                            <p:cTn id="55" dur="2000" fill="hold"/>
                                            <p:tgtEl>
                                              <p:spTgt spid="34"/>
                                            </p:tgtEl>
                                            <p:attrNameLst>
                                              <p:attrName>ppt_x</p:attrName>
                                            </p:attrNameLst>
                                          </p:cBhvr>
                                          <p:tavLst>
                                            <p:tav tm="0">
                                              <p:val>
                                                <p:strVal val="0-#ppt_w/2"/>
                                              </p:val>
                                            </p:tav>
                                            <p:tav tm="100000">
                                              <p:val>
                                                <p:strVal val="#ppt_x"/>
                                              </p:val>
                                            </p:tav>
                                          </p:tavLst>
                                        </p:anim>
                                        <p:anim calcmode="lin" valueType="num" p14:bounceEnd="56000">
                                          <p:cBhvr additive="base">
                                            <p:cTn id="56" dur="2000" fill="hold"/>
                                            <p:tgtEl>
                                              <p:spTgt spid="34"/>
                                            </p:tgtEl>
                                            <p:attrNameLst>
                                              <p:attrName>ppt_y</p:attrName>
                                            </p:attrNameLst>
                                          </p:cBhvr>
                                          <p:tavLst>
                                            <p:tav tm="0">
                                              <p:val>
                                                <p:strVal val="#ppt_y"/>
                                              </p:val>
                                            </p:tav>
                                            <p:tav tm="100000">
                                              <p:val>
                                                <p:strVal val="#ppt_y"/>
                                              </p:val>
                                            </p:tav>
                                          </p:tavLst>
                                        </p:anim>
                                      </p:childTnLst>
                                    </p:cTn>
                                  </p:par>
                                  <p:par>
                                    <p:cTn id="57" presetID="2" presetClass="entr" presetSubtype="8" accel="58000" fill="hold" grpId="0" nodeType="withEffect" p14:presetBounceEnd="56000">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14:bounceEnd="56000">
                                          <p:cBhvr additive="base">
                                            <p:cTn id="59" dur="2000" fill="hold"/>
                                            <p:tgtEl>
                                              <p:spTgt spid="35"/>
                                            </p:tgtEl>
                                            <p:attrNameLst>
                                              <p:attrName>ppt_x</p:attrName>
                                            </p:attrNameLst>
                                          </p:cBhvr>
                                          <p:tavLst>
                                            <p:tav tm="0">
                                              <p:val>
                                                <p:strVal val="0-#ppt_w/2"/>
                                              </p:val>
                                            </p:tav>
                                            <p:tav tm="100000">
                                              <p:val>
                                                <p:strVal val="#ppt_x"/>
                                              </p:val>
                                            </p:tav>
                                          </p:tavLst>
                                        </p:anim>
                                        <p:anim calcmode="lin" valueType="num" p14:bounceEnd="56000">
                                          <p:cBhvr additive="base">
                                            <p:cTn id="60" dur="2000" fill="hold"/>
                                            <p:tgtEl>
                                              <p:spTgt spid="35"/>
                                            </p:tgtEl>
                                            <p:attrNameLst>
                                              <p:attrName>ppt_y</p:attrName>
                                            </p:attrNameLst>
                                          </p:cBhvr>
                                          <p:tavLst>
                                            <p:tav tm="0">
                                              <p:val>
                                                <p:strVal val="#ppt_y"/>
                                              </p:val>
                                            </p:tav>
                                            <p:tav tm="100000">
                                              <p:val>
                                                <p:strVal val="#ppt_y"/>
                                              </p:val>
                                            </p:tav>
                                          </p:tavLst>
                                        </p:anim>
                                      </p:childTnLst>
                                    </p:cTn>
                                  </p:par>
                                  <p:par>
                                    <p:cTn id="61" presetID="2" presetClass="entr" presetSubtype="8" accel="58000" fill="hold" grpId="0" nodeType="withEffect" p14:presetBounceEnd="56000">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14:bounceEnd="56000">
                                          <p:cBhvr additive="base">
                                            <p:cTn id="63" dur="2000" fill="hold"/>
                                            <p:tgtEl>
                                              <p:spTgt spid="36"/>
                                            </p:tgtEl>
                                            <p:attrNameLst>
                                              <p:attrName>ppt_x</p:attrName>
                                            </p:attrNameLst>
                                          </p:cBhvr>
                                          <p:tavLst>
                                            <p:tav tm="0">
                                              <p:val>
                                                <p:strVal val="0-#ppt_w/2"/>
                                              </p:val>
                                            </p:tav>
                                            <p:tav tm="100000">
                                              <p:val>
                                                <p:strVal val="#ppt_x"/>
                                              </p:val>
                                            </p:tav>
                                          </p:tavLst>
                                        </p:anim>
                                        <p:anim calcmode="lin" valueType="num" p14:bounceEnd="56000">
                                          <p:cBhvr additive="base">
                                            <p:cTn id="64" dur="2000" fill="hold"/>
                                            <p:tgtEl>
                                              <p:spTgt spid="36"/>
                                            </p:tgtEl>
                                            <p:attrNameLst>
                                              <p:attrName>ppt_y</p:attrName>
                                            </p:attrNameLst>
                                          </p:cBhvr>
                                          <p:tavLst>
                                            <p:tav tm="0">
                                              <p:val>
                                                <p:strVal val="#ppt_y"/>
                                              </p:val>
                                            </p:tav>
                                            <p:tav tm="100000">
                                              <p:val>
                                                <p:strVal val="#ppt_y"/>
                                              </p:val>
                                            </p:tav>
                                          </p:tavLst>
                                        </p:anim>
                                      </p:childTnLst>
                                    </p:cTn>
                                  </p:par>
                                  <p:par>
                                    <p:cTn id="65" presetID="2" presetClass="entr" presetSubtype="8" accel="58000" fill="hold" grpId="0" nodeType="withEffect" p14:presetBounceEnd="56000">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14:bounceEnd="56000">
                                          <p:cBhvr additive="base">
                                            <p:cTn id="67" dur="2000" fill="hold"/>
                                            <p:tgtEl>
                                              <p:spTgt spid="37"/>
                                            </p:tgtEl>
                                            <p:attrNameLst>
                                              <p:attrName>ppt_x</p:attrName>
                                            </p:attrNameLst>
                                          </p:cBhvr>
                                          <p:tavLst>
                                            <p:tav tm="0">
                                              <p:val>
                                                <p:strVal val="0-#ppt_w/2"/>
                                              </p:val>
                                            </p:tav>
                                            <p:tav tm="100000">
                                              <p:val>
                                                <p:strVal val="#ppt_x"/>
                                              </p:val>
                                            </p:tav>
                                          </p:tavLst>
                                        </p:anim>
                                        <p:anim calcmode="lin" valueType="num" p14:bounceEnd="56000">
                                          <p:cBhvr additive="base">
                                            <p:cTn id="68" dur="2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33" grpId="0" animBg="1"/>
          <p:bldP spid="34" grpId="0" animBg="1"/>
          <p:bldP spid="35" grpId="0" animBg="1"/>
          <p:bldP spid="36" grpId="0" animBg="1"/>
          <p:bldP spid="37" grpId="0" animBg="1"/>
          <p:bldP spid="38" grpId="0"/>
          <p:bldP spid="39" grpId="0"/>
          <p:bldP spid="40" grpId="0"/>
          <p:bldP spid="41" grpId="0"/>
          <p:bldP spid="4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2000" fill="hold"/>
                                            <p:tgtEl>
                                              <p:spTgt spid="38"/>
                                            </p:tgtEl>
                                            <p:attrNameLst>
                                              <p:attrName>ppt_x</p:attrName>
                                            </p:attrNameLst>
                                          </p:cBhvr>
                                          <p:tavLst>
                                            <p:tav tm="0">
                                              <p:val>
                                                <p:strVal val="0-#ppt_w/2"/>
                                              </p:val>
                                            </p:tav>
                                            <p:tav tm="100000">
                                              <p:val>
                                                <p:strVal val="#ppt_x"/>
                                              </p:val>
                                            </p:tav>
                                          </p:tavLst>
                                        </p:anim>
                                        <p:anim calcmode="lin" valueType="num">
                                          <p:cBhvr additive="base">
                                            <p:cTn id="8" dur="2000" fill="hold"/>
                                            <p:tgtEl>
                                              <p:spTgt spid="38"/>
                                            </p:tgtEl>
                                            <p:attrNameLst>
                                              <p:attrName>ppt_y</p:attrName>
                                            </p:attrNameLst>
                                          </p:cBhvr>
                                          <p:tavLst>
                                            <p:tav tm="0">
                                              <p:val>
                                                <p:strVal val="#ppt_y"/>
                                              </p:val>
                                            </p:tav>
                                            <p:tav tm="100000">
                                              <p:val>
                                                <p:strVal val="#ppt_y"/>
                                              </p:val>
                                            </p:tav>
                                          </p:tavLst>
                                        </p:anim>
                                      </p:childTnLst>
                                    </p:cTn>
                                  </p:par>
                                  <p:par>
                                    <p:cTn id="9" presetID="2" presetClass="entr" presetSubtype="8" accel="58000" fill="hold" grpId="0" nodeType="with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2000" fill="hold"/>
                                            <p:tgtEl>
                                              <p:spTgt spid="39"/>
                                            </p:tgtEl>
                                            <p:attrNameLst>
                                              <p:attrName>ppt_x</p:attrName>
                                            </p:attrNameLst>
                                          </p:cBhvr>
                                          <p:tavLst>
                                            <p:tav tm="0">
                                              <p:val>
                                                <p:strVal val="0-#ppt_w/2"/>
                                              </p:val>
                                            </p:tav>
                                            <p:tav tm="100000">
                                              <p:val>
                                                <p:strVal val="#ppt_x"/>
                                              </p:val>
                                            </p:tav>
                                          </p:tavLst>
                                        </p:anim>
                                        <p:anim calcmode="lin" valueType="num">
                                          <p:cBhvr additive="base">
                                            <p:cTn id="12" dur="2000" fill="hold"/>
                                            <p:tgtEl>
                                              <p:spTgt spid="39"/>
                                            </p:tgtEl>
                                            <p:attrNameLst>
                                              <p:attrName>ppt_y</p:attrName>
                                            </p:attrNameLst>
                                          </p:cBhvr>
                                          <p:tavLst>
                                            <p:tav tm="0">
                                              <p:val>
                                                <p:strVal val="#ppt_y"/>
                                              </p:val>
                                            </p:tav>
                                            <p:tav tm="100000">
                                              <p:val>
                                                <p:strVal val="#ppt_y"/>
                                              </p:val>
                                            </p:tav>
                                          </p:tavLst>
                                        </p:anim>
                                      </p:childTnLst>
                                    </p:cTn>
                                  </p:par>
                                  <p:par>
                                    <p:cTn id="13" presetID="2" presetClass="entr" presetSubtype="8" accel="58000" fill="hold" grpId="0" nodeType="withEffect">
                                      <p:stCondLst>
                                        <p:cond delay="0"/>
                                      </p:stCondLst>
                                      <p:childTnLst>
                                        <p:set>
                                          <p:cBhvr>
                                            <p:cTn id="14" dur="1" fill="hold">
                                              <p:stCondLst>
                                                <p:cond delay="0"/>
                                              </p:stCondLst>
                                            </p:cTn>
                                            <p:tgtEl>
                                              <p:spTgt spid="40"/>
                                            </p:tgtEl>
                                            <p:attrNameLst>
                                              <p:attrName>style.visibility</p:attrName>
                                            </p:attrNameLst>
                                          </p:cBhvr>
                                          <p:to>
                                            <p:strVal val="visible"/>
                                          </p:to>
                                        </p:set>
                                        <p:anim calcmode="lin" valueType="num">
                                          <p:cBhvr additive="base">
                                            <p:cTn id="15" dur="2000" fill="hold"/>
                                            <p:tgtEl>
                                              <p:spTgt spid="40"/>
                                            </p:tgtEl>
                                            <p:attrNameLst>
                                              <p:attrName>ppt_x</p:attrName>
                                            </p:attrNameLst>
                                          </p:cBhvr>
                                          <p:tavLst>
                                            <p:tav tm="0">
                                              <p:val>
                                                <p:strVal val="0-#ppt_w/2"/>
                                              </p:val>
                                            </p:tav>
                                            <p:tav tm="100000">
                                              <p:val>
                                                <p:strVal val="#ppt_x"/>
                                              </p:val>
                                            </p:tav>
                                          </p:tavLst>
                                        </p:anim>
                                        <p:anim calcmode="lin" valueType="num">
                                          <p:cBhvr additive="base">
                                            <p:cTn id="16" dur="2000" fill="hold"/>
                                            <p:tgtEl>
                                              <p:spTgt spid="40"/>
                                            </p:tgtEl>
                                            <p:attrNameLst>
                                              <p:attrName>ppt_y</p:attrName>
                                            </p:attrNameLst>
                                          </p:cBhvr>
                                          <p:tavLst>
                                            <p:tav tm="0">
                                              <p:val>
                                                <p:strVal val="#ppt_y"/>
                                              </p:val>
                                            </p:tav>
                                            <p:tav tm="100000">
                                              <p:val>
                                                <p:strVal val="#ppt_y"/>
                                              </p:val>
                                            </p:tav>
                                          </p:tavLst>
                                        </p:anim>
                                      </p:childTnLst>
                                    </p:cTn>
                                  </p:par>
                                  <p:par>
                                    <p:cTn id="17" presetID="2" presetClass="entr" presetSubtype="8" accel="58000" fill="hold" grpId="0" nodeType="withEffect">
                                      <p:stCondLst>
                                        <p:cond delay="0"/>
                                      </p:stCondLst>
                                      <p:childTnLst>
                                        <p:set>
                                          <p:cBhvr>
                                            <p:cTn id="18" dur="1" fill="hold">
                                              <p:stCondLst>
                                                <p:cond delay="0"/>
                                              </p:stCondLst>
                                            </p:cTn>
                                            <p:tgtEl>
                                              <p:spTgt spid="41"/>
                                            </p:tgtEl>
                                            <p:attrNameLst>
                                              <p:attrName>style.visibility</p:attrName>
                                            </p:attrNameLst>
                                          </p:cBhvr>
                                          <p:to>
                                            <p:strVal val="visible"/>
                                          </p:to>
                                        </p:set>
                                        <p:anim calcmode="lin" valueType="num">
                                          <p:cBhvr additive="base">
                                            <p:cTn id="19" dur="2000" fill="hold"/>
                                            <p:tgtEl>
                                              <p:spTgt spid="41"/>
                                            </p:tgtEl>
                                            <p:attrNameLst>
                                              <p:attrName>ppt_x</p:attrName>
                                            </p:attrNameLst>
                                          </p:cBhvr>
                                          <p:tavLst>
                                            <p:tav tm="0">
                                              <p:val>
                                                <p:strVal val="0-#ppt_w/2"/>
                                              </p:val>
                                            </p:tav>
                                            <p:tav tm="100000">
                                              <p:val>
                                                <p:strVal val="#ppt_x"/>
                                              </p:val>
                                            </p:tav>
                                          </p:tavLst>
                                        </p:anim>
                                        <p:anim calcmode="lin" valueType="num">
                                          <p:cBhvr additive="base">
                                            <p:cTn id="20" dur="2000" fill="hold"/>
                                            <p:tgtEl>
                                              <p:spTgt spid="41"/>
                                            </p:tgtEl>
                                            <p:attrNameLst>
                                              <p:attrName>ppt_y</p:attrName>
                                            </p:attrNameLst>
                                          </p:cBhvr>
                                          <p:tavLst>
                                            <p:tav tm="0">
                                              <p:val>
                                                <p:strVal val="#ppt_y"/>
                                              </p:val>
                                            </p:tav>
                                            <p:tav tm="100000">
                                              <p:val>
                                                <p:strVal val="#ppt_y"/>
                                              </p:val>
                                            </p:tav>
                                          </p:tavLst>
                                        </p:anim>
                                      </p:childTnLst>
                                    </p:cTn>
                                  </p:par>
                                  <p:par>
                                    <p:cTn id="21" presetID="2" presetClass="entr" presetSubtype="8" accel="58000" fill="hold" grpId="0" nodeType="with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2000" fill="hold"/>
                                            <p:tgtEl>
                                              <p:spTgt spid="42"/>
                                            </p:tgtEl>
                                            <p:attrNameLst>
                                              <p:attrName>ppt_x</p:attrName>
                                            </p:attrNameLst>
                                          </p:cBhvr>
                                          <p:tavLst>
                                            <p:tav tm="0">
                                              <p:val>
                                                <p:strVal val="0-#ppt_w/2"/>
                                              </p:val>
                                            </p:tav>
                                            <p:tav tm="100000">
                                              <p:val>
                                                <p:strVal val="#ppt_x"/>
                                              </p:val>
                                            </p:tav>
                                          </p:tavLst>
                                        </p:anim>
                                        <p:anim calcmode="lin" valueType="num">
                                          <p:cBhvr additive="base">
                                            <p:cTn id="24" dur="2000" fill="hold"/>
                                            <p:tgtEl>
                                              <p:spTgt spid="42"/>
                                            </p:tgtEl>
                                            <p:attrNameLst>
                                              <p:attrName>ppt_y</p:attrName>
                                            </p:attrNameLst>
                                          </p:cBhvr>
                                          <p:tavLst>
                                            <p:tav tm="0">
                                              <p:val>
                                                <p:strVal val="#ppt_y"/>
                                              </p:val>
                                            </p:tav>
                                            <p:tav tm="100000">
                                              <p:val>
                                                <p:strVal val="#ppt_y"/>
                                              </p:val>
                                            </p:tav>
                                          </p:tavLst>
                                        </p:anim>
                                      </p:childTnLst>
                                    </p:cTn>
                                  </p:par>
                                  <p:par>
                                    <p:cTn id="25" presetID="2" presetClass="entr" presetSubtype="8" accel="5800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0" fill="hold"/>
                                            <p:tgtEl>
                                              <p:spTgt spid="7"/>
                                            </p:tgtEl>
                                            <p:attrNameLst>
                                              <p:attrName>ppt_x</p:attrName>
                                            </p:attrNameLst>
                                          </p:cBhvr>
                                          <p:tavLst>
                                            <p:tav tm="0">
                                              <p:val>
                                                <p:strVal val="0-#ppt_w/2"/>
                                              </p:val>
                                            </p:tav>
                                            <p:tav tm="100000">
                                              <p:val>
                                                <p:strVal val="#ppt_x"/>
                                              </p:val>
                                            </p:tav>
                                          </p:tavLst>
                                        </p:anim>
                                        <p:anim calcmode="lin" valueType="num">
                                          <p:cBhvr additive="base">
                                            <p:cTn id="28" dur="20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accel="58000" fill="hold"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2000" fill="hold"/>
                                            <p:tgtEl>
                                              <p:spTgt spid="8"/>
                                            </p:tgtEl>
                                            <p:attrNameLst>
                                              <p:attrName>ppt_x</p:attrName>
                                            </p:attrNameLst>
                                          </p:cBhvr>
                                          <p:tavLst>
                                            <p:tav tm="0">
                                              <p:val>
                                                <p:strVal val="0-#ppt_w/2"/>
                                              </p:val>
                                            </p:tav>
                                            <p:tav tm="100000">
                                              <p:val>
                                                <p:strVal val="#ppt_x"/>
                                              </p:val>
                                            </p:tav>
                                          </p:tavLst>
                                        </p:anim>
                                        <p:anim calcmode="lin" valueType="num">
                                          <p:cBhvr additive="base">
                                            <p:cTn id="32" dur="2000" fill="hold"/>
                                            <p:tgtEl>
                                              <p:spTgt spid="8"/>
                                            </p:tgtEl>
                                            <p:attrNameLst>
                                              <p:attrName>ppt_y</p:attrName>
                                            </p:attrNameLst>
                                          </p:cBhvr>
                                          <p:tavLst>
                                            <p:tav tm="0">
                                              <p:val>
                                                <p:strVal val="#ppt_y"/>
                                              </p:val>
                                            </p:tav>
                                            <p:tav tm="100000">
                                              <p:val>
                                                <p:strVal val="#ppt_y"/>
                                              </p:val>
                                            </p:tav>
                                          </p:tavLst>
                                        </p:anim>
                                      </p:childTnLst>
                                    </p:cTn>
                                  </p:par>
                                  <p:par>
                                    <p:cTn id="33" presetID="2" presetClass="entr" presetSubtype="8" accel="58000" fill="hold" nodeType="with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2000" fill="hold"/>
                                            <p:tgtEl>
                                              <p:spTgt spid="13"/>
                                            </p:tgtEl>
                                            <p:attrNameLst>
                                              <p:attrName>ppt_x</p:attrName>
                                            </p:attrNameLst>
                                          </p:cBhvr>
                                          <p:tavLst>
                                            <p:tav tm="0">
                                              <p:val>
                                                <p:strVal val="0-#ppt_w/2"/>
                                              </p:val>
                                            </p:tav>
                                            <p:tav tm="100000">
                                              <p:val>
                                                <p:strVal val="#ppt_x"/>
                                              </p:val>
                                            </p:tav>
                                          </p:tavLst>
                                        </p:anim>
                                        <p:anim calcmode="lin" valueType="num">
                                          <p:cBhvr additive="base">
                                            <p:cTn id="36" dur="2000" fill="hold"/>
                                            <p:tgtEl>
                                              <p:spTgt spid="13"/>
                                            </p:tgtEl>
                                            <p:attrNameLst>
                                              <p:attrName>ppt_y</p:attrName>
                                            </p:attrNameLst>
                                          </p:cBhvr>
                                          <p:tavLst>
                                            <p:tav tm="0">
                                              <p:val>
                                                <p:strVal val="#ppt_y"/>
                                              </p:val>
                                            </p:tav>
                                            <p:tav tm="100000">
                                              <p:val>
                                                <p:strVal val="#ppt_y"/>
                                              </p:val>
                                            </p:tav>
                                          </p:tavLst>
                                        </p:anim>
                                      </p:childTnLst>
                                    </p:cTn>
                                  </p:par>
                                  <p:par>
                                    <p:cTn id="37" presetID="2" presetClass="entr" presetSubtype="8" accel="58000" fill="hold" nodeType="with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2000" fill="hold"/>
                                            <p:tgtEl>
                                              <p:spTgt spid="18"/>
                                            </p:tgtEl>
                                            <p:attrNameLst>
                                              <p:attrName>ppt_x</p:attrName>
                                            </p:attrNameLst>
                                          </p:cBhvr>
                                          <p:tavLst>
                                            <p:tav tm="0">
                                              <p:val>
                                                <p:strVal val="0-#ppt_w/2"/>
                                              </p:val>
                                            </p:tav>
                                            <p:tav tm="100000">
                                              <p:val>
                                                <p:strVal val="#ppt_x"/>
                                              </p:val>
                                            </p:tav>
                                          </p:tavLst>
                                        </p:anim>
                                        <p:anim calcmode="lin" valueType="num">
                                          <p:cBhvr additive="base">
                                            <p:cTn id="40" dur="2000" fill="hold"/>
                                            <p:tgtEl>
                                              <p:spTgt spid="18"/>
                                            </p:tgtEl>
                                            <p:attrNameLst>
                                              <p:attrName>ppt_y</p:attrName>
                                            </p:attrNameLst>
                                          </p:cBhvr>
                                          <p:tavLst>
                                            <p:tav tm="0">
                                              <p:val>
                                                <p:strVal val="#ppt_y"/>
                                              </p:val>
                                            </p:tav>
                                            <p:tav tm="100000">
                                              <p:val>
                                                <p:strVal val="#ppt_y"/>
                                              </p:val>
                                            </p:tav>
                                          </p:tavLst>
                                        </p:anim>
                                      </p:childTnLst>
                                    </p:cTn>
                                  </p:par>
                                  <p:par>
                                    <p:cTn id="41" presetID="2" presetClass="entr" presetSubtype="8" accel="58000" fill="hold"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2000" fill="hold"/>
                                            <p:tgtEl>
                                              <p:spTgt spid="23"/>
                                            </p:tgtEl>
                                            <p:attrNameLst>
                                              <p:attrName>ppt_x</p:attrName>
                                            </p:attrNameLst>
                                          </p:cBhvr>
                                          <p:tavLst>
                                            <p:tav tm="0">
                                              <p:val>
                                                <p:strVal val="0-#ppt_w/2"/>
                                              </p:val>
                                            </p:tav>
                                            <p:tav tm="100000">
                                              <p:val>
                                                <p:strVal val="#ppt_x"/>
                                              </p:val>
                                            </p:tav>
                                          </p:tavLst>
                                        </p:anim>
                                        <p:anim calcmode="lin" valueType="num">
                                          <p:cBhvr additive="base">
                                            <p:cTn id="44" dur="2000" fill="hold"/>
                                            <p:tgtEl>
                                              <p:spTgt spid="23"/>
                                            </p:tgtEl>
                                            <p:attrNameLst>
                                              <p:attrName>ppt_y</p:attrName>
                                            </p:attrNameLst>
                                          </p:cBhvr>
                                          <p:tavLst>
                                            <p:tav tm="0">
                                              <p:val>
                                                <p:strVal val="#ppt_y"/>
                                              </p:val>
                                            </p:tav>
                                            <p:tav tm="100000">
                                              <p:val>
                                                <p:strVal val="#ppt_y"/>
                                              </p:val>
                                            </p:tav>
                                          </p:tavLst>
                                        </p:anim>
                                      </p:childTnLst>
                                    </p:cTn>
                                  </p:par>
                                  <p:par>
                                    <p:cTn id="45" presetID="2" presetClass="entr" presetSubtype="8" accel="58000" fill="hold"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2000" fill="hold"/>
                                            <p:tgtEl>
                                              <p:spTgt spid="28"/>
                                            </p:tgtEl>
                                            <p:attrNameLst>
                                              <p:attrName>ppt_x</p:attrName>
                                            </p:attrNameLst>
                                          </p:cBhvr>
                                          <p:tavLst>
                                            <p:tav tm="0">
                                              <p:val>
                                                <p:strVal val="0-#ppt_w/2"/>
                                              </p:val>
                                            </p:tav>
                                            <p:tav tm="100000">
                                              <p:val>
                                                <p:strVal val="#ppt_x"/>
                                              </p:val>
                                            </p:tav>
                                          </p:tavLst>
                                        </p:anim>
                                        <p:anim calcmode="lin" valueType="num">
                                          <p:cBhvr additive="base">
                                            <p:cTn id="48" dur="2000" fill="hold"/>
                                            <p:tgtEl>
                                              <p:spTgt spid="28"/>
                                            </p:tgtEl>
                                            <p:attrNameLst>
                                              <p:attrName>ppt_y</p:attrName>
                                            </p:attrNameLst>
                                          </p:cBhvr>
                                          <p:tavLst>
                                            <p:tav tm="0">
                                              <p:val>
                                                <p:strVal val="#ppt_y"/>
                                              </p:val>
                                            </p:tav>
                                            <p:tav tm="100000">
                                              <p:val>
                                                <p:strVal val="#ppt_y"/>
                                              </p:val>
                                            </p:tav>
                                          </p:tavLst>
                                        </p:anim>
                                      </p:childTnLst>
                                    </p:cTn>
                                  </p:par>
                                  <p:par>
                                    <p:cTn id="49" presetID="2" presetClass="entr" presetSubtype="8" accel="58000"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additive="base">
                                            <p:cTn id="51" dur="2000" fill="hold"/>
                                            <p:tgtEl>
                                              <p:spTgt spid="33"/>
                                            </p:tgtEl>
                                            <p:attrNameLst>
                                              <p:attrName>ppt_x</p:attrName>
                                            </p:attrNameLst>
                                          </p:cBhvr>
                                          <p:tavLst>
                                            <p:tav tm="0">
                                              <p:val>
                                                <p:strVal val="0-#ppt_w/2"/>
                                              </p:val>
                                            </p:tav>
                                            <p:tav tm="100000">
                                              <p:val>
                                                <p:strVal val="#ppt_x"/>
                                              </p:val>
                                            </p:tav>
                                          </p:tavLst>
                                        </p:anim>
                                        <p:anim calcmode="lin" valueType="num">
                                          <p:cBhvr additive="base">
                                            <p:cTn id="52" dur="2000" fill="hold"/>
                                            <p:tgtEl>
                                              <p:spTgt spid="33"/>
                                            </p:tgtEl>
                                            <p:attrNameLst>
                                              <p:attrName>ppt_y</p:attrName>
                                            </p:attrNameLst>
                                          </p:cBhvr>
                                          <p:tavLst>
                                            <p:tav tm="0">
                                              <p:val>
                                                <p:strVal val="#ppt_y"/>
                                              </p:val>
                                            </p:tav>
                                            <p:tav tm="100000">
                                              <p:val>
                                                <p:strVal val="#ppt_y"/>
                                              </p:val>
                                            </p:tav>
                                          </p:tavLst>
                                        </p:anim>
                                      </p:childTnLst>
                                    </p:cTn>
                                  </p:par>
                                  <p:par>
                                    <p:cTn id="53" presetID="2" presetClass="entr" presetSubtype="8" accel="58000" fill="hold" grpId="0" nodeType="withEffect">
                                      <p:stCondLst>
                                        <p:cond delay="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2000" fill="hold"/>
                                            <p:tgtEl>
                                              <p:spTgt spid="34"/>
                                            </p:tgtEl>
                                            <p:attrNameLst>
                                              <p:attrName>ppt_x</p:attrName>
                                            </p:attrNameLst>
                                          </p:cBhvr>
                                          <p:tavLst>
                                            <p:tav tm="0">
                                              <p:val>
                                                <p:strVal val="0-#ppt_w/2"/>
                                              </p:val>
                                            </p:tav>
                                            <p:tav tm="100000">
                                              <p:val>
                                                <p:strVal val="#ppt_x"/>
                                              </p:val>
                                            </p:tav>
                                          </p:tavLst>
                                        </p:anim>
                                        <p:anim calcmode="lin" valueType="num">
                                          <p:cBhvr additive="base">
                                            <p:cTn id="56" dur="2000" fill="hold"/>
                                            <p:tgtEl>
                                              <p:spTgt spid="34"/>
                                            </p:tgtEl>
                                            <p:attrNameLst>
                                              <p:attrName>ppt_y</p:attrName>
                                            </p:attrNameLst>
                                          </p:cBhvr>
                                          <p:tavLst>
                                            <p:tav tm="0">
                                              <p:val>
                                                <p:strVal val="#ppt_y"/>
                                              </p:val>
                                            </p:tav>
                                            <p:tav tm="100000">
                                              <p:val>
                                                <p:strVal val="#ppt_y"/>
                                              </p:val>
                                            </p:tav>
                                          </p:tavLst>
                                        </p:anim>
                                      </p:childTnLst>
                                    </p:cTn>
                                  </p:par>
                                  <p:par>
                                    <p:cTn id="57" presetID="2" presetClass="entr" presetSubtype="8" accel="58000" fill="hold" grpId="0" nodeType="with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2000" fill="hold"/>
                                            <p:tgtEl>
                                              <p:spTgt spid="35"/>
                                            </p:tgtEl>
                                            <p:attrNameLst>
                                              <p:attrName>ppt_x</p:attrName>
                                            </p:attrNameLst>
                                          </p:cBhvr>
                                          <p:tavLst>
                                            <p:tav tm="0">
                                              <p:val>
                                                <p:strVal val="0-#ppt_w/2"/>
                                              </p:val>
                                            </p:tav>
                                            <p:tav tm="100000">
                                              <p:val>
                                                <p:strVal val="#ppt_x"/>
                                              </p:val>
                                            </p:tav>
                                          </p:tavLst>
                                        </p:anim>
                                        <p:anim calcmode="lin" valueType="num">
                                          <p:cBhvr additive="base">
                                            <p:cTn id="60" dur="2000" fill="hold"/>
                                            <p:tgtEl>
                                              <p:spTgt spid="35"/>
                                            </p:tgtEl>
                                            <p:attrNameLst>
                                              <p:attrName>ppt_y</p:attrName>
                                            </p:attrNameLst>
                                          </p:cBhvr>
                                          <p:tavLst>
                                            <p:tav tm="0">
                                              <p:val>
                                                <p:strVal val="#ppt_y"/>
                                              </p:val>
                                            </p:tav>
                                            <p:tav tm="100000">
                                              <p:val>
                                                <p:strVal val="#ppt_y"/>
                                              </p:val>
                                            </p:tav>
                                          </p:tavLst>
                                        </p:anim>
                                      </p:childTnLst>
                                    </p:cTn>
                                  </p:par>
                                  <p:par>
                                    <p:cTn id="61" presetID="2" presetClass="entr" presetSubtype="8" accel="58000" fill="hold" grpId="0" nodeType="withEffect">
                                      <p:stCondLst>
                                        <p:cond delay="0"/>
                                      </p:stCondLst>
                                      <p:childTnLst>
                                        <p:set>
                                          <p:cBhvr>
                                            <p:cTn id="62" dur="1" fill="hold">
                                              <p:stCondLst>
                                                <p:cond delay="0"/>
                                              </p:stCondLst>
                                            </p:cTn>
                                            <p:tgtEl>
                                              <p:spTgt spid="36"/>
                                            </p:tgtEl>
                                            <p:attrNameLst>
                                              <p:attrName>style.visibility</p:attrName>
                                            </p:attrNameLst>
                                          </p:cBhvr>
                                          <p:to>
                                            <p:strVal val="visible"/>
                                          </p:to>
                                        </p:set>
                                        <p:anim calcmode="lin" valueType="num">
                                          <p:cBhvr additive="base">
                                            <p:cTn id="63" dur="2000" fill="hold"/>
                                            <p:tgtEl>
                                              <p:spTgt spid="36"/>
                                            </p:tgtEl>
                                            <p:attrNameLst>
                                              <p:attrName>ppt_x</p:attrName>
                                            </p:attrNameLst>
                                          </p:cBhvr>
                                          <p:tavLst>
                                            <p:tav tm="0">
                                              <p:val>
                                                <p:strVal val="0-#ppt_w/2"/>
                                              </p:val>
                                            </p:tav>
                                            <p:tav tm="100000">
                                              <p:val>
                                                <p:strVal val="#ppt_x"/>
                                              </p:val>
                                            </p:tav>
                                          </p:tavLst>
                                        </p:anim>
                                        <p:anim calcmode="lin" valueType="num">
                                          <p:cBhvr additive="base">
                                            <p:cTn id="64" dur="2000" fill="hold"/>
                                            <p:tgtEl>
                                              <p:spTgt spid="36"/>
                                            </p:tgtEl>
                                            <p:attrNameLst>
                                              <p:attrName>ppt_y</p:attrName>
                                            </p:attrNameLst>
                                          </p:cBhvr>
                                          <p:tavLst>
                                            <p:tav tm="0">
                                              <p:val>
                                                <p:strVal val="#ppt_y"/>
                                              </p:val>
                                            </p:tav>
                                            <p:tav tm="100000">
                                              <p:val>
                                                <p:strVal val="#ppt_y"/>
                                              </p:val>
                                            </p:tav>
                                          </p:tavLst>
                                        </p:anim>
                                      </p:childTnLst>
                                    </p:cTn>
                                  </p:par>
                                  <p:par>
                                    <p:cTn id="65" presetID="2" presetClass="entr" presetSubtype="8" accel="58000" fill="hold" grpId="0" nodeType="with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2000" fill="hold"/>
                                            <p:tgtEl>
                                              <p:spTgt spid="37"/>
                                            </p:tgtEl>
                                            <p:attrNameLst>
                                              <p:attrName>ppt_x</p:attrName>
                                            </p:attrNameLst>
                                          </p:cBhvr>
                                          <p:tavLst>
                                            <p:tav tm="0">
                                              <p:val>
                                                <p:strVal val="0-#ppt_w/2"/>
                                              </p:val>
                                            </p:tav>
                                            <p:tav tm="100000">
                                              <p:val>
                                                <p:strVal val="#ppt_x"/>
                                              </p:val>
                                            </p:tav>
                                          </p:tavLst>
                                        </p:anim>
                                        <p:anim calcmode="lin" valueType="num">
                                          <p:cBhvr additive="base">
                                            <p:cTn id="68" dur="20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33" grpId="0" animBg="1"/>
          <p:bldP spid="34" grpId="0" animBg="1"/>
          <p:bldP spid="35" grpId="0" animBg="1"/>
          <p:bldP spid="36" grpId="0" animBg="1"/>
          <p:bldP spid="37" grpId="0" animBg="1"/>
          <p:bldP spid="38" grpId="0"/>
          <p:bldP spid="39" grpId="0"/>
          <p:bldP spid="40" grpId="0"/>
          <p:bldP spid="41" grpId="0"/>
          <p:bldP spid="4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2590091"/>
          <p:cNvPicPr>
            <a:picLocks noChangeAspect="1"/>
          </p:cNvPicPr>
          <p:nvPr/>
        </p:nvPicPr>
        <p:blipFill>
          <a:blip r:embed="rId1"/>
          <a:srcRect t="13750" b="29922"/>
          <a:stretch>
            <a:fillRect/>
          </a:stretch>
        </p:blipFill>
        <p:spPr>
          <a:xfrm>
            <a:off x="0" y="0"/>
            <a:ext cx="12192000" cy="6867525"/>
          </a:xfrm>
          <a:prstGeom prst="rect">
            <a:avLst/>
          </a:prstGeom>
        </p:spPr>
      </p:pic>
      <p:sp>
        <p:nvSpPr>
          <p:cNvPr id="31" name="í$ḷîḋe"/>
          <p:cNvSpPr/>
          <p:nvPr/>
        </p:nvSpPr>
        <p:spPr>
          <a:xfrm>
            <a:off x="0" y="0"/>
            <a:ext cx="12192000" cy="5414645"/>
          </a:xfrm>
          <a:prstGeom prst="flowChartDocument">
            <a:avLst/>
          </a:prstGeom>
          <a:solidFill>
            <a:schemeClr val="bg1"/>
          </a:solidFill>
          <a:ln>
            <a:noFill/>
          </a:ln>
        </p:spPr>
        <p:txBody>
          <a:bodyPr spcFirstLastPara="1" wrap="square" lIns="91440" tIns="45720" rIns="91440" bIns="45720" anchor="ctr" anchorCtr="0">
            <a:normAutofit/>
          </a:bodyPr>
          <a:p>
            <a:pPr algn="ctr">
              <a:buClr>
                <a:srgbClr val="000000"/>
              </a:buClr>
              <a:buFont typeface="Arial" panose="020B0604020202020204"/>
              <a:buNone/>
            </a:pPr>
            <a:endParaRPr sz="1400" dirty="0">
              <a:solidFill>
                <a:srgbClr val="000000"/>
              </a:solidFill>
            </a:endParaRPr>
          </a:p>
        </p:txBody>
      </p:sp>
      <p:sp>
        <p:nvSpPr>
          <p:cNvPr id="6" name="文本框 5"/>
          <p:cNvSpPr txBox="1"/>
          <p:nvPr/>
        </p:nvSpPr>
        <p:spPr>
          <a:xfrm>
            <a:off x="1440896" y="1796773"/>
            <a:ext cx="2518619" cy="2308324"/>
          </a:xfrm>
          <a:prstGeom prst="rect">
            <a:avLst/>
          </a:prstGeom>
          <a:noFill/>
        </p:spPr>
        <p:txBody>
          <a:bodyPr wrap="square" rtlCol="0">
            <a:spAutoFit/>
          </a:bodyPr>
          <a:p>
            <a:pPr algn="ctr"/>
            <a:r>
              <a:rPr lang="en-US" altLang="zh-CN" sz="14400" b="1" dirty="0" smtClean="0">
                <a:solidFill>
                  <a:srgbClr val="8F55C5"/>
                </a:solidFill>
                <a:latin typeface="微软雅黑" panose="020B0503020204020204" pitchFamily="34" charset="-122"/>
                <a:ea typeface="微软雅黑" panose="020B0503020204020204" pitchFamily="34" charset="-122"/>
              </a:rPr>
              <a:t>01</a:t>
            </a:r>
            <a:endParaRPr lang="en-US" altLang="zh-CN" sz="14400" b="1" dirty="0" smtClean="0">
              <a:solidFill>
                <a:srgbClr val="8F55C5"/>
              </a:solidFill>
              <a:latin typeface="微软雅黑" panose="020B0503020204020204" pitchFamily="34" charset="-122"/>
              <a:ea typeface="微软雅黑" panose="020B0503020204020204" pitchFamily="34" charset="-122"/>
            </a:endParaRPr>
          </a:p>
        </p:txBody>
      </p:sp>
      <p:sp>
        <p:nvSpPr>
          <p:cNvPr id="8" name="矩形 7"/>
          <p:cNvSpPr/>
          <p:nvPr/>
        </p:nvSpPr>
        <p:spPr>
          <a:xfrm>
            <a:off x="1567526" y="3920431"/>
            <a:ext cx="2265360" cy="369332"/>
          </a:xfrm>
          <a:prstGeom prst="rect">
            <a:avLst/>
          </a:prstGeom>
        </p:spPr>
        <p:txBody>
          <a:bodyPr wrap="square">
            <a:spAutoFit/>
          </a:bodyPr>
          <a:p>
            <a:pPr algn="dist"/>
            <a:r>
              <a:rPr lang="zh-CN" altLang="en-US" b="1" dirty="0" smtClean="0">
                <a:solidFill>
                  <a:srgbClr val="8F55C5"/>
                </a:solidFill>
                <a:latin typeface="微软雅黑" panose="020B0503020204020204" pitchFamily="34" charset="-122"/>
                <a:ea typeface="微软雅黑" panose="020B0503020204020204" pitchFamily="34" charset="-122"/>
              </a:rPr>
              <a:t>单击添加标题</a:t>
            </a:r>
            <a:endParaRPr lang="zh-CN" altLang="en-US" b="1" dirty="0" smtClean="0">
              <a:solidFill>
                <a:srgbClr val="8F55C5"/>
              </a:solidFill>
              <a:latin typeface="微软雅黑" panose="020B0503020204020204" pitchFamily="34" charset="-122"/>
              <a:ea typeface="微软雅黑" panose="020B0503020204020204" pitchFamily="34" charset="-122"/>
            </a:endParaRPr>
          </a:p>
        </p:txBody>
      </p:sp>
      <p:sp>
        <p:nvSpPr>
          <p:cNvPr id="39" name="Rectangle 3"/>
          <p:cNvSpPr>
            <a:spLocks noChangeArrowheads="1"/>
          </p:cNvSpPr>
          <p:nvPr/>
        </p:nvSpPr>
        <p:spPr bwMode="auto">
          <a:xfrm>
            <a:off x="4464050" y="2673985"/>
            <a:ext cx="5226685"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50000"/>
              </a:lnSpc>
            </a:pPr>
            <a:r>
              <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212092" y="2024483"/>
            <a:ext cx="5049273" cy="3699164"/>
            <a:chOff x="6516892" y="1960983"/>
            <a:chExt cx="5049273" cy="3699164"/>
          </a:xfrm>
        </p:grpSpPr>
        <p:sp>
          <p:nvSpPr>
            <p:cNvPr id="6" name="矩形 5"/>
            <p:cNvSpPr/>
            <p:nvPr/>
          </p:nvSpPr>
          <p:spPr>
            <a:xfrm>
              <a:off x="6516892" y="1960983"/>
              <a:ext cx="2355272" cy="3699164"/>
            </a:xfrm>
            <a:prstGeom prst="rect">
              <a:avLst/>
            </a:prstGeom>
            <a:solidFill>
              <a:srgbClr val="F8AD30"/>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 name="矩形 3"/>
            <p:cNvSpPr/>
            <p:nvPr/>
          </p:nvSpPr>
          <p:spPr>
            <a:xfrm>
              <a:off x="9210893" y="1960983"/>
              <a:ext cx="2355272" cy="3699164"/>
            </a:xfrm>
            <a:prstGeom prst="rect">
              <a:avLst/>
            </a:prstGeom>
            <a:solidFill>
              <a:srgbClr val="8F55C5"/>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6897892" y="2276341"/>
              <a:ext cx="1593272" cy="1593272"/>
            </a:xfrm>
            <a:prstGeom prst="ellipse">
              <a:avLst/>
            </a:prstGeom>
            <a:solidFill>
              <a:sysClr val="window" lastClr="FFFFFF"/>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effectLst/>
                <a:uLnTx/>
                <a:uFillTx/>
                <a:latin typeface="华文细黑" panose="02010600040101010101" pitchFamily="2" charset="-122"/>
                <a:ea typeface="华文细黑" panose="02010600040101010101" pitchFamily="2" charset="-122"/>
                <a:cs typeface="+mn-cs"/>
              </a:endParaRPr>
            </a:p>
          </p:txBody>
        </p:sp>
        <p:sp>
          <p:nvSpPr>
            <p:cNvPr id="10" name="椭圆 9"/>
            <p:cNvSpPr/>
            <p:nvPr/>
          </p:nvSpPr>
          <p:spPr>
            <a:xfrm>
              <a:off x="9591893" y="2276341"/>
              <a:ext cx="1593272" cy="1593272"/>
            </a:xfrm>
            <a:prstGeom prst="ellipse">
              <a:avLst/>
            </a:prstGeom>
            <a:solidFill>
              <a:sysClr val="window" lastClr="FFFFFF"/>
            </a:solid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600" b="0" i="0" u="none" strike="noStrike" kern="0" cap="none" spc="0" normalizeH="0" baseline="0" noProof="0" dirty="0">
                <a:ln>
                  <a:noFill/>
                </a:ln>
                <a:solidFill>
                  <a:schemeClr val="accent2"/>
                </a:solidFill>
                <a:effectLst/>
                <a:uLnTx/>
                <a:uFillTx/>
                <a:latin typeface="华文细黑" panose="02010600040101010101" pitchFamily="2" charset="-122"/>
                <a:ea typeface="华文细黑" panose="02010600040101010101" pitchFamily="2" charset="-122"/>
                <a:cs typeface="+mn-cs"/>
              </a:endParaRPr>
            </a:p>
          </p:txBody>
        </p:sp>
        <p:grpSp>
          <p:nvGrpSpPr>
            <p:cNvPr id="12" name="组合 11"/>
            <p:cNvGrpSpPr/>
            <p:nvPr/>
          </p:nvGrpSpPr>
          <p:grpSpPr>
            <a:xfrm>
              <a:off x="6898319" y="3996518"/>
              <a:ext cx="1592419" cy="597807"/>
              <a:chOff x="1248262" y="4725687"/>
              <a:chExt cx="1592419" cy="597807"/>
            </a:xfrm>
          </p:grpSpPr>
          <p:cxnSp>
            <p:nvCxnSpPr>
              <p:cNvPr id="13" name="直接连接符 12"/>
              <p:cNvCxnSpPr/>
              <p:nvPr/>
            </p:nvCxnSpPr>
            <p:spPr>
              <a:xfrm>
                <a:off x="1778365" y="5323494"/>
                <a:ext cx="532212" cy="0"/>
              </a:xfrm>
              <a:prstGeom prst="line">
                <a:avLst/>
              </a:prstGeom>
              <a:noFill/>
              <a:ln w="19050" cap="flat" cmpd="sng" algn="ctr">
                <a:solidFill>
                  <a:sysClr val="window" lastClr="FFFFFF"/>
                </a:solidFill>
                <a:prstDash val="solid"/>
                <a:miter lim="800000"/>
              </a:ln>
              <a:effectLst/>
            </p:spPr>
          </p:cxnSp>
          <p:sp>
            <p:nvSpPr>
              <p:cNvPr id="14" name="文本框 13"/>
              <p:cNvSpPr txBox="1"/>
              <p:nvPr/>
            </p:nvSpPr>
            <p:spPr>
              <a:xfrm>
                <a:off x="1248262" y="4725687"/>
                <a:ext cx="1592419" cy="461665"/>
              </a:xfrm>
              <a:prstGeom prst="rect">
                <a:avLst/>
              </a:prstGeom>
              <a:noFill/>
            </p:spPr>
            <p:txBody>
              <a:bodyPr wrap="square" rtlCol="0">
                <a:spAutoFit/>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9592320" y="3996518"/>
              <a:ext cx="1592419" cy="597807"/>
              <a:chOff x="1248262" y="4725687"/>
              <a:chExt cx="1592419" cy="597807"/>
            </a:xfrm>
          </p:grpSpPr>
          <p:cxnSp>
            <p:nvCxnSpPr>
              <p:cNvPr id="26" name="直接连接符 25"/>
              <p:cNvCxnSpPr/>
              <p:nvPr/>
            </p:nvCxnSpPr>
            <p:spPr>
              <a:xfrm>
                <a:off x="1778365" y="5323494"/>
                <a:ext cx="532212" cy="0"/>
              </a:xfrm>
              <a:prstGeom prst="line">
                <a:avLst/>
              </a:prstGeom>
              <a:noFill/>
              <a:ln w="19050" cap="flat" cmpd="sng" algn="ctr">
                <a:solidFill>
                  <a:sysClr val="window" lastClr="FFFFFF"/>
                </a:solidFill>
                <a:prstDash val="solid"/>
                <a:miter lim="800000"/>
              </a:ln>
              <a:effectLst/>
            </p:spPr>
          </p:cxnSp>
          <p:sp>
            <p:nvSpPr>
              <p:cNvPr id="27" name="文本框 26"/>
              <p:cNvSpPr txBox="1"/>
              <p:nvPr/>
            </p:nvSpPr>
            <p:spPr>
              <a:xfrm>
                <a:off x="1248262" y="4725687"/>
                <a:ext cx="1592419" cy="461665"/>
              </a:xfrm>
              <a:prstGeom prst="rect">
                <a:avLst/>
              </a:prstGeom>
              <a:noFill/>
            </p:spPr>
            <p:txBody>
              <a:bodyPr wrap="square" rtlCol="0">
                <a:spAutoFit/>
              </a:bodyPr>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24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rPr>
                  <a:t>添加标题</a:t>
                </a:r>
                <a:endParaRPr kumimoji="0" lang="zh-CN" altLang="en-US" sz="24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347741" y="2834931"/>
              <a:ext cx="693573" cy="693573"/>
            </a:xfrm>
            <a:prstGeom prst="rect">
              <a:avLst/>
            </a:prstGeom>
          </p:spPr>
        </p:pic>
        <p:pic>
          <p:nvPicPr>
            <p:cNvPr id="30" name="图片 2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3360" y="2675260"/>
              <a:ext cx="870337" cy="870337"/>
            </a:xfrm>
            <a:prstGeom prst="rect">
              <a:avLst/>
            </a:prstGeom>
          </p:spPr>
        </p:pic>
      </p:grpSp>
      <p:sp>
        <p:nvSpPr>
          <p:cNvPr id="33" name="文本框 32"/>
          <p:cNvSpPr txBox="1"/>
          <p:nvPr/>
        </p:nvSpPr>
        <p:spPr>
          <a:xfrm>
            <a:off x="1075900" y="4769540"/>
            <a:ext cx="4298454" cy="954107"/>
          </a:xfrm>
          <a:prstGeom prst="rect">
            <a:avLst/>
          </a:prstGeom>
          <a:noFill/>
        </p:spPr>
        <p:txBody>
          <a:bodyPr wrap="square" rtlCol="0">
            <a:spAutoFit/>
          </a:bodyPr>
          <a:p>
            <a:pPr algn="ctr"/>
            <a:r>
              <a:rPr lang="zh-CN" altLang="en-US" sz="2000" b="1" kern="1100" spc="150" dirty="0" smtClean="0">
                <a:latin typeface="微软雅黑" panose="020B0503020204020204" pitchFamily="34" charset="-122"/>
                <a:ea typeface="微软雅黑" panose="020B0503020204020204" pitchFamily="34" charset="-122"/>
              </a:rPr>
              <a:t>添加标题</a:t>
            </a:r>
            <a:endParaRPr lang="en-US" altLang="zh-CN" sz="2000" b="1" kern="1100" spc="150" dirty="0" smtClean="0">
              <a:latin typeface="微软雅黑" panose="020B0503020204020204" pitchFamily="34" charset="-122"/>
              <a:ea typeface="微软雅黑" panose="020B0503020204020204" pitchFamily="34" charset="-122"/>
            </a:endParaRPr>
          </a:p>
          <a:p>
            <a:pPr algn="ctr">
              <a:lnSpc>
                <a:spcPct val="150000"/>
              </a:lnSpc>
            </a:pPr>
            <a:r>
              <a:rPr lang="zh-CN" altLang="en-US" sz="1200" kern="1100" spc="150" dirty="0" smtClean="0">
                <a:latin typeface="微软雅黑" panose="020B0503020204020204" pitchFamily="34" charset="-122"/>
                <a:ea typeface="微软雅黑" panose="020B0503020204020204" pitchFamily="34" charset="-122"/>
              </a:rPr>
              <a:t>此处</a:t>
            </a:r>
            <a:r>
              <a:rPr lang="zh-CN" altLang="en-US" sz="1200" kern="1100" spc="150" dirty="0">
                <a:latin typeface="微软雅黑" panose="020B0503020204020204" pitchFamily="34" charset="-122"/>
                <a:ea typeface="微软雅黑" panose="020B0503020204020204" pitchFamily="34" charset="-122"/>
              </a:rPr>
              <a:t>添加你的信息此处添加你的</a:t>
            </a:r>
            <a:r>
              <a:rPr lang="zh-CN" altLang="en-US" sz="1200" kern="1100" spc="150" dirty="0" smtClean="0">
                <a:latin typeface="微软雅黑" panose="020B0503020204020204" pitchFamily="34" charset="-122"/>
                <a:ea typeface="微软雅黑" panose="020B0503020204020204" pitchFamily="34" charset="-122"/>
              </a:rPr>
              <a:t>信息此处添加你的信息此处添加你的信息此处添加你的信息此处添加你的信息</a:t>
            </a:r>
            <a:endParaRPr lang="zh-CN" altLang="en-US" sz="1200" dirty="0" smtClean="0">
              <a:latin typeface="微软雅黑" panose="020B0503020204020204" pitchFamily="34" charset="-122"/>
              <a:ea typeface="微软雅黑" panose="020B0503020204020204" pitchFamily="34" charset="-122"/>
            </a:endParaRPr>
          </a:p>
        </p:txBody>
      </p:sp>
      <p:grpSp>
        <p:nvGrpSpPr>
          <p:cNvPr id="34" name="组合 33"/>
          <p:cNvGrpSpPr/>
          <p:nvPr/>
        </p:nvGrpSpPr>
        <p:grpSpPr>
          <a:xfrm>
            <a:off x="290288" y="254270"/>
            <a:ext cx="3562808" cy="754743"/>
            <a:chOff x="5297713" y="800099"/>
            <a:chExt cx="3562808" cy="754743"/>
          </a:xfrm>
        </p:grpSpPr>
        <p:sp>
          <p:nvSpPr>
            <p:cNvPr id="37" name="椭圆 36"/>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01</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pic>
        <p:nvPicPr>
          <p:cNvPr id="40" name="图片 39"/>
          <p:cNvPicPr>
            <a:picLocks noChangeAspect="1"/>
          </p:cNvPicPr>
          <p:nvPr/>
        </p:nvPicPr>
        <p:blipFill>
          <a:blip r:embed="rId3"/>
          <a:stretch>
            <a:fillRect/>
          </a:stretch>
        </p:blipFill>
        <p:spPr>
          <a:xfrm>
            <a:off x="1239520" y="1878330"/>
            <a:ext cx="4134485" cy="2779395"/>
          </a:xfrm>
          <a:prstGeom prst="rect">
            <a:avLst/>
          </a:prstGeom>
        </p:spPr>
      </p:pic>
    </p:spTree>
    <p:custDataLst>
      <p:tags r:id="rId4"/>
    </p:custDataLst>
  </p:cSld>
  <p:clrMapOvr>
    <a:masterClrMapping/>
  </p:clrMapOvr>
  <p:transition spd="slow">
    <p:pu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4" name="组合 33"/>
          <p:cNvGrpSpPr/>
          <p:nvPr/>
        </p:nvGrpSpPr>
        <p:grpSpPr>
          <a:xfrm>
            <a:off x="290288" y="254270"/>
            <a:ext cx="3562808" cy="754743"/>
            <a:chOff x="5297713" y="800099"/>
            <a:chExt cx="3562808" cy="754743"/>
          </a:xfrm>
        </p:grpSpPr>
        <p:sp>
          <p:nvSpPr>
            <p:cNvPr id="37" name="椭圆 36"/>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01</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88" name="矩形 87"/>
          <p:cNvSpPr/>
          <p:nvPr/>
        </p:nvSpPr>
        <p:spPr>
          <a:xfrm>
            <a:off x="0" y="2586274"/>
            <a:ext cx="5797485" cy="1233341"/>
          </a:xfrm>
          <a:prstGeom prst="rect">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89" name="矩形 88"/>
          <p:cNvSpPr/>
          <p:nvPr/>
        </p:nvSpPr>
        <p:spPr>
          <a:xfrm>
            <a:off x="0" y="3954731"/>
            <a:ext cx="5797485" cy="1233341"/>
          </a:xfrm>
          <a:prstGeom prst="rect">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90" name="矩形 89"/>
          <p:cNvSpPr/>
          <p:nvPr/>
        </p:nvSpPr>
        <p:spPr>
          <a:xfrm>
            <a:off x="6394450" y="2586355"/>
            <a:ext cx="5797550" cy="123317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91" name="矩形 90"/>
          <p:cNvSpPr/>
          <p:nvPr/>
        </p:nvSpPr>
        <p:spPr>
          <a:xfrm>
            <a:off x="6394515" y="3954731"/>
            <a:ext cx="5797485" cy="1233341"/>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nvGrpSpPr>
          <p:cNvPr id="92" name="组合 91"/>
          <p:cNvGrpSpPr/>
          <p:nvPr/>
        </p:nvGrpSpPr>
        <p:grpSpPr>
          <a:xfrm>
            <a:off x="6231117" y="2610233"/>
            <a:ext cx="867267" cy="2558202"/>
            <a:chOff x="6231117" y="3379900"/>
            <a:chExt cx="867267" cy="2558202"/>
          </a:xfrm>
        </p:grpSpPr>
        <p:grpSp>
          <p:nvGrpSpPr>
            <p:cNvPr id="93" name="组合 92"/>
            <p:cNvGrpSpPr/>
            <p:nvPr/>
          </p:nvGrpSpPr>
          <p:grpSpPr>
            <a:xfrm>
              <a:off x="6231117" y="3379900"/>
              <a:ext cx="867267" cy="1189742"/>
              <a:chOff x="6231117" y="3379900"/>
              <a:chExt cx="867267" cy="1189742"/>
            </a:xfrm>
          </p:grpSpPr>
          <p:sp>
            <p:nvSpPr>
              <p:cNvPr id="98" name="矩形 97"/>
              <p:cNvSpPr/>
              <p:nvPr/>
            </p:nvSpPr>
            <p:spPr>
              <a:xfrm>
                <a:off x="6231117" y="3538977"/>
                <a:ext cx="867267" cy="867267"/>
              </a:xfrm>
              <a:prstGeom prst="rect">
                <a:avLst/>
              </a:prstGeom>
              <a:solidFill>
                <a:srgbClr val="8F55C5"/>
              </a:solidFill>
              <a:ln>
                <a:noFill/>
              </a:ln>
              <a:effectLst>
                <a:outerShdw blurRad="50800" dist="254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99" name="直角三角形 98"/>
              <p:cNvSpPr/>
              <p:nvPr/>
            </p:nvSpPr>
            <p:spPr>
              <a:xfrm rot="16200000">
                <a:off x="6231117" y="3379900"/>
                <a:ext cx="163398" cy="163398"/>
              </a:xfrm>
              <a:prstGeom prst="rtTriangl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00" name="直角三角形 99"/>
              <p:cNvSpPr/>
              <p:nvPr/>
            </p:nvSpPr>
            <p:spPr>
              <a:xfrm rot="10800000">
                <a:off x="6231117" y="4406244"/>
                <a:ext cx="163398" cy="163398"/>
              </a:xfrm>
              <a:prstGeom prst="rtTriangl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94" name="组合 93"/>
            <p:cNvGrpSpPr/>
            <p:nvPr/>
          </p:nvGrpSpPr>
          <p:grpSpPr>
            <a:xfrm>
              <a:off x="6231117" y="4748360"/>
              <a:ext cx="867267" cy="1189742"/>
              <a:chOff x="6231117" y="3379900"/>
              <a:chExt cx="867267" cy="1189742"/>
            </a:xfrm>
          </p:grpSpPr>
          <p:sp>
            <p:nvSpPr>
              <p:cNvPr id="95" name="矩形 94"/>
              <p:cNvSpPr/>
              <p:nvPr/>
            </p:nvSpPr>
            <p:spPr>
              <a:xfrm>
                <a:off x="6231117" y="3538977"/>
                <a:ext cx="867267" cy="867267"/>
              </a:xfrm>
              <a:prstGeom prst="rect">
                <a:avLst/>
              </a:prstGeom>
              <a:solidFill>
                <a:schemeClr val="accent6">
                  <a:lumMod val="40000"/>
                  <a:lumOff val="60000"/>
                </a:schemeClr>
              </a:solidFill>
              <a:ln>
                <a:noFill/>
              </a:ln>
              <a:effectLst>
                <a:outerShdw blurRad="50800" dist="254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96" name="直角三角形 95"/>
              <p:cNvSpPr/>
              <p:nvPr/>
            </p:nvSpPr>
            <p:spPr>
              <a:xfrm rot="16200000">
                <a:off x="6231117" y="3379900"/>
                <a:ext cx="163398" cy="163398"/>
              </a:xfrm>
              <a:prstGeom prst="r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97" name="直角三角形 96"/>
              <p:cNvSpPr/>
              <p:nvPr/>
            </p:nvSpPr>
            <p:spPr>
              <a:xfrm rot="10800000">
                <a:off x="6231117" y="4406244"/>
                <a:ext cx="163398" cy="163398"/>
              </a:xfrm>
              <a:prstGeom prst="rtTriangl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grpSp>
        <p:nvGrpSpPr>
          <p:cNvPr id="101" name="组合 100"/>
          <p:cNvGrpSpPr/>
          <p:nvPr/>
        </p:nvGrpSpPr>
        <p:grpSpPr>
          <a:xfrm>
            <a:off x="5093613" y="2610233"/>
            <a:ext cx="867267" cy="2558202"/>
            <a:chOff x="5093613" y="3379900"/>
            <a:chExt cx="867267" cy="2558202"/>
          </a:xfrm>
        </p:grpSpPr>
        <p:grpSp>
          <p:nvGrpSpPr>
            <p:cNvPr id="102" name="组合 101"/>
            <p:cNvGrpSpPr/>
            <p:nvPr/>
          </p:nvGrpSpPr>
          <p:grpSpPr>
            <a:xfrm flipH="1">
              <a:off x="5093613" y="3379900"/>
              <a:ext cx="867267" cy="2558202"/>
              <a:chOff x="6231117" y="3379900"/>
              <a:chExt cx="867267" cy="2558202"/>
            </a:xfrm>
          </p:grpSpPr>
          <p:grpSp>
            <p:nvGrpSpPr>
              <p:cNvPr id="104" name="组合 103"/>
              <p:cNvGrpSpPr/>
              <p:nvPr/>
            </p:nvGrpSpPr>
            <p:grpSpPr>
              <a:xfrm>
                <a:off x="6231117" y="3379900"/>
                <a:ext cx="867267" cy="1189742"/>
                <a:chOff x="6231117" y="3379900"/>
                <a:chExt cx="867267" cy="1189742"/>
              </a:xfrm>
            </p:grpSpPr>
            <p:sp>
              <p:nvSpPr>
                <p:cNvPr id="108" name="矩形 107"/>
                <p:cNvSpPr/>
                <p:nvPr/>
              </p:nvSpPr>
              <p:spPr>
                <a:xfrm>
                  <a:off x="6231117" y="3538977"/>
                  <a:ext cx="867267" cy="867267"/>
                </a:xfrm>
                <a:prstGeom prst="rect">
                  <a:avLst/>
                </a:prstGeom>
                <a:solidFill>
                  <a:schemeClr val="bg1"/>
                </a:solidFill>
                <a:ln>
                  <a:noFill/>
                </a:ln>
                <a:effectLst>
                  <a:outerShdw blurRad="50800" dist="254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09" name="直角三角形 108"/>
                <p:cNvSpPr/>
                <p:nvPr/>
              </p:nvSpPr>
              <p:spPr>
                <a:xfrm rot="16200000">
                  <a:off x="6231117" y="3379900"/>
                  <a:ext cx="163398" cy="163398"/>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10" name="直角三角形 109"/>
                <p:cNvSpPr/>
                <p:nvPr/>
              </p:nvSpPr>
              <p:spPr>
                <a:xfrm rot="10800000">
                  <a:off x="6231117" y="4406244"/>
                  <a:ext cx="163398" cy="163398"/>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nvGrpSpPr>
              <p:cNvPr id="105" name="组合 104"/>
              <p:cNvGrpSpPr/>
              <p:nvPr/>
            </p:nvGrpSpPr>
            <p:grpSpPr>
              <a:xfrm>
                <a:off x="6231117" y="4748360"/>
                <a:ext cx="163398" cy="1189742"/>
                <a:chOff x="6231117" y="3379900"/>
                <a:chExt cx="163398" cy="1189742"/>
              </a:xfrm>
            </p:grpSpPr>
            <p:sp>
              <p:nvSpPr>
                <p:cNvPr id="106" name="直角三角形 105"/>
                <p:cNvSpPr/>
                <p:nvPr/>
              </p:nvSpPr>
              <p:spPr>
                <a:xfrm rot="16200000">
                  <a:off x="6231117" y="3379900"/>
                  <a:ext cx="163398" cy="163398"/>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sp>
              <p:nvSpPr>
                <p:cNvPr id="107" name="直角三角形 106"/>
                <p:cNvSpPr/>
                <p:nvPr/>
              </p:nvSpPr>
              <p:spPr>
                <a:xfrm rot="10800000">
                  <a:off x="6231117" y="4406244"/>
                  <a:ext cx="163398" cy="163398"/>
                </a:xfrm>
                <a:prstGeom prst="r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grpSp>
        <p:sp>
          <p:nvSpPr>
            <p:cNvPr id="103" name="矩形 102"/>
            <p:cNvSpPr/>
            <p:nvPr/>
          </p:nvSpPr>
          <p:spPr>
            <a:xfrm flipH="1">
              <a:off x="5093613" y="4907437"/>
              <a:ext cx="867267" cy="867267"/>
            </a:xfrm>
            <a:prstGeom prst="rect">
              <a:avLst/>
            </a:prstGeom>
            <a:solidFill>
              <a:schemeClr val="bg1"/>
            </a:solidFill>
            <a:ln>
              <a:noFill/>
            </a:ln>
            <a:effectLst>
              <a:outerShdw blurRad="50800" dist="25400" algn="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anose="020B0503020204020204" pitchFamily="34" charset="-122"/>
                <a:ea typeface="微软雅黑" panose="020B0503020204020204" pitchFamily="34" charset="-122"/>
                <a:cs typeface="+mn-ea"/>
                <a:sym typeface="+mn-lt"/>
              </a:endParaRPr>
            </a:p>
          </p:txBody>
        </p:sp>
      </p:grpSp>
      <p:sp>
        <p:nvSpPr>
          <p:cNvPr id="111" name="矩形 110"/>
          <p:cNvSpPr/>
          <p:nvPr/>
        </p:nvSpPr>
        <p:spPr>
          <a:xfrm>
            <a:off x="486641" y="2926055"/>
            <a:ext cx="4336735" cy="7001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spc="300" dirty="0">
                <a:solidFill>
                  <a:schemeClr val="bg1"/>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400"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2" name="文本框 111"/>
          <p:cNvSpPr txBox="1"/>
          <p:nvPr/>
        </p:nvSpPr>
        <p:spPr>
          <a:xfrm>
            <a:off x="2985436" y="2610463"/>
            <a:ext cx="1837940" cy="338554"/>
          </a:xfrm>
          <a:prstGeom prst="rect">
            <a:avLst/>
          </a:prstGeom>
          <a:noFill/>
        </p:spPr>
        <p:txBody>
          <a:bodyPr wrap="none" rtlCol="0">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ADD YOUR TEXT</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3" name="矩形 112"/>
          <p:cNvSpPr/>
          <p:nvPr/>
        </p:nvSpPr>
        <p:spPr>
          <a:xfrm>
            <a:off x="486641" y="4316595"/>
            <a:ext cx="4336735" cy="7001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400" spc="300" dirty="0">
                <a:solidFill>
                  <a:schemeClr val="bg1"/>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400" spc="3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4" name="文本框 113"/>
          <p:cNvSpPr txBox="1"/>
          <p:nvPr/>
        </p:nvSpPr>
        <p:spPr>
          <a:xfrm>
            <a:off x="2985436" y="4018783"/>
            <a:ext cx="1837940" cy="338554"/>
          </a:xfrm>
          <a:prstGeom prst="rect">
            <a:avLst/>
          </a:prstGeom>
          <a:noFill/>
        </p:spPr>
        <p:txBody>
          <a:bodyPr wrap="none" rtlCol="0">
            <a:spAutoFit/>
          </a:bodyPr>
          <a:lstStyle/>
          <a:p>
            <a:pPr algn="r"/>
            <a:r>
              <a:rPr lang="en-US" altLang="zh-CN" sz="1600" dirty="0">
                <a:solidFill>
                  <a:schemeClr val="bg1"/>
                </a:solidFill>
                <a:latin typeface="微软雅黑" panose="020B0503020204020204" pitchFamily="34" charset="-122"/>
                <a:ea typeface="微软雅黑" panose="020B0503020204020204" pitchFamily="34" charset="-122"/>
                <a:cs typeface="+mn-ea"/>
                <a:sym typeface="+mn-lt"/>
              </a:rPr>
              <a:t>ADD YOUR TEXT</a:t>
            </a:r>
            <a:endParaRPr lang="en-US" altLang="zh-CN" sz="1600"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15" name="矩形 114"/>
          <p:cNvSpPr/>
          <p:nvPr/>
        </p:nvSpPr>
        <p:spPr>
          <a:xfrm>
            <a:off x="7261782" y="2932046"/>
            <a:ext cx="4336735" cy="7001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spc="300" dirty="0">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400" spc="300" dirty="0">
              <a:latin typeface="微软雅黑" panose="020B0503020204020204" pitchFamily="34" charset="-122"/>
              <a:ea typeface="微软雅黑" panose="020B0503020204020204" pitchFamily="34" charset="-122"/>
              <a:cs typeface="+mn-ea"/>
              <a:sym typeface="+mn-lt"/>
            </a:endParaRPr>
          </a:p>
        </p:txBody>
      </p:sp>
      <p:sp>
        <p:nvSpPr>
          <p:cNvPr id="116" name="文本框 115"/>
          <p:cNvSpPr txBox="1"/>
          <p:nvPr/>
        </p:nvSpPr>
        <p:spPr>
          <a:xfrm>
            <a:off x="7261782" y="2634234"/>
            <a:ext cx="1837939" cy="338554"/>
          </a:xfrm>
          <a:prstGeom prst="rect">
            <a:avLst/>
          </a:prstGeom>
          <a:noFill/>
        </p:spPr>
        <p:txBody>
          <a:bodyPr wrap="non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ADD YOUR TEXT</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7" name="矩形 116"/>
          <p:cNvSpPr/>
          <p:nvPr/>
        </p:nvSpPr>
        <p:spPr>
          <a:xfrm>
            <a:off x="7258231" y="4316595"/>
            <a:ext cx="4336735" cy="700192"/>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spc="300" dirty="0">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400" spc="300" dirty="0">
              <a:latin typeface="微软雅黑" panose="020B0503020204020204" pitchFamily="34" charset="-122"/>
              <a:ea typeface="微软雅黑" panose="020B0503020204020204" pitchFamily="34" charset="-122"/>
              <a:cs typeface="+mn-ea"/>
              <a:sym typeface="+mn-lt"/>
            </a:endParaRPr>
          </a:p>
        </p:txBody>
      </p:sp>
      <p:sp>
        <p:nvSpPr>
          <p:cNvPr id="118" name="文本框 117"/>
          <p:cNvSpPr txBox="1"/>
          <p:nvPr/>
        </p:nvSpPr>
        <p:spPr>
          <a:xfrm>
            <a:off x="7258231" y="4018783"/>
            <a:ext cx="1837939" cy="338554"/>
          </a:xfrm>
          <a:prstGeom prst="rect">
            <a:avLst/>
          </a:prstGeom>
          <a:noFill/>
        </p:spPr>
        <p:txBody>
          <a:bodyPr wrap="none" rtlCol="0">
            <a:spAutoFit/>
          </a:bodyPr>
          <a:lstStyle/>
          <a:p>
            <a:r>
              <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ADD YOUR TEXT</a:t>
            </a:r>
            <a:endParaRPr lang="en-US" altLang="zh-CN" sz="16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119" name="KSO_Shape"/>
          <p:cNvSpPr/>
          <p:nvPr/>
        </p:nvSpPr>
        <p:spPr>
          <a:xfrm>
            <a:off x="5300898" y="2943905"/>
            <a:ext cx="496585" cy="519078"/>
          </a:xfrm>
          <a:custGeom>
            <a:avLst/>
            <a:gdLst>
              <a:gd name="connsiteX0" fmla="*/ 10295531 w 10295617"/>
              <a:gd name="connsiteY0" fmla="*/ 6044312 h 10760938"/>
              <a:gd name="connsiteX1" fmla="*/ 10295617 w 10295617"/>
              <a:gd name="connsiteY1" fmla="*/ 6046023 h 10760938"/>
              <a:gd name="connsiteX2" fmla="*/ 10295311 w 10295617"/>
              <a:gd name="connsiteY2" fmla="*/ 6046023 h 10760938"/>
              <a:gd name="connsiteX3" fmla="*/ 86 w 10295617"/>
              <a:gd name="connsiteY3" fmla="*/ 6044312 h 10760938"/>
              <a:gd name="connsiteX4" fmla="*/ 306 w 10295617"/>
              <a:gd name="connsiteY4" fmla="*/ 6046023 h 10760938"/>
              <a:gd name="connsiteX5" fmla="*/ 0 w 10295617"/>
              <a:gd name="connsiteY5" fmla="*/ 6046023 h 10760938"/>
              <a:gd name="connsiteX6" fmla="*/ 5147809 w 10295617"/>
              <a:gd name="connsiteY6" fmla="*/ 0 h 10760938"/>
              <a:gd name="connsiteX7" fmla="*/ 5325006 w 10295617"/>
              <a:gd name="connsiteY7" fmla="*/ 177197 h 10760938"/>
              <a:gd name="connsiteX8" fmla="*/ 5325006 w 10295617"/>
              <a:gd name="connsiteY8" fmla="*/ 837837 h 10760938"/>
              <a:gd name="connsiteX9" fmla="*/ 5396256 w 10295617"/>
              <a:gd name="connsiteY9" fmla="*/ 839547 h 10760938"/>
              <a:gd name="connsiteX10" fmla="*/ 10269039 w 10295617"/>
              <a:gd name="connsiteY10" fmla="*/ 5513084 h 10760938"/>
              <a:gd name="connsiteX11" fmla="*/ 10295425 w 10295617"/>
              <a:gd name="connsiteY11" fmla="*/ 6042158 h 10760938"/>
              <a:gd name="connsiteX12" fmla="*/ 10260748 w 10295617"/>
              <a:gd name="connsiteY12" fmla="*/ 5773580 h 10760938"/>
              <a:gd name="connsiteX13" fmla="*/ 8579250 w 10295617"/>
              <a:gd name="connsiteY13" fmla="*/ 4703575 h 10760938"/>
              <a:gd name="connsiteX14" fmla="*/ 6897754 w 10295617"/>
              <a:gd name="connsiteY14" fmla="*/ 5773580 h 10760938"/>
              <a:gd name="connsiteX15" fmla="*/ 6863530 w 10295617"/>
              <a:gd name="connsiteY15" fmla="*/ 6038646 h 10760938"/>
              <a:gd name="connsiteX16" fmla="*/ 6829306 w 10295617"/>
              <a:gd name="connsiteY16" fmla="*/ 5773580 h 10760938"/>
              <a:gd name="connsiteX17" fmla="*/ 5451635 w 10295617"/>
              <a:gd name="connsiteY17" fmla="*/ 4724506 h 10760938"/>
              <a:gd name="connsiteX18" fmla="*/ 5325006 w 10295617"/>
              <a:gd name="connsiteY18" fmla="*/ 4711318 h 10760938"/>
              <a:gd name="connsiteX19" fmla="*/ 5325006 w 10295617"/>
              <a:gd name="connsiteY19" fmla="*/ 9805674 h 10760938"/>
              <a:gd name="connsiteX20" fmla="*/ 5325006 w 10295617"/>
              <a:gd name="connsiteY20" fmla="*/ 9821152 h 10760938"/>
              <a:gd name="connsiteX21" fmla="*/ 5323964 w 10295617"/>
              <a:gd name="connsiteY21" fmla="*/ 9821152 h 10760938"/>
              <a:gd name="connsiteX22" fmla="*/ 5316404 w 10295617"/>
              <a:gd name="connsiteY22" fmla="*/ 9933477 h 10760938"/>
              <a:gd name="connsiteX23" fmla="*/ 4838721 w 10295617"/>
              <a:gd name="connsiteY23" fmla="*/ 10637788 h 10760938"/>
              <a:gd name="connsiteX24" fmla="*/ 3875045 w 10295617"/>
              <a:gd name="connsiteY24" fmla="*/ 10623063 h 10760938"/>
              <a:gd name="connsiteX25" fmla="*/ 3414410 w 10295617"/>
              <a:gd name="connsiteY25" fmla="*/ 9776480 h 10760938"/>
              <a:gd name="connsiteX26" fmla="*/ 3769699 w 10295617"/>
              <a:gd name="connsiteY26" fmla="*/ 9787246 h 10760938"/>
              <a:gd name="connsiteX27" fmla="*/ 4058978 w 10295617"/>
              <a:gd name="connsiteY27" fmla="*/ 10318901 h 10760938"/>
              <a:gd name="connsiteX28" fmla="*/ 4664167 w 10295617"/>
              <a:gd name="connsiteY28" fmla="*/ 10328148 h 10760938"/>
              <a:gd name="connsiteX29" fmla="*/ 4969554 w 10295617"/>
              <a:gd name="connsiteY29" fmla="*/ 9805580 h 10760938"/>
              <a:gd name="connsiteX30" fmla="*/ 4970612 w 10295617"/>
              <a:gd name="connsiteY30" fmla="*/ 9805580 h 10760938"/>
              <a:gd name="connsiteX31" fmla="*/ 4970612 w 10295617"/>
              <a:gd name="connsiteY31" fmla="*/ 4711318 h 10760938"/>
              <a:gd name="connsiteX32" fmla="*/ 4843983 w 10295617"/>
              <a:gd name="connsiteY32" fmla="*/ 4724506 h 10760938"/>
              <a:gd name="connsiteX33" fmla="*/ 3466313 w 10295617"/>
              <a:gd name="connsiteY33" fmla="*/ 5773580 h 10760938"/>
              <a:gd name="connsiteX34" fmla="*/ 3432089 w 10295617"/>
              <a:gd name="connsiteY34" fmla="*/ 6038646 h 10760938"/>
              <a:gd name="connsiteX35" fmla="*/ 3397865 w 10295617"/>
              <a:gd name="connsiteY35" fmla="*/ 5773580 h 10760938"/>
              <a:gd name="connsiteX36" fmla="*/ 1716367 w 10295617"/>
              <a:gd name="connsiteY36" fmla="*/ 4703575 h 10760938"/>
              <a:gd name="connsiteX37" fmla="*/ 34871 w 10295617"/>
              <a:gd name="connsiteY37" fmla="*/ 5773580 h 10760938"/>
              <a:gd name="connsiteX38" fmla="*/ 194 w 10295617"/>
              <a:gd name="connsiteY38" fmla="*/ 6042158 h 10760938"/>
              <a:gd name="connsiteX39" fmla="*/ 26578 w 10295617"/>
              <a:gd name="connsiteY39" fmla="*/ 5513084 h 10760938"/>
              <a:gd name="connsiteX40" fmla="*/ 4899361 w 10295617"/>
              <a:gd name="connsiteY40" fmla="*/ 839547 h 10760938"/>
              <a:gd name="connsiteX41" fmla="*/ 4970612 w 10295617"/>
              <a:gd name="connsiteY41" fmla="*/ 837837 h 10760938"/>
              <a:gd name="connsiteX42" fmla="*/ 4970612 w 10295617"/>
              <a:gd name="connsiteY42" fmla="*/ 177197 h 10760938"/>
              <a:gd name="connsiteX43" fmla="*/ 5147809 w 10295617"/>
              <a:gd name="connsiteY43" fmla="*/ 0 h 107609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0295617" h="10760938">
                <a:moveTo>
                  <a:pt x="10295531" y="6044312"/>
                </a:moveTo>
                <a:lnTo>
                  <a:pt x="10295617" y="6046023"/>
                </a:lnTo>
                <a:lnTo>
                  <a:pt x="10295311" y="6046023"/>
                </a:lnTo>
                <a:close/>
                <a:moveTo>
                  <a:pt x="86" y="6044312"/>
                </a:moveTo>
                <a:lnTo>
                  <a:pt x="306" y="6046023"/>
                </a:lnTo>
                <a:lnTo>
                  <a:pt x="0" y="6046023"/>
                </a:lnTo>
                <a:close/>
                <a:moveTo>
                  <a:pt x="5147809" y="0"/>
                </a:moveTo>
                <a:cubicBezTo>
                  <a:pt x="5245672" y="0"/>
                  <a:pt x="5325006" y="79334"/>
                  <a:pt x="5325006" y="177197"/>
                </a:cubicBezTo>
                <a:lnTo>
                  <a:pt x="5325006" y="837837"/>
                </a:lnTo>
                <a:lnTo>
                  <a:pt x="5396256" y="839547"/>
                </a:lnTo>
                <a:cubicBezTo>
                  <a:pt x="7948306" y="962340"/>
                  <a:pt x="10013658" y="2966815"/>
                  <a:pt x="10269039" y="5513084"/>
                </a:cubicBezTo>
                <a:lnTo>
                  <a:pt x="10295425" y="6042158"/>
                </a:lnTo>
                <a:lnTo>
                  <a:pt x="10260748" y="5773580"/>
                </a:lnTo>
                <a:cubicBezTo>
                  <a:pt x="10100703" y="5162929"/>
                  <a:pt x="9408684" y="4703575"/>
                  <a:pt x="8579250" y="4703575"/>
                </a:cubicBezTo>
                <a:cubicBezTo>
                  <a:pt x="7749818" y="4703575"/>
                  <a:pt x="7057798" y="5162929"/>
                  <a:pt x="6897754" y="5773580"/>
                </a:cubicBezTo>
                <a:lnTo>
                  <a:pt x="6863530" y="6038646"/>
                </a:lnTo>
                <a:lnTo>
                  <a:pt x="6829306" y="5773580"/>
                </a:lnTo>
                <a:cubicBezTo>
                  <a:pt x="6689267" y="5239260"/>
                  <a:pt x="6141936" y="4820778"/>
                  <a:pt x="5451635" y="4724506"/>
                </a:cubicBezTo>
                <a:lnTo>
                  <a:pt x="5325006" y="4711318"/>
                </a:lnTo>
                <a:lnTo>
                  <a:pt x="5325006" y="9805674"/>
                </a:lnTo>
                <a:lnTo>
                  <a:pt x="5325006" y="9821152"/>
                </a:lnTo>
                <a:lnTo>
                  <a:pt x="5323964" y="9821152"/>
                </a:lnTo>
                <a:lnTo>
                  <a:pt x="5316404" y="9933477"/>
                </a:lnTo>
                <a:cubicBezTo>
                  <a:pt x="5276666" y="10227644"/>
                  <a:pt x="5101532" y="10489633"/>
                  <a:pt x="4838721" y="10637788"/>
                </a:cubicBezTo>
                <a:cubicBezTo>
                  <a:pt x="4538366" y="10807108"/>
                  <a:pt x="4170086" y="10801480"/>
                  <a:pt x="3875045" y="10623063"/>
                </a:cubicBezTo>
                <a:cubicBezTo>
                  <a:pt x="3580003" y="10444646"/>
                  <a:pt x="3403967" y="10121115"/>
                  <a:pt x="3414410" y="9776480"/>
                </a:cubicBezTo>
                <a:lnTo>
                  <a:pt x="3769699" y="9787246"/>
                </a:lnTo>
                <a:cubicBezTo>
                  <a:pt x="3763141" y="10003677"/>
                  <a:pt x="3873692" y="10206855"/>
                  <a:pt x="4058978" y="10318901"/>
                </a:cubicBezTo>
                <a:cubicBezTo>
                  <a:pt x="4244264" y="10430947"/>
                  <a:pt x="4475544" y="10434481"/>
                  <a:pt x="4664167" y="10328148"/>
                </a:cubicBezTo>
                <a:cubicBezTo>
                  <a:pt x="4852790" y="10221815"/>
                  <a:pt x="4969497" y="10022110"/>
                  <a:pt x="4969554" y="9805580"/>
                </a:cubicBezTo>
                <a:lnTo>
                  <a:pt x="4970612" y="9805580"/>
                </a:lnTo>
                <a:lnTo>
                  <a:pt x="4970612" y="4711318"/>
                </a:lnTo>
                <a:lnTo>
                  <a:pt x="4843983" y="4724506"/>
                </a:lnTo>
                <a:cubicBezTo>
                  <a:pt x="4153684" y="4820778"/>
                  <a:pt x="3606351" y="5239260"/>
                  <a:pt x="3466313" y="5773580"/>
                </a:cubicBezTo>
                <a:lnTo>
                  <a:pt x="3432089" y="6038646"/>
                </a:lnTo>
                <a:lnTo>
                  <a:pt x="3397865" y="5773580"/>
                </a:lnTo>
                <a:cubicBezTo>
                  <a:pt x="3237820" y="5162929"/>
                  <a:pt x="2545801" y="4703575"/>
                  <a:pt x="1716367" y="4703575"/>
                </a:cubicBezTo>
                <a:cubicBezTo>
                  <a:pt x="886935" y="4703575"/>
                  <a:pt x="194916" y="5162929"/>
                  <a:pt x="34871" y="5773580"/>
                </a:cubicBezTo>
                <a:lnTo>
                  <a:pt x="194" y="6042158"/>
                </a:lnTo>
                <a:lnTo>
                  <a:pt x="26578" y="5513084"/>
                </a:lnTo>
                <a:cubicBezTo>
                  <a:pt x="281959" y="2966815"/>
                  <a:pt x="2347313" y="962340"/>
                  <a:pt x="4899361" y="839547"/>
                </a:cubicBezTo>
                <a:lnTo>
                  <a:pt x="4970612" y="837837"/>
                </a:lnTo>
                <a:lnTo>
                  <a:pt x="4970612" y="177197"/>
                </a:lnTo>
                <a:cubicBezTo>
                  <a:pt x="4970612" y="79334"/>
                  <a:pt x="5049946" y="0"/>
                  <a:pt x="5147809" y="0"/>
                </a:cubicBezTo>
                <a:close/>
              </a:path>
            </a:pathLst>
          </a:cu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bIns="900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20" name="KSO_Shape"/>
          <p:cNvSpPr/>
          <p:nvPr/>
        </p:nvSpPr>
        <p:spPr bwMode="blackWhite">
          <a:xfrm>
            <a:off x="5252374" y="4357337"/>
            <a:ext cx="545107" cy="412464"/>
          </a:xfrm>
          <a:custGeom>
            <a:avLst/>
            <a:gdLst>
              <a:gd name="connsiteX0" fmla="*/ 531814 w 3414714"/>
              <a:gd name="connsiteY0" fmla="*/ 925173 h 2581641"/>
              <a:gd name="connsiteX1" fmla="*/ 529800 w 3414714"/>
              <a:gd name="connsiteY1" fmla="*/ 925852 h 2581641"/>
              <a:gd name="connsiteX2" fmla="*/ 51424 w 3414714"/>
              <a:gd name="connsiteY2" fmla="*/ 2000304 h 2581641"/>
              <a:gd name="connsiteX3" fmla="*/ 531813 w 3414714"/>
              <a:gd name="connsiteY3" fmla="*/ 2000869 h 2581641"/>
              <a:gd name="connsiteX4" fmla="*/ 539614 w 3414714"/>
              <a:gd name="connsiteY4" fmla="*/ 922542 h 2581641"/>
              <a:gd name="connsiteX5" fmla="*/ 539013 w 3414714"/>
              <a:gd name="connsiteY5" fmla="*/ 922745 h 2581641"/>
              <a:gd name="connsiteX6" fmla="*/ 539013 w 3414714"/>
              <a:gd name="connsiteY6" fmla="*/ 2000877 h 2581641"/>
              <a:gd name="connsiteX7" fmla="*/ 997569 w 3414714"/>
              <a:gd name="connsiteY7" fmla="*/ 2001416 h 2581641"/>
              <a:gd name="connsiteX8" fmla="*/ 1663703 w 3414714"/>
              <a:gd name="connsiteY8" fmla="*/ 317500 h 2581641"/>
              <a:gd name="connsiteX9" fmla="*/ 1596234 w 3414714"/>
              <a:gd name="connsiteY9" fmla="*/ 382588 h 2581641"/>
              <a:gd name="connsiteX10" fmla="*/ 1663703 w 3414714"/>
              <a:gd name="connsiteY10" fmla="*/ 447676 h 2581641"/>
              <a:gd name="connsiteX11" fmla="*/ 1731172 w 3414714"/>
              <a:gd name="connsiteY11" fmla="*/ 382588 h 2581641"/>
              <a:gd name="connsiteX12" fmla="*/ 1663703 w 3414714"/>
              <a:gd name="connsiteY12" fmla="*/ 317500 h 2581641"/>
              <a:gd name="connsiteX13" fmla="*/ 2901625 w 3414714"/>
              <a:gd name="connsiteY13" fmla="*/ 126896 h 2581641"/>
              <a:gd name="connsiteX14" fmla="*/ 2421235 w 3414714"/>
              <a:gd name="connsiteY14" fmla="*/ 1205870 h 2581641"/>
              <a:gd name="connsiteX15" fmla="*/ 2901624 w 3414714"/>
              <a:gd name="connsiteY15" fmla="*/ 1206435 h 2581641"/>
              <a:gd name="connsiteX16" fmla="*/ 2908824 w 3414714"/>
              <a:gd name="connsiteY16" fmla="*/ 126691 h 2581641"/>
              <a:gd name="connsiteX17" fmla="*/ 2908824 w 3414714"/>
              <a:gd name="connsiteY17" fmla="*/ 1206443 h 2581641"/>
              <a:gd name="connsiteX18" fmla="*/ 3367380 w 3414714"/>
              <a:gd name="connsiteY18" fmla="*/ 1206982 h 2581641"/>
              <a:gd name="connsiteX19" fmla="*/ 2935299 w 3414714"/>
              <a:gd name="connsiteY19" fmla="*/ 0 h 2581641"/>
              <a:gd name="connsiteX20" fmla="*/ 2991974 w 3414714"/>
              <a:gd name="connsiteY20" fmla="*/ 95262 h 2581641"/>
              <a:gd name="connsiteX21" fmla="*/ 2914412 w 3414714"/>
              <a:gd name="connsiteY21" fmla="*/ 121427 h 2581641"/>
              <a:gd name="connsiteX22" fmla="*/ 3375206 w 3414714"/>
              <a:gd name="connsiteY22" fmla="*/ 1206991 h 2581641"/>
              <a:gd name="connsiteX23" fmla="*/ 3412193 w 3414714"/>
              <a:gd name="connsiteY23" fmla="*/ 1207035 h 2581641"/>
              <a:gd name="connsiteX24" fmla="*/ 3414714 w 3414714"/>
              <a:gd name="connsiteY24" fmla="*/ 1254591 h 2581641"/>
              <a:gd name="connsiteX25" fmla="*/ 3408412 w 3414714"/>
              <a:gd name="connsiteY25" fmla="*/ 1294830 h 2581641"/>
              <a:gd name="connsiteX26" fmla="*/ 3395807 w 3414714"/>
              <a:gd name="connsiteY26" fmla="*/ 1327754 h 2581641"/>
              <a:gd name="connsiteX27" fmla="*/ 3378161 w 3414714"/>
              <a:gd name="connsiteY27" fmla="*/ 1358238 h 2581641"/>
              <a:gd name="connsiteX28" fmla="*/ 3359255 w 3414714"/>
              <a:gd name="connsiteY28" fmla="*/ 1385065 h 2581641"/>
              <a:gd name="connsiteX29" fmla="*/ 3330264 w 3414714"/>
              <a:gd name="connsiteY29" fmla="*/ 1408233 h 2581641"/>
              <a:gd name="connsiteX30" fmla="*/ 3298754 w 3414714"/>
              <a:gd name="connsiteY30" fmla="*/ 1432621 h 2581641"/>
              <a:gd name="connsiteX31" fmla="*/ 3271024 w 3414714"/>
              <a:gd name="connsiteY31" fmla="*/ 1450911 h 2581641"/>
              <a:gd name="connsiteX32" fmla="*/ 3234471 w 3414714"/>
              <a:gd name="connsiteY32" fmla="*/ 1472860 h 2581641"/>
              <a:gd name="connsiteX33" fmla="*/ 3200439 w 3414714"/>
              <a:gd name="connsiteY33" fmla="*/ 1486274 h 2581641"/>
              <a:gd name="connsiteX34" fmla="*/ 3151282 w 3414714"/>
              <a:gd name="connsiteY34" fmla="*/ 1503345 h 2581641"/>
              <a:gd name="connsiteX35" fmla="*/ 3099604 w 3414714"/>
              <a:gd name="connsiteY35" fmla="*/ 1516758 h 2581641"/>
              <a:gd name="connsiteX36" fmla="*/ 3051708 w 3414714"/>
              <a:gd name="connsiteY36" fmla="*/ 1528952 h 2581641"/>
              <a:gd name="connsiteX37" fmla="*/ 2987426 w 3414714"/>
              <a:gd name="connsiteY37" fmla="*/ 1535049 h 2581641"/>
              <a:gd name="connsiteX38" fmla="*/ 2933227 w 3414714"/>
              <a:gd name="connsiteY38" fmla="*/ 1538707 h 2581641"/>
              <a:gd name="connsiteX39" fmla="*/ 2876507 w 3414714"/>
              <a:gd name="connsiteY39" fmla="*/ 1541146 h 2581641"/>
              <a:gd name="connsiteX40" fmla="*/ 2816006 w 3414714"/>
              <a:gd name="connsiteY40" fmla="*/ 1535049 h 2581641"/>
              <a:gd name="connsiteX41" fmla="*/ 2769370 w 3414714"/>
              <a:gd name="connsiteY41" fmla="*/ 1530171 h 2581641"/>
              <a:gd name="connsiteX42" fmla="*/ 2720213 w 3414714"/>
              <a:gd name="connsiteY42" fmla="*/ 1522855 h 2581641"/>
              <a:gd name="connsiteX43" fmla="*/ 2671056 w 3414714"/>
              <a:gd name="connsiteY43" fmla="*/ 1511881 h 2581641"/>
              <a:gd name="connsiteX44" fmla="*/ 2618117 w 3414714"/>
              <a:gd name="connsiteY44" fmla="*/ 1494809 h 2581641"/>
              <a:gd name="connsiteX45" fmla="*/ 2572742 w 3414714"/>
              <a:gd name="connsiteY45" fmla="*/ 1477738 h 2581641"/>
              <a:gd name="connsiteX46" fmla="*/ 2517282 w 3414714"/>
              <a:gd name="connsiteY46" fmla="*/ 1452131 h 2581641"/>
              <a:gd name="connsiteX47" fmla="*/ 2463084 w 3414714"/>
              <a:gd name="connsiteY47" fmla="*/ 1415549 h 2581641"/>
              <a:gd name="connsiteX48" fmla="*/ 2417708 w 3414714"/>
              <a:gd name="connsiteY48" fmla="*/ 1375310 h 2581641"/>
              <a:gd name="connsiteX49" fmla="*/ 2389978 w 3414714"/>
              <a:gd name="connsiteY49" fmla="*/ 1330192 h 2581641"/>
              <a:gd name="connsiteX50" fmla="*/ 2374853 w 3414714"/>
              <a:gd name="connsiteY50" fmla="*/ 1285075 h 2581641"/>
              <a:gd name="connsiteX51" fmla="*/ 2369811 w 3414714"/>
              <a:gd name="connsiteY51" fmla="*/ 1239958 h 2581641"/>
              <a:gd name="connsiteX52" fmla="*/ 2374853 w 3414714"/>
              <a:gd name="connsiteY52" fmla="*/ 1205815 h 2581641"/>
              <a:gd name="connsiteX53" fmla="*/ 2413357 w 3414714"/>
              <a:gd name="connsiteY53" fmla="*/ 1205861 h 2581641"/>
              <a:gd name="connsiteX54" fmla="*/ 2892955 w 3414714"/>
              <a:gd name="connsiteY54" fmla="*/ 128665 h 2581641"/>
              <a:gd name="connsiteX55" fmla="*/ 1692701 w 3414714"/>
              <a:gd name="connsiteY55" fmla="*/ 533559 h 2581641"/>
              <a:gd name="connsiteX56" fmla="*/ 1825718 w 3414714"/>
              <a:gd name="connsiteY56" fmla="*/ 1360974 h 2581641"/>
              <a:gd name="connsiteX57" fmla="*/ 1825718 w 3414714"/>
              <a:gd name="connsiteY57" fmla="*/ 2229737 h 2581641"/>
              <a:gd name="connsiteX58" fmla="*/ 1935409 w 3414714"/>
              <a:gd name="connsiteY58" fmla="*/ 2229737 h 2581641"/>
              <a:gd name="connsiteX59" fmla="*/ 2207747 w 3414714"/>
              <a:gd name="connsiteY59" fmla="*/ 2375142 h 2581641"/>
              <a:gd name="connsiteX60" fmla="*/ 2207747 w 3414714"/>
              <a:gd name="connsiteY60" fmla="*/ 2581641 h 2581641"/>
              <a:gd name="connsiteX61" fmla="*/ 1118395 w 3414714"/>
              <a:gd name="connsiteY61" fmla="*/ 2581641 h 2581641"/>
              <a:gd name="connsiteX62" fmla="*/ 1118395 w 3414714"/>
              <a:gd name="connsiteY62" fmla="*/ 2394692 h 2581641"/>
              <a:gd name="connsiteX63" fmla="*/ 1335257 w 3414714"/>
              <a:gd name="connsiteY63" fmla="*/ 2250509 h 2581641"/>
              <a:gd name="connsiteX64" fmla="*/ 1462600 w 3414714"/>
              <a:gd name="connsiteY64" fmla="*/ 2250509 h 2581641"/>
              <a:gd name="connsiteX65" fmla="*/ 1462600 w 3414714"/>
              <a:gd name="connsiteY65" fmla="*/ 1360974 h 2581641"/>
              <a:gd name="connsiteX66" fmla="*/ 1621812 w 3414714"/>
              <a:gd name="connsiteY66" fmla="*/ 557473 h 2581641"/>
              <a:gd name="connsiteX67" fmla="*/ 546456 w 3414714"/>
              <a:gd name="connsiteY67" fmla="*/ 920234 h 2581641"/>
              <a:gd name="connsiteX68" fmla="*/ 1005395 w 3414714"/>
              <a:gd name="connsiteY68" fmla="*/ 2001425 h 2581641"/>
              <a:gd name="connsiteX69" fmla="*/ 1042382 w 3414714"/>
              <a:gd name="connsiteY69" fmla="*/ 2001469 h 2581641"/>
              <a:gd name="connsiteX70" fmla="*/ 1044903 w 3414714"/>
              <a:gd name="connsiteY70" fmla="*/ 2049025 h 2581641"/>
              <a:gd name="connsiteX71" fmla="*/ 1038601 w 3414714"/>
              <a:gd name="connsiteY71" fmla="*/ 2089264 h 2581641"/>
              <a:gd name="connsiteX72" fmla="*/ 1025996 w 3414714"/>
              <a:gd name="connsiteY72" fmla="*/ 2122188 h 2581641"/>
              <a:gd name="connsiteX73" fmla="*/ 1008350 w 3414714"/>
              <a:gd name="connsiteY73" fmla="*/ 2152672 h 2581641"/>
              <a:gd name="connsiteX74" fmla="*/ 989444 w 3414714"/>
              <a:gd name="connsiteY74" fmla="*/ 2179499 h 2581641"/>
              <a:gd name="connsiteX75" fmla="*/ 960453 w 3414714"/>
              <a:gd name="connsiteY75" fmla="*/ 2202667 h 2581641"/>
              <a:gd name="connsiteX76" fmla="*/ 928943 w 3414714"/>
              <a:gd name="connsiteY76" fmla="*/ 2227055 h 2581641"/>
              <a:gd name="connsiteX77" fmla="*/ 901213 w 3414714"/>
              <a:gd name="connsiteY77" fmla="*/ 2245345 h 2581641"/>
              <a:gd name="connsiteX78" fmla="*/ 864660 w 3414714"/>
              <a:gd name="connsiteY78" fmla="*/ 2267294 h 2581641"/>
              <a:gd name="connsiteX79" fmla="*/ 830628 w 3414714"/>
              <a:gd name="connsiteY79" fmla="*/ 2280708 h 2581641"/>
              <a:gd name="connsiteX80" fmla="*/ 781471 w 3414714"/>
              <a:gd name="connsiteY80" fmla="*/ 2297779 h 2581641"/>
              <a:gd name="connsiteX81" fmla="*/ 729793 w 3414714"/>
              <a:gd name="connsiteY81" fmla="*/ 2311192 h 2581641"/>
              <a:gd name="connsiteX82" fmla="*/ 681897 w 3414714"/>
              <a:gd name="connsiteY82" fmla="*/ 2323386 h 2581641"/>
              <a:gd name="connsiteX83" fmla="*/ 617615 w 3414714"/>
              <a:gd name="connsiteY83" fmla="*/ 2329483 h 2581641"/>
              <a:gd name="connsiteX84" fmla="*/ 563416 w 3414714"/>
              <a:gd name="connsiteY84" fmla="*/ 2333141 h 2581641"/>
              <a:gd name="connsiteX85" fmla="*/ 506696 w 3414714"/>
              <a:gd name="connsiteY85" fmla="*/ 2335580 h 2581641"/>
              <a:gd name="connsiteX86" fmla="*/ 446195 w 3414714"/>
              <a:gd name="connsiteY86" fmla="*/ 2329483 h 2581641"/>
              <a:gd name="connsiteX87" fmla="*/ 399559 w 3414714"/>
              <a:gd name="connsiteY87" fmla="*/ 2324605 h 2581641"/>
              <a:gd name="connsiteX88" fmla="*/ 350402 w 3414714"/>
              <a:gd name="connsiteY88" fmla="*/ 2317289 h 2581641"/>
              <a:gd name="connsiteX89" fmla="*/ 301245 w 3414714"/>
              <a:gd name="connsiteY89" fmla="*/ 2306315 h 2581641"/>
              <a:gd name="connsiteX90" fmla="*/ 248306 w 3414714"/>
              <a:gd name="connsiteY90" fmla="*/ 2289243 h 2581641"/>
              <a:gd name="connsiteX91" fmla="*/ 202931 w 3414714"/>
              <a:gd name="connsiteY91" fmla="*/ 2272172 h 2581641"/>
              <a:gd name="connsiteX92" fmla="*/ 147471 w 3414714"/>
              <a:gd name="connsiteY92" fmla="*/ 2246565 h 2581641"/>
              <a:gd name="connsiteX93" fmla="*/ 93273 w 3414714"/>
              <a:gd name="connsiteY93" fmla="*/ 2209983 h 2581641"/>
              <a:gd name="connsiteX94" fmla="*/ 47897 w 3414714"/>
              <a:gd name="connsiteY94" fmla="*/ 2169744 h 2581641"/>
              <a:gd name="connsiteX95" fmla="*/ 20167 w 3414714"/>
              <a:gd name="connsiteY95" fmla="*/ 2124626 h 2581641"/>
              <a:gd name="connsiteX96" fmla="*/ 5042 w 3414714"/>
              <a:gd name="connsiteY96" fmla="*/ 2079509 h 2581641"/>
              <a:gd name="connsiteX97" fmla="*/ 0 w 3414714"/>
              <a:gd name="connsiteY97" fmla="*/ 2034392 h 2581641"/>
              <a:gd name="connsiteX98" fmla="*/ 5042 w 3414714"/>
              <a:gd name="connsiteY98" fmla="*/ 2000249 h 2581641"/>
              <a:gd name="connsiteX99" fmla="*/ 43546 w 3414714"/>
              <a:gd name="connsiteY99" fmla="*/ 2000295 h 2581641"/>
              <a:gd name="connsiteX100" fmla="*/ 520525 w 3414714"/>
              <a:gd name="connsiteY100" fmla="*/ 928981 h 2581641"/>
              <a:gd name="connsiteX101" fmla="*/ 421483 w 3414714"/>
              <a:gd name="connsiteY101" fmla="*/ 962392 h 2581641"/>
              <a:gd name="connsiteX102" fmla="*/ 431559 w 3414714"/>
              <a:gd name="connsiteY102" fmla="*/ 832933 h 2581641"/>
              <a:gd name="connsiteX103" fmla="*/ 1471845 w 3414714"/>
              <a:gd name="connsiteY103" fmla="*/ 280901 h 2581641"/>
              <a:gd name="connsiteX104" fmla="*/ 1662019 w 3414714"/>
              <a:gd name="connsiteY104" fmla="*/ 217393 h 25816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414714" h="2581641">
                <a:moveTo>
                  <a:pt x="531814" y="925173"/>
                </a:moveTo>
                <a:lnTo>
                  <a:pt x="529800" y="925852"/>
                </a:lnTo>
                <a:lnTo>
                  <a:pt x="51424" y="2000304"/>
                </a:lnTo>
                <a:lnTo>
                  <a:pt x="531813" y="2000869"/>
                </a:lnTo>
                <a:close/>
                <a:moveTo>
                  <a:pt x="539614" y="922542"/>
                </a:moveTo>
                <a:lnTo>
                  <a:pt x="539013" y="922745"/>
                </a:lnTo>
                <a:lnTo>
                  <a:pt x="539013" y="2000877"/>
                </a:lnTo>
                <a:lnTo>
                  <a:pt x="997569" y="2001416"/>
                </a:lnTo>
                <a:close/>
                <a:moveTo>
                  <a:pt x="1663703" y="317500"/>
                </a:moveTo>
                <a:cubicBezTo>
                  <a:pt x="1626441" y="317500"/>
                  <a:pt x="1596234" y="346641"/>
                  <a:pt x="1596234" y="382588"/>
                </a:cubicBezTo>
                <a:cubicBezTo>
                  <a:pt x="1596234" y="418535"/>
                  <a:pt x="1626441" y="447676"/>
                  <a:pt x="1663703" y="447676"/>
                </a:cubicBezTo>
                <a:cubicBezTo>
                  <a:pt x="1700965" y="447676"/>
                  <a:pt x="1731172" y="418535"/>
                  <a:pt x="1731172" y="382588"/>
                </a:cubicBezTo>
                <a:cubicBezTo>
                  <a:pt x="1731172" y="346641"/>
                  <a:pt x="1700965" y="317500"/>
                  <a:pt x="1663703" y="317500"/>
                </a:cubicBezTo>
                <a:close/>
                <a:moveTo>
                  <a:pt x="2901625" y="126896"/>
                </a:moveTo>
                <a:lnTo>
                  <a:pt x="2421235" y="1205870"/>
                </a:lnTo>
                <a:lnTo>
                  <a:pt x="2901624" y="1206435"/>
                </a:lnTo>
                <a:close/>
                <a:moveTo>
                  <a:pt x="2908824" y="126691"/>
                </a:moveTo>
                <a:lnTo>
                  <a:pt x="2908824" y="1206443"/>
                </a:lnTo>
                <a:lnTo>
                  <a:pt x="3367380" y="1206982"/>
                </a:lnTo>
                <a:close/>
                <a:moveTo>
                  <a:pt x="2935299" y="0"/>
                </a:moveTo>
                <a:lnTo>
                  <a:pt x="2991974" y="95262"/>
                </a:lnTo>
                <a:lnTo>
                  <a:pt x="2914412" y="121427"/>
                </a:lnTo>
                <a:lnTo>
                  <a:pt x="3375206" y="1206991"/>
                </a:lnTo>
                <a:lnTo>
                  <a:pt x="3412193" y="1207035"/>
                </a:lnTo>
                <a:lnTo>
                  <a:pt x="3414714" y="1254591"/>
                </a:lnTo>
                <a:lnTo>
                  <a:pt x="3408412" y="1294830"/>
                </a:lnTo>
                <a:lnTo>
                  <a:pt x="3395807" y="1327754"/>
                </a:lnTo>
                <a:lnTo>
                  <a:pt x="3378161" y="1358238"/>
                </a:lnTo>
                <a:lnTo>
                  <a:pt x="3359255" y="1385065"/>
                </a:lnTo>
                <a:lnTo>
                  <a:pt x="3330264" y="1408233"/>
                </a:lnTo>
                <a:lnTo>
                  <a:pt x="3298754" y="1432621"/>
                </a:lnTo>
                <a:lnTo>
                  <a:pt x="3271024" y="1450911"/>
                </a:lnTo>
                <a:lnTo>
                  <a:pt x="3234471" y="1472860"/>
                </a:lnTo>
                <a:lnTo>
                  <a:pt x="3200439" y="1486274"/>
                </a:lnTo>
                <a:lnTo>
                  <a:pt x="3151282" y="1503345"/>
                </a:lnTo>
                <a:lnTo>
                  <a:pt x="3099604" y="1516758"/>
                </a:lnTo>
                <a:lnTo>
                  <a:pt x="3051708" y="1528952"/>
                </a:lnTo>
                <a:lnTo>
                  <a:pt x="2987426" y="1535049"/>
                </a:lnTo>
                <a:lnTo>
                  <a:pt x="2933227" y="1538707"/>
                </a:lnTo>
                <a:lnTo>
                  <a:pt x="2876507" y="1541146"/>
                </a:lnTo>
                <a:lnTo>
                  <a:pt x="2816006" y="1535049"/>
                </a:lnTo>
                <a:lnTo>
                  <a:pt x="2769370" y="1530171"/>
                </a:lnTo>
                <a:lnTo>
                  <a:pt x="2720213" y="1522855"/>
                </a:lnTo>
                <a:lnTo>
                  <a:pt x="2671056" y="1511881"/>
                </a:lnTo>
                <a:lnTo>
                  <a:pt x="2618117" y="1494809"/>
                </a:lnTo>
                <a:lnTo>
                  <a:pt x="2572742" y="1477738"/>
                </a:lnTo>
                <a:lnTo>
                  <a:pt x="2517282" y="1452131"/>
                </a:lnTo>
                <a:lnTo>
                  <a:pt x="2463084" y="1415549"/>
                </a:lnTo>
                <a:lnTo>
                  <a:pt x="2417708" y="1375310"/>
                </a:lnTo>
                <a:lnTo>
                  <a:pt x="2389978" y="1330192"/>
                </a:lnTo>
                <a:lnTo>
                  <a:pt x="2374853" y="1285075"/>
                </a:lnTo>
                <a:lnTo>
                  <a:pt x="2369811" y="1239958"/>
                </a:lnTo>
                <a:lnTo>
                  <a:pt x="2374853" y="1205815"/>
                </a:lnTo>
                <a:lnTo>
                  <a:pt x="2413357" y="1205861"/>
                </a:lnTo>
                <a:lnTo>
                  <a:pt x="2892955" y="128665"/>
                </a:lnTo>
                <a:lnTo>
                  <a:pt x="1692701" y="533559"/>
                </a:lnTo>
                <a:lnTo>
                  <a:pt x="1825718" y="1360974"/>
                </a:lnTo>
                <a:lnTo>
                  <a:pt x="1825718" y="2229737"/>
                </a:lnTo>
                <a:lnTo>
                  <a:pt x="1935409" y="2229737"/>
                </a:lnTo>
                <a:lnTo>
                  <a:pt x="2207747" y="2375142"/>
                </a:lnTo>
                <a:lnTo>
                  <a:pt x="2207747" y="2581641"/>
                </a:lnTo>
                <a:lnTo>
                  <a:pt x="1118395" y="2581641"/>
                </a:lnTo>
                <a:lnTo>
                  <a:pt x="1118395" y="2394692"/>
                </a:lnTo>
                <a:lnTo>
                  <a:pt x="1335257" y="2250509"/>
                </a:lnTo>
                <a:lnTo>
                  <a:pt x="1462600" y="2250509"/>
                </a:lnTo>
                <a:lnTo>
                  <a:pt x="1462600" y="1360974"/>
                </a:lnTo>
                <a:lnTo>
                  <a:pt x="1621812" y="557473"/>
                </a:lnTo>
                <a:lnTo>
                  <a:pt x="546456" y="920234"/>
                </a:lnTo>
                <a:lnTo>
                  <a:pt x="1005395" y="2001425"/>
                </a:lnTo>
                <a:lnTo>
                  <a:pt x="1042382" y="2001469"/>
                </a:lnTo>
                <a:lnTo>
                  <a:pt x="1044903" y="2049025"/>
                </a:lnTo>
                <a:lnTo>
                  <a:pt x="1038601" y="2089264"/>
                </a:lnTo>
                <a:lnTo>
                  <a:pt x="1025996" y="2122188"/>
                </a:lnTo>
                <a:lnTo>
                  <a:pt x="1008350" y="2152672"/>
                </a:lnTo>
                <a:lnTo>
                  <a:pt x="989444" y="2179499"/>
                </a:lnTo>
                <a:lnTo>
                  <a:pt x="960453" y="2202667"/>
                </a:lnTo>
                <a:lnTo>
                  <a:pt x="928943" y="2227055"/>
                </a:lnTo>
                <a:lnTo>
                  <a:pt x="901213" y="2245345"/>
                </a:lnTo>
                <a:lnTo>
                  <a:pt x="864660" y="2267294"/>
                </a:lnTo>
                <a:lnTo>
                  <a:pt x="830628" y="2280708"/>
                </a:lnTo>
                <a:lnTo>
                  <a:pt x="781471" y="2297779"/>
                </a:lnTo>
                <a:lnTo>
                  <a:pt x="729793" y="2311192"/>
                </a:lnTo>
                <a:lnTo>
                  <a:pt x="681897" y="2323386"/>
                </a:lnTo>
                <a:lnTo>
                  <a:pt x="617615" y="2329483"/>
                </a:lnTo>
                <a:lnTo>
                  <a:pt x="563416" y="2333141"/>
                </a:lnTo>
                <a:lnTo>
                  <a:pt x="506696" y="2335580"/>
                </a:lnTo>
                <a:lnTo>
                  <a:pt x="446195" y="2329483"/>
                </a:lnTo>
                <a:lnTo>
                  <a:pt x="399559" y="2324605"/>
                </a:lnTo>
                <a:lnTo>
                  <a:pt x="350402" y="2317289"/>
                </a:lnTo>
                <a:lnTo>
                  <a:pt x="301245" y="2306315"/>
                </a:lnTo>
                <a:lnTo>
                  <a:pt x="248306" y="2289243"/>
                </a:lnTo>
                <a:lnTo>
                  <a:pt x="202931" y="2272172"/>
                </a:lnTo>
                <a:lnTo>
                  <a:pt x="147471" y="2246565"/>
                </a:lnTo>
                <a:lnTo>
                  <a:pt x="93273" y="2209983"/>
                </a:lnTo>
                <a:lnTo>
                  <a:pt x="47897" y="2169744"/>
                </a:lnTo>
                <a:lnTo>
                  <a:pt x="20167" y="2124626"/>
                </a:lnTo>
                <a:lnTo>
                  <a:pt x="5042" y="2079509"/>
                </a:lnTo>
                <a:lnTo>
                  <a:pt x="0" y="2034392"/>
                </a:lnTo>
                <a:lnTo>
                  <a:pt x="5042" y="2000249"/>
                </a:lnTo>
                <a:lnTo>
                  <a:pt x="43546" y="2000295"/>
                </a:lnTo>
                <a:lnTo>
                  <a:pt x="520525" y="928981"/>
                </a:lnTo>
                <a:lnTo>
                  <a:pt x="421483" y="962392"/>
                </a:lnTo>
                <a:lnTo>
                  <a:pt x="431559" y="832933"/>
                </a:lnTo>
                <a:lnTo>
                  <a:pt x="1471845" y="280901"/>
                </a:lnTo>
                <a:lnTo>
                  <a:pt x="1662019" y="217393"/>
                </a:lnTo>
                <a:close/>
              </a:path>
            </a:pathLst>
          </a:custGeom>
          <a:solidFill>
            <a:schemeClr val="accent6">
              <a:lumMod val="40000"/>
              <a:lumOff val="6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36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lnSpc>
                <a:spcPct val="120000"/>
              </a:lnSpc>
              <a:spcBef>
                <a:spcPts val="0"/>
              </a:spcBef>
              <a:spcAft>
                <a:spcPts val="0"/>
              </a:spcAft>
              <a:defRPr/>
            </a:pPr>
            <a:endParaRPr lang="zh-CN" altLang="en-US"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21" name="KSO_Shape"/>
          <p:cNvSpPr/>
          <p:nvPr/>
        </p:nvSpPr>
        <p:spPr bwMode="auto">
          <a:xfrm>
            <a:off x="6483676" y="2966797"/>
            <a:ext cx="419845" cy="412148"/>
          </a:xfrm>
          <a:custGeom>
            <a:avLst/>
            <a:gdLst>
              <a:gd name="T0" fmla="*/ 291065635 w 5643"/>
              <a:gd name="T1" fmla="*/ 74701230 h 5531"/>
              <a:gd name="T2" fmla="*/ 0 w 5643"/>
              <a:gd name="T3" fmla="*/ 631761781 h 5531"/>
              <a:gd name="T4" fmla="*/ 124221326 w 5643"/>
              <a:gd name="T5" fmla="*/ 234954587 h 5531"/>
              <a:gd name="T6" fmla="*/ 105986935 w 5643"/>
              <a:gd name="T7" fmla="*/ 239752000 h 5531"/>
              <a:gd name="T8" fmla="*/ 90259798 w 5643"/>
              <a:gd name="T9" fmla="*/ 249346489 h 5531"/>
              <a:gd name="T10" fmla="*/ 77837969 w 5643"/>
              <a:gd name="T11" fmla="*/ 262939104 h 5531"/>
              <a:gd name="T12" fmla="*/ 69860128 w 5643"/>
              <a:gd name="T13" fmla="*/ 279615264 h 5531"/>
              <a:gd name="T14" fmla="*/ 66897132 w 5643"/>
              <a:gd name="T15" fmla="*/ 298576357 h 5531"/>
              <a:gd name="T16" fmla="*/ 68264694 w 5643"/>
              <a:gd name="T17" fmla="*/ 509887056 h 5531"/>
              <a:gd name="T18" fmla="*/ 74760869 w 5643"/>
              <a:gd name="T19" fmla="*/ 527362841 h 5531"/>
              <a:gd name="T20" fmla="*/ 85587265 w 5643"/>
              <a:gd name="T21" fmla="*/ 542211865 h 5531"/>
              <a:gd name="T22" fmla="*/ 100402919 w 5643"/>
              <a:gd name="T23" fmla="*/ 553062763 h 5531"/>
              <a:gd name="T24" fmla="*/ 117839256 w 5643"/>
              <a:gd name="T25" fmla="*/ 559573369 h 5531"/>
              <a:gd name="T26" fmla="*/ 420757212 w 5643"/>
              <a:gd name="T27" fmla="*/ 560944059 h 5531"/>
              <a:gd name="T28" fmla="*/ 439675215 w 5643"/>
              <a:gd name="T29" fmla="*/ 557974457 h 5531"/>
              <a:gd name="T30" fmla="*/ 456314173 w 5643"/>
              <a:gd name="T31" fmla="*/ 549978880 h 5531"/>
              <a:gd name="T32" fmla="*/ 469876031 w 5643"/>
              <a:gd name="T33" fmla="*/ 537528732 h 5531"/>
              <a:gd name="T34" fmla="*/ 479448969 w 5643"/>
              <a:gd name="T35" fmla="*/ 521766140 h 5531"/>
              <a:gd name="T36" fmla="*/ 484121502 w 5643"/>
              <a:gd name="T37" fmla="*/ 503490392 h 5531"/>
              <a:gd name="T38" fmla="*/ 484121502 w 5643"/>
              <a:gd name="T39" fmla="*/ 292065751 h 5531"/>
              <a:gd name="T40" fmla="*/ 479448969 w 5643"/>
              <a:gd name="T41" fmla="*/ 273790002 h 5531"/>
              <a:gd name="T42" fmla="*/ 469876031 w 5643"/>
              <a:gd name="T43" fmla="*/ 257913130 h 5531"/>
              <a:gd name="T44" fmla="*/ 456314173 w 5643"/>
              <a:gd name="T45" fmla="*/ 245577262 h 5531"/>
              <a:gd name="T46" fmla="*/ 439675215 w 5643"/>
              <a:gd name="T47" fmla="*/ 237467405 h 5531"/>
              <a:gd name="T48" fmla="*/ 420757212 w 5643"/>
              <a:gd name="T49" fmla="*/ 234612083 h 5531"/>
              <a:gd name="T50" fmla="*/ 609596624 w 5643"/>
              <a:gd name="T51" fmla="*/ 236210996 h 5531"/>
              <a:gd name="T52" fmla="*/ 609596624 w 5643"/>
              <a:gd name="T53" fmla="*/ 277673510 h 5531"/>
              <a:gd name="T54" fmla="*/ 609596624 w 5643"/>
              <a:gd name="T55" fmla="*/ 318108176 h 5531"/>
              <a:gd name="T56" fmla="*/ 609596624 w 5643"/>
              <a:gd name="T57" fmla="*/ 359570691 h 5531"/>
              <a:gd name="T58" fmla="*/ 549423200 w 5643"/>
              <a:gd name="T59" fmla="*/ 417367200 h 5531"/>
              <a:gd name="T60" fmla="*/ 536089213 w 5643"/>
              <a:gd name="T61" fmla="*/ 422164613 h 5531"/>
              <a:gd name="T62" fmla="*/ 525490688 w 5643"/>
              <a:gd name="T63" fmla="*/ 434957265 h 5531"/>
              <a:gd name="T64" fmla="*/ 523325409 w 5643"/>
              <a:gd name="T65" fmla="*/ 446265285 h 5531"/>
              <a:gd name="T66" fmla="*/ 524578868 w 5643"/>
              <a:gd name="T67" fmla="*/ 455060487 h 5531"/>
              <a:gd name="T68" fmla="*/ 533923934 w 5643"/>
              <a:gd name="T69" fmla="*/ 468767045 h 5531"/>
              <a:gd name="T70" fmla="*/ 547941534 w 5643"/>
              <a:gd name="T71" fmla="*/ 475049090 h 5531"/>
              <a:gd name="T72" fmla="*/ 555349192 w 5643"/>
              <a:gd name="T73" fmla="*/ 475277651 h 5531"/>
              <a:gd name="T74" fmla="*/ 568569413 w 5643"/>
              <a:gd name="T75" fmla="*/ 470480237 h 5531"/>
              <a:gd name="T76" fmla="*/ 579167937 w 5643"/>
              <a:gd name="T77" fmla="*/ 457687586 h 5531"/>
              <a:gd name="T78" fmla="*/ 581447321 w 5643"/>
              <a:gd name="T79" fmla="*/ 446265285 h 5531"/>
              <a:gd name="T80" fmla="*/ 580079758 w 5643"/>
              <a:gd name="T81" fmla="*/ 437584364 h 5531"/>
              <a:gd name="T82" fmla="*/ 570848458 w 5643"/>
              <a:gd name="T83" fmla="*/ 423877806 h 5531"/>
              <a:gd name="T84" fmla="*/ 556830859 w 5643"/>
              <a:gd name="T85" fmla="*/ 417595423 h 5531"/>
              <a:gd name="T86" fmla="*/ 552386196 w 5643"/>
              <a:gd name="T87" fmla="*/ 499264380 h 5531"/>
              <a:gd name="T88" fmla="*/ 541103721 w 5643"/>
              <a:gd name="T89" fmla="*/ 501548638 h 5531"/>
              <a:gd name="T90" fmla="*/ 528225813 w 5643"/>
              <a:gd name="T91" fmla="*/ 512171313 h 5531"/>
              <a:gd name="T92" fmla="*/ 523439176 w 5643"/>
              <a:gd name="T93" fmla="*/ 525535367 h 5531"/>
              <a:gd name="T94" fmla="*/ 523553280 w 5643"/>
              <a:gd name="T95" fmla="*/ 532959879 h 5531"/>
              <a:gd name="T96" fmla="*/ 529935351 w 5643"/>
              <a:gd name="T97" fmla="*/ 546894998 h 5531"/>
              <a:gd name="T98" fmla="*/ 543725080 w 5643"/>
              <a:gd name="T99" fmla="*/ 556260926 h 5531"/>
              <a:gd name="T100" fmla="*/ 552386196 w 5643"/>
              <a:gd name="T101" fmla="*/ 557631615 h 5531"/>
              <a:gd name="T102" fmla="*/ 563782775 w 5643"/>
              <a:gd name="T103" fmla="*/ 555347358 h 5531"/>
              <a:gd name="T104" fmla="*/ 576432812 w 5643"/>
              <a:gd name="T105" fmla="*/ 544724683 h 5531"/>
              <a:gd name="T106" fmla="*/ 581333216 w 5643"/>
              <a:gd name="T107" fmla="*/ 531474909 h 5531"/>
              <a:gd name="T108" fmla="*/ 581105346 w 5643"/>
              <a:gd name="T109" fmla="*/ 524050397 h 5531"/>
              <a:gd name="T110" fmla="*/ 574723275 w 5643"/>
              <a:gd name="T111" fmla="*/ 510000998 h 5531"/>
              <a:gd name="T112" fmla="*/ 561047650 w 5643"/>
              <a:gd name="T113" fmla="*/ 500635070 h 5531"/>
              <a:gd name="T114" fmla="*/ 552386196 w 5643"/>
              <a:gd name="T115" fmla="*/ 499264380 h 5531"/>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643" h="5531">
                <a:moveTo>
                  <a:pt x="0" y="1511"/>
                </a:moveTo>
                <a:lnTo>
                  <a:pt x="1627" y="1511"/>
                </a:lnTo>
                <a:lnTo>
                  <a:pt x="645" y="270"/>
                </a:lnTo>
                <a:lnTo>
                  <a:pt x="987" y="0"/>
                </a:lnTo>
                <a:lnTo>
                  <a:pt x="2000" y="1279"/>
                </a:lnTo>
                <a:lnTo>
                  <a:pt x="2554" y="654"/>
                </a:lnTo>
                <a:lnTo>
                  <a:pt x="2881" y="944"/>
                </a:lnTo>
                <a:lnTo>
                  <a:pt x="2379" y="1511"/>
                </a:lnTo>
                <a:lnTo>
                  <a:pt x="5643" y="1511"/>
                </a:lnTo>
                <a:lnTo>
                  <a:pt x="5643" y="5531"/>
                </a:lnTo>
                <a:lnTo>
                  <a:pt x="0" y="5531"/>
                </a:lnTo>
                <a:lnTo>
                  <a:pt x="0" y="1511"/>
                </a:lnTo>
                <a:close/>
                <a:moveTo>
                  <a:pt x="1147" y="2054"/>
                </a:moveTo>
                <a:lnTo>
                  <a:pt x="1147" y="2054"/>
                </a:lnTo>
                <a:lnTo>
                  <a:pt x="1119" y="2055"/>
                </a:lnTo>
                <a:lnTo>
                  <a:pt x="1090" y="2057"/>
                </a:lnTo>
                <a:lnTo>
                  <a:pt x="1062" y="2060"/>
                </a:lnTo>
                <a:lnTo>
                  <a:pt x="1034" y="2066"/>
                </a:lnTo>
                <a:lnTo>
                  <a:pt x="1008" y="2072"/>
                </a:lnTo>
                <a:lnTo>
                  <a:pt x="981" y="2079"/>
                </a:lnTo>
                <a:lnTo>
                  <a:pt x="956" y="2088"/>
                </a:lnTo>
                <a:lnTo>
                  <a:pt x="930" y="2099"/>
                </a:lnTo>
                <a:lnTo>
                  <a:pt x="905" y="2109"/>
                </a:lnTo>
                <a:lnTo>
                  <a:pt x="881" y="2122"/>
                </a:lnTo>
                <a:lnTo>
                  <a:pt x="858" y="2136"/>
                </a:lnTo>
                <a:lnTo>
                  <a:pt x="834" y="2150"/>
                </a:lnTo>
                <a:lnTo>
                  <a:pt x="813" y="2166"/>
                </a:lnTo>
                <a:lnTo>
                  <a:pt x="792" y="2183"/>
                </a:lnTo>
                <a:lnTo>
                  <a:pt x="772" y="2200"/>
                </a:lnTo>
                <a:lnTo>
                  <a:pt x="751" y="2219"/>
                </a:lnTo>
                <a:lnTo>
                  <a:pt x="733" y="2238"/>
                </a:lnTo>
                <a:lnTo>
                  <a:pt x="715" y="2258"/>
                </a:lnTo>
                <a:lnTo>
                  <a:pt x="699" y="2280"/>
                </a:lnTo>
                <a:lnTo>
                  <a:pt x="683" y="2302"/>
                </a:lnTo>
                <a:lnTo>
                  <a:pt x="668" y="2324"/>
                </a:lnTo>
                <a:lnTo>
                  <a:pt x="656" y="2348"/>
                </a:lnTo>
                <a:lnTo>
                  <a:pt x="643" y="2372"/>
                </a:lnTo>
                <a:lnTo>
                  <a:pt x="631" y="2397"/>
                </a:lnTo>
                <a:lnTo>
                  <a:pt x="622" y="2422"/>
                </a:lnTo>
                <a:lnTo>
                  <a:pt x="613" y="2448"/>
                </a:lnTo>
                <a:lnTo>
                  <a:pt x="604" y="2474"/>
                </a:lnTo>
                <a:lnTo>
                  <a:pt x="599" y="2502"/>
                </a:lnTo>
                <a:lnTo>
                  <a:pt x="594" y="2530"/>
                </a:lnTo>
                <a:lnTo>
                  <a:pt x="591" y="2557"/>
                </a:lnTo>
                <a:lnTo>
                  <a:pt x="589" y="2586"/>
                </a:lnTo>
                <a:lnTo>
                  <a:pt x="587" y="2614"/>
                </a:lnTo>
                <a:lnTo>
                  <a:pt x="587" y="4351"/>
                </a:lnTo>
                <a:lnTo>
                  <a:pt x="589" y="4379"/>
                </a:lnTo>
                <a:lnTo>
                  <a:pt x="591" y="4408"/>
                </a:lnTo>
                <a:lnTo>
                  <a:pt x="594" y="4436"/>
                </a:lnTo>
                <a:lnTo>
                  <a:pt x="599" y="4464"/>
                </a:lnTo>
                <a:lnTo>
                  <a:pt x="604" y="4490"/>
                </a:lnTo>
                <a:lnTo>
                  <a:pt x="613" y="4517"/>
                </a:lnTo>
                <a:lnTo>
                  <a:pt x="622" y="4543"/>
                </a:lnTo>
                <a:lnTo>
                  <a:pt x="631" y="4568"/>
                </a:lnTo>
                <a:lnTo>
                  <a:pt x="643" y="4593"/>
                </a:lnTo>
                <a:lnTo>
                  <a:pt x="656" y="4617"/>
                </a:lnTo>
                <a:lnTo>
                  <a:pt x="668" y="4640"/>
                </a:lnTo>
                <a:lnTo>
                  <a:pt x="683" y="4664"/>
                </a:lnTo>
                <a:lnTo>
                  <a:pt x="699" y="4685"/>
                </a:lnTo>
                <a:lnTo>
                  <a:pt x="715" y="4706"/>
                </a:lnTo>
                <a:lnTo>
                  <a:pt x="733" y="4726"/>
                </a:lnTo>
                <a:lnTo>
                  <a:pt x="751" y="4747"/>
                </a:lnTo>
                <a:lnTo>
                  <a:pt x="772" y="4765"/>
                </a:lnTo>
                <a:lnTo>
                  <a:pt x="792" y="4783"/>
                </a:lnTo>
                <a:lnTo>
                  <a:pt x="813" y="4799"/>
                </a:lnTo>
                <a:lnTo>
                  <a:pt x="834" y="4815"/>
                </a:lnTo>
                <a:lnTo>
                  <a:pt x="858" y="4830"/>
                </a:lnTo>
                <a:lnTo>
                  <a:pt x="881" y="4842"/>
                </a:lnTo>
                <a:lnTo>
                  <a:pt x="905" y="4855"/>
                </a:lnTo>
                <a:lnTo>
                  <a:pt x="930" y="4867"/>
                </a:lnTo>
                <a:lnTo>
                  <a:pt x="956" y="4877"/>
                </a:lnTo>
                <a:lnTo>
                  <a:pt x="981" y="4885"/>
                </a:lnTo>
                <a:lnTo>
                  <a:pt x="1008" y="4894"/>
                </a:lnTo>
                <a:lnTo>
                  <a:pt x="1034" y="4899"/>
                </a:lnTo>
                <a:lnTo>
                  <a:pt x="1062" y="4904"/>
                </a:lnTo>
                <a:lnTo>
                  <a:pt x="1090" y="4907"/>
                </a:lnTo>
                <a:lnTo>
                  <a:pt x="1119" y="4911"/>
                </a:lnTo>
                <a:lnTo>
                  <a:pt x="1147" y="4911"/>
                </a:lnTo>
                <a:lnTo>
                  <a:pt x="3692" y="4911"/>
                </a:lnTo>
                <a:lnTo>
                  <a:pt x="3721" y="4911"/>
                </a:lnTo>
                <a:lnTo>
                  <a:pt x="3748" y="4907"/>
                </a:lnTo>
                <a:lnTo>
                  <a:pt x="3777" y="4904"/>
                </a:lnTo>
                <a:lnTo>
                  <a:pt x="3804" y="4899"/>
                </a:lnTo>
                <a:lnTo>
                  <a:pt x="3831" y="4894"/>
                </a:lnTo>
                <a:lnTo>
                  <a:pt x="3858" y="4885"/>
                </a:lnTo>
                <a:lnTo>
                  <a:pt x="3883" y="4877"/>
                </a:lnTo>
                <a:lnTo>
                  <a:pt x="3909" y="4867"/>
                </a:lnTo>
                <a:lnTo>
                  <a:pt x="3933" y="4855"/>
                </a:lnTo>
                <a:lnTo>
                  <a:pt x="3958" y="4842"/>
                </a:lnTo>
                <a:lnTo>
                  <a:pt x="3981" y="4830"/>
                </a:lnTo>
                <a:lnTo>
                  <a:pt x="4004" y="4815"/>
                </a:lnTo>
                <a:lnTo>
                  <a:pt x="4026" y="4799"/>
                </a:lnTo>
                <a:lnTo>
                  <a:pt x="4047" y="4783"/>
                </a:lnTo>
                <a:lnTo>
                  <a:pt x="4068" y="4765"/>
                </a:lnTo>
                <a:lnTo>
                  <a:pt x="4087" y="4747"/>
                </a:lnTo>
                <a:lnTo>
                  <a:pt x="4106" y="4726"/>
                </a:lnTo>
                <a:lnTo>
                  <a:pt x="4123" y="4706"/>
                </a:lnTo>
                <a:lnTo>
                  <a:pt x="4140" y="4685"/>
                </a:lnTo>
                <a:lnTo>
                  <a:pt x="4156" y="4664"/>
                </a:lnTo>
                <a:lnTo>
                  <a:pt x="4170" y="4640"/>
                </a:lnTo>
                <a:lnTo>
                  <a:pt x="4184" y="4617"/>
                </a:lnTo>
                <a:lnTo>
                  <a:pt x="4196" y="4593"/>
                </a:lnTo>
                <a:lnTo>
                  <a:pt x="4207" y="4568"/>
                </a:lnTo>
                <a:lnTo>
                  <a:pt x="4218" y="4543"/>
                </a:lnTo>
                <a:lnTo>
                  <a:pt x="4226" y="4517"/>
                </a:lnTo>
                <a:lnTo>
                  <a:pt x="4234" y="4490"/>
                </a:lnTo>
                <a:lnTo>
                  <a:pt x="4240" y="4464"/>
                </a:lnTo>
                <a:lnTo>
                  <a:pt x="4245" y="4436"/>
                </a:lnTo>
                <a:lnTo>
                  <a:pt x="4248" y="4408"/>
                </a:lnTo>
                <a:lnTo>
                  <a:pt x="4251" y="4379"/>
                </a:lnTo>
                <a:lnTo>
                  <a:pt x="4252" y="4351"/>
                </a:lnTo>
                <a:lnTo>
                  <a:pt x="4252" y="2614"/>
                </a:lnTo>
                <a:lnTo>
                  <a:pt x="4251" y="2586"/>
                </a:lnTo>
                <a:lnTo>
                  <a:pt x="4248" y="2557"/>
                </a:lnTo>
                <a:lnTo>
                  <a:pt x="4245" y="2530"/>
                </a:lnTo>
                <a:lnTo>
                  <a:pt x="4240" y="2502"/>
                </a:lnTo>
                <a:lnTo>
                  <a:pt x="4234" y="2474"/>
                </a:lnTo>
                <a:lnTo>
                  <a:pt x="4226" y="2448"/>
                </a:lnTo>
                <a:lnTo>
                  <a:pt x="4218" y="2422"/>
                </a:lnTo>
                <a:lnTo>
                  <a:pt x="4207" y="2397"/>
                </a:lnTo>
                <a:lnTo>
                  <a:pt x="4196" y="2372"/>
                </a:lnTo>
                <a:lnTo>
                  <a:pt x="4184" y="2348"/>
                </a:lnTo>
                <a:lnTo>
                  <a:pt x="4170" y="2324"/>
                </a:lnTo>
                <a:lnTo>
                  <a:pt x="4156" y="2302"/>
                </a:lnTo>
                <a:lnTo>
                  <a:pt x="4140" y="2280"/>
                </a:lnTo>
                <a:lnTo>
                  <a:pt x="4123" y="2258"/>
                </a:lnTo>
                <a:lnTo>
                  <a:pt x="4106" y="2238"/>
                </a:lnTo>
                <a:lnTo>
                  <a:pt x="4087" y="2219"/>
                </a:lnTo>
                <a:lnTo>
                  <a:pt x="4068" y="2200"/>
                </a:lnTo>
                <a:lnTo>
                  <a:pt x="4047" y="2183"/>
                </a:lnTo>
                <a:lnTo>
                  <a:pt x="4026" y="2166"/>
                </a:lnTo>
                <a:lnTo>
                  <a:pt x="4004" y="2150"/>
                </a:lnTo>
                <a:lnTo>
                  <a:pt x="3981" y="2136"/>
                </a:lnTo>
                <a:lnTo>
                  <a:pt x="3958" y="2122"/>
                </a:lnTo>
                <a:lnTo>
                  <a:pt x="3933" y="2109"/>
                </a:lnTo>
                <a:lnTo>
                  <a:pt x="3909" y="2099"/>
                </a:lnTo>
                <a:lnTo>
                  <a:pt x="3883" y="2088"/>
                </a:lnTo>
                <a:lnTo>
                  <a:pt x="3858" y="2079"/>
                </a:lnTo>
                <a:lnTo>
                  <a:pt x="3831" y="2072"/>
                </a:lnTo>
                <a:lnTo>
                  <a:pt x="3804" y="2066"/>
                </a:lnTo>
                <a:lnTo>
                  <a:pt x="3777" y="2060"/>
                </a:lnTo>
                <a:lnTo>
                  <a:pt x="3748" y="2057"/>
                </a:lnTo>
                <a:lnTo>
                  <a:pt x="3721" y="2055"/>
                </a:lnTo>
                <a:lnTo>
                  <a:pt x="3692" y="2054"/>
                </a:lnTo>
                <a:lnTo>
                  <a:pt x="1147" y="2054"/>
                </a:lnTo>
                <a:close/>
                <a:moveTo>
                  <a:pt x="4522" y="2068"/>
                </a:moveTo>
                <a:lnTo>
                  <a:pt x="4522" y="2268"/>
                </a:lnTo>
                <a:lnTo>
                  <a:pt x="5349" y="2268"/>
                </a:lnTo>
                <a:lnTo>
                  <a:pt x="5349" y="2068"/>
                </a:lnTo>
                <a:lnTo>
                  <a:pt x="4522" y="2068"/>
                </a:lnTo>
                <a:close/>
                <a:moveTo>
                  <a:pt x="4522" y="2431"/>
                </a:moveTo>
                <a:lnTo>
                  <a:pt x="4522" y="2632"/>
                </a:lnTo>
                <a:lnTo>
                  <a:pt x="5349" y="2632"/>
                </a:lnTo>
                <a:lnTo>
                  <a:pt x="5349" y="2431"/>
                </a:lnTo>
                <a:lnTo>
                  <a:pt x="4522" y="2431"/>
                </a:lnTo>
                <a:close/>
                <a:moveTo>
                  <a:pt x="4522" y="2785"/>
                </a:moveTo>
                <a:lnTo>
                  <a:pt x="4522" y="2985"/>
                </a:lnTo>
                <a:lnTo>
                  <a:pt x="5349" y="2985"/>
                </a:lnTo>
                <a:lnTo>
                  <a:pt x="5349" y="2785"/>
                </a:lnTo>
                <a:lnTo>
                  <a:pt x="4522" y="2785"/>
                </a:lnTo>
                <a:close/>
                <a:moveTo>
                  <a:pt x="4522" y="3148"/>
                </a:moveTo>
                <a:lnTo>
                  <a:pt x="4522" y="3349"/>
                </a:lnTo>
                <a:lnTo>
                  <a:pt x="5349" y="3349"/>
                </a:lnTo>
                <a:lnTo>
                  <a:pt x="5349" y="3148"/>
                </a:lnTo>
                <a:lnTo>
                  <a:pt x="4522" y="3148"/>
                </a:lnTo>
                <a:close/>
                <a:moveTo>
                  <a:pt x="4847" y="3653"/>
                </a:moveTo>
                <a:lnTo>
                  <a:pt x="4847" y="3653"/>
                </a:lnTo>
                <a:lnTo>
                  <a:pt x="4834" y="3653"/>
                </a:lnTo>
                <a:lnTo>
                  <a:pt x="4821" y="3654"/>
                </a:lnTo>
                <a:lnTo>
                  <a:pt x="4808" y="3656"/>
                </a:lnTo>
                <a:lnTo>
                  <a:pt x="4795" y="3658"/>
                </a:lnTo>
                <a:lnTo>
                  <a:pt x="4771" y="3664"/>
                </a:lnTo>
                <a:lnTo>
                  <a:pt x="4748" y="3673"/>
                </a:lnTo>
                <a:lnTo>
                  <a:pt x="4725" y="3683"/>
                </a:lnTo>
                <a:lnTo>
                  <a:pt x="4704" y="3696"/>
                </a:lnTo>
                <a:lnTo>
                  <a:pt x="4685" y="3711"/>
                </a:lnTo>
                <a:lnTo>
                  <a:pt x="4667" y="3727"/>
                </a:lnTo>
                <a:lnTo>
                  <a:pt x="4650" y="3745"/>
                </a:lnTo>
                <a:lnTo>
                  <a:pt x="4635" y="3764"/>
                </a:lnTo>
                <a:lnTo>
                  <a:pt x="4622" y="3786"/>
                </a:lnTo>
                <a:lnTo>
                  <a:pt x="4611" y="3808"/>
                </a:lnTo>
                <a:lnTo>
                  <a:pt x="4603" y="3831"/>
                </a:lnTo>
                <a:lnTo>
                  <a:pt x="4596" y="3856"/>
                </a:lnTo>
                <a:lnTo>
                  <a:pt x="4594" y="3869"/>
                </a:lnTo>
                <a:lnTo>
                  <a:pt x="4593" y="3881"/>
                </a:lnTo>
                <a:lnTo>
                  <a:pt x="4592" y="3894"/>
                </a:lnTo>
                <a:lnTo>
                  <a:pt x="4592" y="3907"/>
                </a:lnTo>
                <a:lnTo>
                  <a:pt x="4592" y="3921"/>
                </a:lnTo>
                <a:lnTo>
                  <a:pt x="4593" y="3934"/>
                </a:lnTo>
                <a:lnTo>
                  <a:pt x="4594" y="3946"/>
                </a:lnTo>
                <a:lnTo>
                  <a:pt x="4596" y="3959"/>
                </a:lnTo>
                <a:lnTo>
                  <a:pt x="4603" y="3984"/>
                </a:lnTo>
                <a:lnTo>
                  <a:pt x="4611" y="4007"/>
                </a:lnTo>
                <a:lnTo>
                  <a:pt x="4622" y="4029"/>
                </a:lnTo>
                <a:lnTo>
                  <a:pt x="4635" y="4051"/>
                </a:lnTo>
                <a:lnTo>
                  <a:pt x="4650" y="4070"/>
                </a:lnTo>
                <a:lnTo>
                  <a:pt x="4667" y="4088"/>
                </a:lnTo>
                <a:lnTo>
                  <a:pt x="4685" y="4104"/>
                </a:lnTo>
                <a:lnTo>
                  <a:pt x="4704" y="4119"/>
                </a:lnTo>
                <a:lnTo>
                  <a:pt x="4725" y="4131"/>
                </a:lnTo>
                <a:lnTo>
                  <a:pt x="4748" y="4142"/>
                </a:lnTo>
                <a:lnTo>
                  <a:pt x="4771" y="4151"/>
                </a:lnTo>
                <a:lnTo>
                  <a:pt x="4795" y="4157"/>
                </a:lnTo>
                <a:lnTo>
                  <a:pt x="4808" y="4159"/>
                </a:lnTo>
                <a:lnTo>
                  <a:pt x="4821" y="4161"/>
                </a:lnTo>
                <a:lnTo>
                  <a:pt x="4834" y="4162"/>
                </a:lnTo>
                <a:lnTo>
                  <a:pt x="4847" y="4162"/>
                </a:lnTo>
                <a:lnTo>
                  <a:pt x="4860" y="4162"/>
                </a:lnTo>
                <a:lnTo>
                  <a:pt x="4873" y="4161"/>
                </a:lnTo>
                <a:lnTo>
                  <a:pt x="4886" y="4159"/>
                </a:lnTo>
                <a:lnTo>
                  <a:pt x="4899" y="4157"/>
                </a:lnTo>
                <a:lnTo>
                  <a:pt x="4923" y="4151"/>
                </a:lnTo>
                <a:lnTo>
                  <a:pt x="4947" y="4142"/>
                </a:lnTo>
                <a:lnTo>
                  <a:pt x="4969" y="4131"/>
                </a:lnTo>
                <a:lnTo>
                  <a:pt x="4989" y="4119"/>
                </a:lnTo>
                <a:lnTo>
                  <a:pt x="5009" y="4104"/>
                </a:lnTo>
                <a:lnTo>
                  <a:pt x="5027" y="4088"/>
                </a:lnTo>
                <a:lnTo>
                  <a:pt x="5043" y="4070"/>
                </a:lnTo>
                <a:lnTo>
                  <a:pt x="5058" y="4051"/>
                </a:lnTo>
                <a:lnTo>
                  <a:pt x="5071" y="4029"/>
                </a:lnTo>
                <a:lnTo>
                  <a:pt x="5082" y="4007"/>
                </a:lnTo>
                <a:lnTo>
                  <a:pt x="5090" y="3984"/>
                </a:lnTo>
                <a:lnTo>
                  <a:pt x="5097" y="3959"/>
                </a:lnTo>
                <a:lnTo>
                  <a:pt x="5099" y="3946"/>
                </a:lnTo>
                <a:lnTo>
                  <a:pt x="5101" y="3934"/>
                </a:lnTo>
                <a:lnTo>
                  <a:pt x="5102" y="3921"/>
                </a:lnTo>
                <a:lnTo>
                  <a:pt x="5102" y="3907"/>
                </a:lnTo>
                <a:lnTo>
                  <a:pt x="5102" y="3894"/>
                </a:lnTo>
                <a:lnTo>
                  <a:pt x="5101" y="3881"/>
                </a:lnTo>
                <a:lnTo>
                  <a:pt x="5099" y="3869"/>
                </a:lnTo>
                <a:lnTo>
                  <a:pt x="5097" y="3856"/>
                </a:lnTo>
                <a:lnTo>
                  <a:pt x="5090" y="3831"/>
                </a:lnTo>
                <a:lnTo>
                  <a:pt x="5082" y="3808"/>
                </a:lnTo>
                <a:lnTo>
                  <a:pt x="5071" y="3786"/>
                </a:lnTo>
                <a:lnTo>
                  <a:pt x="5058" y="3764"/>
                </a:lnTo>
                <a:lnTo>
                  <a:pt x="5043" y="3745"/>
                </a:lnTo>
                <a:lnTo>
                  <a:pt x="5027" y="3727"/>
                </a:lnTo>
                <a:lnTo>
                  <a:pt x="5009" y="3711"/>
                </a:lnTo>
                <a:lnTo>
                  <a:pt x="4989" y="3696"/>
                </a:lnTo>
                <a:lnTo>
                  <a:pt x="4969" y="3683"/>
                </a:lnTo>
                <a:lnTo>
                  <a:pt x="4947" y="3673"/>
                </a:lnTo>
                <a:lnTo>
                  <a:pt x="4923" y="3664"/>
                </a:lnTo>
                <a:lnTo>
                  <a:pt x="4899" y="3658"/>
                </a:lnTo>
                <a:lnTo>
                  <a:pt x="4886" y="3656"/>
                </a:lnTo>
                <a:lnTo>
                  <a:pt x="4873" y="3654"/>
                </a:lnTo>
                <a:lnTo>
                  <a:pt x="4860" y="3653"/>
                </a:lnTo>
                <a:lnTo>
                  <a:pt x="4847" y="3653"/>
                </a:lnTo>
                <a:close/>
                <a:moveTo>
                  <a:pt x="4847" y="4371"/>
                </a:moveTo>
                <a:lnTo>
                  <a:pt x="4847" y="4371"/>
                </a:lnTo>
                <a:lnTo>
                  <a:pt x="4834" y="4372"/>
                </a:lnTo>
                <a:lnTo>
                  <a:pt x="4821" y="4373"/>
                </a:lnTo>
                <a:lnTo>
                  <a:pt x="4808" y="4374"/>
                </a:lnTo>
                <a:lnTo>
                  <a:pt x="4795" y="4376"/>
                </a:lnTo>
                <a:lnTo>
                  <a:pt x="4771" y="4383"/>
                </a:lnTo>
                <a:lnTo>
                  <a:pt x="4748" y="4391"/>
                </a:lnTo>
                <a:lnTo>
                  <a:pt x="4725" y="4402"/>
                </a:lnTo>
                <a:lnTo>
                  <a:pt x="4704" y="4415"/>
                </a:lnTo>
                <a:lnTo>
                  <a:pt x="4685" y="4430"/>
                </a:lnTo>
                <a:lnTo>
                  <a:pt x="4667" y="4447"/>
                </a:lnTo>
                <a:lnTo>
                  <a:pt x="4650" y="4465"/>
                </a:lnTo>
                <a:lnTo>
                  <a:pt x="4635" y="4484"/>
                </a:lnTo>
                <a:lnTo>
                  <a:pt x="4622" y="4505"/>
                </a:lnTo>
                <a:lnTo>
                  <a:pt x="4611" y="4527"/>
                </a:lnTo>
                <a:lnTo>
                  <a:pt x="4603" y="4551"/>
                </a:lnTo>
                <a:lnTo>
                  <a:pt x="4596" y="4575"/>
                </a:lnTo>
                <a:lnTo>
                  <a:pt x="4594" y="4588"/>
                </a:lnTo>
                <a:lnTo>
                  <a:pt x="4593" y="4601"/>
                </a:lnTo>
                <a:lnTo>
                  <a:pt x="4592" y="4614"/>
                </a:lnTo>
                <a:lnTo>
                  <a:pt x="4592" y="4626"/>
                </a:lnTo>
                <a:lnTo>
                  <a:pt x="4592" y="4639"/>
                </a:lnTo>
                <a:lnTo>
                  <a:pt x="4593" y="4653"/>
                </a:lnTo>
                <a:lnTo>
                  <a:pt x="4594" y="4666"/>
                </a:lnTo>
                <a:lnTo>
                  <a:pt x="4596" y="4677"/>
                </a:lnTo>
                <a:lnTo>
                  <a:pt x="4603" y="4702"/>
                </a:lnTo>
                <a:lnTo>
                  <a:pt x="4611" y="4725"/>
                </a:lnTo>
                <a:lnTo>
                  <a:pt x="4622" y="4748"/>
                </a:lnTo>
                <a:lnTo>
                  <a:pt x="4635" y="4769"/>
                </a:lnTo>
                <a:lnTo>
                  <a:pt x="4650" y="4788"/>
                </a:lnTo>
                <a:lnTo>
                  <a:pt x="4667" y="4807"/>
                </a:lnTo>
                <a:lnTo>
                  <a:pt x="4685" y="4823"/>
                </a:lnTo>
                <a:lnTo>
                  <a:pt x="4704" y="4838"/>
                </a:lnTo>
                <a:lnTo>
                  <a:pt x="4725" y="4851"/>
                </a:lnTo>
                <a:lnTo>
                  <a:pt x="4748" y="4862"/>
                </a:lnTo>
                <a:lnTo>
                  <a:pt x="4771" y="4870"/>
                </a:lnTo>
                <a:lnTo>
                  <a:pt x="4795" y="4877"/>
                </a:lnTo>
                <a:lnTo>
                  <a:pt x="4808" y="4879"/>
                </a:lnTo>
                <a:lnTo>
                  <a:pt x="4821" y="4880"/>
                </a:lnTo>
                <a:lnTo>
                  <a:pt x="4834" y="4881"/>
                </a:lnTo>
                <a:lnTo>
                  <a:pt x="4847" y="4882"/>
                </a:lnTo>
                <a:lnTo>
                  <a:pt x="4860" y="4881"/>
                </a:lnTo>
                <a:lnTo>
                  <a:pt x="4873" y="4880"/>
                </a:lnTo>
                <a:lnTo>
                  <a:pt x="4886" y="4879"/>
                </a:lnTo>
                <a:lnTo>
                  <a:pt x="4899" y="4877"/>
                </a:lnTo>
                <a:lnTo>
                  <a:pt x="4923" y="4870"/>
                </a:lnTo>
                <a:lnTo>
                  <a:pt x="4947" y="4862"/>
                </a:lnTo>
                <a:lnTo>
                  <a:pt x="4969" y="4851"/>
                </a:lnTo>
                <a:lnTo>
                  <a:pt x="4989" y="4838"/>
                </a:lnTo>
                <a:lnTo>
                  <a:pt x="5009" y="4823"/>
                </a:lnTo>
                <a:lnTo>
                  <a:pt x="5027" y="4807"/>
                </a:lnTo>
                <a:lnTo>
                  <a:pt x="5043" y="4788"/>
                </a:lnTo>
                <a:lnTo>
                  <a:pt x="5058" y="4769"/>
                </a:lnTo>
                <a:lnTo>
                  <a:pt x="5071" y="4748"/>
                </a:lnTo>
                <a:lnTo>
                  <a:pt x="5082" y="4725"/>
                </a:lnTo>
                <a:lnTo>
                  <a:pt x="5090" y="4702"/>
                </a:lnTo>
                <a:lnTo>
                  <a:pt x="5097" y="4677"/>
                </a:lnTo>
                <a:lnTo>
                  <a:pt x="5099" y="4666"/>
                </a:lnTo>
                <a:lnTo>
                  <a:pt x="5101" y="4653"/>
                </a:lnTo>
                <a:lnTo>
                  <a:pt x="5102" y="4639"/>
                </a:lnTo>
                <a:lnTo>
                  <a:pt x="5102" y="4626"/>
                </a:lnTo>
                <a:lnTo>
                  <a:pt x="5102" y="4614"/>
                </a:lnTo>
                <a:lnTo>
                  <a:pt x="5101" y="4601"/>
                </a:lnTo>
                <a:lnTo>
                  <a:pt x="5099" y="4588"/>
                </a:lnTo>
                <a:lnTo>
                  <a:pt x="5097" y="4575"/>
                </a:lnTo>
                <a:lnTo>
                  <a:pt x="5090" y="4551"/>
                </a:lnTo>
                <a:lnTo>
                  <a:pt x="5082" y="4527"/>
                </a:lnTo>
                <a:lnTo>
                  <a:pt x="5071" y="4505"/>
                </a:lnTo>
                <a:lnTo>
                  <a:pt x="5058" y="4484"/>
                </a:lnTo>
                <a:lnTo>
                  <a:pt x="5043" y="4465"/>
                </a:lnTo>
                <a:lnTo>
                  <a:pt x="5027" y="4447"/>
                </a:lnTo>
                <a:lnTo>
                  <a:pt x="5009" y="4430"/>
                </a:lnTo>
                <a:lnTo>
                  <a:pt x="4989" y="4415"/>
                </a:lnTo>
                <a:lnTo>
                  <a:pt x="4969" y="4402"/>
                </a:lnTo>
                <a:lnTo>
                  <a:pt x="4947" y="4391"/>
                </a:lnTo>
                <a:lnTo>
                  <a:pt x="4923" y="4383"/>
                </a:lnTo>
                <a:lnTo>
                  <a:pt x="4899" y="4376"/>
                </a:lnTo>
                <a:lnTo>
                  <a:pt x="4886" y="4374"/>
                </a:lnTo>
                <a:lnTo>
                  <a:pt x="4873" y="4373"/>
                </a:lnTo>
                <a:lnTo>
                  <a:pt x="4860" y="4372"/>
                </a:lnTo>
                <a:lnTo>
                  <a:pt x="4847" y="4371"/>
                </a:lnTo>
                <a:close/>
              </a:path>
            </a:pathLst>
          </a:custGeom>
          <a:solidFill>
            <a:schemeClr val="bg1"/>
          </a:solidFill>
          <a:ln>
            <a:noFill/>
          </a:ln>
        </p:spPr>
        <p:txBody>
          <a:bodyPr tIns="504000" rIns="324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cs typeface="+mn-ea"/>
              <a:sym typeface="+mn-lt"/>
            </a:endParaRPr>
          </a:p>
        </p:txBody>
      </p:sp>
      <p:sp>
        <p:nvSpPr>
          <p:cNvPr id="122" name="KSO_Shape"/>
          <p:cNvSpPr/>
          <p:nvPr/>
        </p:nvSpPr>
        <p:spPr bwMode="auto">
          <a:xfrm>
            <a:off x="6441656" y="4396867"/>
            <a:ext cx="503883" cy="333403"/>
          </a:xfrm>
          <a:custGeom>
            <a:avLst/>
            <a:gdLst>
              <a:gd name="T0" fmla="*/ 177767244 w 5273"/>
              <a:gd name="T1" fmla="*/ 132846327 h 3486"/>
              <a:gd name="T2" fmla="*/ 243679233 w 5273"/>
              <a:gd name="T3" fmla="*/ 106434205 h 3486"/>
              <a:gd name="T4" fmla="*/ 508241933 w 5273"/>
              <a:gd name="T5" fmla="*/ 0 h 3486"/>
              <a:gd name="T6" fmla="*/ 508241933 w 5273"/>
              <a:gd name="T7" fmla="*/ 212737518 h 3486"/>
              <a:gd name="T8" fmla="*/ 508241933 w 5273"/>
              <a:gd name="T9" fmla="*/ 425475036 h 3486"/>
              <a:gd name="T10" fmla="*/ 243679233 w 5273"/>
              <a:gd name="T11" fmla="*/ 319171723 h 3486"/>
              <a:gd name="T12" fmla="*/ 180638654 w 5273"/>
              <a:gd name="T13" fmla="*/ 293805297 h 3486"/>
              <a:gd name="T14" fmla="*/ 221621623 w 5273"/>
              <a:gd name="T15" fmla="*/ 455809961 h 3486"/>
              <a:gd name="T16" fmla="*/ 96453766 w 5273"/>
              <a:gd name="T17" fmla="*/ 455809961 h 3486"/>
              <a:gd name="T18" fmla="*/ 55209595 w 5273"/>
              <a:gd name="T19" fmla="*/ 292759240 h 3486"/>
              <a:gd name="T20" fmla="*/ 0 w 5273"/>
              <a:gd name="T21" fmla="*/ 292759240 h 3486"/>
              <a:gd name="T22" fmla="*/ 0 w 5273"/>
              <a:gd name="T23" fmla="*/ 132846327 h 3486"/>
              <a:gd name="T24" fmla="*/ 177767244 w 5273"/>
              <a:gd name="T25" fmla="*/ 132846327 h 3486"/>
              <a:gd name="T26" fmla="*/ 177767244 w 5273"/>
              <a:gd name="T27" fmla="*/ 132846327 h 3486"/>
              <a:gd name="T28" fmla="*/ 571934974 w 5273"/>
              <a:gd name="T29" fmla="*/ 294459037 h 3486"/>
              <a:gd name="T30" fmla="*/ 670868890 w 5273"/>
              <a:gd name="T31" fmla="*/ 328585873 h 3486"/>
              <a:gd name="T32" fmla="*/ 656381063 w 5273"/>
              <a:gd name="T33" fmla="*/ 370427424 h 3486"/>
              <a:gd name="T34" fmla="*/ 557577929 w 5273"/>
              <a:gd name="T35" fmla="*/ 336169695 h 3486"/>
              <a:gd name="T36" fmla="*/ 571934974 w 5273"/>
              <a:gd name="T37" fmla="*/ 294459037 h 3486"/>
              <a:gd name="T38" fmla="*/ 571934974 w 5273"/>
              <a:gd name="T39" fmla="*/ 294459037 h 3486"/>
              <a:gd name="T40" fmla="*/ 560971380 w 5273"/>
              <a:gd name="T41" fmla="*/ 91005138 h 3486"/>
              <a:gd name="T42" fmla="*/ 659774514 w 5273"/>
              <a:gd name="T43" fmla="*/ 56485985 h 3486"/>
              <a:gd name="T44" fmla="*/ 674262340 w 5273"/>
              <a:gd name="T45" fmla="*/ 98196643 h 3486"/>
              <a:gd name="T46" fmla="*/ 575720046 w 5273"/>
              <a:gd name="T47" fmla="*/ 132846327 h 3486"/>
              <a:gd name="T48" fmla="*/ 560971380 w 5273"/>
              <a:gd name="T49" fmla="*/ 91005138 h 3486"/>
              <a:gd name="T50" fmla="*/ 560971380 w 5273"/>
              <a:gd name="T51" fmla="*/ 91005138 h 3486"/>
              <a:gd name="T52" fmla="*/ 583681812 w 5273"/>
              <a:gd name="T53" fmla="*/ 192731907 h 3486"/>
              <a:gd name="T54" fmla="*/ 688227764 w 5273"/>
              <a:gd name="T55" fmla="*/ 192731907 h 3486"/>
              <a:gd name="T56" fmla="*/ 688227764 w 5273"/>
              <a:gd name="T57" fmla="*/ 236926995 h 3486"/>
              <a:gd name="T58" fmla="*/ 583681812 w 5273"/>
              <a:gd name="T59" fmla="*/ 236926995 h 3486"/>
              <a:gd name="T60" fmla="*/ 583681812 w 5273"/>
              <a:gd name="T61" fmla="*/ 192731907 h 348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5273" h="3486">
                <a:moveTo>
                  <a:pt x="1362" y="1016"/>
                </a:moveTo>
                <a:lnTo>
                  <a:pt x="1867" y="814"/>
                </a:lnTo>
                <a:lnTo>
                  <a:pt x="3894" y="0"/>
                </a:lnTo>
                <a:lnTo>
                  <a:pt x="3894" y="1627"/>
                </a:lnTo>
                <a:lnTo>
                  <a:pt x="3894" y="3254"/>
                </a:lnTo>
                <a:lnTo>
                  <a:pt x="1867" y="2441"/>
                </a:lnTo>
                <a:lnTo>
                  <a:pt x="1384" y="2247"/>
                </a:lnTo>
                <a:lnTo>
                  <a:pt x="1698" y="3486"/>
                </a:lnTo>
                <a:lnTo>
                  <a:pt x="739" y="3486"/>
                </a:lnTo>
                <a:lnTo>
                  <a:pt x="423" y="2239"/>
                </a:lnTo>
                <a:lnTo>
                  <a:pt x="0" y="2239"/>
                </a:lnTo>
                <a:lnTo>
                  <a:pt x="0" y="1016"/>
                </a:lnTo>
                <a:lnTo>
                  <a:pt x="1362" y="1016"/>
                </a:lnTo>
                <a:close/>
                <a:moveTo>
                  <a:pt x="4382" y="2252"/>
                </a:moveTo>
                <a:lnTo>
                  <a:pt x="5140" y="2513"/>
                </a:lnTo>
                <a:lnTo>
                  <a:pt x="5029" y="2833"/>
                </a:lnTo>
                <a:lnTo>
                  <a:pt x="4272" y="2571"/>
                </a:lnTo>
                <a:lnTo>
                  <a:pt x="4382" y="2252"/>
                </a:lnTo>
                <a:close/>
                <a:moveTo>
                  <a:pt x="4298" y="696"/>
                </a:moveTo>
                <a:lnTo>
                  <a:pt x="5055" y="432"/>
                </a:lnTo>
                <a:lnTo>
                  <a:pt x="5166" y="751"/>
                </a:lnTo>
                <a:lnTo>
                  <a:pt x="4411" y="1016"/>
                </a:lnTo>
                <a:lnTo>
                  <a:pt x="4298" y="696"/>
                </a:lnTo>
                <a:close/>
                <a:moveTo>
                  <a:pt x="4472" y="1474"/>
                </a:moveTo>
                <a:lnTo>
                  <a:pt x="5273" y="1474"/>
                </a:lnTo>
                <a:lnTo>
                  <a:pt x="5273" y="1812"/>
                </a:lnTo>
                <a:lnTo>
                  <a:pt x="4472" y="1812"/>
                </a:lnTo>
                <a:lnTo>
                  <a:pt x="4472" y="1474"/>
                </a:lnTo>
                <a:close/>
              </a:path>
            </a:pathLst>
          </a:custGeom>
          <a:solidFill>
            <a:schemeClr val="bg1"/>
          </a:solidFill>
          <a:ln>
            <a:noFill/>
          </a:ln>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endParaRPr lang="zh-CN" altLang="en-US">
              <a:latin typeface="微软雅黑" panose="020B0503020204020204" pitchFamily="34" charset="-122"/>
              <a:ea typeface="微软雅黑" panose="020B0503020204020204" pitchFamily="34" charset="-122"/>
              <a:cs typeface="+mn-ea"/>
              <a:sym typeface="+mn-lt"/>
            </a:endParaRPr>
          </a:p>
        </p:txBody>
      </p:sp>
    </p:spTree>
    <p:custDataLst>
      <p:tags r:id="rId1"/>
    </p:custDataLst>
  </p:cSld>
  <p:clrMapOvr>
    <a:masterClrMapping/>
  </p:clrMapOvr>
  <p:transition spd="slow">
    <p:pu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1229486" y="3133704"/>
            <a:ext cx="2220568" cy="2388421"/>
            <a:chOff x="923067" y="2350278"/>
            <a:chExt cx="1665426" cy="1791316"/>
          </a:xfrm>
        </p:grpSpPr>
        <p:sp>
          <p:nvSpPr>
            <p:cNvPr id="8" name="Shape 1255"/>
            <p:cNvSpPr txBox="1"/>
            <p:nvPr/>
          </p:nvSpPr>
          <p:spPr>
            <a:xfrm>
              <a:off x="923067" y="2350278"/>
              <a:ext cx="1665426" cy="355001"/>
            </a:xfrm>
            <a:prstGeom prst="rect">
              <a:avLst/>
            </a:prstGeom>
            <a:solidFill>
              <a:srgbClr val="8F55C5"/>
            </a:solidFill>
            <a:ln w="28575" cap="flat" cmpd="sng">
              <a:solidFill>
                <a:srgbClr val="8F55C5"/>
              </a:solidFill>
              <a:prstDash val="solid"/>
              <a:round/>
              <a:headEnd type="none" w="med" len="med"/>
              <a:tailEnd type="none" w="med" len="med"/>
            </a:ln>
          </p:spPr>
          <p:txBody>
            <a:bodyPr lIns="121912" tIns="60951" rIns="121912" bIns="60951" anchor="ctr" anchorCtr="0">
              <a:noAutofit/>
            </a:bodyPr>
            <a:lstStyle/>
            <a:p>
              <a:pPr algn="ctr">
                <a:buSzPct val="25000"/>
              </a:pPr>
              <a:r>
                <a:rPr lang="en-US" sz="1350">
                  <a:solidFill>
                    <a:schemeClr val="bg1"/>
                  </a:solidFill>
                  <a:latin typeface="微软雅黑" panose="020B0503020204020204" pitchFamily="34" charset="-122"/>
                  <a:ea typeface="微软雅黑" panose="020B0503020204020204" pitchFamily="34" charset="-122"/>
                  <a:cs typeface="Montserrat" panose="02000505000000020004"/>
                  <a:sym typeface="Montserrat" panose="02000505000000020004"/>
                </a:rPr>
                <a:t>Strengths</a:t>
              </a:r>
              <a:endParaRPr lang="en-US" sz="1350">
                <a:solidFill>
                  <a:schemeClr val="bg1"/>
                </a:solidFill>
                <a:latin typeface="微软雅黑" panose="020B0503020204020204" pitchFamily="34" charset="-122"/>
                <a:ea typeface="微软雅黑" panose="020B0503020204020204" pitchFamily="34" charset="-122"/>
                <a:cs typeface="Montserrat" panose="02000505000000020004"/>
                <a:sym typeface="Montserrat" panose="02000505000000020004"/>
              </a:endParaRPr>
            </a:p>
          </p:txBody>
        </p:sp>
        <p:sp>
          <p:nvSpPr>
            <p:cNvPr id="9" name="Shape 1256"/>
            <p:cNvSpPr txBox="1"/>
            <p:nvPr/>
          </p:nvSpPr>
          <p:spPr>
            <a:xfrm>
              <a:off x="924153" y="2705280"/>
              <a:ext cx="1664339" cy="1436314"/>
            </a:xfrm>
            <a:prstGeom prst="rect">
              <a:avLst/>
            </a:prstGeom>
            <a:noFill/>
            <a:ln w="28575" cap="flat" cmpd="sng">
              <a:solidFill>
                <a:srgbClr val="8F55C5"/>
              </a:solidFill>
              <a:prstDash val="solid"/>
              <a:round/>
              <a:headEnd type="none" w="med" len="med"/>
              <a:tailEnd type="none" w="med" len="med"/>
            </a:ln>
          </p:spPr>
          <p:txBody>
            <a:bodyPr lIns="182875" tIns="105151" rIns="182875" bIns="60951" anchor="ctr" anchorCtr="0">
              <a:noAutofit/>
            </a:bodyPr>
            <a:lstStyle/>
            <a:p>
              <a:pPr algn="ctr">
                <a:lnSpc>
                  <a:spcPct val="179000"/>
                </a:lnSpc>
                <a:buSzPct val="25000"/>
              </a:pPr>
              <a:r>
                <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详细内容</a:t>
              </a:r>
              <a:r>
                <a:rPr lang="en-US" altLang="zh-CN"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a:t>
              </a:r>
              <a:r>
                <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点击输入本栏的具体文字，简明扼要的说明分项内容，此为概念图解。</a:t>
              </a:r>
              <a:endPar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endParaRPr>
            </a:p>
          </p:txBody>
        </p:sp>
      </p:grpSp>
      <p:grpSp>
        <p:nvGrpSpPr>
          <p:cNvPr id="10" name="组合 9"/>
          <p:cNvGrpSpPr/>
          <p:nvPr/>
        </p:nvGrpSpPr>
        <p:grpSpPr>
          <a:xfrm>
            <a:off x="3773931" y="3133704"/>
            <a:ext cx="2220568" cy="2388421"/>
            <a:chOff x="2830448" y="2350278"/>
            <a:chExt cx="1665426" cy="1791316"/>
          </a:xfrm>
        </p:grpSpPr>
        <p:sp>
          <p:nvSpPr>
            <p:cNvPr id="11" name="Shape 1257"/>
            <p:cNvSpPr txBox="1"/>
            <p:nvPr/>
          </p:nvSpPr>
          <p:spPr>
            <a:xfrm>
              <a:off x="2830448" y="2350278"/>
              <a:ext cx="1665426" cy="355001"/>
            </a:xfrm>
            <a:prstGeom prst="rect">
              <a:avLst/>
            </a:prstGeom>
            <a:solidFill>
              <a:schemeClr val="accent2"/>
            </a:solidFill>
            <a:ln w="28575" cap="flat" cmpd="sng">
              <a:solidFill>
                <a:schemeClr val="accent2"/>
              </a:solidFill>
              <a:prstDash val="solid"/>
              <a:round/>
              <a:headEnd type="none" w="med" len="med"/>
              <a:tailEnd type="none" w="med" len="med"/>
            </a:ln>
          </p:spPr>
          <p:txBody>
            <a:bodyPr lIns="121912" tIns="60951" rIns="121912" bIns="60951" anchor="ctr" anchorCtr="0">
              <a:noAutofit/>
            </a:bodyPr>
            <a:lstStyle/>
            <a:p>
              <a:pPr algn="ctr">
                <a:buSzPct val="25000"/>
              </a:pPr>
              <a:r>
                <a:rPr lang="en-US" sz="1350">
                  <a:solidFill>
                    <a:schemeClr val="bg1"/>
                  </a:solidFill>
                  <a:latin typeface="微软雅黑" panose="020B0503020204020204" pitchFamily="34" charset="-122"/>
                  <a:ea typeface="微软雅黑" panose="020B0503020204020204" pitchFamily="34" charset="-122"/>
                  <a:cs typeface="Montserrat" panose="02000505000000020004"/>
                  <a:sym typeface="Montserrat" panose="02000505000000020004"/>
                </a:rPr>
                <a:t>Weaknesses</a:t>
              </a:r>
              <a:endParaRPr lang="en-US" sz="1350">
                <a:solidFill>
                  <a:schemeClr val="bg1"/>
                </a:solidFill>
                <a:latin typeface="微软雅黑" panose="020B0503020204020204" pitchFamily="34" charset="-122"/>
                <a:ea typeface="微软雅黑" panose="020B0503020204020204" pitchFamily="34" charset="-122"/>
                <a:cs typeface="Montserrat" panose="02000505000000020004"/>
                <a:sym typeface="Montserrat" panose="02000505000000020004"/>
              </a:endParaRPr>
            </a:p>
          </p:txBody>
        </p:sp>
        <p:sp>
          <p:nvSpPr>
            <p:cNvPr id="12" name="Shape 1258"/>
            <p:cNvSpPr txBox="1"/>
            <p:nvPr/>
          </p:nvSpPr>
          <p:spPr>
            <a:xfrm>
              <a:off x="2831535" y="2705280"/>
              <a:ext cx="1664339" cy="1436314"/>
            </a:xfrm>
            <a:prstGeom prst="rect">
              <a:avLst/>
            </a:prstGeom>
            <a:noFill/>
            <a:ln w="28575" cap="flat" cmpd="sng">
              <a:solidFill>
                <a:schemeClr val="accent2"/>
              </a:solidFill>
              <a:prstDash val="solid"/>
              <a:round/>
              <a:headEnd type="none" w="med" len="med"/>
              <a:tailEnd type="none" w="med" len="med"/>
            </a:ln>
          </p:spPr>
          <p:txBody>
            <a:bodyPr lIns="182875" tIns="105151" rIns="182875" bIns="60951" anchor="ctr" anchorCtr="0">
              <a:noAutofit/>
            </a:bodyPr>
            <a:lstStyle/>
            <a:p>
              <a:pPr algn="ctr">
                <a:lnSpc>
                  <a:spcPct val="179000"/>
                </a:lnSpc>
                <a:buSzPct val="25000"/>
              </a:pPr>
              <a:r>
                <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详细内容</a:t>
              </a:r>
              <a:r>
                <a:rPr lang="en-US" altLang="zh-CN"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a:t>
              </a:r>
              <a:r>
                <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点击输入本栏的具体文字，简明扼要的说明分项内容，此为概念图解。</a:t>
              </a:r>
              <a:endPar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endParaRPr>
            </a:p>
          </p:txBody>
        </p:sp>
      </p:grpSp>
      <p:grpSp>
        <p:nvGrpSpPr>
          <p:cNvPr id="13" name="组合 12"/>
          <p:cNvGrpSpPr/>
          <p:nvPr/>
        </p:nvGrpSpPr>
        <p:grpSpPr>
          <a:xfrm>
            <a:off x="6317105" y="3133704"/>
            <a:ext cx="2220568" cy="2388421"/>
            <a:chOff x="4737829" y="2350278"/>
            <a:chExt cx="1665426" cy="1791316"/>
          </a:xfrm>
        </p:grpSpPr>
        <p:sp>
          <p:nvSpPr>
            <p:cNvPr id="14" name="Shape 1259"/>
            <p:cNvSpPr txBox="1"/>
            <p:nvPr/>
          </p:nvSpPr>
          <p:spPr>
            <a:xfrm>
              <a:off x="4737829" y="2350278"/>
              <a:ext cx="1665426" cy="355001"/>
            </a:xfrm>
            <a:prstGeom prst="rect">
              <a:avLst/>
            </a:prstGeom>
            <a:solidFill>
              <a:srgbClr val="DCEFFD"/>
            </a:solidFill>
            <a:ln w="28575" cap="flat" cmpd="sng">
              <a:solidFill>
                <a:srgbClr val="DCEFFD"/>
              </a:solidFill>
              <a:prstDash val="solid"/>
              <a:round/>
              <a:headEnd type="none" w="med" len="med"/>
              <a:tailEnd type="none" w="med" len="med"/>
            </a:ln>
          </p:spPr>
          <p:txBody>
            <a:bodyPr lIns="121912" tIns="60951" rIns="121912" bIns="60951" anchor="ctr" anchorCtr="0">
              <a:noAutofit/>
            </a:bodyPr>
            <a:lstStyle/>
            <a:p>
              <a:pPr algn="ctr">
                <a:buSzPct val="25000"/>
              </a:pPr>
              <a:r>
                <a:rPr lang="en-US" sz="1350">
                  <a:solidFill>
                    <a:schemeClr val="bg1"/>
                  </a:solidFill>
                  <a:latin typeface="微软雅黑" panose="020B0503020204020204" pitchFamily="34" charset="-122"/>
                  <a:ea typeface="微软雅黑" panose="020B0503020204020204" pitchFamily="34" charset="-122"/>
                  <a:cs typeface="Montserrat" panose="02000505000000020004"/>
                  <a:sym typeface="Montserrat" panose="02000505000000020004"/>
                </a:rPr>
                <a:t>Opportunities</a:t>
              </a:r>
              <a:endParaRPr lang="en-US" sz="1350">
                <a:solidFill>
                  <a:schemeClr val="bg1"/>
                </a:solidFill>
                <a:latin typeface="微软雅黑" panose="020B0503020204020204" pitchFamily="34" charset="-122"/>
                <a:ea typeface="微软雅黑" panose="020B0503020204020204" pitchFamily="34" charset="-122"/>
                <a:cs typeface="Montserrat" panose="02000505000000020004"/>
                <a:sym typeface="Montserrat" panose="02000505000000020004"/>
              </a:endParaRPr>
            </a:p>
          </p:txBody>
        </p:sp>
        <p:sp>
          <p:nvSpPr>
            <p:cNvPr id="15" name="Shape 1260"/>
            <p:cNvSpPr txBox="1"/>
            <p:nvPr/>
          </p:nvSpPr>
          <p:spPr>
            <a:xfrm>
              <a:off x="4738916" y="2705280"/>
              <a:ext cx="1664339" cy="1436314"/>
            </a:xfrm>
            <a:prstGeom prst="rect">
              <a:avLst/>
            </a:prstGeom>
            <a:noFill/>
            <a:ln w="28575" cap="flat" cmpd="sng">
              <a:solidFill>
                <a:srgbClr val="DCEFFD"/>
              </a:solidFill>
              <a:prstDash val="solid"/>
              <a:round/>
              <a:headEnd type="none" w="med" len="med"/>
              <a:tailEnd type="none" w="med" len="med"/>
            </a:ln>
          </p:spPr>
          <p:txBody>
            <a:bodyPr lIns="182875" tIns="105151" rIns="182875" bIns="60951" anchor="ctr" anchorCtr="0">
              <a:noAutofit/>
            </a:bodyPr>
            <a:lstStyle/>
            <a:p>
              <a:pPr algn="ctr">
                <a:lnSpc>
                  <a:spcPct val="179000"/>
                </a:lnSpc>
                <a:buSzPct val="25000"/>
              </a:pPr>
              <a:r>
                <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详细内容</a:t>
              </a:r>
              <a:r>
                <a:rPr lang="en-US" altLang="zh-CN"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a:t>
              </a:r>
              <a:r>
                <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点击输入本栏的具体文字，简明扼要的说明分项内容，此为概念图解。</a:t>
              </a:r>
              <a:endPar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endParaRPr>
            </a:p>
          </p:txBody>
        </p:sp>
      </p:grpSp>
      <p:grpSp>
        <p:nvGrpSpPr>
          <p:cNvPr id="16" name="组合 15"/>
          <p:cNvGrpSpPr/>
          <p:nvPr/>
        </p:nvGrpSpPr>
        <p:grpSpPr>
          <a:xfrm>
            <a:off x="8860281" y="3133704"/>
            <a:ext cx="2220568" cy="2388421"/>
            <a:chOff x="6645211" y="2350278"/>
            <a:chExt cx="1665426" cy="1791316"/>
          </a:xfrm>
        </p:grpSpPr>
        <p:sp>
          <p:nvSpPr>
            <p:cNvPr id="17" name="Shape 1261"/>
            <p:cNvSpPr txBox="1"/>
            <p:nvPr/>
          </p:nvSpPr>
          <p:spPr>
            <a:xfrm>
              <a:off x="6645211" y="2350278"/>
              <a:ext cx="1665426" cy="355001"/>
            </a:xfrm>
            <a:prstGeom prst="rect">
              <a:avLst/>
            </a:prstGeom>
            <a:solidFill>
              <a:srgbClr val="CE9C57"/>
            </a:solidFill>
            <a:ln w="28575" cap="flat" cmpd="sng">
              <a:solidFill>
                <a:srgbClr val="CE9C57"/>
              </a:solidFill>
              <a:prstDash val="solid"/>
              <a:round/>
              <a:headEnd type="none" w="med" len="med"/>
              <a:tailEnd type="none" w="med" len="med"/>
            </a:ln>
          </p:spPr>
          <p:txBody>
            <a:bodyPr lIns="121912" tIns="60951" rIns="121912" bIns="60951" anchor="ctr" anchorCtr="0">
              <a:noAutofit/>
            </a:bodyPr>
            <a:lstStyle/>
            <a:p>
              <a:pPr algn="ctr">
                <a:buSzPct val="25000"/>
              </a:pPr>
              <a:r>
                <a:rPr lang="en-US" sz="1350">
                  <a:solidFill>
                    <a:schemeClr val="bg1"/>
                  </a:solidFill>
                  <a:latin typeface="微软雅黑" panose="020B0503020204020204" pitchFamily="34" charset="-122"/>
                  <a:ea typeface="微软雅黑" panose="020B0503020204020204" pitchFamily="34" charset="-122"/>
                  <a:cs typeface="Montserrat" panose="02000505000000020004"/>
                  <a:sym typeface="Montserrat" panose="02000505000000020004"/>
                </a:rPr>
                <a:t>Threats</a:t>
              </a:r>
              <a:endParaRPr lang="en-US" sz="1350">
                <a:solidFill>
                  <a:schemeClr val="bg1"/>
                </a:solidFill>
                <a:latin typeface="微软雅黑" panose="020B0503020204020204" pitchFamily="34" charset="-122"/>
                <a:ea typeface="微软雅黑" panose="020B0503020204020204" pitchFamily="34" charset="-122"/>
                <a:cs typeface="Montserrat" panose="02000505000000020004"/>
                <a:sym typeface="Montserrat" panose="02000505000000020004"/>
              </a:endParaRPr>
            </a:p>
          </p:txBody>
        </p:sp>
        <p:sp>
          <p:nvSpPr>
            <p:cNvPr id="18" name="Shape 1262"/>
            <p:cNvSpPr txBox="1"/>
            <p:nvPr/>
          </p:nvSpPr>
          <p:spPr>
            <a:xfrm>
              <a:off x="6646297" y="2705280"/>
              <a:ext cx="1664339" cy="1436314"/>
            </a:xfrm>
            <a:prstGeom prst="rect">
              <a:avLst/>
            </a:prstGeom>
            <a:noFill/>
            <a:ln w="28575" cap="flat" cmpd="sng">
              <a:solidFill>
                <a:srgbClr val="CE9C57"/>
              </a:solidFill>
              <a:prstDash val="solid"/>
              <a:round/>
              <a:headEnd type="none" w="med" len="med"/>
              <a:tailEnd type="none" w="med" len="med"/>
            </a:ln>
          </p:spPr>
          <p:txBody>
            <a:bodyPr lIns="182875" tIns="105151" rIns="182875" bIns="60951" anchor="ctr" anchorCtr="0">
              <a:noAutofit/>
            </a:bodyPr>
            <a:lstStyle/>
            <a:p>
              <a:pPr algn="ctr">
                <a:lnSpc>
                  <a:spcPct val="179000"/>
                </a:lnSpc>
                <a:buSzPct val="25000"/>
              </a:pPr>
              <a:r>
                <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详细内容</a:t>
              </a:r>
              <a:r>
                <a:rPr lang="en-US" altLang="zh-CN"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a:t>
              </a:r>
              <a:r>
                <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点击输入本栏的具体文字，简明扼要的说明分项内容，此为概念图解。</a:t>
              </a:r>
              <a:endParaRPr lang="zh-CN" altLang="en-US" sz="935"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endParaRPr>
            </a:p>
          </p:txBody>
        </p:sp>
      </p:grpSp>
      <p:sp>
        <p:nvSpPr>
          <p:cNvPr id="19" name="Shape 1263"/>
          <p:cNvSpPr txBox="1"/>
          <p:nvPr/>
        </p:nvSpPr>
        <p:spPr>
          <a:xfrm>
            <a:off x="1230751" y="1994450"/>
            <a:ext cx="2220600" cy="926551"/>
          </a:xfrm>
          <a:prstGeom prst="rect">
            <a:avLst/>
          </a:prstGeom>
          <a:noFill/>
          <a:ln>
            <a:noFill/>
          </a:ln>
        </p:spPr>
        <p:txBody>
          <a:bodyPr lIns="121888" tIns="60937" rIns="121888" bIns="60937" anchor="ctr" anchorCtr="0">
            <a:noAutofit/>
          </a:bodyPr>
          <a:lstStyle/>
          <a:p>
            <a:pPr algn="ctr">
              <a:buSzPct val="25000"/>
            </a:pPr>
            <a:r>
              <a:rPr lang="en-US" sz="6900" dirty="0">
                <a:solidFill>
                  <a:srgbClr val="8F55C5"/>
                </a:solidFill>
                <a:latin typeface="Impact" panose="020B0806030902050204" pitchFamily="34" charset="0"/>
                <a:ea typeface="Montserrat" panose="02000505000000020004"/>
                <a:cs typeface="Montserrat" panose="02000505000000020004"/>
                <a:sym typeface="Montserrat" panose="02000505000000020004"/>
              </a:rPr>
              <a:t>S</a:t>
            </a:r>
            <a:endParaRPr lang="en-US" sz="6900" dirty="0">
              <a:solidFill>
                <a:srgbClr val="8F55C5"/>
              </a:solidFill>
              <a:latin typeface="Impact" panose="020B0806030902050204" pitchFamily="34" charset="0"/>
              <a:ea typeface="Montserrat" panose="02000505000000020004"/>
              <a:cs typeface="Montserrat" panose="02000505000000020004"/>
              <a:sym typeface="Montserrat" panose="02000505000000020004"/>
            </a:endParaRPr>
          </a:p>
        </p:txBody>
      </p:sp>
      <p:sp>
        <p:nvSpPr>
          <p:cNvPr id="20" name="Shape 1264"/>
          <p:cNvSpPr txBox="1"/>
          <p:nvPr/>
        </p:nvSpPr>
        <p:spPr>
          <a:xfrm>
            <a:off x="3773927" y="1994450"/>
            <a:ext cx="2220600" cy="926551"/>
          </a:xfrm>
          <a:prstGeom prst="rect">
            <a:avLst/>
          </a:prstGeom>
          <a:noFill/>
          <a:ln>
            <a:noFill/>
          </a:ln>
        </p:spPr>
        <p:txBody>
          <a:bodyPr lIns="121888" tIns="60937" rIns="121888" bIns="60937" anchor="ctr" anchorCtr="0">
            <a:noAutofit/>
          </a:bodyPr>
          <a:lstStyle/>
          <a:p>
            <a:pPr algn="ctr">
              <a:buSzPct val="25000"/>
            </a:pPr>
            <a:r>
              <a:rPr lang="en-US" sz="6900">
                <a:solidFill>
                  <a:srgbClr val="8F55C5"/>
                </a:solidFill>
                <a:latin typeface="Impact" panose="020B0806030902050204" pitchFamily="34" charset="0"/>
                <a:ea typeface="Montserrat" panose="02000505000000020004"/>
                <a:cs typeface="Montserrat" panose="02000505000000020004"/>
                <a:sym typeface="Montserrat" panose="02000505000000020004"/>
              </a:rPr>
              <a:t>W</a:t>
            </a:r>
            <a:endParaRPr lang="en-US" sz="6900">
              <a:solidFill>
                <a:srgbClr val="8F55C5"/>
              </a:solidFill>
              <a:latin typeface="Impact" panose="020B0806030902050204" pitchFamily="34" charset="0"/>
              <a:ea typeface="Montserrat" panose="02000505000000020004"/>
              <a:cs typeface="Montserrat" panose="02000505000000020004"/>
              <a:sym typeface="Montserrat" panose="02000505000000020004"/>
            </a:endParaRPr>
          </a:p>
        </p:txBody>
      </p:sp>
      <p:sp>
        <p:nvSpPr>
          <p:cNvPr id="21" name="Shape 1265"/>
          <p:cNvSpPr txBox="1"/>
          <p:nvPr/>
        </p:nvSpPr>
        <p:spPr>
          <a:xfrm>
            <a:off x="6317103" y="1994450"/>
            <a:ext cx="2220600" cy="926551"/>
          </a:xfrm>
          <a:prstGeom prst="rect">
            <a:avLst/>
          </a:prstGeom>
          <a:noFill/>
          <a:ln>
            <a:noFill/>
          </a:ln>
        </p:spPr>
        <p:txBody>
          <a:bodyPr lIns="121888" tIns="60937" rIns="121888" bIns="60937" anchor="ctr" anchorCtr="0">
            <a:noAutofit/>
          </a:bodyPr>
          <a:lstStyle/>
          <a:p>
            <a:pPr algn="ctr">
              <a:buSzPct val="25000"/>
            </a:pPr>
            <a:r>
              <a:rPr lang="en-US" sz="6900">
                <a:solidFill>
                  <a:srgbClr val="8F55C5"/>
                </a:solidFill>
                <a:latin typeface="Impact" panose="020B0806030902050204" pitchFamily="34" charset="0"/>
                <a:ea typeface="Montserrat" panose="02000505000000020004"/>
                <a:cs typeface="Montserrat" panose="02000505000000020004"/>
                <a:sym typeface="Montserrat" panose="02000505000000020004"/>
              </a:rPr>
              <a:t>O</a:t>
            </a:r>
            <a:endParaRPr lang="en-US" sz="6900">
              <a:solidFill>
                <a:srgbClr val="8F55C5"/>
              </a:solidFill>
              <a:latin typeface="Impact" panose="020B0806030902050204" pitchFamily="34" charset="0"/>
              <a:ea typeface="Montserrat" panose="02000505000000020004"/>
              <a:cs typeface="Montserrat" panose="02000505000000020004"/>
              <a:sym typeface="Montserrat" panose="02000505000000020004"/>
            </a:endParaRPr>
          </a:p>
        </p:txBody>
      </p:sp>
      <p:sp>
        <p:nvSpPr>
          <p:cNvPr id="22" name="Shape 1266"/>
          <p:cNvSpPr txBox="1"/>
          <p:nvPr/>
        </p:nvSpPr>
        <p:spPr>
          <a:xfrm>
            <a:off x="8860280" y="1994450"/>
            <a:ext cx="2220600" cy="926551"/>
          </a:xfrm>
          <a:prstGeom prst="rect">
            <a:avLst/>
          </a:prstGeom>
          <a:noFill/>
          <a:ln>
            <a:noFill/>
          </a:ln>
        </p:spPr>
        <p:txBody>
          <a:bodyPr lIns="121888" tIns="60937" rIns="121888" bIns="60937" anchor="ctr" anchorCtr="0">
            <a:noAutofit/>
          </a:bodyPr>
          <a:lstStyle/>
          <a:p>
            <a:pPr algn="ctr">
              <a:buSzPct val="25000"/>
            </a:pPr>
            <a:r>
              <a:rPr lang="en-US" sz="6900">
                <a:solidFill>
                  <a:srgbClr val="8F55C5"/>
                </a:solidFill>
                <a:latin typeface="Impact" panose="020B0806030902050204" pitchFamily="34" charset="0"/>
                <a:ea typeface="Montserrat" panose="02000505000000020004"/>
                <a:cs typeface="Montserrat" panose="02000505000000020004"/>
                <a:sym typeface="Montserrat" panose="02000505000000020004"/>
              </a:rPr>
              <a:t>T</a:t>
            </a:r>
            <a:endParaRPr lang="en-US" sz="6900">
              <a:solidFill>
                <a:srgbClr val="8F55C5"/>
              </a:solidFill>
              <a:latin typeface="Impact" panose="020B0806030902050204" pitchFamily="34" charset="0"/>
              <a:ea typeface="Montserrat" panose="02000505000000020004"/>
              <a:cs typeface="Montserrat" panose="02000505000000020004"/>
              <a:sym typeface="Montserrat" panose="02000505000000020004"/>
            </a:endParaRPr>
          </a:p>
        </p:txBody>
      </p:sp>
      <p:grpSp>
        <p:nvGrpSpPr>
          <p:cNvPr id="34" name="组合 33"/>
          <p:cNvGrpSpPr/>
          <p:nvPr/>
        </p:nvGrpSpPr>
        <p:grpSpPr>
          <a:xfrm>
            <a:off x="290288" y="254270"/>
            <a:ext cx="3562808" cy="754743"/>
            <a:chOff x="5297713" y="800099"/>
            <a:chExt cx="3562808" cy="754743"/>
          </a:xfrm>
        </p:grpSpPr>
        <p:sp>
          <p:nvSpPr>
            <p:cNvPr id="37" name="椭圆 36"/>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01</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2590091"/>
          <p:cNvPicPr>
            <a:picLocks noChangeAspect="1"/>
          </p:cNvPicPr>
          <p:nvPr/>
        </p:nvPicPr>
        <p:blipFill>
          <a:blip r:embed="rId1"/>
          <a:srcRect t="13750" b="29922"/>
          <a:stretch>
            <a:fillRect/>
          </a:stretch>
        </p:blipFill>
        <p:spPr>
          <a:xfrm>
            <a:off x="0" y="0"/>
            <a:ext cx="12192000" cy="6867525"/>
          </a:xfrm>
          <a:prstGeom prst="rect">
            <a:avLst/>
          </a:prstGeom>
        </p:spPr>
      </p:pic>
      <p:sp>
        <p:nvSpPr>
          <p:cNvPr id="31" name="í$ḷîḋe"/>
          <p:cNvSpPr/>
          <p:nvPr/>
        </p:nvSpPr>
        <p:spPr>
          <a:xfrm>
            <a:off x="0" y="0"/>
            <a:ext cx="12192000" cy="5414645"/>
          </a:xfrm>
          <a:prstGeom prst="flowChartDocument">
            <a:avLst/>
          </a:prstGeom>
          <a:solidFill>
            <a:schemeClr val="bg1"/>
          </a:solidFill>
          <a:ln>
            <a:noFill/>
          </a:ln>
        </p:spPr>
        <p:txBody>
          <a:bodyPr spcFirstLastPara="1" wrap="square" lIns="91440" tIns="45720" rIns="91440" bIns="45720" anchor="ctr" anchorCtr="0">
            <a:normAutofit/>
          </a:bodyPr>
          <a:p>
            <a:pPr algn="ctr">
              <a:buClr>
                <a:srgbClr val="000000"/>
              </a:buClr>
              <a:buFont typeface="Arial" panose="020B0604020202020204"/>
              <a:buNone/>
            </a:pPr>
            <a:endParaRPr sz="1400" dirty="0">
              <a:solidFill>
                <a:srgbClr val="000000"/>
              </a:solidFill>
            </a:endParaRPr>
          </a:p>
        </p:txBody>
      </p:sp>
      <p:sp>
        <p:nvSpPr>
          <p:cNvPr id="6" name="文本框 5"/>
          <p:cNvSpPr txBox="1"/>
          <p:nvPr/>
        </p:nvSpPr>
        <p:spPr>
          <a:xfrm>
            <a:off x="1440896" y="1796773"/>
            <a:ext cx="2518619" cy="2306955"/>
          </a:xfrm>
          <a:prstGeom prst="rect">
            <a:avLst/>
          </a:prstGeom>
          <a:noFill/>
        </p:spPr>
        <p:txBody>
          <a:bodyPr wrap="square" rtlCol="0">
            <a:spAutoFit/>
          </a:bodyPr>
          <a:p>
            <a:pPr algn="ctr"/>
            <a:r>
              <a:rPr lang="en-US" altLang="zh-CN" sz="14400" b="1" dirty="0" smtClean="0">
                <a:solidFill>
                  <a:srgbClr val="8F55C5"/>
                </a:solidFill>
                <a:latin typeface="微软雅黑" panose="020B0503020204020204" pitchFamily="34" charset="-122"/>
                <a:ea typeface="微软雅黑" panose="020B0503020204020204" pitchFamily="34" charset="-122"/>
              </a:rPr>
              <a:t>02</a:t>
            </a:r>
            <a:endParaRPr lang="en-US" altLang="zh-CN" sz="14400" b="1" dirty="0" smtClean="0">
              <a:solidFill>
                <a:srgbClr val="8F55C5"/>
              </a:solidFill>
              <a:latin typeface="微软雅黑" panose="020B0503020204020204" pitchFamily="34" charset="-122"/>
              <a:ea typeface="微软雅黑" panose="020B0503020204020204" pitchFamily="34" charset="-122"/>
            </a:endParaRPr>
          </a:p>
        </p:txBody>
      </p:sp>
      <p:sp>
        <p:nvSpPr>
          <p:cNvPr id="8" name="矩形 7"/>
          <p:cNvSpPr/>
          <p:nvPr/>
        </p:nvSpPr>
        <p:spPr>
          <a:xfrm>
            <a:off x="1567526" y="3920431"/>
            <a:ext cx="2265360" cy="369332"/>
          </a:xfrm>
          <a:prstGeom prst="rect">
            <a:avLst/>
          </a:prstGeom>
        </p:spPr>
        <p:txBody>
          <a:bodyPr wrap="square">
            <a:spAutoFit/>
          </a:bodyPr>
          <a:p>
            <a:pPr algn="dist"/>
            <a:r>
              <a:rPr lang="zh-CN" altLang="en-US" b="1" dirty="0" smtClean="0">
                <a:solidFill>
                  <a:srgbClr val="8F55C5"/>
                </a:solidFill>
                <a:latin typeface="微软雅黑" panose="020B0503020204020204" pitchFamily="34" charset="-122"/>
                <a:ea typeface="微软雅黑" panose="020B0503020204020204" pitchFamily="34" charset="-122"/>
              </a:rPr>
              <a:t>单击添加标题</a:t>
            </a:r>
            <a:endParaRPr lang="zh-CN" altLang="en-US" b="1" dirty="0" smtClean="0">
              <a:solidFill>
                <a:srgbClr val="8F55C5"/>
              </a:solidFill>
              <a:latin typeface="微软雅黑" panose="020B0503020204020204" pitchFamily="34" charset="-122"/>
              <a:ea typeface="微软雅黑" panose="020B0503020204020204" pitchFamily="34" charset="-122"/>
            </a:endParaRPr>
          </a:p>
        </p:txBody>
      </p:sp>
      <p:sp>
        <p:nvSpPr>
          <p:cNvPr id="39" name="Rectangle 3"/>
          <p:cNvSpPr>
            <a:spLocks noChangeArrowheads="1"/>
          </p:cNvSpPr>
          <p:nvPr/>
        </p:nvSpPr>
        <p:spPr bwMode="auto">
          <a:xfrm>
            <a:off x="4464050" y="2673985"/>
            <a:ext cx="5226685"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50000"/>
              </a:lnSpc>
            </a:pPr>
            <a:r>
              <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E:\深圳大学\timg (2).jpgtimg (2)"/>
          <p:cNvPicPr>
            <a:picLocks noChangeAspect="1"/>
          </p:cNvPicPr>
          <p:nvPr/>
        </p:nvPicPr>
        <p:blipFill>
          <a:blip r:embed="rId1"/>
          <a:srcRect/>
          <a:stretch>
            <a:fillRect/>
          </a:stretch>
        </p:blipFill>
        <p:spPr>
          <a:xfrm>
            <a:off x="6437175" y="4011444"/>
            <a:ext cx="5080256" cy="2209800"/>
          </a:xfrm>
          <a:prstGeom prst="rect">
            <a:avLst/>
          </a:prstGeom>
        </p:spPr>
      </p:pic>
      <p:pic>
        <p:nvPicPr>
          <p:cNvPr id="3" name="图片 2" descr="E:\深圳大学\timg.giftimg"/>
          <p:cNvPicPr>
            <a:picLocks noChangeAspect="1"/>
          </p:cNvPicPr>
          <p:nvPr/>
        </p:nvPicPr>
        <p:blipFill>
          <a:blip r:embed="rId2"/>
          <a:srcRect/>
          <a:stretch>
            <a:fillRect/>
          </a:stretch>
        </p:blipFill>
        <p:spPr>
          <a:xfrm>
            <a:off x="1212018" y="1481636"/>
            <a:ext cx="3895725" cy="2428571"/>
          </a:xfrm>
          <a:prstGeom prst="rect">
            <a:avLst/>
          </a:prstGeom>
        </p:spPr>
      </p:pic>
      <p:cxnSp>
        <p:nvCxnSpPr>
          <p:cNvPr id="22" name="直接连接符 21"/>
          <p:cNvCxnSpPr/>
          <p:nvPr/>
        </p:nvCxnSpPr>
        <p:spPr>
          <a:xfrm>
            <a:off x="6003735" y="1681783"/>
            <a:ext cx="0" cy="4658371"/>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1010653" y="4331514"/>
            <a:ext cx="4298454" cy="2449195"/>
          </a:xfrm>
          <a:prstGeom prst="rect">
            <a:avLst/>
          </a:prstGeom>
          <a:noFill/>
        </p:spPr>
        <p:txBody>
          <a:bodyPr wrap="square" rtlCol="0">
            <a:spAutoFit/>
          </a:bodyPr>
          <a:p>
            <a:pPr algn="ctr"/>
            <a:r>
              <a:rPr lang="zh-CN" altLang="en-US" sz="2800" b="1" kern="1100" spc="15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800" b="1" kern="1100" spc="15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79000"/>
              </a:lnSpc>
              <a:buSzPct val="25000"/>
            </a:pPr>
            <a:r>
              <a:rPr lang="zh-CN" altLang="en-US"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详细内容</a:t>
            </a:r>
            <a:r>
              <a:rPr lang="en-US" altLang="zh-CN"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a:t>
            </a:r>
            <a:r>
              <a:rPr lang="zh-CN" altLang="en-US"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点击输入本栏的具体文字，简明扼要的说明分项内容，此为概念图解。详细内容</a:t>
            </a:r>
            <a:r>
              <a:rPr lang="en-US" altLang="zh-CN"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a:t>
            </a:r>
            <a:r>
              <a:rPr lang="zh-CN" altLang="en-US"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点击输入本栏的具体文字，简明扼要的说明分项内容，此为概念图解。</a:t>
            </a:r>
            <a:endParaRPr lang="zh-CN" altLang="en-US"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endParaRPr>
          </a:p>
          <a:p>
            <a:pPr algn="ctr">
              <a:lnSpc>
                <a:spcPct val="179000"/>
              </a:lnSpc>
              <a:buSzPct val="25000"/>
            </a:pPr>
            <a:endParaRPr lang="zh-CN" altLang="en-US" sz="1400" kern="1100" spc="15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6828076" y="1347846"/>
            <a:ext cx="4298454" cy="2449195"/>
          </a:xfrm>
          <a:prstGeom prst="rect">
            <a:avLst/>
          </a:prstGeom>
          <a:noFill/>
        </p:spPr>
        <p:txBody>
          <a:bodyPr wrap="square" rtlCol="0">
            <a:spAutoFit/>
          </a:bodyPr>
          <a:p>
            <a:pPr algn="ctr"/>
            <a:r>
              <a:rPr lang="zh-CN" altLang="en-US" sz="2800" b="1" kern="1100" spc="150" dirty="0" smtClean="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en-US" altLang="zh-CN" sz="2800" b="1" kern="1100" spc="15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ctr">
              <a:lnSpc>
                <a:spcPct val="179000"/>
              </a:lnSpc>
              <a:buSzPct val="25000"/>
            </a:pPr>
            <a:r>
              <a:rPr lang="zh-CN" altLang="en-US"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详细内容</a:t>
            </a:r>
            <a:r>
              <a:rPr lang="en-US" altLang="zh-CN"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a:t>
            </a:r>
            <a:r>
              <a:rPr lang="zh-CN" altLang="en-US"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点击输入本栏的具体文字，简明扼要的说明分项内容，此为概念图解。详细内容</a:t>
            </a:r>
            <a:r>
              <a:rPr lang="en-US" altLang="zh-CN"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a:t>
            </a:r>
            <a:r>
              <a:rPr lang="zh-CN" altLang="en-US"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rPr>
              <a:t>点击输入本栏的具体文字，简明扼要的说明分项内容，此为概念图解。</a:t>
            </a:r>
            <a:endParaRPr lang="zh-CN" altLang="en-US" sz="1400" spc="4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sym typeface="Montserrat" panose="02000505000000020004"/>
            </a:endParaRPr>
          </a:p>
          <a:p>
            <a:pPr algn="ctr">
              <a:lnSpc>
                <a:spcPct val="179000"/>
              </a:lnSpc>
              <a:buSzPct val="25000"/>
            </a:pPr>
            <a:endParaRPr lang="zh-CN" altLang="en-US" sz="1400" kern="1100" spc="15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290288" y="254270"/>
            <a:ext cx="3562808" cy="754743"/>
            <a:chOff x="5297713" y="800099"/>
            <a:chExt cx="3562808" cy="754743"/>
          </a:xfrm>
        </p:grpSpPr>
        <p:sp>
          <p:nvSpPr>
            <p:cNvPr id="37" name="椭圆 36"/>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02</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38" name="矩形 37"/>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26963" y="3192909"/>
            <a:ext cx="9123752" cy="1459768"/>
            <a:chOff x="1870199" y="2563405"/>
            <a:chExt cx="9123752" cy="1459768"/>
          </a:xfrm>
        </p:grpSpPr>
        <p:sp>
          <p:nvSpPr>
            <p:cNvPr id="3" name="Freeform 24"/>
            <p:cNvSpPr/>
            <p:nvPr/>
          </p:nvSpPr>
          <p:spPr bwMode="auto">
            <a:xfrm rot="5400000">
              <a:off x="2130456"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8F55C5"/>
            </a:solidFill>
            <a:ln w="19050" cap="flat" cmpd="sng">
              <a:noFill/>
              <a:prstDash val="solid"/>
              <a:round/>
              <a:headEnd type="none" w="med" len="med"/>
              <a:tailEnd type="none" w="med" len="med"/>
            </a:ln>
            <a:effectLst/>
          </p:spPr>
          <p:txBody>
            <a:bodyPr/>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24"/>
            <p:cNvSpPr/>
            <p:nvPr/>
          </p:nvSpPr>
          <p:spPr bwMode="auto">
            <a:xfrm rot="5400000">
              <a:off x="4511612"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F8AD30"/>
            </a:solidFill>
            <a:ln w="19050" cap="flat" cmpd="sng">
              <a:noFill/>
              <a:prstDash val="solid"/>
              <a:round/>
              <a:headEnd type="none" w="med" len="med"/>
              <a:tailEnd type="none" w="med" len="med"/>
            </a:ln>
            <a:effectLst/>
          </p:spPr>
          <p:txBody>
            <a:bodyPr/>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24"/>
            <p:cNvSpPr/>
            <p:nvPr/>
          </p:nvSpPr>
          <p:spPr bwMode="auto">
            <a:xfrm rot="5400000">
              <a:off x="6892769"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DCEFFD"/>
            </a:solidFill>
            <a:ln w="19050" cap="flat" cmpd="sng">
              <a:noFill/>
              <a:prstDash val="solid"/>
              <a:round/>
              <a:headEnd type="none" w="med" len="med"/>
              <a:tailEnd type="none" w="med" len="med"/>
            </a:ln>
            <a:effectLst/>
          </p:spPr>
          <p:txBody>
            <a:bodyPr/>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4"/>
            <p:cNvSpPr/>
            <p:nvPr/>
          </p:nvSpPr>
          <p:spPr bwMode="auto">
            <a:xfrm rot="5400000">
              <a:off x="9273926" y="23031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rgbClr val="CE9C57"/>
            </a:solidFill>
            <a:ln w="19050" cap="flat" cmpd="sng">
              <a:noFill/>
              <a:prstDash val="solid"/>
              <a:round/>
              <a:headEnd type="none" w="med" len="med"/>
              <a:tailEnd type="none" w="med" len="med"/>
            </a:ln>
            <a:effectLst/>
          </p:spPr>
          <p:txBody>
            <a:bodyPr/>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0" name="文本框 49"/>
          <p:cNvSpPr txBox="1"/>
          <p:nvPr/>
        </p:nvSpPr>
        <p:spPr>
          <a:xfrm>
            <a:off x="1313391" y="4883604"/>
            <a:ext cx="1823296" cy="1231106"/>
          </a:xfrm>
          <a:prstGeom prst="rect">
            <a:avLst/>
          </a:prstGeom>
          <a:noFill/>
        </p:spPr>
        <p:txBody>
          <a:bodyPr wrap="square" rtlCol="0">
            <a:spAutoFit/>
          </a:bodyPr>
          <a:p>
            <a:pPr algn="ctr"/>
            <a:r>
              <a:rPr lang="zh-CN" altLang="en-US" sz="2000" b="1" kern="1100" spc="150" dirty="0" smtClean="0">
                <a:latin typeface="微软雅黑" panose="020B0503020204020204" pitchFamily="34" charset="-122"/>
                <a:ea typeface="微软雅黑" panose="020B0503020204020204" pitchFamily="34" charset="-122"/>
              </a:rPr>
              <a:t>添加标题</a:t>
            </a:r>
            <a:endParaRPr lang="en-US" altLang="zh-CN" sz="2000" b="1" kern="1100" spc="150" dirty="0" smtClean="0">
              <a:latin typeface="微软雅黑" panose="020B0503020204020204" pitchFamily="34" charset="-122"/>
              <a:ea typeface="微软雅黑" panose="020B0503020204020204" pitchFamily="34" charset="-122"/>
            </a:endParaRPr>
          </a:p>
          <a:p>
            <a:pPr algn="ctr">
              <a:lnSpc>
                <a:spcPct val="150000"/>
              </a:lnSpc>
            </a:pPr>
            <a:r>
              <a:rPr lang="zh-CN" altLang="en-US" sz="1200" kern="1100" spc="150" dirty="0" smtClean="0">
                <a:latin typeface="微软雅黑" panose="020B0503020204020204" pitchFamily="34" charset="-122"/>
                <a:ea typeface="微软雅黑" panose="020B0503020204020204" pitchFamily="34" charset="-122"/>
              </a:rPr>
              <a:t>此处</a:t>
            </a:r>
            <a:r>
              <a:rPr lang="zh-CN" altLang="en-US" sz="1200" kern="1100" spc="150" dirty="0">
                <a:latin typeface="微软雅黑" panose="020B0503020204020204" pitchFamily="34" charset="-122"/>
                <a:ea typeface="微软雅黑" panose="020B0503020204020204" pitchFamily="34" charset="-122"/>
              </a:rPr>
              <a:t>添加你的信息此处添加你的</a:t>
            </a:r>
            <a:r>
              <a:rPr lang="zh-CN" altLang="en-US" sz="1200" kern="1100" spc="150" dirty="0" smtClean="0">
                <a:latin typeface="微软雅黑" panose="020B0503020204020204" pitchFamily="34" charset="-122"/>
                <a:ea typeface="微软雅黑" panose="020B0503020204020204" pitchFamily="34" charset="-122"/>
              </a:rPr>
              <a:t>信息此处添加你的信息</a:t>
            </a:r>
            <a:r>
              <a:rPr lang="zh-CN" altLang="en-US" sz="1200" kern="1100" spc="150" dirty="0" smtClean="0">
                <a:latin typeface="微软雅黑" panose="020B0503020204020204" pitchFamily="34" charset="-122"/>
                <a:ea typeface="微软雅黑" panose="020B0503020204020204" pitchFamily="34" charset="-122"/>
              </a:rPr>
              <a:t>此处添</a:t>
            </a:r>
            <a:endParaRPr lang="zh-CN" altLang="en-US" sz="1200" dirty="0" smtClean="0">
              <a:latin typeface="微软雅黑" panose="020B0503020204020204" pitchFamily="34" charset="-122"/>
              <a:ea typeface="微软雅黑" panose="020B0503020204020204" pitchFamily="34" charset="-122"/>
            </a:endParaRPr>
          </a:p>
        </p:txBody>
      </p:sp>
      <p:sp>
        <p:nvSpPr>
          <p:cNvPr id="51" name="文本框 50"/>
          <p:cNvSpPr txBox="1"/>
          <p:nvPr/>
        </p:nvSpPr>
        <p:spPr>
          <a:xfrm>
            <a:off x="3717927" y="1754806"/>
            <a:ext cx="1823296" cy="1231106"/>
          </a:xfrm>
          <a:prstGeom prst="rect">
            <a:avLst/>
          </a:prstGeom>
          <a:noFill/>
        </p:spPr>
        <p:txBody>
          <a:bodyPr wrap="square" rtlCol="0">
            <a:spAutoFit/>
          </a:bodyPr>
          <a:p>
            <a:pPr algn="ctr"/>
            <a:r>
              <a:rPr lang="zh-CN" altLang="en-US" sz="2000" b="1" kern="1100" spc="150" dirty="0" smtClean="0">
                <a:latin typeface="微软雅黑" panose="020B0503020204020204" pitchFamily="34" charset="-122"/>
                <a:ea typeface="微软雅黑" panose="020B0503020204020204" pitchFamily="34" charset="-122"/>
              </a:rPr>
              <a:t>添加标题</a:t>
            </a:r>
            <a:endParaRPr lang="en-US" altLang="zh-CN" sz="2000" b="1" kern="1100" spc="150" dirty="0" smtClean="0">
              <a:latin typeface="微软雅黑" panose="020B0503020204020204" pitchFamily="34" charset="-122"/>
              <a:ea typeface="微软雅黑" panose="020B0503020204020204" pitchFamily="34" charset="-122"/>
            </a:endParaRPr>
          </a:p>
          <a:p>
            <a:pPr algn="ctr">
              <a:lnSpc>
                <a:spcPct val="150000"/>
              </a:lnSpc>
            </a:pPr>
            <a:r>
              <a:rPr lang="zh-CN" altLang="en-US" sz="1200" kern="1100" spc="150" dirty="0" smtClean="0">
                <a:latin typeface="微软雅黑" panose="020B0503020204020204" pitchFamily="34" charset="-122"/>
                <a:ea typeface="微软雅黑" panose="020B0503020204020204" pitchFamily="34" charset="-122"/>
              </a:rPr>
              <a:t>此处</a:t>
            </a:r>
            <a:r>
              <a:rPr lang="zh-CN" altLang="en-US" sz="1200" kern="1100" spc="150" dirty="0">
                <a:latin typeface="微软雅黑" panose="020B0503020204020204" pitchFamily="34" charset="-122"/>
                <a:ea typeface="微软雅黑" panose="020B0503020204020204" pitchFamily="34" charset="-122"/>
              </a:rPr>
              <a:t>添加你的信息此处添加你的</a:t>
            </a:r>
            <a:r>
              <a:rPr lang="zh-CN" altLang="en-US" sz="1200" kern="1100" spc="150" dirty="0" smtClean="0">
                <a:latin typeface="微软雅黑" panose="020B0503020204020204" pitchFamily="34" charset="-122"/>
                <a:ea typeface="微软雅黑" panose="020B0503020204020204" pitchFamily="34" charset="-122"/>
              </a:rPr>
              <a:t>信息此处添加你的信息</a:t>
            </a:r>
            <a:r>
              <a:rPr lang="zh-CN" altLang="en-US" sz="1200" kern="1100" spc="150" dirty="0" smtClean="0">
                <a:latin typeface="微软雅黑" panose="020B0503020204020204" pitchFamily="34" charset="-122"/>
                <a:ea typeface="微软雅黑" panose="020B0503020204020204" pitchFamily="34" charset="-122"/>
              </a:rPr>
              <a:t>此处添</a:t>
            </a:r>
            <a:endParaRPr lang="zh-CN" altLang="en-US" sz="1200" dirty="0" smtClean="0">
              <a:latin typeface="微软雅黑" panose="020B0503020204020204" pitchFamily="34" charset="-122"/>
              <a:ea typeface="微软雅黑" panose="020B0503020204020204" pitchFamily="34" charset="-122"/>
            </a:endParaRPr>
          </a:p>
        </p:txBody>
      </p:sp>
      <p:sp>
        <p:nvSpPr>
          <p:cNvPr id="52" name="文本框 51"/>
          <p:cNvSpPr txBox="1"/>
          <p:nvPr/>
        </p:nvSpPr>
        <p:spPr>
          <a:xfrm>
            <a:off x="6108560" y="4883604"/>
            <a:ext cx="1823296" cy="1231106"/>
          </a:xfrm>
          <a:prstGeom prst="rect">
            <a:avLst/>
          </a:prstGeom>
          <a:noFill/>
        </p:spPr>
        <p:txBody>
          <a:bodyPr wrap="square" rtlCol="0">
            <a:spAutoFit/>
          </a:bodyPr>
          <a:p>
            <a:pPr algn="ctr"/>
            <a:r>
              <a:rPr lang="zh-CN" altLang="en-US" sz="2000" b="1" kern="1100" spc="150" dirty="0" smtClean="0">
                <a:latin typeface="微软雅黑" panose="020B0503020204020204" pitchFamily="34" charset="-122"/>
                <a:ea typeface="微软雅黑" panose="020B0503020204020204" pitchFamily="34" charset="-122"/>
              </a:rPr>
              <a:t>添加标题</a:t>
            </a:r>
            <a:endParaRPr lang="en-US" altLang="zh-CN" sz="2000" b="1" kern="1100" spc="150" dirty="0" smtClean="0">
              <a:latin typeface="微软雅黑" panose="020B0503020204020204" pitchFamily="34" charset="-122"/>
              <a:ea typeface="微软雅黑" panose="020B0503020204020204" pitchFamily="34" charset="-122"/>
            </a:endParaRPr>
          </a:p>
          <a:p>
            <a:pPr algn="ctr">
              <a:lnSpc>
                <a:spcPct val="150000"/>
              </a:lnSpc>
            </a:pPr>
            <a:r>
              <a:rPr lang="zh-CN" altLang="en-US" sz="1200" kern="1100" spc="150" dirty="0" smtClean="0">
                <a:latin typeface="微软雅黑" panose="020B0503020204020204" pitchFamily="34" charset="-122"/>
                <a:ea typeface="微软雅黑" panose="020B0503020204020204" pitchFamily="34" charset="-122"/>
              </a:rPr>
              <a:t>此处</a:t>
            </a:r>
            <a:r>
              <a:rPr lang="zh-CN" altLang="en-US" sz="1200" kern="1100" spc="150" dirty="0">
                <a:latin typeface="微软雅黑" panose="020B0503020204020204" pitchFamily="34" charset="-122"/>
                <a:ea typeface="微软雅黑" panose="020B0503020204020204" pitchFamily="34" charset="-122"/>
              </a:rPr>
              <a:t>添加你的信息此处添加你的</a:t>
            </a:r>
            <a:r>
              <a:rPr lang="zh-CN" altLang="en-US" sz="1200" kern="1100" spc="150" dirty="0" smtClean="0">
                <a:latin typeface="微软雅黑" panose="020B0503020204020204" pitchFamily="34" charset="-122"/>
                <a:ea typeface="微软雅黑" panose="020B0503020204020204" pitchFamily="34" charset="-122"/>
              </a:rPr>
              <a:t>信息此处添加你的信息</a:t>
            </a:r>
            <a:r>
              <a:rPr lang="zh-CN" altLang="en-US" sz="1200" kern="1100" spc="150" dirty="0" smtClean="0">
                <a:latin typeface="微软雅黑" panose="020B0503020204020204" pitchFamily="34" charset="-122"/>
                <a:ea typeface="微软雅黑" panose="020B0503020204020204" pitchFamily="34" charset="-122"/>
              </a:rPr>
              <a:t>此处添</a:t>
            </a:r>
            <a:endParaRPr lang="zh-CN" altLang="en-US" sz="1200" dirty="0" smtClean="0">
              <a:latin typeface="微软雅黑" panose="020B0503020204020204" pitchFamily="34" charset="-122"/>
              <a:ea typeface="微软雅黑" panose="020B0503020204020204" pitchFamily="34" charset="-122"/>
            </a:endParaRPr>
          </a:p>
        </p:txBody>
      </p:sp>
      <p:sp>
        <p:nvSpPr>
          <p:cNvPr id="53" name="文本框 52"/>
          <p:cNvSpPr txBox="1"/>
          <p:nvPr/>
        </p:nvSpPr>
        <p:spPr>
          <a:xfrm>
            <a:off x="8479365" y="1754806"/>
            <a:ext cx="1823296" cy="1231106"/>
          </a:xfrm>
          <a:prstGeom prst="rect">
            <a:avLst/>
          </a:prstGeom>
          <a:noFill/>
        </p:spPr>
        <p:txBody>
          <a:bodyPr wrap="square" rtlCol="0">
            <a:spAutoFit/>
          </a:bodyPr>
          <a:p>
            <a:pPr algn="ctr"/>
            <a:r>
              <a:rPr lang="zh-CN" altLang="en-US" sz="2000" b="1" kern="1100" spc="150" dirty="0" smtClean="0">
                <a:latin typeface="微软雅黑" panose="020B0503020204020204" pitchFamily="34" charset="-122"/>
                <a:ea typeface="微软雅黑" panose="020B0503020204020204" pitchFamily="34" charset="-122"/>
              </a:rPr>
              <a:t>添加标题</a:t>
            </a:r>
            <a:endParaRPr lang="en-US" altLang="zh-CN" sz="2000" b="1" kern="1100" spc="150" dirty="0" smtClean="0">
              <a:latin typeface="微软雅黑" panose="020B0503020204020204" pitchFamily="34" charset="-122"/>
              <a:ea typeface="微软雅黑" panose="020B0503020204020204" pitchFamily="34" charset="-122"/>
            </a:endParaRPr>
          </a:p>
          <a:p>
            <a:pPr algn="ctr">
              <a:lnSpc>
                <a:spcPct val="150000"/>
              </a:lnSpc>
            </a:pPr>
            <a:r>
              <a:rPr lang="zh-CN" altLang="en-US" sz="1200" kern="1100" spc="150" dirty="0" smtClean="0">
                <a:latin typeface="微软雅黑" panose="020B0503020204020204" pitchFamily="34" charset="-122"/>
                <a:ea typeface="微软雅黑" panose="020B0503020204020204" pitchFamily="34" charset="-122"/>
              </a:rPr>
              <a:t>此处</a:t>
            </a:r>
            <a:r>
              <a:rPr lang="zh-CN" altLang="en-US" sz="1200" kern="1100" spc="150" dirty="0">
                <a:latin typeface="微软雅黑" panose="020B0503020204020204" pitchFamily="34" charset="-122"/>
                <a:ea typeface="微软雅黑" panose="020B0503020204020204" pitchFamily="34" charset="-122"/>
              </a:rPr>
              <a:t>添加你的信息此处添加你的</a:t>
            </a:r>
            <a:r>
              <a:rPr lang="zh-CN" altLang="en-US" sz="1200" kern="1100" spc="150" dirty="0" smtClean="0">
                <a:latin typeface="微软雅黑" panose="020B0503020204020204" pitchFamily="34" charset="-122"/>
                <a:ea typeface="微软雅黑" panose="020B0503020204020204" pitchFamily="34" charset="-122"/>
              </a:rPr>
              <a:t>信息此处添加你的信息</a:t>
            </a:r>
            <a:r>
              <a:rPr lang="zh-CN" altLang="en-US" sz="1200" kern="1100" spc="150" dirty="0" smtClean="0">
                <a:latin typeface="微软雅黑" panose="020B0503020204020204" pitchFamily="34" charset="-122"/>
                <a:ea typeface="微软雅黑" panose="020B0503020204020204" pitchFamily="34" charset="-122"/>
              </a:rPr>
              <a:t>此处添</a:t>
            </a:r>
            <a:endParaRPr lang="zh-CN" altLang="en-US" sz="1200" dirty="0" smtClean="0">
              <a:latin typeface="微软雅黑" panose="020B0503020204020204" pitchFamily="34" charset="-122"/>
              <a:ea typeface="微软雅黑" panose="020B0503020204020204" pitchFamily="34" charset="-122"/>
            </a:endParaRPr>
          </a:p>
        </p:txBody>
      </p:sp>
      <p:grpSp>
        <p:nvGrpSpPr>
          <p:cNvPr id="54" name="组合 53"/>
          <p:cNvGrpSpPr/>
          <p:nvPr/>
        </p:nvGrpSpPr>
        <p:grpSpPr>
          <a:xfrm>
            <a:off x="290288" y="254270"/>
            <a:ext cx="3562808" cy="754743"/>
            <a:chOff x="5297713" y="800099"/>
            <a:chExt cx="3562808" cy="754743"/>
          </a:xfrm>
        </p:grpSpPr>
        <p:sp>
          <p:nvSpPr>
            <p:cNvPr id="55" name="椭圆 54"/>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02</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56" name="矩形 55"/>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矩形 56"/>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5" name="Group 1"/>
          <p:cNvGrpSpPr/>
          <p:nvPr/>
        </p:nvGrpSpPr>
        <p:grpSpPr>
          <a:xfrm>
            <a:off x="5434965" y="1238250"/>
            <a:ext cx="1322705" cy="4884420"/>
            <a:chOff x="11620072" y="5930662"/>
            <a:chExt cx="1143856" cy="4225412"/>
          </a:xfrm>
        </p:grpSpPr>
        <p:grpSp>
          <p:nvGrpSpPr>
            <p:cNvPr id="46" name="Group 408"/>
            <p:cNvGrpSpPr/>
            <p:nvPr/>
          </p:nvGrpSpPr>
          <p:grpSpPr>
            <a:xfrm>
              <a:off x="11620072" y="5930662"/>
              <a:ext cx="1143856" cy="1143855"/>
              <a:chOff x="0" y="0"/>
              <a:chExt cx="1143854" cy="1143854"/>
            </a:xfrm>
          </p:grpSpPr>
          <p:sp>
            <p:nvSpPr>
              <p:cNvPr id="53" name="Shape 406"/>
              <p:cNvSpPr/>
              <p:nvPr/>
            </p:nvSpPr>
            <p:spPr>
              <a:xfrm>
                <a:off x="0" y="0"/>
                <a:ext cx="1143855" cy="1143855"/>
              </a:xfrm>
              <a:prstGeom prst="ellipse">
                <a:avLst/>
              </a:prstGeom>
              <a:solidFill>
                <a:srgbClr val="8F55C5"/>
              </a:solidFill>
              <a:ln w="12700" cap="flat">
                <a:noFill/>
                <a:miter lim="400000"/>
              </a:ln>
              <a:effectLst/>
            </p:spPr>
            <p:txBody>
              <a:bodyPr wrap="square" lIns="25400" tIns="25400" rIns="25400" bIns="25400" numCol="1" anchor="ctr">
                <a:noAutofit/>
              </a:bodyPr>
              <a:lstStyle/>
              <a:p>
                <a:pPr algn="ctr">
                  <a:defRPr sz="3200" baseline="0">
                    <a:solidFill>
                      <a:srgbClr val="FFFFFF"/>
                    </a:solidFill>
                    <a:latin typeface="Helvetica Light"/>
                    <a:ea typeface="Helvetica Light"/>
                    <a:cs typeface="Helvetica Light"/>
                    <a:sym typeface="Helvetica Light"/>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Shape 407"/>
              <p:cNvSpPr/>
              <p:nvPr/>
            </p:nvSpPr>
            <p:spPr>
              <a:xfrm>
                <a:off x="452108" y="343327"/>
                <a:ext cx="239637" cy="457201"/>
              </a:xfrm>
              <a:custGeom>
                <a:avLst/>
                <a:gdLst/>
                <a:ahLst/>
                <a:cxnLst>
                  <a:cxn ang="0">
                    <a:pos x="wd2" y="hd2"/>
                  </a:cxn>
                  <a:cxn ang="5400000">
                    <a:pos x="wd2" y="hd2"/>
                  </a:cxn>
                  <a:cxn ang="10800000">
                    <a:pos x="wd2" y="hd2"/>
                  </a:cxn>
                  <a:cxn ang="16200000">
                    <a:pos x="wd2" y="hd2"/>
                  </a:cxn>
                </a:cxnLst>
                <a:rect l="0" t="0" r="r" b="b"/>
                <a:pathLst>
                  <a:path w="21600" h="21600" extrusionOk="0">
                    <a:moveTo>
                      <a:pt x="21600" y="3546"/>
                    </a:moveTo>
                    <a:cubicBezTo>
                      <a:pt x="17897" y="3546"/>
                      <a:pt x="17897" y="3546"/>
                      <a:pt x="17897" y="3546"/>
                    </a:cubicBezTo>
                    <a:cubicBezTo>
                      <a:pt x="14811" y="3546"/>
                      <a:pt x="14194" y="4513"/>
                      <a:pt x="14194" y="5481"/>
                    </a:cubicBezTo>
                    <a:cubicBezTo>
                      <a:pt x="14194" y="8060"/>
                      <a:pt x="14194" y="8060"/>
                      <a:pt x="14194" y="8060"/>
                    </a:cubicBezTo>
                    <a:cubicBezTo>
                      <a:pt x="21600" y="8060"/>
                      <a:pt x="21600" y="8060"/>
                      <a:pt x="21600" y="8060"/>
                    </a:cubicBezTo>
                    <a:cubicBezTo>
                      <a:pt x="20366" y="11928"/>
                      <a:pt x="20366" y="11928"/>
                      <a:pt x="20366" y="11928"/>
                    </a:cubicBezTo>
                    <a:cubicBezTo>
                      <a:pt x="14194" y="11928"/>
                      <a:pt x="14194" y="11928"/>
                      <a:pt x="14194" y="11928"/>
                    </a:cubicBezTo>
                    <a:cubicBezTo>
                      <a:pt x="14194" y="21600"/>
                      <a:pt x="14194" y="21600"/>
                      <a:pt x="14194" y="21600"/>
                    </a:cubicBezTo>
                    <a:cubicBezTo>
                      <a:pt x="6789" y="21600"/>
                      <a:pt x="6789" y="21600"/>
                      <a:pt x="6789" y="21600"/>
                    </a:cubicBezTo>
                    <a:cubicBezTo>
                      <a:pt x="6789" y="11928"/>
                      <a:pt x="6789" y="11928"/>
                      <a:pt x="6789" y="11928"/>
                    </a:cubicBezTo>
                    <a:cubicBezTo>
                      <a:pt x="0" y="11928"/>
                      <a:pt x="0" y="11928"/>
                      <a:pt x="0" y="11928"/>
                    </a:cubicBezTo>
                    <a:cubicBezTo>
                      <a:pt x="0" y="8060"/>
                      <a:pt x="0" y="8060"/>
                      <a:pt x="0" y="8060"/>
                    </a:cubicBezTo>
                    <a:cubicBezTo>
                      <a:pt x="6789" y="8060"/>
                      <a:pt x="6789" y="8060"/>
                      <a:pt x="6789" y="8060"/>
                    </a:cubicBezTo>
                    <a:cubicBezTo>
                      <a:pt x="6789" y="5158"/>
                      <a:pt x="6789" y="5158"/>
                      <a:pt x="6789" y="5158"/>
                    </a:cubicBezTo>
                    <a:cubicBezTo>
                      <a:pt x="6789" y="1934"/>
                      <a:pt x="10491" y="0"/>
                      <a:pt x="16046" y="0"/>
                    </a:cubicBezTo>
                    <a:cubicBezTo>
                      <a:pt x="18514" y="0"/>
                      <a:pt x="20983" y="322"/>
                      <a:pt x="21600" y="322"/>
                    </a:cubicBezTo>
                    <a:lnTo>
                      <a:pt x="21600" y="3546"/>
                    </a:lnTo>
                    <a:close/>
                  </a:path>
                </a:pathLst>
              </a:custGeom>
              <a:solidFill>
                <a:srgbClr val="FFFFFF"/>
              </a:solidFill>
              <a:ln w="12700" cap="flat">
                <a:noFill/>
                <a:miter lim="400000"/>
              </a:ln>
              <a:effectLst/>
            </p:spPr>
            <p:txBody>
              <a:bodyPr wrap="square" lIns="22860" tIns="22860" rIns="22860" bIns="22860" numCol="1" anchor="t">
                <a:noAutofit/>
              </a:bodyPr>
              <a:lstStyle/>
              <a:p>
                <a:pPr defTabSz="228600">
                  <a:defRPr sz="2400" baseline="0">
                    <a:solidFill>
                      <a:srgbClr val="000000"/>
                    </a:solidFill>
                    <a:latin typeface="Calibri" panose="020F0502020204030204"/>
                    <a:ea typeface="Calibri" panose="020F0502020204030204"/>
                    <a:cs typeface="Calibri" panose="020F0502020204030204"/>
                    <a:sym typeface="Calibri" panose="020F0502020204030204"/>
                  </a:defRPr>
                </a:pPr>
                <a:endParaRPr sz="12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7" name="Group 411"/>
            <p:cNvGrpSpPr/>
            <p:nvPr/>
          </p:nvGrpSpPr>
          <p:grpSpPr>
            <a:xfrm>
              <a:off x="11620072" y="7471440"/>
              <a:ext cx="1143856" cy="1143855"/>
              <a:chOff x="0" y="0"/>
              <a:chExt cx="1143854" cy="1143854"/>
            </a:xfrm>
          </p:grpSpPr>
          <p:sp>
            <p:nvSpPr>
              <p:cNvPr id="51" name="Shape 409"/>
              <p:cNvSpPr/>
              <p:nvPr/>
            </p:nvSpPr>
            <p:spPr>
              <a:xfrm>
                <a:off x="0" y="0"/>
                <a:ext cx="1143855" cy="1143855"/>
              </a:xfrm>
              <a:prstGeom prst="ellipse">
                <a:avLst/>
              </a:prstGeom>
              <a:solidFill>
                <a:srgbClr val="CE9C57"/>
              </a:solidFill>
              <a:ln w="12700" cap="flat">
                <a:noFill/>
                <a:miter lim="400000"/>
              </a:ln>
              <a:effectLst/>
            </p:spPr>
            <p:txBody>
              <a:bodyPr wrap="square" lIns="25400" tIns="25400" rIns="25400" bIns="25400" numCol="1" anchor="ctr">
                <a:noAutofit/>
              </a:bodyPr>
              <a:lstStyle/>
              <a:p>
                <a:pPr algn="ctr">
                  <a:defRPr sz="3200" baseline="0">
                    <a:solidFill>
                      <a:srgbClr val="FFFFFF"/>
                    </a:solidFill>
                    <a:latin typeface="Helvetica Light"/>
                    <a:ea typeface="Helvetica Light"/>
                    <a:cs typeface="Helvetica Light"/>
                    <a:sym typeface="Helvetica Light"/>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Shape 410"/>
              <p:cNvSpPr/>
              <p:nvPr/>
            </p:nvSpPr>
            <p:spPr>
              <a:xfrm>
                <a:off x="378788" y="421300"/>
                <a:ext cx="409802" cy="326654"/>
              </a:xfrm>
              <a:custGeom>
                <a:avLst/>
                <a:gdLst/>
                <a:ahLst/>
                <a:cxnLst>
                  <a:cxn ang="0">
                    <a:pos x="wd2" y="hd2"/>
                  </a:cxn>
                  <a:cxn ang="5400000">
                    <a:pos x="wd2" y="hd2"/>
                  </a:cxn>
                  <a:cxn ang="10800000">
                    <a:pos x="wd2" y="hd2"/>
                  </a:cxn>
                  <a:cxn ang="16200000">
                    <a:pos x="wd2" y="hd2"/>
                  </a:cxn>
                </a:cxnLst>
                <a:rect l="0" t="0" r="r" b="b"/>
                <a:pathLst>
                  <a:path w="21600" h="21600" extrusionOk="0">
                    <a:moveTo>
                      <a:pt x="19238" y="5082"/>
                    </a:moveTo>
                    <a:cubicBezTo>
                      <a:pt x="19238" y="5506"/>
                      <a:pt x="19238" y="5929"/>
                      <a:pt x="19238" y="5929"/>
                    </a:cubicBezTo>
                    <a:cubicBezTo>
                      <a:pt x="19238" y="13129"/>
                      <a:pt x="14850" y="21600"/>
                      <a:pt x="6750" y="21600"/>
                    </a:cubicBezTo>
                    <a:cubicBezTo>
                      <a:pt x="4387" y="21600"/>
                      <a:pt x="2025" y="20753"/>
                      <a:pt x="0" y="19059"/>
                    </a:cubicBezTo>
                    <a:cubicBezTo>
                      <a:pt x="337" y="19059"/>
                      <a:pt x="675" y="19059"/>
                      <a:pt x="1012" y="19059"/>
                    </a:cubicBezTo>
                    <a:cubicBezTo>
                      <a:pt x="3037" y="19059"/>
                      <a:pt x="5062" y="18212"/>
                      <a:pt x="6412" y="16941"/>
                    </a:cubicBezTo>
                    <a:cubicBezTo>
                      <a:pt x="4725" y="16941"/>
                      <a:pt x="3037" y="15247"/>
                      <a:pt x="2362" y="13129"/>
                    </a:cubicBezTo>
                    <a:cubicBezTo>
                      <a:pt x="2700" y="13129"/>
                      <a:pt x="3037" y="13129"/>
                      <a:pt x="3375" y="13129"/>
                    </a:cubicBezTo>
                    <a:cubicBezTo>
                      <a:pt x="3712" y="13129"/>
                      <a:pt x="4050" y="13129"/>
                      <a:pt x="4387" y="13129"/>
                    </a:cubicBezTo>
                    <a:cubicBezTo>
                      <a:pt x="2362" y="12282"/>
                      <a:pt x="1012" y="10165"/>
                      <a:pt x="1012" y="7624"/>
                    </a:cubicBezTo>
                    <a:cubicBezTo>
                      <a:pt x="1012" y="7624"/>
                      <a:pt x="1012" y="7624"/>
                      <a:pt x="1012" y="7624"/>
                    </a:cubicBezTo>
                    <a:cubicBezTo>
                      <a:pt x="1687" y="8047"/>
                      <a:pt x="2362" y="8047"/>
                      <a:pt x="3037" y="8047"/>
                    </a:cubicBezTo>
                    <a:cubicBezTo>
                      <a:pt x="1687" y="7200"/>
                      <a:pt x="1012" y="5506"/>
                      <a:pt x="1012" y="3812"/>
                    </a:cubicBezTo>
                    <a:cubicBezTo>
                      <a:pt x="1012" y="2541"/>
                      <a:pt x="1350" y="1694"/>
                      <a:pt x="1687" y="847"/>
                    </a:cubicBezTo>
                    <a:cubicBezTo>
                      <a:pt x="3712" y="4235"/>
                      <a:pt x="7087" y="6353"/>
                      <a:pt x="10462" y="6776"/>
                    </a:cubicBezTo>
                    <a:cubicBezTo>
                      <a:pt x="10462" y="6353"/>
                      <a:pt x="10462" y="5929"/>
                      <a:pt x="10462" y="5506"/>
                    </a:cubicBezTo>
                    <a:cubicBezTo>
                      <a:pt x="10462" y="2118"/>
                      <a:pt x="12488" y="0"/>
                      <a:pt x="14850" y="0"/>
                    </a:cubicBezTo>
                    <a:cubicBezTo>
                      <a:pt x="16200" y="0"/>
                      <a:pt x="17213" y="424"/>
                      <a:pt x="18225" y="1694"/>
                    </a:cubicBezTo>
                    <a:cubicBezTo>
                      <a:pt x="18900" y="1271"/>
                      <a:pt x="19913" y="847"/>
                      <a:pt x="20925" y="424"/>
                    </a:cubicBezTo>
                    <a:cubicBezTo>
                      <a:pt x="20588" y="1694"/>
                      <a:pt x="19913" y="2541"/>
                      <a:pt x="18900" y="3388"/>
                    </a:cubicBezTo>
                    <a:cubicBezTo>
                      <a:pt x="19913" y="2965"/>
                      <a:pt x="20588" y="2965"/>
                      <a:pt x="21600" y="2541"/>
                    </a:cubicBezTo>
                    <a:cubicBezTo>
                      <a:pt x="20925" y="3388"/>
                      <a:pt x="20250" y="4659"/>
                      <a:pt x="19238" y="5082"/>
                    </a:cubicBezTo>
                    <a:close/>
                  </a:path>
                </a:pathLst>
              </a:custGeom>
              <a:solidFill>
                <a:srgbClr val="FFFFFF"/>
              </a:solidFill>
              <a:ln w="12700" cap="flat">
                <a:noFill/>
                <a:miter lim="400000"/>
              </a:ln>
              <a:effectLst/>
            </p:spPr>
            <p:txBody>
              <a:bodyPr wrap="square" lIns="22860" tIns="22860" rIns="22860" bIns="22860" numCol="1" anchor="t">
                <a:noAutofit/>
              </a:bodyPr>
              <a:lstStyle/>
              <a:p>
                <a:pPr defTabSz="228600">
                  <a:defRPr sz="2400" baseline="0">
                    <a:solidFill>
                      <a:srgbClr val="000000"/>
                    </a:solidFill>
                    <a:latin typeface="Calibri" panose="020F0502020204030204"/>
                    <a:ea typeface="Calibri" panose="020F0502020204030204"/>
                    <a:cs typeface="Calibri" panose="020F0502020204030204"/>
                    <a:sym typeface="Calibri" panose="020F0502020204030204"/>
                  </a:defRPr>
                </a:pPr>
                <a:endParaRPr sz="12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48" name="Group 414"/>
            <p:cNvGrpSpPr/>
            <p:nvPr/>
          </p:nvGrpSpPr>
          <p:grpSpPr>
            <a:xfrm>
              <a:off x="11620072" y="9012218"/>
              <a:ext cx="1143856" cy="1143856"/>
              <a:chOff x="0" y="0"/>
              <a:chExt cx="1143854" cy="1143854"/>
            </a:xfrm>
          </p:grpSpPr>
          <p:sp>
            <p:nvSpPr>
              <p:cNvPr id="49" name="Shape 412"/>
              <p:cNvSpPr/>
              <p:nvPr/>
            </p:nvSpPr>
            <p:spPr>
              <a:xfrm>
                <a:off x="0" y="0"/>
                <a:ext cx="1143855" cy="1143855"/>
              </a:xfrm>
              <a:prstGeom prst="ellipse">
                <a:avLst/>
              </a:prstGeom>
              <a:solidFill>
                <a:srgbClr val="DCEFFD"/>
              </a:solidFill>
              <a:ln w="12700" cap="flat">
                <a:noFill/>
                <a:miter lim="400000"/>
              </a:ln>
              <a:effectLst/>
            </p:spPr>
            <p:txBody>
              <a:bodyPr wrap="square" lIns="25400" tIns="25400" rIns="25400" bIns="25400" numCol="1" anchor="ctr">
                <a:noAutofit/>
              </a:bodyPr>
              <a:lstStyle/>
              <a:p>
                <a:pPr algn="ctr">
                  <a:defRPr sz="3200" baseline="0">
                    <a:solidFill>
                      <a:srgbClr val="FFFFFF"/>
                    </a:solidFill>
                    <a:latin typeface="Helvetica Light"/>
                    <a:ea typeface="Helvetica Light"/>
                    <a:cs typeface="Helvetica Light"/>
                    <a:sym typeface="Helvetica Light"/>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0" name="Shape 413"/>
              <p:cNvSpPr/>
              <p:nvPr/>
            </p:nvSpPr>
            <p:spPr>
              <a:xfrm>
                <a:off x="426432" y="344374"/>
                <a:ext cx="289113" cy="4572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cubicBezTo>
                      <a:pt x="18900" y="1029"/>
                      <a:pt x="18900" y="1029"/>
                      <a:pt x="18900" y="1029"/>
                    </a:cubicBezTo>
                    <a:cubicBezTo>
                      <a:pt x="16200" y="1029"/>
                      <a:pt x="16200" y="1029"/>
                      <a:pt x="16200" y="1029"/>
                    </a:cubicBezTo>
                    <a:cubicBezTo>
                      <a:pt x="17820" y="2057"/>
                      <a:pt x="19440" y="3086"/>
                      <a:pt x="19440" y="4800"/>
                    </a:cubicBezTo>
                    <a:cubicBezTo>
                      <a:pt x="19440" y="8229"/>
                      <a:pt x="14580" y="8571"/>
                      <a:pt x="14580" y="10286"/>
                    </a:cubicBezTo>
                    <a:cubicBezTo>
                      <a:pt x="14580" y="12000"/>
                      <a:pt x="20520" y="12686"/>
                      <a:pt x="20520" y="16114"/>
                    </a:cubicBezTo>
                    <a:cubicBezTo>
                      <a:pt x="20520" y="17143"/>
                      <a:pt x="20520" y="17829"/>
                      <a:pt x="19980" y="18514"/>
                    </a:cubicBezTo>
                    <a:cubicBezTo>
                      <a:pt x="17820" y="20914"/>
                      <a:pt x="12960" y="21600"/>
                      <a:pt x="9180" y="21600"/>
                    </a:cubicBezTo>
                    <a:cubicBezTo>
                      <a:pt x="6480" y="21600"/>
                      <a:pt x="2700" y="20914"/>
                      <a:pt x="540" y="19200"/>
                    </a:cubicBezTo>
                    <a:cubicBezTo>
                      <a:pt x="0" y="18857"/>
                      <a:pt x="0" y="18171"/>
                      <a:pt x="0" y="17486"/>
                    </a:cubicBezTo>
                    <a:cubicBezTo>
                      <a:pt x="0" y="16114"/>
                      <a:pt x="1620" y="14743"/>
                      <a:pt x="3240" y="14057"/>
                    </a:cubicBezTo>
                    <a:cubicBezTo>
                      <a:pt x="5940" y="13029"/>
                      <a:pt x="8640" y="13029"/>
                      <a:pt x="11340" y="12686"/>
                    </a:cubicBezTo>
                    <a:cubicBezTo>
                      <a:pt x="10800" y="12000"/>
                      <a:pt x="10260" y="11657"/>
                      <a:pt x="10260" y="10971"/>
                    </a:cubicBezTo>
                    <a:cubicBezTo>
                      <a:pt x="10260" y="10286"/>
                      <a:pt x="10260" y="9943"/>
                      <a:pt x="10800" y="9600"/>
                    </a:cubicBezTo>
                    <a:cubicBezTo>
                      <a:pt x="10260" y="9943"/>
                      <a:pt x="9720" y="9943"/>
                      <a:pt x="9180" y="9943"/>
                    </a:cubicBezTo>
                    <a:cubicBezTo>
                      <a:pt x="5400" y="9943"/>
                      <a:pt x="2160" y="7886"/>
                      <a:pt x="2160" y="5486"/>
                    </a:cubicBezTo>
                    <a:cubicBezTo>
                      <a:pt x="2160" y="3771"/>
                      <a:pt x="3240" y="2400"/>
                      <a:pt x="4860" y="1714"/>
                    </a:cubicBezTo>
                    <a:cubicBezTo>
                      <a:pt x="7020" y="343"/>
                      <a:pt x="10260" y="0"/>
                      <a:pt x="12960" y="0"/>
                    </a:cubicBezTo>
                    <a:lnTo>
                      <a:pt x="21600" y="0"/>
                    </a:lnTo>
                    <a:close/>
                    <a:moveTo>
                      <a:pt x="12960" y="13714"/>
                    </a:moveTo>
                    <a:cubicBezTo>
                      <a:pt x="12960" y="13714"/>
                      <a:pt x="12420" y="13714"/>
                      <a:pt x="11880" y="13714"/>
                    </a:cubicBezTo>
                    <a:cubicBezTo>
                      <a:pt x="8640" y="13714"/>
                      <a:pt x="3780" y="14400"/>
                      <a:pt x="3780" y="16800"/>
                    </a:cubicBezTo>
                    <a:cubicBezTo>
                      <a:pt x="3780" y="19543"/>
                      <a:pt x="8100" y="20229"/>
                      <a:pt x="11340" y="20229"/>
                    </a:cubicBezTo>
                    <a:cubicBezTo>
                      <a:pt x="14580" y="20229"/>
                      <a:pt x="17820" y="19543"/>
                      <a:pt x="17820" y="17486"/>
                    </a:cubicBezTo>
                    <a:cubicBezTo>
                      <a:pt x="17820" y="15429"/>
                      <a:pt x="15120" y="14400"/>
                      <a:pt x="12960" y="13714"/>
                    </a:cubicBezTo>
                    <a:close/>
                    <a:moveTo>
                      <a:pt x="9720" y="1029"/>
                    </a:moveTo>
                    <a:cubicBezTo>
                      <a:pt x="8640" y="1029"/>
                      <a:pt x="7560" y="1371"/>
                      <a:pt x="7020" y="2057"/>
                    </a:cubicBezTo>
                    <a:cubicBezTo>
                      <a:pt x="5940" y="2400"/>
                      <a:pt x="5940" y="3086"/>
                      <a:pt x="5940" y="4114"/>
                    </a:cubicBezTo>
                    <a:cubicBezTo>
                      <a:pt x="5940" y="5829"/>
                      <a:pt x="7560" y="8914"/>
                      <a:pt x="11340" y="8914"/>
                    </a:cubicBezTo>
                    <a:cubicBezTo>
                      <a:pt x="12420" y="8914"/>
                      <a:pt x="13500" y="8571"/>
                      <a:pt x="14580" y="8229"/>
                    </a:cubicBezTo>
                    <a:cubicBezTo>
                      <a:pt x="15120" y="7543"/>
                      <a:pt x="15660" y="6857"/>
                      <a:pt x="15660" y="6171"/>
                    </a:cubicBezTo>
                    <a:cubicBezTo>
                      <a:pt x="15660" y="4114"/>
                      <a:pt x="13500" y="1029"/>
                      <a:pt x="9720" y="1029"/>
                    </a:cubicBezTo>
                    <a:close/>
                  </a:path>
                </a:pathLst>
              </a:custGeom>
              <a:solidFill>
                <a:srgbClr val="FFFFFF"/>
              </a:solidFill>
              <a:ln w="12700" cap="flat">
                <a:noFill/>
                <a:miter lim="400000"/>
              </a:ln>
              <a:effectLst/>
            </p:spPr>
            <p:txBody>
              <a:bodyPr wrap="square" lIns="22860" tIns="22860" rIns="22860" bIns="22860" numCol="1" anchor="t">
                <a:noAutofit/>
              </a:bodyPr>
              <a:lstStyle/>
              <a:p>
                <a:pPr defTabSz="228600">
                  <a:defRPr sz="2400" baseline="0">
                    <a:solidFill>
                      <a:srgbClr val="000000"/>
                    </a:solidFill>
                    <a:latin typeface="Calibri" panose="020F0502020204030204"/>
                    <a:ea typeface="Calibri" panose="020F0502020204030204"/>
                    <a:cs typeface="Calibri" panose="020F0502020204030204"/>
                    <a:sym typeface="Calibri" panose="020F0502020204030204"/>
                  </a:defRPr>
                </a:pPr>
                <a:endParaRPr sz="120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grpSp>
        <p:nvGrpSpPr>
          <p:cNvPr id="55" name="Group 2"/>
          <p:cNvGrpSpPr/>
          <p:nvPr/>
        </p:nvGrpSpPr>
        <p:grpSpPr>
          <a:xfrm>
            <a:off x="1118026" y="1758192"/>
            <a:ext cx="9955949" cy="4318907"/>
            <a:chOff x="2236052" y="3516383"/>
            <a:chExt cx="19911898" cy="8637814"/>
          </a:xfrm>
        </p:grpSpPr>
        <p:sp>
          <p:nvSpPr>
            <p:cNvPr id="56" name="Shape 415"/>
            <p:cNvSpPr/>
            <p:nvPr/>
          </p:nvSpPr>
          <p:spPr>
            <a:xfrm>
              <a:off x="2271600" y="4209009"/>
              <a:ext cx="6779976" cy="1735866"/>
            </a:xfrm>
            <a:custGeom>
              <a:avLst/>
              <a:gdLst/>
              <a:ahLst/>
              <a:cxnLst>
                <a:cxn ang="0">
                  <a:pos x="wd2" y="hd2"/>
                </a:cxn>
                <a:cxn ang="5400000">
                  <a:pos x="wd2" y="hd2"/>
                </a:cxn>
                <a:cxn ang="10800000">
                  <a:pos x="wd2" y="hd2"/>
                </a:cxn>
                <a:cxn ang="16200000">
                  <a:pos x="wd2" y="hd2"/>
                </a:cxn>
              </a:cxnLst>
              <a:rect l="0" t="0" r="r" b="b"/>
              <a:pathLst>
                <a:path w="21600" h="21536" extrusionOk="0">
                  <a:moveTo>
                    <a:pt x="21600" y="21536"/>
                  </a:moveTo>
                  <a:cubicBezTo>
                    <a:pt x="21055" y="19416"/>
                    <a:pt x="20511" y="17295"/>
                    <a:pt x="19966" y="15175"/>
                  </a:cubicBezTo>
                  <a:cubicBezTo>
                    <a:pt x="19694" y="14114"/>
                    <a:pt x="19422" y="13054"/>
                    <a:pt x="19150" y="11994"/>
                  </a:cubicBezTo>
                  <a:cubicBezTo>
                    <a:pt x="18901" y="11026"/>
                    <a:pt x="18648" y="10046"/>
                    <a:pt x="18326" y="9485"/>
                  </a:cubicBezTo>
                  <a:cubicBezTo>
                    <a:pt x="18016" y="8945"/>
                    <a:pt x="17673" y="8848"/>
                    <a:pt x="17334" y="8813"/>
                  </a:cubicBezTo>
                  <a:cubicBezTo>
                    <a:pt x="17001" y="8780"/>
                    <a:pt x="16668" y="8802"/>
                    <a:pt x="16335" y="8813"/>
                  </a:cubicBezTo>
                  <a:cubicBezTo>
                    <a:pt x="15669" y="8836"/>
                    <a:pt x="15003" y="8815"/>
                    <a:pt x="14337" y="8813"/>
                  </a:cubicBezTo>
                  <a:cubicBezTo>
                    <a:pt x="13671" y="8812"/>
                    <a:pt x="13005" y="8830"/>
                    <a:pt x="12339" y="8813"/>
                  </a:cubicBezTo>
                  <a:cubicBezTo>
                    <a:pt x="12006" y="8805"/>
                    <a:pt x="11673" y="8787"/>
                    <a:pt x="11340" y="8813"/>
                  </a:cubicBezTo>
                  <a:cubicBezTo>
                    <a:pt x="10993" y="8840"/>
                    <a:pt x="10636" y="8904"/>
                    <a:pt x="10323" y="8319"/>
                  </a:cubicBezTo>
                  <a:cubicBezTo>
                    <a:pt x="10110" y="7922"/>
                    <a:pt x="9942" y="7262"/>
                    <a:pt x="9776" y="6614"/>
                  </a:cubicBezTo>
                  <a:cubicBezTo>
                    <a:pt x="9588" y="5880"/>
                    <a:pt x="9399" y="5149"/>
                    <a:pt x="9211" y="4414"/>
                  </a:cubicBezTo>
                  <a:cubicBezTo>
                    <a:pt x="9023" y="3679"/>
                    <a:pt x="8836" y="2940"/>
                    <a:pt x="8646" y="2214"/>
                  </a:cubicBezTo>
                  <a:cubicBezTo>
                    <a:pt x="8466" y="1526"/>
                    <a:pt x="8279" y="841"/>
                    <a:pt x="8047" y="450"/>
                  </a:cubicBezTo>
                  <a:cubicBezTo>
                    <a:pt x="7742" y="-64"/>
                    <a:pt x="7402" y="-9"/>
                    <a:pt x="7071" y="15"/>
                  </a:cubicBezTo>
                  <a:cubicBezTo>
                    <a:pt x="6734" y="39"/>
                    <a:pt x="6398" y="24"/>
                    <a:pt x="6061" y="15"/>
                  </a:cubicBezTo>
                  <a:cubicBezTo>
                    <a:pt x="5387" y="-3"/>
                    <a:pt x="4714" y="8"/>
                    <a:pt x="4041" y="15"/>
                  </a:cubicBezTo>
                  <a:cubicBezTo>
                    <a:pt x="2694" y="29"/>
                    <a:pt x="1347" y="29"/>
                    <a:pt x="0" y="15"/>
                  </a:cubicBezTo>
                </a:path>
              </a:pathLst>
            </a:custGeom>
            <a:ln w="25400">
              <a:solidFill>
                <a:srgbClr val="D5D9D9"/>
              </a:solidFill>
              <a:miter lim="400000"/>
            </a:ln>
          </p:spPr>
          <p:txBody>
            <a:bodyPr lIns="25400" tIns="25400" rIns="25400" bIns="25400" anchor="ctr"/>
            <a:lstStyle/>
            <a:p>
              <a:pPr algn="ctr">
                <a:defRPr sz="3200" baseline="0">
                  <a:solidFill>
                    <a:srgbClr val="000000"/>
                  </a:solidFill>
                  <a:latin typeface="Helvetica Light"/>
                  <a:ea typeface="Helvetica Light"/>
                  <a:cs typeface="Helvetica Light"/>
                  <a:sym typeface="Helvetica Light"/>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7" name="Shape 416"/>
            <p:cNvSpPr/>
            <p:nvPr/>
          </p:nvSpPr>
          <p:spPr>
            <a:xfrm>
              <a:off x="15332423" y="4209009"/>
              <a:ext cx="6780005" cy="1735866"/>
            </a:xfrm>
            <a:custGeom>
              <a:avLst/>
              <a:gdLst/>
              <a:ahLst/>
              <a:cxnLst>
                <a:cxn ang="0">
                  <a:pos x="wd2" y="hd2"/>
                </a:cxn>
                <a:cxn ang="5400000">
                  <a:pos x="wd2" y="hd2"/>
                </a:cxn>
                <a:cxn ang="10800000">
                  <a:pos x="wd2" y="hd2"/>
                </a:cxn>
                <a:cxn ang="16200000">
                  <a:pos x="wd2" y="hd2"/>
                </a:cxn>
              </a:cxnLst>
              <a:rect l="0" t="0" r="r" b="b"/>
              <a:pathLst>
                <a:path w="21600" h="21536" extrusionOk="0">
                  <a:moveTo>
                    <a:pt x="0" y="21536"/>
                  </a:moveTo>
                  <a:cubicBezTo>
                    <a:pt x="545" y="19416"/>
                    <a:pt x="1089" y="17295"/>
                    <a:pt x="1634" y="15175"/>
                  </a:cubicBezTo>
                  <a:cubicBezTo>
                    <a:pt x="1906" y="14114"/>
                    <a:pt x="2178" y="13054"/>
                    <a:pt x="2450" y="11994"/>
                  </a:cubicBezTo>
                  <a:cubicBezTo>
                    <a:pt x="2699" y="11026"/>
                    <a:pt x="2952" y="10046"/>
                    <a:pt x="3274" y="9485"/>
                  </a:cubicBezTo>
                  <a:cubicBezTo>
                    <a:pt x="3584" y="8945"/>
                    <a:pt x="3927" y="8848"/>
                    <a:pt x="4266" y="8813"/>
                  </a:cubicBezTo>
                  <a:cubicBezTo>
                    <a:pt x="4599" y="8780"/>
                    <a:pt x="4932" y="8802"/>
                    <a:pt x="5265" y="8813"/>
                  </a:cubicBezTo>
                  <a:cubicBezTo>
                    <a:pt x="5931" y="8836"/>
                    <a:pt x="6597" y="8815"/>
                    <a:pt x="7263" y="8813"/>
                  </a:cubicBezTo>
                  <a:cubicBezTo>
                    <a:pt x="7929" y="8812"/>
                    <a:pt x="8595" y="8830"/>
                    <a:pt x="9261" y="8813"/>
                  </a:cubicBezTo>
                  <a:cubicBezTo>
                    <a:pt x="9594" y="8805"/>
                    <a:pt x="9927" y="8787"/>
                    <a:pt x="10260" y="8813"/>
                  </a:cubicBezTo>
                  <a:cubicBezTo>
                    <a:pt x="10607" y="8840"/>
                    <a:pt x="10964" y="8904"/>
                    <a:pt x="11277" y="8319"/>
                  </a:cubicBezTo>
                  <a:cubicBezTo>
                    <a:pt x="11490" y="7922"/>
                    <a:pt x="11658" y="7262"/>
                    <a:pt x="11824" y="6614"/>
                  </a:cubicBezTo>
                  <a:cubicBezTo>
                    <a:pt x="12012" y="5880"/>
                    <a:pt x="12201" y="5149"/>
                    <a:pt x="12389" y="4414"/>
                  </a:cubicBezTo>
                  <a:cubicBezTo>
                    <a:pt x="12577" y="3679"/>
                    <a:pt x="12764" y="2940"/>
                    <a:pt x="12954" y="2214"/>
                  </a:cubicBezTo>
                  <a:cubicBezTo>
                    <a:pt x="13134" y="1526"/>
                    <a:pt x="13321" y="841"/>
                    <a:pt x="13553" y="450"/>
                  </a:cubicBezTo>
                  <a:cubicBezTo>
                    <a:pt x="13858" y="-64"/>
                    <a:pt x="14198" y="-9"/>
                    <a:pt x="14529" y="15"/>
                  </a:cubicBezTo>
                  <a:cubicBezTo>
                    <a:pt x="14866" y="39"/>
                    <a:pt x="15202" y="24"/>
                    <a:pt x="15539" y="15"/>
                  </a:cubicBezTo>
                  <a:cubicBezTo>
                    <a:pt x="16213" y="-3"/>
                    <a:pt x="16886" y="8"/>
                    <a:pt x="17559" y="15"/>
                  </a:cubicBezTo>
                  <a:cubicBezTo>
                    <a:pt x="18906" y="29"/>
                    <a:pt x="20253" y="29"/>
                    <a:pt x="21600" y="15"/>
                  </a:cubicBezTo>
                </a:path>
              </a:pathLst>
            </a:custGeom>
            <a:ln w="25400">
              <a:solidFill>
                <a:srgbClr val="D5D9D9"/>
              </a:solidFill>
              <a:miter lim="400000"/>
            </a:ln>
          </p:spPr>
          <p:txBody>
            <a:bodyPr lIns="25400" tIns="25400" rIns="25400" bIns="25400" anchor="ctr"/>
            <a:lstStyle/>
            <a:p>
              <a:pPr algn="ctr">
                <a:defRPr sz="3200" baseline="0">
                  <a:solidFill>
                    <a:srgbClr val="000000"/>
                  </a:solidFill>
                  <a:latin typeface="Helvetica Light"/>
                  <a:ea typeface="Helvetica Light"/>
                  <a:cs typeface="Helvetica Light"/>
                  <a:sym typeface="Helvetica Light"/>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Shape 417"/>
            <p:cNvSpPr/>
            <p:nvPr/>
          </p:nvSpPr>
          <p:spPr>
            <a:xfrm>
              <a:off x="2271600" y="9775776"/>
              <a:ext cx="6779976" cy="1735807"/>
            </a:xfrm>
            <a:custGeom>
              <a:avLst/>
              <a:gdLst/>
              <a:ahLst/>
              <a:cxnLst>
                <a:cxn ang="0">
                  <a:pos x="wd2" y="hd2"/>
                </a:cxn>
                <a:cxn ang="5400000">
                  <a:pos x="wd2" y="hd2"/>
                </a:cxn>
                <a:cxn ang="10800000">
                  <a:pos x="wd2" y="hd2"/>
                </a:cxn>
                <a:cxn ang="16200000">
                  <a:pos x="wd2" y="hd2"/>
                </a:cxn>
              </a:cxnLst>
              <a:rect l="0" t="0" r="r" b="b"/>
              <a:pathLst>
                <a:path w="21600" h="21536" extrusionOk="0">
                  <a:moveTo>
                    <a:pt x="21600" y="0"/>
                  </a:moveTo>
                  <a:cubicBezTo>
                    <a:pt x="21055" y="2120"/>
                    <a:pt x="20511" y="4241"/>
                    <a:pt x="19966" y="6361"/>
                  </a:cubicBezTo>
                  <a:cubicBezTo>
                    <a:pt x="19694" y="7422"/>
                    <a:pt x="19422" y="8482"/>
                    <a:pt x="19150" y="9542"/>
                  </a:cubicBezTo>
                  <a:cubicBezTo>
                    <a:pt x="18901" y="10510"/>
                    <a:pt x="18648" y="11490"/>
                    <a:pt x="18326" y="12051"/>
                  </a:cubicBezTo>
                  <a:cubicBezTo>
                    <a:pt x="18016" y="12591"/>
                    <a:pt x="17673" y="12688"/>
                    <a:pt x="17334" y="12723"/>
                  </a:cubicBezTo>
                  <a:cubicBezTo>
                    <a:pt x="17001" y="12756"/>
                    <a:pt x="16668" y="12734"/>
                    <a:pt x="16335" y="12723"/>
                  </a:cubicBezTo>
                  <a:cubicBezTo>
                    <a:pt x="15669" y="12700"/>
                    <a:pt x="15003" y="12721"/>
                    <a:pt x="14337" y="12723"/>
                  </a:cubicBezTo>
                  <a:cubicBezTo>
                    <a:pt x="13671" y="12724"/>
                    <a:pt x="13005" y="12706"/>
                    <a:pt x="12339" y="12723"/>
                  </a:cubicBezTo>
                  <a:cubicBezTo>
                    <a:pt x="12006" y="12731"/>
                    <a:pt x="11673" y="12749"/>
                    <a:pt x="11340" y="12723"/>
                  </a:cubicBezTo>
                  <a:cubicBezTo>
                    <a:pt x="10993" y="12696"/>
                    <a:pt x="10636" y="12632"/>
                    <a:pt x="10323" y="13217"/>
                  </a:cubicBezTo>
                  <a:cubicBezTo>
                    <a:pt x="10110" y="13614"/>
                    <a:pt x="9942" y="14274"/>
                    <a:pt x="9776" y="14922"/>
                  </a:cubicBezTo>
                  <a:cubicBezTo>
                    <a:pt x="9588" y="15656"/>
                    <a:pt x="9399" y="16387"/>
                    <a:pt x="9211" y="17122"/>
                  </a:cubicBezTo>
                  <a:cubicBezTo>
                    <a:pt x="9023" y="17857"/>
                    <a:pt x="8836" y="18596"/>
                    <a:pt x="8646" y="19322"/>
                  </a:cubicBezTo>
                  <a:cubicBezTo>
                    <a:pt x="8466" y="20010"/>
                    <a:pt x="8279" y="20695"/>
                    <a:pt x="8047" y="21086"/>
                  </a:cubicBezTo>
                  <a:cubicBezTo>
                    <a:pt x="7742" y="21600"/>
                    <a:pt x="7402" y="21545"/>
                    <a:pt x="7071" y="21521"/>
                  </a:cubicBezTo>
                  <a:cubicBezTo>
                    <a:pt x="6734" y="21497"/>
                    <a:pt x="6398" y="21512"/>
                    <a:pt x="6061" y="21521"/>
                  </a:cubicBezTo>
                  <a:cubicBezTo>
                    <a:pt x="5387" y="21539"/>
                    <a:pt x="4714" y="21528"/>
                    <a:pt x="4041" y="21521"/>
                  </a:cubicBezTo>
                  <a:cubicBezTo>
                    <a:pt x="2694" y="21507"/>
                    <a:pt x="1347" y="21507"/>
                    <a:pt x="0" y="21521"/>
                  </a:cubicBezTo>
                </a:path>
              </a:pathLst>
            </a:custGeom>
            <a:ln w="25400">
              <a:solidFill>
                <a:srgbClr val="D5D9D9"/>
              </a:solidFill>
              <a:miter lim="400000"/>
            </a:ln>
          </p:spPr>
          <p:txBody>
            <a:bodyPr lIns="25400" tIns="25400" rIns="25400" bIns="25400" anchor="ctr"/>
            <a:lstStyle/>
            <a:p>
              <a:pPr algn="ctr">
                <a:defRPr sz="3200" baseline="0">
                  <a:solidFill>
                    <a:srgbClr val="000000"/>
                  </a:solidFill>
                  <a:latin typeface="Helvetica Light"/>
                  <a:ea typeface="Helvetica Light"/>
                  <a:cs typeface="Helvetica Light"/>
                  <a:sym typeface="Helvetica Light"/>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8" name="Shape 418"/>
            <p:cNvSpPr/>
            <p:nvPr/>
          </p:nvSpPr>
          <p:spPr>
            <a:xfrm>
              <a:off x="15332423" y="9775776"/>
              <a:ext cx="6779993" cy="1735807"/>
            </a:xfrm>
            <a:custGeom>
              <a:avLst/>
              <a:gdLst/>
              <a:ahLst/>
              <a:cxnLst>
                <a:cxn ang="0">
                  <a:pos x="wd2" y="hd2"/>
                </a:cxn>
                <a:cxn ang="5400000">
                  <a:pos x="wd2" y="hd2"/>
                </a:cxn>
                <a:cxn ang="10800000">
                  <a:pos x="wd2" y="hd2"/>
                </a:cxn>
                <a:cxn ang="16200000">
                  <a:pos x="wd2" y="hd2"/>
                </a:cxn>
              </a:cxnLst>
              <a:rect l="0" t="0" r="r" b="b"/>
              <a:pathLst>
                <a:path w="21600" h="21536" extrusionOk="0">
                  <a:moveTo>
                    <a:pt x="0" y="0"/>
                  </a:moveTo>
                  <a:cubicBezTo>
                    <a:pt x="545" y="2120"/>
                    <a:pt x="1089" y="4241"/>
                    <a:pt x="1634" y="6361"/>
                  </a:cubicBezTo>
                  <a:cubicBezTo>
                    <a:pt x="1906" y="7422"/>
                    <a:pt x="2178" y="8482"/>
                    <a:pt x="2450" y="9542"/>
                  </a:cubicBezTo>
                  <a:cubicBezTo>
                    <a:pt x="2699" y="10510"/>
                    <a:pt x="2952" y="11490"/>
                    <a:pt x="3274" y="12051"/>
                  </a:cubicBezTo>
                  <a:cubicBezTo>
                    <a:pt x="3584" y="12591"/>
                    <a:pt x="3927" y="12688"/>
                    <a:pt x="4266" y="12723"/>
                  </a:cubicBezTo>
                  <a:cubicBezTo>
                    <a:pt x="4599" y="12756"/>
                    <a:pt x="4932" y="12734"/>
                    <a:pt x="5265" y="12723"/>
                  </a:cubicBezTo>
                  <a:cubicBezTo>
                    <a:pt x="5931" y="12700"/>
                    <a:pt x="6597" y="12721"/>
                    <a:pt x="7263" y="12723"/>
                  </a:cubicBezTo>
                  <a:cubicBezTo>
                    <a:pt x="7929" y="12724"/>
                    <a:pt x="8595" y="12706"/>
                    <a:pt x="9261" y="12723"/>
                  </a:cubicBezTo>
                  <a:cubicBezTo>
                    <a:pt x="9594" y="12731"/>
                    <a:pt x="9927" y="12749"/>
                    <a:pt x="10260" y="12723"/>
                  </a:cubicBezTo>
                  <a:cubicBezTo>
                    <a:pt x="10607" y="12696"/>
                    <a:pt x="10964" y="12632"/>
                    <a:pt x="11277" y="13217"/>
                  </a:cubicBezTo>
                  <a:cubicBezTo>
                    <a:pt x="11490" y="13614"/>
                    <a:pt x="11658" y="14274"/>
                    <a:pt x="11824" y="14922"/>
                  </a:cubicBezTo>
                  <a:cubicBezTo>
                    <a:pt x="12012" y="15656"/>
                    <a:pt x="12201" y="16387"/>
                    <a:pt x="12389" y="17122"/>
                  </a:cubicBezTo>
                  <a:cubicBezTo>
                    <a:pt x="12577" y="17857"/>
                    <a:pt x="12764" y="18596"/>
                    <a:pt x="12954" y="19322"/>
                  </a:cubicBezTo>
                  <a:cubicBezTo>
                    <a:pt x="13134" y="20010"/>
                    <a:pt x="13321" y="20695"/>
                    <a:pt x="13553" y="21086"/>
                  </a:cubicBezTo>
                  <a:cubicBezTo>
                    <a:pt x="13858" y="21600"/>
                    <a:pt x="14198" y="21545"/>
                    <a:pt x="14529" y="21521"/>
                  </a:cubicBezTo>
                  <a:cubicBezTo>
                    <a:pt x="14866" y="21497"/>
                    <a:pt x="15202" y="21512"/>
                    <a:pt x="15539" y="21521"/>
                  </a:cubicBezTo>
                  <a:cubicBezTo>
                    <a:pt x="16213" y="21539"/>
                    <a:pt x="16886" y="21528"/>
                    <a:pt x="17559" y="21521"/>
                  </a:cubicBezTo>
                  <a:cubicBezTo>
                    <a:pt x="18906" y="21507"/>
                    <a:pt x="20253" y="21507"/>
                    <a:pt x="21600" y="21521"/>
                  </a:cubicBezTo>
                </a:path>
              </a:pathLst>
            </a:custGeom>
            <a:ln w="25400">
              <a:solidFill>
                <a:srgbClr val="D5D9D9"/>
              </a:solidFill>
              <a:miter lim="400000"/>
            </a:ln>
          </p:spPr>
          <p:txBody>
            <a:bodyPr lIns="25400" tIns="25400" rIns="25400" bIns="25400" anchor="ctr"/>
            <a:lstStyle/>
            <a:p>
              <a:pPr algn="ctr">
                <a:defRPr sz="3200" baseline="0">
                  <a:solidFill>
                    <a:srgbClr val="000000"/>
                  </a:solidFill>
                  <a:latin typeface="Helvetica Light"/>
                  <a:ea typeface="Helvetica Light"/>
                  <a:cs typeface="Helvetica Light"/>
                  <a:sym typeface="Helvetica Light"/>
                </a:defRPr>
              </a:pPr>
              <a:endParaRPr sz="16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99" name="Shape 419"/>
            <p:cNvSpPr/>
            <p:nvPr/>
          </p:nvSpPr>
          <p:spPr>
            <a:xfrm>
              <a:off x="19917407" y="8043367"/>
              <a:ext cx="2174551" cy="1"/>
            </a:xfrm>
            <a:prstGeom prst="line">
              <a:avLst/>
            </a:prstGeom>
            <a:ln w="25400">
              <a:solidFill>
                <a:srgbClr val="D5D9D9"/>
              </a:solidFill>
              <a:miter lim="400000"/>
            </a:ln>
          </p:spPr>
          <p:txBody>
            <a:bodyPr lIns="25400" tIns="25400" rIns="25400" bIns="25400" anchor="ctr"/>
            <a:lstStyle/>
            <a:p>
              <a:pPr algn="ctr">
                <a:defRPr sz="3200" baseline="0">
                  <a:solidFill>
                    <a:srgbClr val="000000"/>
                  </a:solidFill>
                  <a:latin typeface="Helvetica Light"/>
                  <a:ea typeface="Helvetica Light"/>
                  <a:cs typeface="Helvetica Light"/>
                  <a:sym typeface="Helvetica Light"/>
                </a:defRPr>
              </a:pPr>
              <a:endParaRPr sz="1600">
                <a:latin typeface="Impact" panose="020B0806030902050204" pitchFamily="34" charset="0"/>
              </a:endParaRPr>
            </a:p>
          </p:txBody>
        </p:sp>
        <p:sp>
          <p:nvSpPr>
            <p:cNvPr id="100" name="Shape 420"/>
            <p:cNvSpPr/>
            <p:nvPr/>
          </p:nvSpPr>
          <p:spPr>
            <a:xfrm>
              <a:off x="2292042" y="8043367"/>
              <a:ext cx="2174551" cy="1"/>
            </a:xfrm>
            <a:prstGeom prst="line">
              <a:avLst/>
            </a:prstGeom>
            <a:ln w="25400">
              <a:solidFill>
                <a:srgbClr val="D5D9D9"/>
              </a:solidFill>
              <a:miter lim="400000"/>
            </a:ln>
          </p:spPr>
          <p:txBody>
            <a:bodyPr lIns="25400" tIns="25400" rIns="25400" bIns="25400" anchor="ctr"/>
            <a:lstStyle/>
            <a:p>
              <a:pPr algn="ctr">
                <a:defRPr sz="3200" baseline="0">
                  <a:solidFill>
                    <a:srgbClr val="000000"/>
                  </a:solidFill>
                  <a:latin typeface="Helvetica Light"/>
                  <a:ea typeface="Helvetica Light"/>
                  <a:cs typeface="Helvetica Light"/>
                  <a:sym typeface="Helvetica Light"/>
                </a:defRPr>
              </a:pPr>
              <a:endParaRPr sz="1600">
                <a:latin typeface="Impact" panose="020B0806030902050204" pitchFamily="34" charset="0"/>
              </a:endParaRPr>
            </a:p>
          </p:txBody>
        </p:sp>
        <p:sp>
          <p:nvSpPr>
            <p:cNvPr id="101" name="Shape 421"/>
            <p:cNvSpPr/>
            <p:nvPr/>
          </p:nvSpPr>
          <p:spPr>
            <a:xfrm>
              <a:off x="2236052" y="3516383"/>
              <a:ext cx="1714280" cy="564258"/>
            </a:xfrm>
            <a:prstGeom prst="rect">
              <a:avLst/>
            </a:prstGeom>
            <a:ln w="12700">
              <a:miter lim="400000"/>
            </a:ln>
          </p:spPr>
          <p:txBody>
            <a:bodyPr lIns="25400" tIns="25400" rIns="25400" bIns="25400" anchor="ctr">
              <a:spAutoFit/>
            </a:bodyPr>
            <a:lstStyle>
              <a:lvl1pPr>
                <a:defRPr sz="3000" b="1" cap="all" spc="299" baseline="0">
                  <a:solidFill>
                    <a:srgbClr val="292B3A"/>
                  </a:solidFill>
                </a:defRPr>
              </a:lvl1pPr>
            </a:lstStyle>
            <a:p>
              <a:r>
                <a:rPr sz="1500" b="0" dirty="0">
                  <a:solidFill>
                    <a:schemeClr val="tx1">
                      <a:lumMod val="75000"/>
                      <a:lumOff val="25000"/>
                    </a:schemeClr>
                  </a:solidFill>
                  <a:latin typeface="微软雅黑" panose="020B0503020204020204" pitchFamily="34" charset="-122"/>
                  <a:ea typeface="微软雅黑" panose="020B0503020204020204" pitchFamily="34" charset="-122"/>
                </a:rPr>
                <a:t>22%</a:t>
              </a:r>
              <a:endParaRPr sz="1500" b="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3" name="Shape 423"/>
            <p:cNvSpPr/>
            <p:nvPr/>
          </p:nvSpPr>
          <p:spPr>
            <a:xfrm>
              <a:off x="20433670" y="3516383"/>
              <a:ext cx="1714280" cy="564258"/>
            </a:xfrm>
            <a:prstGeom prst="rect">
              <a:avLst/>
            </a:prstGeom>
            <a:ln w="12700">
              <a:miter lim="400000"/>
            </a:ln>
          </p:spPr>
          <p:txBody>
            <a:bodyPr lIns="25400" tIns="25400" rIns="25400" bIns="25400" anchor="ctr">
              <a:spAutoFit/>
            </a:bodyPr>
            <a:lstStyle>
              <a:lvl1pPr algn="r">
                <a:defRPr sz="3000" b="1" cap="all" spc="299" baseline="0">
                  <a:solidFill>
                    <a:srgbClr val="292B3A"/>
                  </a:solidFill>
                </a:defRPr>
              </a:lvl1pPr>
            </a:lstStyle>
            <a:p>
              <a:r>
                <a:rPr sz="1500" b="0">
                  <a:solidFill>
                    <a:schemeClr val="tx1">
                      <a:lumMod val="75000"/>
                      <a:lumOff val="25000"/>
                    </a:schemeClr>
                  </a:solidFill>
                  <a:latin typeface="微软雅黑" panose="020B0503020204020204" pitchFamily="34" charset="-122"/>
                  <a:ea typeface="微软雅黑" panose="020B0503020204020204" pitchFamily="34" charset="-122"/>
                </a:rPr>
                <a:t>46%</a:t>
              </a:r>
              <a:endParaRPr sz="1500" b="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4" name="Shape 424"/>
            <p:cNvSpPr/>
            <p:nvPr/>
          </p:nvSpPr>
          <p:spPr>
            <a:xfrm>
              <a:off x="2236052" y="11589939"/>
              <a:ext cx="1714280" cy="564258"/>
            </a:xfrm>
            <a:prstGeom prst="rect">
              <a:avLst/>
            </a:prstGeom>
            <a:ln w="12700">
              <a:miter lim="400000"/>
            </a:ln>
          </p:spPr>
          <p:txBody>
            <a:bodyPr lIns="25400" tIns="25400" rIns="25400" bIns="25400" anchor="ctr">
              <a:spAutoFit/>
            </a:bodyPr>
            <a:lstStyle>
              <a:lvl1pPr>
                <a:defRPr sz="3000" b="1" cap="all" spc="299" baseline="0">
                  <a:solidFill>
                    <a:srgbClr val="292B3A"/>
                  </a:solidFill>
                </a:defRPr>
              </a:lvl1pPr>
            </a:lstStyle>
            <a:p>
              <a:r>
                <a:rPr sz="1500" b="0">
                  <a:solidFill>
                    <a:schemeClr val="tx1">
                      <a:lumMod val="75000"/>
                      <a:lumOff val="25000"/>
                    </a:schemeClr>
                  </a:solidFill>
                  <a:latin typeface="微软雅黑" panose="020B0503020204020204" pitchFamily="34" charset="-122"/>
                  <a:ea typeface="微软雅黑" panose="020B0503020204020204" pitchFamily="34" charset="-122"/>
                </a:rPr>
                <a:t>34%</a:t>
              </a:r>
              <a:endParaRPr sz="1500" b="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5" name="Shape 425"/>
            <p:cNvSpPr/>
            <p:nvPr/>
          </p:nvSpPr>
          <p:spPr>
            <a:xfrm>
              <a:off x="20433670" y="11589939"/>
              <a:ext cx="1714280" cy="564258"/>
            </a:xfrm>
            <a:prstGeom prst="rect">
              <a:avLst/>
            </a:prstGeom>
            <a:ln w="12700">
              <a:miter lim="400000"/>
            </a:ln>
          </p:spPr>
          <p:txBody>
            <a:bodyPr lIns="25400" tIns="25400" rIns="25400" bIns="25400" anchor="ctr">
              <a:spAutoFit/>
            </a:bodyPr>
            <a:lstStyle>
              <a:lvl1pPr algn="r">
                <a:defRPr sz="3000" b="1" cap="all" spc="299" baseline="0">
                  <a:solidFill>
                    <a:srgbClr val="292B3A"/>
                  </a:solidFill>
                </a:defRPr>
              </a:lvl1pPr>
            </a:lstStyle>
            <a:p>
              <a:r>
                <a:rPr sz="1500" b="0">
                  <a:solidFill>
                    <a:schemeClr val="tx1">
                      <a:lumMod val="75000"/>
                      <a:lumOff val="25000"/>
                    </a:schemeClr>
                  </a:solidFill>
                  <a:latin typeface="微软雅黑" panose="020B0503020204020204" pitchFamily="34" charset="-122"/>
                  <a:ea typeface="微软雅黑" panose="020B0503020204020204" pitchFamily="34" charset="-122"/>
                </a:rPr>
                <a:t>76%</a:t>
              </a:r>
              <a:endParaRPr sz="1500" b="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09" name="Rectangle 63"/>
          <p:cNvSpPr/>
          <p:nvPr/>
        </p:nvSpPr>
        <p:spPr>
          <a:xfrm>
            <a:off x="1036279" y="3342828"/>
            <a:ext cx="3150023" cy="645160"/>
          </a:xfrm>
          <a:prstGeom prst="rect">
            <a:avLst/>
          </a:prstGeom>
        </p:spPr>
        <p:txBody>
          <a:bodyPr wrap="square">
            <a:spAutoFit/>
          </a:bodyPr>
          <a:lstStyle/>
          <a:p>
            <a:pPr>
              <a:lnSpc>
                <a:spcPct val="150000"/>
              </a:lnSpc>
            </a:pPr>
            <a:r>
              <a:rPr lang="zh-CN" altLang="en-US" sz="2400" b="1" spc="30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zh-CN" altLang="en-US" sz="24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0" name="TextBox 34"/>
          <p:cNvSpPr txBox="1"/>
          <p:nvPr/>
        </p:nvSpPr>
        <p:spPr>
          <a:xfrm>
            <a:off x="1036280" y="4036561"/>
            <a:ext cx="3326444" cy="922020"/>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sp>
        <p:nvSpPr>
          <p:cNvPr id="111" name="Rectangle 63"/>
          <p:cNvSpPr/>
          <p:nvPr/>
        </p:nvSpPr>
        <p:spPr>
          <a:xfrm>
            <a:off x="8056798" y="3365164"/>
            <a:ext cx="3150023" cy="645160"/>
          </a:xfrm>
          <a:prstGeom prst="rect">
            <a:avLst/>
          </a:prstGeom>
        </p:spPr>
        <p:txBody>
          <a:bodyPr wrap="square">
            <a:spAutoFit/>
          </a:bodyPr>
          <a:lstStyle/>
          <a:p>
            <a:pPr algn="r">
              <a:lnSpc>
                <a:spcPct val="150000"/>
              </a:lnSpc>
            </a:pPr>
            <a:r>
              <a:rPr lang="zh-CN" altLang="en-US" sz="2400" b="1" spc="300" dirty="0">
                <a:solidFill>
                  <a:schemeClr val="tx1">
                    <a:lumMod val="75000"/>
                    <a:lumOff val="25000"/>
                  </a:schemeClr>
                </a:solidFill>
                <a:latin typeface="微软雅黑" panose="020B0503020204020204" pitchFamily="34" charset="-122"/>
                <a:ea typeface="微软雅黑" panose="020B0503020204020204" pitchFamily="34" charset="-122"/>
              </a:rPr>
              <a:t>输入你的标题</a:t>
            </a:r>
            <a:endParaRPr lang="zh-CN" altLang="en-US" sz="2400" b="1"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TextBox 34"/>
          <p:cNvSpPr txBox="1"/>
          <p:nvPr/>
        </p:nvSpPr>
        <p:spPr>
          <a:xfrm>
            <a:off x="8088170" y="4058897"/>
            <a:ext cx="3118652" cy="922020"/>
          </a:xfrm>
          <a:prstGeom prst="rect">
            <a:avLst/>
          </a:prstGeom>
          <a:noFill/>
        </p:spPr>
        <p:txBody>
          <a:bodyPr wrap="square" rtlCol="0">
            <a:spAutoFit/>
          </a:bodyPr>
          <a:ls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lnSpc>
                <a:spcPct val="150000"/>
              </a:lnSpc>
            </a:pPr>
            <a:r>
              <a:rPr lang="zh-CN" altLang="en-US" sz="1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详细内容</a:t>
            </a:r>
            <a:r>
              <a:rPr lang="en-US" altLang="zh-CN" sz="1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a:t>
            </a:r>
            <a:r>
              <a:rPr lang="zh-CN" altLang="en-US" sz="1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rPr>
              <a:t>点击输入本栏的具体文字，简明扼要的说明分项内容，此为概念图解。</a:t>
            </a:r>
            <a:endParaRPr lang="zh-CN" altLang="en-US" sz="1200" spc="600" dirty="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endParaRPr>
          </a:p>
        </p:txBody>
      </p:sp>
      <p:grpSp>
        <p:nvGrpSpPr>
          <p:cNvPr id="2" name="组合 1"/>
          <p:cNvGrpSpPr/>
          <p:nvPr/>
        </p:nvGrpSpPr>
        <p:grpSpPr>
          <a:xfrm>
            <a:off x="290288" y="254270"/>
            <a:ext cx="3562808" cy="754743"/>
            <a:chOff x="5297713" y="800099"/>
            <a:chExt cx="3562808" cy="754743"/>
          </a:xfrm>
        </p:grpSpPr>
        <p:sp>
          <p:nvSpPr>
            <p:cNvPr id="3" name="椭圆 2"/>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02</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2590091"/>
          <p:cNvPicPr>
            <a:picLocks noChangeAspect="1"/>
          </p:cNvPicPr>
          <p:nvPr/>
        </p:nvPicPr>
        <p:blipFill>
          <a:blip r:embed="rId1"/>
          <a:srcRect t="13750" b="29922"/>
          <a:stretch>
            <a:fillRect/>
          </a:stretch>
        </p:blipFill>
        <p:spPr>
          <a:xfrm>
            <a:off x="0" y="0"/>
            <a:ext cx="12192000" cy="6867525"/>
          </a:xfrm>
          <a:prstGeom prst="rect">
            <a:avLst/>
          </a:prstGeom>
        </p:spPr>
      </p:pic>
      <p:sp>
        <p:nvSpPr>
          <p:cNvPr id="31" name="í$ḷîḋe"/>
          <p:cNvSpPr/>
          <p:nvPr/>
        </p:nvSpPr>
        <p:spPr>
          <a:xfrm>
            <a:off x="0" y="0"/>
            <a:ext cx="12192000" cy="5414645"/>
          </a:xfrm>
          <a:prstGeom prst="flowChartDocument">
            <a:avLst/>
          </a:prstGeom>
          <a:solidFill>
            <a:schemeClr val="bg1"/>
          </a:solidFill>
          <a:ln>
            <a:noFill/>
          </a:ln>
        </p:spPr>
        <p:txBody>
          <a:bodyPr spcFirstLastPara="1" wrap="square" lIns="91440" tIns="45720" rIns="91440" bIns="45720" anchor="ctr" anchorCtr="0">
            <a:normAutofit/>
          </a:bodyPr>
          <a:p>
            <a:pPr algn="ctr">
              <a:buClr>
                <a:srgbClr val="000000"/>
              </a:buClr>
              <a:buFont typeface="Arial" panose="020B0604020202020204"/>
              <a:buNone/>
            </a:pPr>
            <a:endParaRPr sz="1400" dirty="0">
              <a:solidFill>
                <a:srgbClr val="000000"/>
              </a:solidFill>
            </a:endParaRPr>
          </a:p>
        </p:txBody>
      </p:sp>
      <p:sp>
        <p:nvSpPr>
          <p:cNvPr id="6" name="文本框 5"/>
          <p:cNvSpPr txBox="1"/>
          <p:nvPr/>
        </p:nvSpPr>
        <p:spPr>
          <a:xfrm>
            <a:off x="1440896" y="1796773"/>
            <a:ext cx="2518619" cy="2306955"/>
          </a:xfrm>
          <a:prstGeom prst="rect">
            <a:avLst/>
          </a:prstGeom>
          <a:noFill/>
        </p:spPr>
        <p:txBody>
          <a:bodyPr wrap="square" rtlCol="0">
            <a:spAutoFit/>
          </a:bodyPr>
          <a:p>
            <a:pPr algn="ctr"/>
            <a:r>
              <a:rPr lang="en-US" altLang="zh-CN" sz="14400" b="1" dirty="0" smtClean="0">
                <a:solidFill>
                  <a:srgbClr val="8F55C5"/>
                </a:solidFill>
                <a:latin typeface="微软雅黑" panose="020B0503020204020204" pitchFamily="34" charset="-122"/>
                <a:ea typeface="微软雅黑" panose="020B0503020204020204" pitchFamily="34" charset="-122"/>
              </a:rPr>
              <a:t>03</a:t>
            </a:r>
            <a:endParaRPr lang="en-US" altLang="zh-CN" sz="14400" b="1" dirty="0" smtClean="0">
              <a:solidFill>
                <a:srgbClr val="8F55C5"/>
              </a:solidFill>
              <a:latin typeface="微软雅黑" panose="020B0503020204020204" pitchFamily="34" charset="-122"/>
              <a:ea typeface="微软雅黑" panose="020B0503020204020204" pitchFamily="34" charset="-122"/>
            </a:endParaRPr>
          </a:p>
        </p:txBody>
      </p:sp>
      <p:sp>
        <p:nvSpPr>
          <p:cNvPr id="8" name="矩形 7"/>
          <p:cNvSpPr/>
          <p:nvPr/>
        </p:nvSpPr>
        <p:spPr>
          <a:xfrm>
            <a:off x="1567526" y="3920431"/>
            <a:ext cx="2265360" cy="369332"/>
          </a:xfrm>
          <a:prstGeom prst="rect">
            <a:avLst/>
          </a:prstGeom>
        </p:spPr>
        <p:txBody>
          <a:bodyPr wrap="square">
            <a:spAutoFit/>
          </a:bodyPr>
          <a:p>
            <a:pPr algn="dist"/>
            <a:r>
              <a:rPr lang="zh-CN" altLang="en-US" b="1" dirty="0" smtClean="0">
                <a:solidFill>
                  <a:srgbClr val="8F55C5"/>
                </a:solidFill>
                <a:latin typeface="微软雅黑" panose="020B0503020204020204" pitchFamily="34" charset="-122"/>
                <a:ea typeface="微软雅黑" panose="020B0503020204020204" pitchFamily="34" charset="-122"/>
              </a:rPr>
              <a:t>单击添加标题</a:t>
            </a:r>
            <a:endParaRPr lang="zh-CN" altLang="en-US" b="1" dirty="0" smtClean="0">
              <a:solidFill>
                <a:srgbClr val="8F55C5"/>
              </a:solidFill>
              <a:latin typeface="微软雅黑" panose="020B0503020204020204" pitchFamily="34" charset="-122"/>
              <a:ea typeface="微软雅黑" panose="020B0503020204020204" pitchFamily="34" charset="-122"/>
            </a:endParaRPr>
          </a:p>
        </p:txBody>
      </p:sp>
      <p:sp>
        <p:nvSpPr>
          <p:cNvPr id="39" name="Rectangle 3"/>
          <p:cNvSpPr>
            <a:spLocks noChangeArrowheads="1"/>
          </p:cNvSpPr>
          <p:nvPr/>
        </p:nvSpPr>
        <p:spPr bwMode="auto">
          <a:xfrm>
            <a:off x="4464050" y="2673985"/>
            <a:ext cx="5226685"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50000"/>
              </a:lnSpc>
            </a:pPr>
            <a:r>
              <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0288" y="254270"/>
            <a:ext cx="3562808" cy="754743"/>
            <a:chOff x="5297713" y="800099"/>
            <a:chExt cx="3562808" cy="754743"/>
          </a:xfrm>
        </p:grpSpPr>
        <p:sp>
          <p:nvSpPr>
            <p:cNvPr id="3" name="椭圆 2"/>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03</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2" name="组合 41"/>
          <p:cNvGrpSpPr/>
          <p:nvPr/>
        </p:nvGrpSpPr>
        <p:grpSpPr>
          <a:xfrm>
            <a:off x="777691" y="1822556"/>
            <a:ext cx="3727286" cy="4038598"/>
            <a:chOff x="485455" y="970612"/>
            <a:chExt cx="4912841" cy="5323175"/>
          </a:xfrm>
        </p:grpSpPr>
        <p:sp>
          <p:nvSpPr>
            <p:cNvPr id="43" name="AutoShape 3"/>
            <p:cNvSpPr>
              <a:spLocks noChangeAspect="1" noChangeArrowheads="1" noTextEdit="1"/>
            </p:cNvSpPr>
            <p:nvPr/>
          </p:nvSpPr>
          <p:spPr bwMode="auto">
            <a:xfrm>
              <a:off x="546866" y="998526"/>
              <a:ext cx="4851430" cy="5295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4" name="Freeform 5"/>
            <p:cNvSpPr/>
            <p:nvPr/>
          </p:nvSpPr>
          <p:spPr bwMode="auto">
            <a:xfrm>
              <a:off x="1096769" y="4888323"/>
              <a:ext cx="1843711" cy="1405464"/>
            </a:xfrm>
            <a:custGeom>
              <a:avLst/>
              <a:gdLst>
                <a:gd name="T0" fmla="*/ 0 w 660"/>
                <a:gd name="T1" fmla="*/ 84 h 503"/>
                <a:gd name="T2" fmla="*/ 137 w 660"/>
                <a:gd name="T3" fmla="*/ 0 h 503"/>
                <a:gd name="T4" fmla="*/ 660 w 660"/>
                <a:gd name="T5" fmla="*/ 503 h 503"/>
                <a:gd name="T6" fmla="*/ 480 w 660"/>
                <a:gd name="T7" fmla="*/ 302 h 503"/>
                <a:gd name="T8" fmla="*/ 257 w 660"/>
                <a:gd name="T9" fmla="*/ 111 h 503"/>
                <a:gd name="T10" fmla="*/ 0 w 660"/>
                <a:gd name="T11" fmla="*/ 84 h 503"/>
              </a:gdLst>
              <a:ahLst/>
              <a:cxnLst>
                <a:cxn ang="0">
                  <a:pos x="T0" y="T1"/>
                </a:cxn>
                <a:cxn ang="0">
                  <a:pos x="T2" y="T3"/>
                </a:cxn>
                <a:cxn ang="0">
                  <a:pos x="T4" y="T5"/>
                </a:cxn>
                <a:cxn ang="0">
                  <a:pos x="T6" y="T7"/>
                </a:cxn>
                <a:cxn ang="0">
                  <a:pos x="T8" y="T9"/>
                </a:cxn>
                <a:cxn ang="0">
                  <a:pos x="T10" y="T11"/>
                </a:cxn>
              </a:cxnLst>
              <a:rect l="0" t="0" r="r" b="b"/>
              <a:pathLst>
                <a:path w="660" h="503">
                  <a:moveTo>
                    <a:pt x="0" y="84"/>
                  </a:moveTo>
                  <a:cubicBezTo>
                    <a:pt x="137" y="0"/>
                    <a:pt x="137" y="0"/>
                    <a:pt x="137" y="0"/>
                  </a:cubicBezTo>
                  <a:cubicBezTo>
                    <a:pt x="137" y="0"/>
                    <a:pt x="491" y="111"/>
                    <a:pt x="660" y="503"/>
                  </a:cubicBezTo>
                  <a:cubicBezTo>
                    <a:pt x="605" y="432"/>
                    <a:pt x="543" y="366"/>
                    <a:pt x="480" y="302"/>
                  </a:cubicBezTo>
                  <a:cubicBezTo>
                    <a:pt x="413" y="232"/>
                    <a:pt x="342" y="159"/>
                    <a:pt x="257" y="111"/>
                  </a:cubicBezTo>
                  <a:cubicBezTo>
                    <a:pt x="172" y="64"/>
                    <a:pt x="93" y="75"/>
                    <a:pt x="0" y="84"/>
                  </a:cubicBezTo>
                </a:path>
              </a:pathLst>
            </a:custGeom>
            <a:solidFill>
              <a:schemeClr val="bg1">
                <a:lumMod val="75000"/>
              </a:schemeClr>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5" name="Freeform 6"/>
            <p:cNvSpPr/>
            <p:nvPr/>
          </p:nvSpPr>
          <p:spPr bwMode="auto">
            <a:xfrm>
              <a:off x="485455" y="4681761"/>
              <a:ext cx="764840" cy="576422"/>
            </a:xfrm>
            <a:custGeom>
              <a:avLst/>
              <a:gdLst>
                <a:gd name="T0" fmla="*/ 27 w 274"/>
                <a:gd name="T1" fmla="*/ 10 h 206"/>
                <a:gd name="T2" fmla="*/ 61 w 274"/>
                <a:gd name="T3" fmla="*/ 127 h 206"/>
                <a:gd name="T4" fmla="*/ 219 w 274"/>
                <a:gd name="T5" fmla="*/ 158 h 206"/>
                <a:gd name="T6" fmla="*/ 274 w 274"/>
                <a:gd name="T7" fmla="*/ 37 h 206"/>
                <a:gd name="T8" fmla="*/ 27 w 274"/>
                <a:gd name="T9" fmla="*/ 10 h 206"/>
              </a:gdLst>
              <a:ahLst/>
              <a:cxnLst>
                <a:cxn ang="0">
                  <a:pos x="T0" y="T1"/>
                </a:cxn>
                <a:cxn ang="0">
                  <a:pos x="T2" y="T3"/>
                </a:cxn>
                <a:cxn ang="0">
                  <a:pos x="T4" y="T5"/>
                </a:cxn>
                <a:cxn ang="0">
                  <a:pos x="T6" y="T7"/>
                </a:cxn>
                <a:cxn ang="0">
                  <a:pos x="T8" y="T9"/>
                </a:cxn>
              </a:cxnLst>
              <a:rect l="0" t="0" r="r" b="b"/>
              <a:pathLst>
                <a:path w="274" h="206">
                  <a:moveTo>
                    <a:pt x="27" y="10"/>
                  </a:moveTo>
                  <a:cubicBezTo>
                    <a:pt x="27" y="10"/>
                    <a:pt x="0" y="60"/>
                    <a:pt x="61" y="127"/>
                  </a:cubicBezTo>
                  <a:cubicBezTo>
                    <a:pt x="132" y="206"/>
                    <a:pt x="219" y="158"/>
                    <a:pt x="219" y="158"/>
                  </a:cubicBezTo>
                  <a:cubicBezTo>
                    <a:pt x="220" y="158"/>
                    <a:pt x="274" y="37"/>
                    <a:pt x="274" y="37"/>
                  </a:cubicBezTo>
                  <a:cubicBezTo>
                    <a:pt x="274" y="37"/>
                    <a:pt x="53" y="0"/>
                    <a:pt x="27" y="1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6" name="Freeform 7"/>
            <p:cNvSpPr/>
            <p:nvPr/>
          </p:nvSpPr>
          <p:spPr bwMode="auto">
            <a:xfrm>
              <a:off x="560822" y="3816431"/>
              <a:ext cx="3896776" cy="2477356"/>
            </a:xfrm>
            <a:custGeom>
              <a:avLst/>
              <a:gdLst>
                <a:gd name="T0" fmla="*/ 1395 w 1395"/>
                <a:gd name="T1" fmla="*/ 468 h 887"/>
                <a:gd name="T2" fmla="*/ 601 w 1395"/>
                <a:gd name="T3" fmla="*/ 6 h 887"/>
                <a:gd name="T4" fmla="*/ 0 w 1395"/>
                <a:gd name="T5" fmla="*/ 320 h 887"/>
                <a:gd name="T6" fmla="*/ 852 w 1395"/>
                <a:gd name="T7" fmla="*/ 887 h 887"/>
                <a:gd name="T8" fmla="*/ 1395 w 1395"/>
                <a:gd name="T9" fmla="*/ 468 h 887"/>
              </a:gdLst>
              <a:ahLst/>
              <a:cxnLst>
                <a:cxn ang="0">
                  <a:pos x="T0" y="T1"/>
                </a:cxn>
                <a:cxn ang="0">
                  <a:pos x="T2" y="T3"/>
                </a:cxn>
                <a:cxn ang="0">
                  <a:pos x="T4" y="T5"/>
                </a:cxn>
                <a:cxn ang="0">
                  <a:pos x="T6" y="T7"/>
                </a:cxn>
                <a:cxn ang="0">
                  <a:pos x="T8" y="T9"/>
                </a:cxn>
              </a:cxnLst>
              <a:rect l="0" t="0" r="r" b="b"/>
              <a:pathLst>
                <a:path w="1395" h="887">
                  <a:moveTo>
                    <a:pt x="1395" y="468"/>
                  </a:moveTo>
                  <a:cubicBezTo>
                    <a:pt x="1085" y="0"/>
                    <a:pt x="601" y="6"/>
                    <a:pt x="601" y="6"/>
                  </a:cubicBezTo>
                  <a:cubicBezTo>
                    <a:pt x="0" y="320"/>
                    <a:pt x="0" y="320"/>
                    <a:pt x="0" y="320"/>
                  </a:cubicBezTo>
                  <a:cubicBezTo>
                    <a:pt x="0" y="320"/>
                    <a:pt x="589" y="299"/>
                    <a:pt x="852" y="887"/>
                  </a:cubicBezTo>
                  <a:cubicBezTo>
                    <a:pt x="1395" y="468"/>
                    <a:pt x="1395" y="468"/>
                    <a:pt x="1395" y="468"/>
                  </a:cubicBezTo>
                </a:path>
              </a:pathLst>
            </a:custGeom>
            <a:solidFill>
              <a:schemeClr val="bg2">
                <a:lumMod val="95000"/>
              </a:schemeClr>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7" name="Freeform 8"/>
            <p:cNvSpPr/>
            <p:nvPr/>
          </p:nvSpPr>
          <p:spPr bwMode="auto">
            <a:xfrm>
              <a:off x="767385" y="4732006"/>
              <a:ext cx="714595" cy="392190"/>
            </a:xfrm>
            <a:custGeom>
              <a:avLst/>
              <a:gdLst>
                <a:gd name="T0" fmla="*/ 33 w 256"/>
                <a:gd name="T1" fmla="*/ 0 h 140"/>
                <a:gd name="T2" fmla="*/ 0 w 256"/>
                <a:gd name="T3" fmla="*/ 18 h 140"/>
                <a:gd name="T4" fmla="*/ 119 w 256"/>
                <a:gd name="T5" fmla="*/ 140 h 140"/>
                <a:gd name="T6" fmla="*/ 256 w 256"/>
                <a:gd name="T7" fmla="*/ 56 h 140"/>
                <a:gd name="T8" fmla="*/ 33 w 256"/>
                <a:gd name="T9" fmla="*/ 0 h 140"/>
              </a:gdLst>
              <a:ahLst/>
              <a:cxnLst>
                <a:cxn ang="0">
                  <a:pos x="T0" y="T1"/>
                </a:cxn>
                <a:cxn ang="0">
                  <a:pos x="T2" y="T3"/>
                </a:cxn>
                <a:cxn ang="0">
                  <a:pos x="T4" y="T5"/>
                </a:cxn>
                <a:cxn ang="0">
                  <a:pos x="T6" y="T7"/>
                </a:cxn>
                <a:cxn ang="0">
                  <a:pos x="T8" y="T9"/>
                </a:cxn>
              </a:cxnLst>
              <a:rect l="0" t="0" r="r" b="b"/>
              <a:pathLst>
                <a:path w="256" h="140">
                  <a:moveTo>
                    <a:pt x="33" y="0"/>
                  </a:moveTo>
                  <a:cubicBezTo>
                    <a:pt x="0" y="18"/>
                    <a:pt x="0" y="18"/>
                    <a:pt x="0" y="18"/>
                  </a:cubicBezTo>
                  <a:cubicBezTo>
                    <a:pt x="0" y="18"/>
                    <a:pt x="136" y="22"/>
                    <a:pt x="119" y="140"/>
                  </a:cubicBezTo>
                  <a:cubicBezTo>
                    <a:pt x="256" y="56"/>
                    <a:pt x="256" y="56"/>
                    <a:pt x="256" y="56"/>
                  </a:cubicBezTo>
                  <a:cubicBezTo>
                    <a:pt x="256" y="56"/>
                    <a:pt x="140" y="7"/>
                    <a:pt x="33" y="0"/>
                  </a:cubicBez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8" name="Freeform 9"/>
            <p:cNvSpPr/>
            <p:nvPr/>
          </p:nvSpPr>
          <p:spPr bwMode="auto">
            <a:xfrm>
              <a:off x="728306" y="4773877"/>
              <a:ext cx="256808" cy="221916"/>
            </a:xfrm>
            <a:custGeom>
              <a:avLst/>
              <a:gdLst>
                <a:gd name="T0" fmla="*/ 92 w 92"/>
                <a:gd name="T1" fmla="*/ 24 h 79"/>
                <a:gd name="T2" fmla="*/ 13 w 92"/>
                <a:gd name="T3" fmla="*/ 4 h 79"/>
                <a:gd name="T4" fmla="*/ 58 w 92"/>
                <a:gd name="T5" fmla="*/ 79 h 79"/>
                <a:gd name="T6" fmla="*/ 92 w 92"/>
                <a:gd name="T7" fmla="*/ 24 h 79"/>
              </a:gdLst>
              <a:ahLst/>
              <a:cxnLst>
                <a:cxn ang="0">
                  <a:pos x="T0" y="T1"/>
                </a:cxn>
                <a:cxn ang="0">
                  <a:pos x="T2" y="T3"/>
                </a:cxn>
                <a:cxn ang="0">
                  <a:pos x="T4" y="T5"/>
                </a:cxn>
                <a:cxn ang="0">
                  <a:pos x="T6" y="T7"/>
                </a:cxn>
              </a:cxnLst>
              <a:rect l="0" t="0" r="r" b="b"/>
              <a:pathLst>
                <a:path w="92" h="79">
                  <a:moveTo>
                    <a:pt x="92" y="24"/>
                  </a:moveTo>
                  <a:cubicBezTo>
                    <a:pt x="92" y="24"/>
                    <a:pt x="37" y="0"/>
                    <a:pt x="13" y="4"/>
                  </a:cubicBezTo>
                  <a:cubicBezTo>
                    <a:pt x="13" y="4"/>
                    <a:pt x="0" y="59"/>
                    <a:pt x="58" y="79"/>
                  </a:cubicBezTo>
                  <a:cubicBezTo>
                    <a:pt x="58" y="79"/>
                    <a:pt x="51" y="38"/>
                    <a:pt x="92" y="24"/>
                  </a:cubicBez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9" name="Freeform 10"/>
            <p:cNvSpPr>
              <a:spLocks noEditPoints="1"/>
            </p:cNvSpPr>
            <p:nvPr/>
          </p:nvSpPr>
          <p:spPr bwMode="auto">
            <a:xfrm>
              <a:off x="2139352" y="4299341"/>
              <a:ext cx="1099806" cy="657372"/>
            </a:xfrm>
            <a:custGeom>
              <a:avLst/>
              <a:gdLst>
                <a:gd name="T0" fmla="*/ 312 w 394"/>
                <a:gd name="T1" fmla="*/ 18 h 235"/>
                <a:gd name="T2" fmla="*/ 269 w 394"/>
                <a:gd name="T3" fmla="*/ 17 h 235"/>
                <a:gd name="T4" fmla="*/ 269 w 394"/>
                <a:gd name="T5" fmla="*/ 31 h 235"/>
                <a:gd name="T6" fmla="*/ 268 w 394"/>
                <a:gd name="T7" fmla="*/ 49 h 235"/>
                <a:gd name="T8" fmla="*/ 268 w 394"/>
                <a:gd name="T9" fmla="*/ 62 h 235"/>
                <a:gd name="T10" fmla="*/ 202 w 394"/>
                <a:gd name="T11" fmla="*/ 20 h 235"/>
                <a:gd name="T12" fmla="*/ 183 w 394"/>
                <a:gd name="T13" fmla="*/ 1 h 235"/>
                <a:gd name="T14" fmla="*/ 182 w 394"/>
                <a:gd name="T15" fmla="*/ 28 h 235"/>
                <a:gd name="T16" fmla="*/ 117 w 394"/>
                <a:gd name="T17" fmla="*/ 128 h 235"/>
                <a:gd name="T18" fmla="*/ 107 w 394"/>
                <a:gd name="T19" fmla="*/ 70 h 235"/>
                <a:gd name="T20" fmla="*/ 71 w 394"/>
                <a:gd name="T21" fmla="*/ 35 h 235"/>
                <a:gd name="T22" fmla="*/ 23 w 394"/>
                <a:gd name="T23" fmla="*/ 78 h 235"/>
                <a:gd name="T24" fmla="*/ 18 w 394"/>
                <a:gd name="T25" fmla="*/ 157 h 235"/>
                <a:gd name="T26" fmla="*/ 90 w 394"/>
                <a:gd name="T27" fmla="*/ 166 h 235"/>
                <a:gd name="T28" fmla="*/ 65 w 394"/>
                <a:gd name="T29" fmla="*/ 218 h 235"/>
                <a:gd name="T30" fmla="*/ 81 w 394"/>
                <a:gd name="T31" fmla="*/ 235 h 235"/>
                <a:gd name="T32" fmla="*/ 116 w 394"/>
                <a:gd name="T33" fmla="*/ 154 h 235"/>
                <a:gd name="T34" fmla="*/ 200 w 394"/>
                <a:gd name="T35" fmla="*/ 51 h 235"/>
                <a:gd name="T36" fmla="*/ 279 w 394"/>
                <a:gd name="T37" fmla="*/ 86 h 235"/>
                <a:gd name="T38" fmla="*/ 289 w 394"/>
                <a:gd name="T39" fmla="*/ 85 h 235"/>
                <a:gd name="T40" fmla="*/ 290 w 394"/>
                <a:gd name="T41" fmla="*/ 72 h 235"/>
                <a:gd name="T42" fmla="*/ 291 w 394"/>
                <a:gd name="T43" fmla="*/ 52 h 235"/>
                <a:gd name="T44" fmla="*/ 292 w 394"/>
                <a:gd name="T45" fmla="*/ 41 h 235"/>
                <a:gd name="T46" fmla="*/ 311 w 394"/>
                <a:gd name="T47" fmla="*/ 41 h 235"/>
                <a:gd name="T48" fmla="*/ 394 w 394"/>
                <a:gd name="T49" fmla="*/ 8 h 235"/>
                <a:gd name="T50" fmla="*/ 372 w 394"/>
                <a:gd name="T51" fmla="*/ 0 h 235"/>
                <a:gd name="T52" fmla="*/ 312 w 394"/>
                <a:gd name="T53" fmla="*/ 18 h 235"/>
                <a:gd name="T54" fmla="*/ 35 w 394"/>
                <a:gd name="T55" fmla="*/ 142 h 235"/>
                <a:gd name="T56" fmla="*/ 43 w 394"/>
                <a:gd name="T57" fmla="*/ 88 h 235"/>
                <a:gd name="T58" fmla="*/ 70 w 394"/>
                <a:gd name="T59" fmla="*/ 58 h 235"/>
                <a:gd name="T60" fmla="*/ 85 w 394"/>
                <a:gd name="T61" fmla="*/ 78 h 235"/>
                <a:gd name="T62" fmla="*/ 94 w 394"/>
                <a:gd name="T63" fmla="*/ 130 h 235"/>
                <a:gd name="T64" fmla="*/ 93 w 394"/>
                <a:gd name="T65" fmla="*/ 140 h 235"/>
                <a:gd name="T66" fmla="*/ 87 w 394"/>
                <a:gd name="T67" fmla="*/ 143 h 235"/>
                <a:gd name="T68" fmla="*/ 35 w 394"/>
                <a:gd name="T69" fmla="*/ 142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94" h="235">
                  <a:moveTo>
                    <a:pt x="312" y="18"/>
                  </a:moveTo>
                  <a:cubicBezTo>
                    <a:pt x="269" y="17"/>
                    <a:pt x="269" y="17"/>
                    <a:pt x="269" y="17"/>
                  </a:cubicBezTo>
                  <a:cubicBezTo>
                    <a:pt x="269" y="31"/>
                    <a:pt x="269" y="31"/>
                    <a:pt x="269" y="31"/>
                  </a:cubicBezTo>
                  <a:cubicBezTo>
                    <a:pt x="268" y="49"/>
                    <a:pt x="268" y="49"/>
                    <a:pt x="268" y="49"/>
                  </a:cubicBezTo>
                  <a:cubicBezTo>
                    <a:pt x="268" y="49"/>
                    <a:pt x="268" y="55"/>
                    <a:pt x="268" y="62"/>
                  </a:cubicBezTo>
                  <a:cubicBezTo>
                    <a:pt x="241" y="59"/>
                    <a:pt x="219" y="38"/>
                    <a:pt x="202" y="20"/>
                  </a:cubicBezTo>
                  <a:cubicBezTo>
                    <a:pt x="183" y="1"/>
                    <a:pt x="183" y="1"/>
                    <a:pt x="183" y="1"/>
                  </a:cubicBezTo>
                  <a:cubicBezTo>
                    <a:pt x="182" y="28"/>
                    <a:pt x="182" y="28"/>
                    <a:pt x="182" y="28"/>
                  </a:cubicBezTo>
                  <a:cubicBezTo>
                    <a:pt x="180" y="70"/>
                    <a:pt x="151" y="106"/>
                    <a:pt x="117" y="128"/>
                  </a:cubicBezTo>
                  <a:cubicBezTo>
                    <a:pt x="117" y="106"/>
                    <a:pt x="113" y="85"/>
                    <a:pt x="107" y="70"/>
                  </a:cubicBezTo>
                  <a:cubicBezTo>
                    <a:pt x="99" y="48"/>
                    <a:pt x="86" y="36"/>
                    <a:pt x="71" y="35"/>
                  </a:cubicBezTo>
                  <a:cubicBezTo>
                    <a:pt x="54" y="34"/>
                    <a:pt x="37" y="49"/>
                    <a:pt x="23" y="78"/>
                  </a:cubicBezTo>
                  <a:cubicBezTo>
                    <a:pt x="0" y="122"/>
                    <a:pt x="8" y="146"/>
                    <a:pt x="18" y="157"/>
                  </a:cubicBezTo>
                  <a:cubicBezTo>
                    <a:pt x="32" y="173"/>
                    <a:pt x="59" y="176"/>
                    <a:pt x="90" y="166"/>
                  </a:cubicBezTo>
                  <a:cubicBezTo>
                    <a:pt x="86" y="186"/>
                    <a:pt x="78" y="205"/>
                    <a:pt x="65" y="218"/>
                  </a:cubicBezTo>
                  <a:cubicBezTo>
                    <a:pt x="81" y="235"/>
                    <a:pt x="81" y="235"/>
                    <a:pt x="81" y="235"/>
                  </a:cubicBezTo>
                  <a:cubicBezTo>
                    <a:pt x="102" y="214"/>
                    <a:pt x="112" y="184"/>
                    <a:pt x="116" y="154"/>
                  </a:cubicBezTo>
                  <a:cubicBezTo>
                    <a:pt x="154" y="134"/>
                    <a:pt x="189" y="98"/>
                    <a:pt x="200" y="51"/>
                  </a:cubicBezTo>
                  <a:cubicBezTo>
                    <a:pt x="220" y="70"/>
                    <a:pt x="246" y="89"/>
                    <a:pt x="279" y="86"/>
                  </a:cubicBezTo>
                  <a:cubicBezTo>
                    <a:pt x="289" y="85"/>
                    <a:pt x="289" y="85"/>
                    <a:pt x="289" y="85"/>
                  </a:cubicBezTo>
                  <a:cubicBezTo>
                    <a:pt x="290" y="72"/>
                    <a:pt x="290" y="72"/>
                    <a:pt x="290" y="72"/>
                  </a:cubicBezTo>
                  <a:cubicBezTo>
                    <a:pt x="291" y="52"/>
                    <a:pt x="291" y="52"/>
                    <a:pt x="291" y="52"/>
                  </a:cubicBezTo>
                  <a:cubicBezTo>
                    <a:pt x="291" y="52"/>
                    <a:pt x="291" y="47"/>
                    <a:pt x="292" y="41"/>
                  </a:cubicBezTo>
                  <a:cubicBezTo>
                    <a:pt x="300" y="41"/>
                    <a:pt x="311" y="41"/>
                    <a:pt x="311" y="41"/>
                  </a:cubicBezTo>
                  <a:cubicBezTo>
                    <a:pt x="342" y="43"/>
                    <a:pt x="380" y="45"/>
                    <a:pt x="394" y="8"/>
                  </a:cubicBezTo>
                  <a:cubicBezTo>
                    <a:pt x="372" y="0"/>
                    <a:pt x="372" y="0"/>
                    <a:pt x="372" y="0"/>
                  </a:cubicBezTo>
                  <a:cubicBezTo>
                    <a:pt x="365" y="20"/>
                    <a:pt x="344" y="19"/>
                    <a:pt x="312" y="18"/>
                  </a:cubicBezTo>
                  <a:close/>
                  <a:moveTo>
                    <a:pt x="35" y="142"/>
                  </a:moveTo>
                  <a:cubicBezTo>
                    <a:pt x="28" y="133"/>
                    <a:pt x="31" y="113"/>
                    <a:pt x="43" y="88"/>
                  </a:cubicBezTo>
                  <a:cubicBezTo>
                    <a:pt x="55" y="66"/>
                    <a:pt x="65" y="58"/>
                    <a:pt x="70" y="58"/>
                  </a:cubicBezTo>
                  <a:cubicBezTo>
                    <a:pt x="74" y="58"/>
                    <a:pt x="80" y="64"/>
                    <a:pt x="85" y="78"/>
                  </a:cubicBezTo>
                  <a:cubicBezTo>
                    <a:pt x="91" y="92"/>
                    <a:pt x="94" y="110"/>
                    <a:pt x="94" y="130"/>
                  </a:cubicBezTo>
                  <a:cubicBezTo>
                    <a:pt x="94" y="133"/>
                    <a:pt x="93" y="136"/>
                    <a:pt x="93" y="140"/>
                  </a:cubicBezTo>
                  <a:cubicBezTo>
                    <a:pt x="91" y="141"/>
                    <a:pt x="89" y="142"/>
                    <a:pt x="87" y="143"/>
                  </a:cubicBezTo>
                  <a:cubicBezTo>
                    <a:pt x="64" y="151"/>
                    <a:pt x="43" y="151"/>
                    <a:pt x="35" y="142"/>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0" name="Freeform 11"/>
            <p:cNvSpPr/>
            <p:nvPr/>
          </p:nvSpPr>
          <p:spPr bwMode="auto">
            <a:xfrm>
              <a:off x="3018639" y="4511486"/>
              <a:ext cx="1327305" cy="456392"/>
            </a:xfrm>
            <a:custGeom>
              <a:avLst/>
              <a:gdLst>
                <a:gd name="T0" fmla="*/ 66 w 475"/>
                <a:gd name="T1" fmla="*/ 0 h 163"/>
                <a:gd name="T2" fmla="*/ 0 w 475"/>
                <a:gd name="T3" fmla="*/ 63 h 163"/>
                <a:gd name="T4" fmla="*/ 139 w 475"/>
                <a:gd name="T5" fmla="*/ 52 h 163"/>
                <a:gd name="T6" fmla="*/ 160 w 475"/>
                <a:gd name="T7" fmla="*/ 52 h 163"/>
                <a:gd name="T8" fmla="*/ 374 w 475"/>
                <a:gd name="T9" fmla="*/ 105 h 163"/>
                <a:gd name="T10" fmla="*/ 475 w 475"/>
                <a:gd name="T11" fmla="*/ 163 h 163"/>
                <a:gd name="T12" fmla="*/ 348 w 475"/>
                <a:gd name="T13" fmla="*/ 33 h 163"/>
                <a:gd name="T14" fmla="*/ 66 w 475"/>
                <a:gd name="T15" fmla="*/ 0 h 1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75" h="163">
                  <a:moveTo>
                    <a:pt x="66" y="0"/>
                  </a:moveTo>
                  <a:cubicBezTo>
                    <a:pt x="0" y="63"/>
                    <a:pt x="0" y="63"/>
                    <a:pt x="0" y="63"/>
                  </a:cubicBezTo>
                  <a:cubicBezTo>
                    <a:pt x="139" y="52"/>
                    <a:pt x="139" y="52"/>
                    <a:pt x="139" y="52"/>
                  </a:cubicBezTo>
                  <a:cubicBezTo>
                    <a:pt x="139" y="52"/>
                    <a:pt x="146" y="52"/>
                    <a:pt x="160" y="52"/>
                  </a:cubicBezTo>
                  <a:cubicBezTo>
                    <a:pt x="201" y="52"/>
                    <a:pt x="294" y="58"/>
                    <a:pt x="374" y="105"/>
                  </a:cubicBezTo>
                  <a:cubicBezTo>
                    <a:pt x="475" y="163"/>
                    <a:pt x="475" y="163"/>
                    <a:pt x="475" y="163"/>
                  </a:cubicBezTo>
                  <a:cubicBezTo>
                    <a:pt x="475" y="163"/>
                    <a:pt x="417" y="102"/>
                    <a:pt x="348" y="33"/>
                  </a:cubicBezTo>
                  <a:cubicBezTo>
                    <a:pt x="348" y="33"/>
                    <a:pt x="341" y="6"/>
                    <a:pt x="66" y="0"/>
                  </a:cubicBezTo>
                </a:path>
              </a:pathLst>
            </a:custGeom>
            <a:gradFill>
              <a:gsLst>
                <a:gs pos="65000">
                  <a:schemeClr val="accent1">
                    <a:lumMod val="5000"/>
                    <a:lumOff val="95000"/>
                  </a:schemeClr>
                </a:gs>
                <a:gs pos="0">
                  <a:schemeClr val="bg1">
                    <a:lumMod val="50000"/>
                  </a:schemeClr>
                </a:gs>
              </a:gsLst>
              <a:lin ang="21594000" scaled="0"/>
            </a:gra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1" name="Freeform 12"/>
            <p:cNvSpPr/>
            <p:nvPr/>
          </p:nvSpPr>
          <p:spPr bwMode="auto">
            <a:xfrm>
              <a:off x="3013056" y="4182103"/>
              <a:ext cx="362880" cy="527572"/>
            </a:xfrm>
            <a:custGeom>
              <a:avLst/>
              <a:gdLst>
                <a:gd name="T0" fmla="*/ 85 w 130"/>
                <a:gd name="T1" fmla="*/ 0 h 189"/>
                <a:gd name="T2" fmla="*/ 19 w 130"/>
                <a:gd name="T3" fmla="*/ 93 h 189"/>
                <a:gd name="T4" fmla="*/ 0 w 130"/>
                <a:gd name="T5" fmla="*/ 189 h 189"/>
                <a:gd name="T6" fmla="*/ 79 w 130"/>
                <a:gd name="T7" fmla="*/ 131 h 189"/>
                <a:gd name="T8" fmla="*/ 130 w 130"/>
                <a:gd name="T9" fmla="*/ 25 h 189"/>
                <a:gd name="T10" fmla="*/ 85 w 130"/>
                <a:gd name="T11" fmla="*/ 0 h 189"/>
              </a:gdLst>
              <a:ahLst/>
              <a:cxnLst>
                <a:cxn ang="0">
                  <a:pos x="T0" y="T1"/>
                </a:cxn>
                <a:cxn ang="0">
                  <a:pos x="T2" y="T3"/>
                </a:cxn>
                <a:cxn ang="0">
                  <a:pos x="T4" y="T5"/>
                </a:cxn>
                <a:cxn ang="0">
                  <a:pos x="T6" y="T7"/>
                </a:cxn>
                <a:cxn ang="0">
                  <a:pos x="T8" y="T9"/>
                </a:cxn>
                <a:cxn ang="0">
                  <a:pos x="T10" y="T11"/>
                </a:cxn>
              </a:cxnLst>
              <a:rect l="0" t="0" r="r" b="b"/>
              <a:pathLst>
                <a:path w="130" h="189">
                  <a:moveTo>
                    <a:pt x="85" y="0"/>
                  </a:moveTo>
                  <a:cubicBezTo>
                    <a:pt x="85" y="0"/>
                    <a:pt x="37" y="74"/>
                    <a:pt x="19" y="93"/>
                  </a:cubicBezTo>
                  <a:cubicBezTo>
                    <a:pt x="19" y="93"/>
                    <a:pt x="5" y="179"/>
                    <a:pt x="0" y="189"/>
                  </a:cubicBezTo>
                  <a:cubicBezTo>
                    <a:pt x="0" y="189"/>
                    <a:pt x="59" y="143"/>
                    <a:pt x="79" y="131"/>
                  </a:cubicBezTo>
                  <a:cubicBezTo>
                    <a:pt x="79" y="131"/>
                    <a:pt x="116" y="49"/>
                    <a:pt x="130" y="25"/>
                  </a:cubicBezTo>
                  <a:lnTo>
                    <a:pt x="85" y="0"/>
                  </a:lnTo>
                  <a:close/>
                </a:path>
              </a:pathLst>
            </a:custGeom>
            <a:solidFill>
              <a:srgbClr val="3D735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2" name="Freeform 13"/>
            <p:cNvSpPr/>
            <p:nvPr/>
          </p:nvSpPr>
          <p:spPr bwMode="auto">
            <a:xfrm>
              <a:off x="3082841" y="4207225"/>
              <a:ext cx="259599" cy="393586"/>
            </a:xfrm>
            <a:custGeom>
              <a:avLst/>
              <a:gdLst>
                <a:gd name="T0" fmla="*/ 0 w 93"/>
                <a:gd name="T1" fmla="*/ 138 h 141"/>
                <a:gd name="T2" fmla="*/ 8 w 93"/>
                <a:gd name="T3" fmla="*/ 88 h 141"/>
                <a:gd name="T4" fmla="*/ 71 w 93"/>
                <a:gd name="T5" fmla="*/ 0 h 141"/>
                <a:gd name="T6" fmla="*/ 93 w 93"/>
                <a:gd name="T7" fmla="*/ 14 h 141"/>
                <a:gd name="T8" fmla="*/ 43 w 93"/>
                <a:gd name="T9" fmla="*/ 109 h 141"/>
                <a:gd name="T10" fmla="*/ 5 w 93"/>
                <a:gd name="T11" fmla="*/ 141 h 141"/>
                <a:gd name="T12" fmla="*/ 0 w 93"/>
                <a:gd name="T13" fmla="*/ 138 h 141"/>
              </a:gdLst>
              <a:ahLst/>
              <a:cxnLst>
                <a:cxn ang="0">
                  <a:pos x="T0" y="T1"/>
                </a:cxn>
                <a:cxn ang="0">
                  <a:pos x="T2" y="T3"/>
                </a:cxn>
                <a:cxn ang="0">
                  <a:pos x="T4" y="T5"/>
                </a:cxn>
                <a:cxn ang="0">
                  <a:pos x="T6" y="T7"/>
                </a:cxn>
                <a:cxn ang="0">
                  <a:pos x="T8" y="T9"/>
                </a:cxn>
                <a:cxn ang="0">
                  <a:pos x="T10" y="T11"/>
                </a:cxn>
                <a:cxn ang="0">
                  <a:pos x="T12" y="T13"/>
                </a:cxn>
              </a:cxnLst>
              <a:rect l="0" t="0" r="r" b="b"/>
              <a:pathLst>
                <a:path w="93" h="141">
                  <a:moveTo>
                    <a:pt x="0" y="138"/>
                  </a:moveTo>
                  <a:cubicBezTo>
                    <a:pt x="0" y="138"/>
                    <a:pt x="5" y="114"/>
                    <a:pt x="8" y="88"/>
                  </a:cubicBezTo>
                  <a:cubicBezTo>
                    <a:pt x="71" y="0"/>
                    <a:pt x="71" y="0"/>
                    <a:pt x="71" y="0"/>
                  </a:cubicBezTo>
                  <a:cubicBezTo>
                    <a:pt x="93" y="14"/>
                    <a:pt x="93" y="14"/>
                    <a:pt x="93" y="14"/>
                  </a:cubicBezTo>
                  <a:cubicBezTo>
                    <a:pt x="43" y="109"/>
                    <a:pt x="43" y="109"/>
                    <a:pt x="43" y="109"/>
                  </a:cubicBezTo>
                  <a:cubicBezTo>
                    <a:pt x="43" y="109"/>
                    <a:pt x="16" y="130"/>
                    <a:pt x="5" y="141"/>
                  </a:cubicBezTo>
                  <a:lnTo>
                    <a:pt x="0" y="138"/>
                  </a:ln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lin ang="0" scaled="1"/>
              <a:tileRect/>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3" name="Freeform 14"/>
            <p:cNvSpPr/>
            <p:nvPr/>
          </p:nvSpPr>
          <p:spPr bwMode="auto">
            <a:xfrm>
              <a:off x="3202870" y="1001317"/>
              <a:ext cx="2195426" cy="3244987"/>
            </a:xfrm>
            <a:custGeom>
              <a:avLst/>
              <a:gdLst>
                <a:gd name="T0" fmla="*/ 786 w 786"/>
                <a:gd name="T1" fmla="*/ 50 h 1162"/>
                <a:gd name="T2" fmla="*/ 559 w 786"/>
                <a:gd name="T3" fmla="*/ 443 h 1162"/>
                <a:gd name="T4" fmla="*/ 539 w 786"/>
                <a:gd name="T5" fmla="*/ 448 h 1162"/>
                <a:gd name="T6" fmla="*/ 542 w 786"/>
                <a:gd name="T7" fmla="*/ 459 h 1162"/>
                <a:gd name="T8" fmla="*/ 536 w 786"/>
                <a:gd name="T9" fmla="*/ 483 h 1162"/>
                <a:gd name="T10" fmla="*/ 246 w 786"/>
                <a:gd name="T11" fmla="*/ 933 h 1162"/>
                <a:gd name="T12" fmla="*/ 234 w 786"/>
                <a:gd name="T13" fmla="*/ 943 h 1162"/>
                <a:gd name="T14" fmla="*/ 210 w 786"/>
                <a:gd name="T15" fmla="*/ 979 h 1162"/>
                <a:gd name="T16" fmla="*/ 198 w 786"/>
                <a:gd name="T17" fmla="*/ 982 h 1162"/>
                <a:gd name="T18" fmla="*/ 94 w 786"/>
                <a:gd name="T19" fmla="*/ 1142 h 1162"/>
                <a:gd name="T20" fmla="*/ 80 w 786"/>
                <a:gd name="T21" fmla="*/ 1161 h 1162"/>
                <a:gd name="T22" fmla="*/ 45 w 786"/>
                <a:gd name="T23" fmla="*/ 1138 h 1162"/>
                <a:gd name="T24" fmla="*/ 9 w 786"/>
                <a:gd name="T25" fmla="*/ 1116 h 1162"/>
                <a:gd name="T26" fmla="*/ 20 w 786"/>
                <a:gd name="T27" fmla="*/ 1095 h 1162"/>
                <a:gd name="T28" fmla="*/ 120 w 786"/>
                <a:gd name="T29" fmla="*/ 933 h 1162"/>
                <a:gd name="T30" fmla="*/ 117 w 786"/>
                <a:gd name="T31" fmla="*/ 920 h 1162"/>
                <a:gd name="T32" fmla="*/ 140 w 786"/>
                <a:gd name="T33" fmla="*/ 883 h 1162"/>
                <a:gd name="T34" fmla="*/ 143 w 786"/>
                <a:gd name="T35" fmla="*/ 868 h 1162"/>
                <a:gd name="T36" fmla="*/ 424 w 786"/>
                <a:gd name="T37" fmla="*/ 412 h 1162"/>
                <a:gd name="T38" fmla="*/ 443 w 786"/>
                <a:gd name="T39" fmla="*/ 396 h 1162"/>
                <a:gd name="T40" fmla="*/ 454 w 786"/>
                <a:gd name="T41" fmla="*/ 394 h 1162"/>
                <a:gd name="T42" fmla="*/ 449 w 786"/>
                <a:gd name="T43" fmla="*/ 374 h 1162"/>
                <a:gd name="T44" fmla="*/ 707 w 786"/>
                <a:gd name="T45" fmla="*/ 0 h 1162"/>
                <a:gd name="T46" fmla="*/ 786 w 786"/>
                <a:gd name="T47" fmla="*/ 50 h 1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86" h="1162">
                  <a:moveTo>
                    <a:pt x="786" y="50"/>
                  </a:moveTo>
                  <a:cubicBezTo>
                    <a:pt x="741" y="167"/>
                    <a:pt x="559" y="443"/>
                    <a:pt x="559" y="443"/>
                  </a:cubicBezTo>
                  <a:cubicBezTo>
                    <a:pt x="539" y="448"/>
                    <a:pt x="539" y="448"/>
                    <a:pt x="539" y="448"/>
                  </a:cubicBezTo>
                  <a:cubicBezTo>
                    <a:pt x="542" y="459"/>
                    <a:pt x="542" y="459"/>
                    <a:pt x="542" y="459"/>
                  </a:cubicBezTo>
                  <a:cubicBezTo>
                    <a:pt x="536" y="483"/>
                    <a:pt x="536" y="483"/>
                    <a:pt x="536" y="483"/>
                  </a:cubicBezTo>
                  <a:cubicBezTo>
                    <a:pt x="246" y="933"/>
                    <a:pt x="246" y="933"/>
                    <a:pt x="246" y="933"/>
                  </a:cubicBezTo>
                  <a:cubicBezTo>
                    <a:pt x="234" y="943"/>
                    <a:pt x="234" y="943"/>
                    <a:pt x="234" y="943"/>
                  </a:cubicBezTo>
                  <a:cubicBezTo>
                    <a:pt x="210" y="979"/>
                    <a:pt x="210" y="979"/>
                    <a:pt x="210" y="979"/>
                  </a:cubicBezTo>
                  <a:cubicBezTo>
                    <a:pt x="198" y="982"/>
                    <a:pt x="198" y="982"/>
                    <a:pt x="198" y="982"/>
                  </a:cubicBezTo>
                  <a:cubicBezTo>
                    <a:pt x="94" y="1142"/>
                    <a:pt x="94" y="1142"/>
                    <a:pt x="94" y="1142"/>
                  </a:cubicBezTo>
                  <a:cubicBezTo>
                    <a:pt x="98" y="1162"/>
                    <a:pt x="80" y="1161"/>
                    <a:pt x="80" y="1161"/>
                  </a:cubicBezTo>
                  <a:cubicBezTo>
                    <a:pt x="45" y="1138"/>
                    <a:pt x="45" y="1138"/>
                    <a:pt x="45" y="1138"/>
                  </a:cubicBezTo>
                  <a:cubicBezTo>
                    <a:pt x="9" y="1116"/>
                    <a:pt x="9" y="1116"/>
                    <a:pt x="9" y="1116"/>
                  </a:cubicBezTo>
                  <a:cubicBezTo>
                    <a:pt x="9" y="1116"/>
                    <a:pt x="0" y="1100"/>
                    <a:pt x="20" y="1095"/>
                  </a:cubicBezTo>
                  <a:cubicBezTo>
                    <a:pt x="120" y="933"/>
                    <a:pt x="120" y="933"/>
                    <a:pt x="120" y="933"/>
                  </a:cubicBezTo>
                  <a:cubicBezTo>
                    <a:pt x="117" y="920"/>
                    <a:pt x="117" y="920"/>
                    <a:pt x="117" y="920"/>
                  </a:cubicBezTo>
                  <a:cubicBezTo>
                    <a:pt x="140" y="883"/>
                    <a:pt x="140" y="883"/>
                    <a:pt x="140" y="883"/>
                  </a:cubicBezTo>
                  <a:cubicBezTo>
                    <a:pt x="143" y="868"/>
                    <a:pt x="143" y="868"/>
                    <a:pt x="143" y="868"/>
                  </a:cubicBezTo>
                  <a:cubicBezTo>
                    <a:pt x="424" y="412"/>
                    <a:pt x="424" y="412"/>
                    <a:pt x="424" y="412"/>
                  </a:cubicBezTo>
                  <a:cubicBezTo>
                    <a:pt x="443" y="396"/>
                    <a:pt x="443" y="396"/>
                    <a:pt x="443" y="396"/>
                  </a:cubicBezTo>
                  <a:cubicBezTo>
                    <a:pt x="454" y="394"/>
                    <a:pt x="454" y="394"/>
                    <a:pt x="454" y="394"/>
                  </a:cubicBezTo>
                  <a:cubicBezTo>
                    <a:pt x="449" y="374"/>
                    <a:pt x="449" y="374"/>
                    <a:pt x="449" y="374"/>
                  </a:cubicBezTo>
                  <a:cubicBezTo>
                    <a:pt x="449" y="374"/>
                    <a:pt x="620" y="91"/>
                    <a:pt x="707" y="0"/>
                  </a:cubicBezTo>
                  <a:lnTo>
                    <a:pt x="786" y="50"/>
                  </a:ln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4" name="Freeform 15"/>
            <p:cNvSpPr/>
            <p:nvPr/>
          </p:nvSpPr>
          <p:spPr bwMode="auto">
            <a:xfrm>
              <a:off x="5177776" y="970612"/>
              <a:ext cx="220520" cy="170275"/>
            </a:xfrm>
            <a:custGeom>
              <a:avLst/>
              <a:gdLst>
                <a:gd name="T0" fmla="*/ 0 w 79"/>
                <a:gd name="T1" fmla="*/ 11 h 61"/>
                <a:gd name="T2" fmla="*/ 79 w 79"/>
                <a:gd name="T3" fmla="*/ 61 h 61"/>
                <a:gd name="T4" fmla="*/ 0 w 79"/>
                <a:gd name="T5" fmla="*/ 11 h 61"/>
              </a:gdLst>
              <a:ahLst/>
              <a:cxnLst>
                <a:cxn ang="0">
                  <a:pos x="T0" y="T1"/>
                </a:cxn>
                <a:cxn ang="0">
                  <a:pos x="T2" y="T3"/>
                </a:cxn>
                <a:cxn ang="0">
                  <a:pos x="T4" y="T5"/>
                </a:cxn>
              </a:cxnLst>
              <a:rect l="0" t="0" r="r" b="b"/>
              <a:pathLst>
                <a:path w="79" h="61">
                  <a:moveTo>
                    <a:pt x="0" y="11"/>
                  </a:moveTo>
                  <a:cubicBezTo>
                    <a:pt x="0" y="11"/>
                    <a:pt x="64" y="0"/>
                    <a:pt x="79" y="61"/>
                  </a:cubicBezTo>
                  <a:lnTo>
                    <a:pt x="0" y="11"/>
                  </a:lnTo>
                  <a:close/>
                </a:path>
              </a:pathLst>
            </a:custGeom>
            <a:gradFill flip="none" rotWithShape="1">
              <a:gsLst>
                <a:gs pos="0">
                  <a:srgbClr val="BCBEC0">
                    <a:shade val="30000"/>
                    <a:satMod val="115000"/>
                  </a:srgbClr>
                </a:gs>
                <a:gs pos="50000">
                  <a:srgbClr val="BCBEC0">
                    <a:shade val="67500"/>
                    <a:satMod val="115000"/>
                  </a:srgbClr>
                </a:gs>
                <a:gs pos="100000">
                  <a:srgbClr val="BCBEC0">
                    <a:shade val="100000"/>
                    <a:satMod val="115000"/>
                  </a:srgbClr>
                </a:gs>
              </a:gsLst>
              <a:lin ang="8100000" scaled="1"/>
              <a:tileRect/>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5" name="Freeform 16"/>
            <p:cNvSpPr/>
            <p:nvPr/>
          </p:nvSpPr>
          <p:spPr bwMode="auto">
            <a:xfrm>
              <a:off x="3200079" y="4120692"/>
              <a:ext cx="234476" cy="159109"/>
            </a:xfrm>
            <a:custGeom>
              <a:avLst/>
              <a:gdLst>
                <a:gd name="T0" fmla="*/ 7 w 84"/>
                <a:gd name="T1" fmla="*/ 17 h 57"/>
                <a:gd name="T2" fmla="*/ 38 w 84"/>
                <a:gd name="T3" fmla="*/ 36 h 57"/>
                <a:gd name="T4" fmla="*/ 69 w 84"/>
                <a:gd name="T5" fmla="*/ 56 h 57"/>
                <a:gd name="T6" fmla="*/ 80 w 84"/>
                <a:gd name="T7" fmla="*/ 40 h 57"/>
                <a:gd name="T8" fmla="*/ 17 w 84"/>
                <a:gd name="T9" fmla="*/ 0 h 57"/>
                <a:gd name="T10" fmla="*/ 7 w 84"/>
                <a:gd name="T11" fmla="*/ 17 h 57"/>
              </a:gdLst>
              <a:ahLst/>
              <a:cxnLst>
                <a:cxn ang="0">
                  <a:pos x="T0" y="T1"/>
                </a:cxn>
                <a:cxn ang="0">
                  <a:pos x="T2" y="T3"/>
                </a:cxn>
                <a:cxn ang="0">
                  <a:pos x="T4" y="T5"/>
                </a:cxn>
                <a:cxn ang="0">
                  <a:pos x="T6" y="T7"/>
                </a:cxn>
                <a:cxn ang="0">
                  <a:pos x="T8" y="T9"/>
                </a:cxn>
                <a:cxn ang="0">
                  <a:pos x="T10" y="T11"/>
                </a:cxn>
              </a:cxnLst>
              <a:rect l="0" t="0" r="r" b="b"/>
              <a:pathLst>
                <a:path w="84" h="57">
                  <a:moveTo>
                    <a:pt x="7" y="17"/>
                  </a:moveTo>
                  <a:cubicBezTo>
                    <a:pt x="38" y="36"/>
                    <a:pt x="38" y="36"/>
                    <a:pt x="38" y="36"/>
                  </a:cubicBezTo>
                  <a:cubicBezTo>
                    <a:pt x="69" y="56"/>
                    <a:pt x="69" y="56"/>
                    <a:pt x="69" y="56"/>
                  </a:cubicBezTo>
                  <a:cubicBezTo>
                    <a:pt x="69" y="56"/>
                    <a:pt x="84" y="57"/>
                    <a:pt x="80" y="40"/>
                  </a:cubicBezTo>
                  <a:cubicBezTo>
                    <a:pt x="17" y="0"/>
                    <a:pt x="17" y="0"/>
                    <a:pt x="17" y="0"/>
                  </a:cubicBezTo>
                  <a:cubicBezTo>
                    <a:pt x="0" y="4"/>
                    <a:pt x="7" y="17"/>
                    <a:pt x="7" y="17"/>
                  </a:cubicBezTo>
                  <a:close/>
                </a:path>
              </a:pathLst>
            </a:custGeom>
            <a:solidFill>
              <a:srgbClr val="00000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6" name="Freeform 17"/>
            <p:cNvSpPr/>
            <p:nvPr/>
          </p:nvSpPr>
          <p:spPr bwMode="auto">
            <a:xfrm>
              <a:off x="3529463" y="3590329"/>
              <a:ext cx="245642" cy="161900"/>
            </a:xfrm>
            <a:custGeom>
              <a:avLst/>
              <a:gdLst>
                <a:gd name="T0" fmla="*/ 6 w 176"/>
                <a:gd name="T1" fmla="*/ 12 h 116"/>
                <a:gd name="T2" fmla="*/ 0 w 176"/>
                <a:gd name="T3" fmla="*/ 20 h 116"/>
                <a:gd name="T4" fmla="*/ 156 w 176"/>
                <a:gd name="T5" fmla="*/ 116 h 116"/>
                <a:gd name="T6" fmla="*/ 162 w 176"/>
                <a:gd name="T7" fmla="*/ 110 h 116"/>
                <a:gd name="T8" fmla="*/ 176 w 176"/>
                <a:gd name="T9" fmla="*/ 106 h 116"/>
                <a:gd name="T10" fmla="*/ 4 w 176"/>
                <a:gd name="T11" fmla="*/ 0 h 116"/>
                <a:gd name="T12" fmla="*/ 6 w 176"/>
                <a:gd name="T13" fmla="*/ 12 h 116"/>
              </a:gdLst>
              <a:ahLst/>
              <a:cxnLst>
                <a:cxn ang="0">
                  <a:pos x="T0" y="T1"/>
                </a:cxn>
                <a:cxn ang="0">
                  <a:pos x="T2" y="T3"/>
                </a:cxn>
                <a:cxn ang="0">
                  <a:pos x="T4" y="T5"/>
                </a:cxn>
                <a:cxn ang="0">
                  <a:pos x="T6" y="T7"/>
                </a:cxn>
                <a:cxn ang="0">
                  <a:pos x="T8" y="T9"/>
                </a:cxn>
                <a:cxn ang="0">
                  <a:pos x="T10" y="T11"/>
                </a:cxn>
                <a:cxn ang="0">
                  <a:pos x="T12" y="T13"/>
                </a:cxn>
              </a:cxnLst>
              <a:rect l="0" t="0" r="r" b="b"/>
              <a:pathLst>
                <a:path w="176" h="116">
                  <a:moveTo>
                    <a:pt x="6" y="12"/>
                  </a:moveTo>
                  <a:lnTo>
                    <a:pt x="0" y="20"/>
                  </a:lnTo>
                  <a:lnTo>
                    <a:pt x="156" y="116"/>
                  </a:lnTo>
                  <a:lnTo>
                    <a:pt x="162" y="110"/>
                  </a:lnTo>
                  <a:lnTo>
                    <a:pt x="176" y="106"/>
                  </a:lnTo>
                  <a:lnTo>
                    <a:pt x="4" y="0"/>
                  </a:lnTo>
                  <a:lnTo>
                    <a:pt x="6" y="12"/>
                  </a:ln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path path="circle">
                <a:fillToRect t="100000" r="100000"/>
              </a:path>
              <a:tileRect l="-100000" b="-100000"/>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7" name="Freeform 18"/>
            <p:cNvSpPr/>
            <p:nvPr/>
          </p:nvSpPr>
          <p:spPr bwMode="auto">
            <a:xfrm>
              <a:off x="3493175" y="3632200"/>
              <a:ext cx="245642" cy="178649"/>
            </a:xfrm>
            <a:custGeom>
              <a:avLst/>
              <a:gdLst>
                <a:gd name="T0" fmla="*/ 0 w 176"/>
                <a:gd name="T1" fmla="*/ 32 h 128"/>
                <a:gd name="T2" fmla="*/ 156 w 176"/>
                <a:gd name="T3" fmla="*/ 128 h 128"/>
                <a:gd name="T4" fmla="*/ 176 w 176"/>
                <a:gd name="T5" fmla="*/ 98 h 128"/>
                <a:gd name="T6" fmla="*/ 20 w 176"/>
                <a:gd name="T7" fmla="*/ 0 h 128"/>
                <a:gd name="T8" fmla="*/ 0 w 176"/>
                <a:gd name="T9" fmla="*/ 32 h 128"/>
              </a:gdLst>
              <a:ahLst/>
              <a:cxnLst>
                <a:cxn ang="0">
                  <a:pos x="T0" y="T1"/>
                </a:cxn>
                <a:cxn ang="0">
                  <a:pos x="T2" y="T3"/>
                </a:cxn>
                <a:cxn ang="0">
                  <a:pos x="T4" y="T5"/>
                </a:cxn>
                <a:cxn ang="0">
                  <a:pos x="T6" y="T7"/>
                </a:cxn>
                <a:cxn ang="0">
                  <a:pos x="T8" y="T9"/>
                </a:cxn>
              </a:cxnLst>
              <a:rect l="0" t="0" r="r" b="b"/>
              <a:pathLst>
                <a:path w="176" h="128">
                  <a:moveTo>
                    <a:pt x="0" y="32"/>
                  </a:moveTo>
                  <a:lnTo>
                    <a:pt x="156" y="128"/>
                  </a:lnTo>
                  <a:lnTo>
                    <a:pt x="176" y="98"/>
                  </a:lnTo>
                  <a:lnTo>
                    <a:pt x="20" y="0"/>
                  </a:lnTo>
                  <a:lnTo>
                    <a:pt x="0" y="32"/>
                  </a:ln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path path="circle">
                <a:fillToRect l="100000" t="100000"/>
              </a:path>
              <a:tileRect r="-100000" b="-100000"/>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8" name="Freeform 19"/>
            <p:cNvSpPr/>
            <p:nvPr/>
          </p:nvSpPr>
          <p:spPr bwMode="auto">
            <a:xfrm>
              <a:off x="3202870" y="4059282"/>
              <a:ext cx="273556" cy="187023"/>
            </a:xfrm>
            <a:custGeom>
              <a:avLst/>
              <a:gdLst>
                <a:gd name="T0" fmla="*/ 9 w 98"/>
                <a:gd name="T1" fmla="*/ 21 h 67"/>
                <a:gd name="T2" fmla="*/ 45 w 98"/>
                <a:gd name="T3" fmla="*/ 43 h 67"/>
                <a:gd name="T4" fmla="*/ 80 w 98"/>
                <a:gd name="T5" fmla="*/ 66 h 67"/>
                <a:gd name="T6" fmla="*/ 94 w 98"/>
                <a:gd name="T7" fmla="*/ 47 h 67"/>
                <a:gd name="T8" fmla="*/ 20 w 98"/>
                <a:gd name="T9" fmla="*/ 0 h 67"/>
                <a:gd name="T10" fmla="*/ 9 w 98"/>
                <a:gd name="T11" fmla="*/ 21 h 67"/>
              </a:gdLst>
              <a:ahLst/>
              <a:cxnLst>
                <a:cxn ang="0">
                  <a:pos x="T0" y="T1"/>
                </a:cxn>
                <a:cxn ang="0">
                  <a:pos x="T2" y="T3"/>
                </a:cxn>
                <a:cxn ang="0">
                  <a:pos x="T4" y="T5"/>
                </a:cxn>
                <a:cxn ang="0">
                  <a:pos x="T6" y="T7"/>
                </a:cxn>
                <a:cxn ang="0">
                  <a:pos x="T8" y="T9"/>
                </a:cxn>
                <a:cxn ang="0">
                  <a:pos x="T10" y="T11"/>
                </a:cxn>
              </a:cxnLst>
              <a:rect l="0" t="0" r="r" b="b"/>
              <a:pathLst>
                <a:path w="98" h="67">
                  <a:moveTo>
                    <a:pt x="9" y="21"/>
                  </a:moveTo>
                  <a:cubicBezTo>
                    <a:pt x="45" y="43"/>
                    <a:pt x="45" y="43"/>
                    <a:pt x="45" y="43"/>
                  </a:cubicBezTo>
                  <a:cubicBezTo>
                    <a:pt x="80" y="66"/>
                    <a:pt x="80" y="66"/>
                    <a:pt x="80" y="66"/>
                  </a:cubicBezTo>
                  <a:cubicBezTo>
                    <a:pt x="80" y="66"/>
                    <a:pt x="98" y="67"/>
                    <a:pt x="94" y="47"/>
                  </a:cubicBezTo>
                  <a:cubicBezTo>
                    <a:pt x="20" y="0"/>
                    <a:pt x="20" y="0"/>
                    <a:pt x="20" y="0"/>
                  </a:cubicBezTo>
                  <a:cubicBezTo>
                    <a:pt x="0" y="5"/>
                    <a:pt x="9" y="21"/>
                    <a:pt x="9" y="21"/>
                  </a:cubicBez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lin ang="8100000" scaled="1"/>
              <a:tileRect/>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9" name="Freeform 20"/>
            <p:cNvSpPr/>
            <p:nvPr/>
          </p:nvSpPr>
          <p:spPr bwMode="auto">
            <a:xfrm>
              <a:off x="3470844" y="3696401"/>
              <a:ext cx="228894" cy="150735"/>
            </a:xfrm>
            <a:custGeom>
              <a:avLst/>
              <a:gdLst>
                <a:gd name="T0" fmla="*/ 0 w 164"/>
                <a:gd name="T1" fmla="*/ 12 h 108"/>
                <a:gd name="T2" fmla="*/ 154 w 164"/>
                <a:gd name="T3" fmla="*/ 108 h 108"/>
                <a:gd name="T4" fmla="*/ 164 w 164"/>
                <a:gd name="T5" fmla="*/ 96 h 108"/>
                <a:gd name="T6" fmla="*/ 8 w 164"/>
                <a:gd name="T7" fmla="*/ 0 h 108"/>
                <a:gd name="T8" fmla="*/ 0 w 164"/>
                <a:gd name="T9" fmla="*/ 12 h 108"/>
              </a:gdLst>
              <a:ahLst/>
              <a:cxnLst>
                <a:cxn ang="0">
                  <a:pos x="T0" y="T1"/>
                </a:cxn>
                <a:cxn ang="0">
                  <a:pos x="T2" y="T3"/>
                </a:cxn>
                <a:cxn ang="0">
                  <a:pos x="T4" y="T5"/>
                </a:cxn>
                <a:cxn ang="0">
                  <a:pos x="T6" y="T7"/>
                </a:cxn>
                <a:cxn ang="0">
                  <a:pos x="T8" y="T9"/>
                </a:cxn>
              </a:cxnLst>
              <a:rect l="0" t="0" r="r" b="b"/>
              <a:pathLst>
                <a:path w="164" h="108">
                  <a:moveTo>
                    <a:pt x="0" y="12"/>
                  </a:moveTo>
                  <a:lnTo>
                    <a:pt x="154" y="108"/>
                  </a:lnTo>
                  <a:lnTo>
                    <a:pt x="164" y="96"/>
                  </a:lnTo>
                  <a:lnTo>
                    <a:pt x="8" y="0"/>
                  </a:lnTo>
                  <a:lnTo>
                    <a:pt x="0" y="12"/>
                  </a:ln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path path="circle">
                <a:fillToRect t="100000" r="100000"/>
              </a:path>
              <a:tileRect l="-100000" b="-100000"/>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0" name="Freeform 21"/>
            <p:cNvSpPr/>
            <p:nvPr/>
          </p:nvSpPr>
          <p:spPr bwMode="auto">
            <a:xfrm>
              <a:off x="4390605" y="2101124"/>
              <a:ext cx="326592" cy="241455"/>
            </a:xfrm>
            <a:custGeom>
              <a:avLst/>
              <a:gdLst>
                <a:gd name="T0" fmla="*/ 36 w 234"/>
                <a:gd name="T1" fmla="*/ 4 h 173"/>
                <a:gd name="T2" fmla="*/ 0 w 234"/>
                <a:gd name="T3" fmla="*/ 34 h 173"/>
                <a:gd name="T4" fmla="*/ 222 w 234"/>
                <a:gd name="T5" fmla="*/ 173 h 173"/>
                <a:gd name="T6" fmla="*/ 234 w 234"/>
                <a:gd name="T7" fmla="*/ 131 h 173"/>
                <a:gd name="T8" fmla="*/ 228 w 234"/>
                <a:gd name="T9" fmla="*/ 108 h 173"/>
                <a:gd name="T10" fmla="*/ 56 w 234"/>
                <a:gd name="T11" fmla="*/ 0 h 173"/>
                <a:gd name="T12" fmla="*/ 36 w 234"/>
                <a:gd name="T13" fmla="*/ 4 h 173"/>
              </a:gdLst>
              <a:ahLst/>
              <a:cxnLst>
                <a:cxn ang="0">
                  <a:pos x="T0" y="T1"/>
                </a:cxn>
                <a:cxn ang="0">
                  <a:pos x="T2" y="T3"/>
                </a:cxn>
                <a:cxn ang="0">
                  <a:pos x="T4" y="T5"/>
                </a:cxn>
                <a:cxn ang="0">
                  <a:pos x="T6" y="T7"/>
                </a:cxn>
                <a:cxn ang="0">
                  <a:pos x="T8" y="T9"/>
                </a:cxn>
                <a:cxn ang="0">
                  <a:pos x="T10" y="T11"/>
                </a:cxn>
                <a:cxn ang="0">
                  <a:pos x="T12" y="T13"/>
                </a:cxn>
              </a:cxnLst>
              <a:rect l="0" t="0" r="r" b="b"/>
              <a:pathLst>
                <a:path w="234" h="173">
                  <a:moveTo>
                    <a:pt x="36" y="4"/>
                  </a:moveTo>
                  <a:lnTo>
                    <a:pt x="0" y="34"/>
                  </a:lnTo>
                  <a:lnTo>
                    <a:pt x="222" y="173"/>
                  </a:lnTo>
                  <a:lnTo>
                    <a:pt x="234" y="131"/>
                  </a:lnTo>
                  <a:lnTo>
                    <a:pt x="228" y="108"/>
                  </a:lnTo>
                  <a:lnTo>
                    <a:pt x="56" y="0"/>
                  </a:lnTo>
                  <a:lnTo>
                    <a:pt x="36" y="4"/>
                  </a:ln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path path="circle">
                <a:fillToRect t="100000" r="100000"/>
              </a:path>
              <a:tileRect l="-100000" b="-100000"/>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1" name="Freeform 22"/>
            <p:cNvSpPr/>
            <p:nvPr/>
          </p:nvSpPr>
          <p:spPr bwMode="auto">
            <a:xfrm>
              <a:off x="3588082" y="3425637"/>
              <a:ext cx="301470" cy="214937"/>
            </a:xfrm>
            <a:custGeom>
              <a:avLst/>
              <a:gdLst>
                <a:gd name="T0" fmla="*/ 4 w 216"/>
                <a:gd name="T1" fmla="*/ 30 h 154"/>
                <a:gd name="T2" fmla="*/ 0 w 216"/>
                <a:gd name="T3" fmla="*/ 38 h 154"/>
                <a:gd name="T4" fmla="*/ 188 w 216"/>
                <a:gd name="T5" fmla="*/ 154 h 154"/>
                <a:gd name="T6" fmla="*/ 192 w 216"/>
                <a:gd name="T7" fmla="*/ 150 h 154"/>
                <a:gd name="T8" fmla="*/ 216 w 216"/>
                <a:gd name="T9" fmla="*/ 130 h 154"/>
                <a:gd name="T10" fmla="*/ 216 w 216"/>
                <a:gd name="T11" fmla="*/ 128 h 154"/>
                <a:gd name="T12" fmla="*/ 10 w 216"/>
                <a:gd name="T13" fmla="*/ 0 h 154"/>
                <a:gd name="T14" fmla="*/ 4 w 216"/>
                <a:gd name="T15" fmla="*/ 30 h 1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6" h="154">
                  <a:moveTo>
                    <a:pt x="4" y="30"/>
                  </a:moveTo>
                  <a:lnTo>
                    <a:pt x="0" y="38"/>
                  </a:lnTo>
                  <a:lnTo>
                    <a:pt x="188" y="154"/>
                  </a:lnTo>
                  <a:lnTo>
                    <a:pt x="192" y="150"/>
                  </a:lnTo>
                  <a:lnTo>
                    <a:pt x="216" y="130"/>
                  </a:lnTo>
                  <a:lnTo>
                    <a:pt x="216" y="128"/>
                  </a:lnTo>
                  <a:lnTo>
                    <a:pt x="10" y="0"/>
                  </a:lnTo>
                  <a:lnTo>
                    <a:pt x="4" y="30"/>
                  </a:ln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path path="circle">
                <a:fillToRect t="100000" r="100000"/>
              </a:path>
              <a:tileRect l="-100000" b="-100000"/>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2" name="Freeform 23"/>
            <p:cNvSpPr/>
            <p:nvPr/>
          </p:nvSpPr>
          <p:spPr bwMode="auto">
            <a:xfrm>
              <a:off x="5077286" y="1073893"/>
              <a:ext cx="281930" cy="200980"/>
            </a:xfrm>
            <a:custGeom>
              <a:avLst/>
              <a:gdLst>
                <a:gd name="T0" fmla="*/ 12 w 101"/>
                <a:gd name="T1" fmla="*/ 0 h 72"/>
                <a:gd name="T2" fmla="*/ 0 w 101"/>
                <a:gd name="T3" fmla="*/ 15 h 72"/>
                <a:gd name="T4" fmla="*/ 93 w 101"/>
                <a:gd name="T5" fmla="*/ 72 h 72"/>
                <a:gd name="T6" fmla="*/ 101 w 101"/>
                <a:gd name="T7" fmla="*/ 56 h 72"/>
                <a:gd name="T8" fmla="*/ 12 w 101"/>
                <a:gd name="T9" fmla="*/ 0 h 72"/>
              </a:gdLst>
              <a:ahLst/>
              <a:cxnLst>
                <a:cxn ang="0">
                  <a:pos x="T0" y="T1"/>
                </a:cxn>
                <a:cxn ang="0">
                  <a:pos x="T2" y="T3"/>
                </a:cxn>
                <a:cxn ang="0">
                  <a:pos x="T4" y="T5"/>
                </a:cxn>
                <a:cxn ang="0">
                  <a:pos x="T6" y="T7"/>
                </a:cxn>
                <a:cxn ang="0">
                  <a:pos x="T8" y="T9"/>
                </a:cxn>
              </a:cxnLst>
              <a:rect l="0" t="0" r="r" b="b"/>
              <a:pathLst>
                <a:path w="101" h="72">
                  <a:moveTo>
                    <a:pt x="12" y="0"/>
                  </a:moveTo>
                  <a:cubicBezTo>
                    <a:pt x="8" y="5"/>
                    <a:pt x="4" y="10"/>
                    <a:pt x="0" y="15"/>
                  </a:cubicBezTo>
                  <a:cubicBezTo>
                    <a:pt x="93" y="72"/>
                    <a:pt x="93" y="72"/>
                    <a:pt x="93" y="72"/>
                  </a:cubicBezTo>
                  <a:cubicBezTo>
                    <a:pt x="96" y="67"/>
                    <a:pt x="99" y="61"/>
                    <a:pt x="101" y="56"/>
                  </a:cubicBezTo>
                  <a:lnTo>
                    <a:pt x="12" y="0"/>
                  </a:lnTo>
                  <a:close/>
                </a:path>
              </a:pathLst>
            </a:custGeom>
            <a:gradFill flip="none" rotWithShape="1">
              <a:gsLst>
                <a:gs pos="0">
                  <a:srgbClr val="BCBEC0">
                    <a:shade val="30000"/>
                    <a:satMod val="115000"/>
                  </a:srgbClr>
                </a:gs>
                <a:gs pos="50000">
                  <a:srgbClr val="BCBEC0">
                    <a:shade val="67500"/>
                    <a:satMod val="115000"/>
                  </a:srgbClr>
                </a:gs>
                <a:gs pos="100000">
                  <a:srgbClr val="BCBEC0">
                    <a:shade val="100000"/>
                    <a:satMod val="115000"/>
                  </a:srgbClr>
                </a:gs>
              </a:gsLst>
              <a:lin ang="16200000" scaled="1"/>
              <a:tileRect/>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3" name="Freeform 24"/>
            <p:cNvSpPr/>
            <p:nvPr/>
          </p:nvSpPr>
          <p:spPr bwMode="auto">
            <a:xfrm>
              <a:off x="4457598" y="1902935"/>
              <a:ext cx="401960" cy="332175"/>
            </a:xfrm>
            <a:custGeom>
              <a:avLst/>
              <a:gdLst>
                <a:gd name="T0" fmla="*/ 0 w 144"/>
                <a:gd name="T1" fmla="*/ 51 h 119"/>
                <a:gd name="T2" fmla="*/ 111 w 144"/>
                <a:gd name="T3" fmla="*/ 119 h 119"/>
                <a:gd name="T4" fmla="*/ 144 w 144"/>
                <a:gd name="T5" fmla="*/ 69 h 119"/>
                <a:gd name="T6" fmla="*/ 32 w 144"/>
                <a:gd name="T7" fmla="*/ 0 h 119"/>
                <a:gd name="T8" fmla="*/ 0 w 144"/>
                <a:gd name="T9" fmla="*/ 51 h 119"/>
              </a:gdLst>
              <a:ahLst/>
              <a:cxnLst>
                <a:cxn ang="0">
                  <a:pos x="T0" y="T1"/>
                </a:cxn>
                <a:cxn ang="0">
                  <a:pos x="T2" y="T3"/>
                </a:cxn>
                <a:cxn ang="0">
                  <a:pos x="T4" y="T5"/>
                </a:cxn>
                <a:cxn ang="0">
                  <a:pos x="T6" y="T7"/>
                </a:cxn>
                <a:cxn ang="0">
                  <a:pos x="T8" y="T9"/>
                </a:cxn>
              </a:cxnLst>
              <a:rect l="0" t="0" r="r" b="b"/>
              <a:pathLst>
                <a:path w="144" h="119">
                  <a:moveTo>
                    <a:pt x="0" y="51"/>
                  </a:moveTo>
                  <a:cubicBezTo>
                    <a:pt x="111" y="119"/>
                    <a:pt x="111" y="119"/>
                    <a:pt x="111" y="119"/>
                  </a:cubicBezTo>
                  <a:cubicBezTo>
                    <a:pt x="114" y="114"/>
                    <a:pt x="126" y="96"/>
                    <a:pt x="144" y="69"/>
                  </a:cubicBezTo>
                  <a:cubicBezTo>
                    <a:pt x="32" y="0"/>
                    <a:pt x="32" y="0"/>
                    <a:pt x="32" y="0"/>
                  </a:cubicBezTo>
                  <a:cubicBezTo>
                    <a:pt x="13" y="31"/>
                    <a:pt x="0" y="51"/>
                    <a:pt x="0" y="51"/>
                  </a:cubicBez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lin ang="10800000" scaled="1"/>
              <a:tileRect/>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4" name="Freeform 25"/>
            <p:cNvSpPr/>
            <p:nvPr/>
          </p:nvSpPr>
          <p:spPr bwMode="auto">
            <a:xfrm>
              <a:off x="4750694" y="1665667"/>
              <a:ext cx="114447" cy="187023"/>
            </a:xfrm>
            <a:custGeom>
              <a:avLst/>
              <a:gdLst>
                <a:gd name="T0" fmla="*/ 0 w 41"/>
                <a:gd name="T1" fmla="*/ 67 h 67"/>
                <a:gd name="T2" fmla="*/ 41 w 41"/>
                <a:gd name="T3" fmla="*/ 0 h 67"/>
                <a:gd name="T4" fmla="*/ 0 w 41"/>
                <a:gd name="T5" fmla="*/ 67 h 67"/>
              </a:gdLst>
              <a:ahLst/>
              <a:cxnLst>
                <a:cxn ang="0">
                  <a:pos x="T0" y="T1"/>
                </a:cxn>
                <a:cxn ang="0">
                  <a:pos x="T2" y="T3"/>
                </a:cxn>
                <a:cxn ang="0">
                  <a:pos x="T4" y="T5"/>
                </a:cxn>
              </a:cxnLst>
              <a:rect l="0" t="0" r="r" b="b"/>
              <a:pathLst>
                <a:path w="41" h="67">
                  <a:moveTo>
                    <a:pt x="0" y="67"/>
                  </a:moveTo>
                  <a:cubicBezTo>
                    <a:pt x="0" y="67"/>
                    <a:pt x="35" y="42"/>
                    <a:pt x="41" y="0"/>
                  </a:cubicBezTo>
                  <a:cubicBezTo>
                    <a:pt x="41" y="0"/>
                    <a:pt x="19" y="36"/>
                    <a:pt x="0" y="67"/>
                  </a:cubicBez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5" name="Freeform 26"/>
            <p:cNvSpPr/>
            <p:nvPr/>
          </p:nvSpPr>
          <p:spPr bwMode="auto">
            <a:xfrm>
              <a:off x="4672535" y="1073893"/>
              <a:ext cx="628062" cy="778797"/>
            </a:xfrm>
            <a:custGeom>
              <a:avLst/>
              <a:gdLst>
                <a:gd name="T0" fmla="*/ 0 w 225"/>
                <a:gd name="T1" fmla="*/ 261 h 279"/>
                <a:gd name="T2" fmla="*/ 28 w 225"/>
                <a:gd name="T3" fmla="*/ 279 h 279"/>
                <a:gd name="T4" fmla="*/ 155 w 225"/>
                <a:gd name="T5" fmla="*/ 96 h 279"/>
                <a:gd name="T6" fmla="*/ 225 w 225"/>
                <a:gd name="T7" fmla="*/ 43 h 279"/>
                <a:gd name="T8" fmla="*/ 157 w 225"/>
                <a:gd name="T9" fmla="*/ 0 h 279"/>
                <a:gd name="T10" fmla="*/ 35 w 225"/>
                <a:gd name="T11" fmla="*/ 199 h 279"/>
                <a:gd name="T12" fmla="*/ 0 w 225"/>
                <a:gd name="T13" fmla="*/ 261 h 279"/>
              </a:gdLst>
              <a:ahLst/>
              <a:cxnLst>
                <a:cxn ang="0">
                  <a:pos x="T0" y="T1"/>
                </a:cxn>
                <a:cxn ang="0">
                  <a:pos x="T2" y="T3"/>
                </a:cxn>
                <a:cxn ang="0">
                  <a:pos x="T4" y="T5"/>
                </a:cxn>
                <a:cxn ang="0">
                  <a:pos x="T6" y="T7"/>
                </a:cxn>
                <a:cxn ang="0">
                  <a:pos x="T8" y="T9"/>
                </a:cxn>
                <a:cxn ang="0">
                  <a:pos x="T10" y="T11"/>
                </a:cxn>
                <a:cxn ang="0">
                  <a:pos x="T12" y="T13"/>
                </a:cxn>
              </a:cxnLst>
              <a:rect l="0" t="0" r="r" b="b"/>
              <a:pathLst>
                <a:path w="225" h="279">
                  <a:moveTo>
                    <a:pt x="0" y="261"/>
                  </a:moveTo>
                  <a:cubicBezTo>
                    <a:pt x="28" y="279"/>
                    <a:pt x="28" y="279"/>
                    <a:pt x="28" y="279"/>
                  </a:cubicBezTo>
                  <a:cubicBezTo>
                    <a:pt x="28" y="279"/>
                    <a:pt x="108" y="143"/>
                    <a:pt x="155" y="96"/>
                  </a:cubicBezTo>
                  <a:cubicBezTo>
                    <a:pt x="200" y="49"/>
                    <a:pt x="225" y="43"/>
                    <a:pt x="225" y="43"/>
                  </a:cubicBezTo>
                  <a:cubicBezTo>
                    <a:pt x="157" y="0"/>
                    <a:pt x="157" y="0"/>
                    <a:pt x="157" y="0"/>
                  </a:cubicBezTo>
                  <a:cubicBezTo>
                    <a:pt x="157" y="0"/>
                    <a:pt x="70" y="136"/>
                    <a:pt x="35" y="199"/>
                  </a:cubicBezTo>
                  <a:cubicBezTo>
                    <a:pt x="0" y="261"/>
                    <a:pt x="0" y="261"/>
                    <a:pt x="0" y="261"/>
                  </a:cubicBezTo>
                  <a:close/>
                </a:path>
              </a:pathLst>
            </a:custGeom>
            <a:gradFill flip="none" rotWithShape="1">
              <a:gsLst>
                <a:gs pos="0">
                  <a:srgbClr val="D1D3D4">
                    <a:shade val="30000"/>
                    <a:satMod val="115000"/>
                  </a:srgbClr>
                </a:gs>
                <a:gs pos="50000">
                  <a:srgbClr val="D1D3D4">
                    <a:shade val="67500"/>
                    <a:satMod val="115000"/>
                  </a:srgbClr>
                </a:gs>
                <a:gs pos="100000">
                  <a:srgbClr val="D1D3D4">
                    <a:shade val="100000"/>
                    <a:satMod val="115000"/>
                  </a:srgbClr>
                </a:gs>
              </a:gsLst>
              <a:lin ang="16200000" scaled="1"/>
              <a:tileRect/>
            </a:gra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6" name="Freeform 27"/>
            <p:cNvSpPr/>
            <p:nvPr/>
          </p:nvSpPr>
          <p:spPr bwMode="auto">
            <a:xfrm>
              <a:off x="4692075" y="1629379"/>
              <a:ext cx="164692" cy="187023"/>
            </a:xfrm>
            <a:custGeom>
              <a:avLst/>
              <a:gdLst>
                <a:gd name="T0" fmla="*/ 56 w 118"/>
                <a:gd name="T1" fmla="*/ 134 h 134"/>
                <a:gd name="T2" fmla="*/ 0 w 118"/>
                <a:gd name="T3" fmla="*/ 100 h 134"/>
                <a:gd name="T4" fmla="*/ 56 w 118"/>
                <a:gd name="T5" fmla="*/ 0 h 134"/>
                <a:gd name="T6" fmla="*/ 118 w 118"/>
                <a:gd name="T7" fmla="*/ 34 h 134"/>
                <a:gd name="T8" fmla="*/ 56 w 118"/>
                <a:gd name="T9" fmla="*/ 134 h 134"/>
              </a:gdLst>
              <a:ahLst/>
              <a:cxnLst>
                <a:cxn ang="0">
                  <a:pos x="T0" y="T1"/>
                </a:cxn>
                <a:cxn ang="0">
                  <a:pos x="T2" y="T3"/>
                </a:cxn>
                <a:cxn ang="0">
                  <a:pos x="T4" y="T5"/>
                </a:cxn>
                <a:cxn ang="0">
                  <a:pos x="T6" y="T7"/>
                </a:cxn>
                <a:cxn ang="0">
                  <a:pos x="T8" y="T9"/>
                </a:cxn>
              </a:cxnLst>
              <a:rect l="0" t="0" r="r" b="b"/>
              <a:pathLst>
                <a:path w="118" h="134">
                  <a:moveTo>
                    <a:pt x="56" y="134"/>
                  </a:moveTo>
                  <a:lnTo>
                    <a:pt x="0" y="100"/>
                  </a:lnTo>
                  <a:lnTo>
                    <a:pt x="56" y="0"/>
                  </a:lnTo>
                  <a:lnTo>
                    <a:pt x="118" y="34"/>
                  </a:lnTo>
                  <a:lnTo>
                    <a:pt x="56" y="134"/>
                  </a:ln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7" name="Freeform 28"/>
            <p:cNvSpPr/>
            <p:nvPr/>
          </p:nvSpPr>
          <p:spPr bwMode="auto">
            <a:xfrm>
              <a:off x="3013056" y="4483572"/>
              <a:ext cx="159109" cy="226102"/>
            </a:xfrm>
            <a:custGeom>
              <a:avLst/>
              <a:gdLst>
                <a:gd name="T0" fmla="*/ 47 w 57"/>
                <a:gd name="T1" fmla="*/ 1 h 81"/>
                <a:gd name="T2" fmla="*/ 42 w 57"/>
                <a:gd name="T3" fmla="*/ 10 h 81"/>
                <a:gd name="T4" fmla="*/ 42 w 57"/>
                <a:gd name="T5" fmla="*/ 11 h 81"/>
                <a:gd name="T6" fmla="*/ 2 w 57"/>
                <a:gd name="T7" fmla="*/ 73 h 81"/>
                <a:gd name="T8" fmla="*/ 0 w 57"/>
                <a:gd name="T9" fmla="*/ 81 h 81"/>
                <a:gd name="T10" fmla="*/ 7 w 57"/>
                <a:gd name="T11" fmla="*/ 75 h 81"/>
                <a:gd name="T12" fmla="*/ 48 w 57"/>
                <a:gd name="T13" fmla="*/ 15 h 81"/>
                <a:gd name="T14" fmla="*/ 50 w 57"/>
                <a:gd name="T15" fmla="*/ 15 h 81"/>
                <a:gd name="T16" fmla="*/ 56 w 57"/>
                <a:gd name="T17" fmla="*/ 6 h 81"/>
                <a:gd name="T18" fmla="*/ 47 w 57"/>
                <a:gd name="T19" fmla="*/ 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81">
                  <a:moveTo>
                    <a:pt x="47" y="1"/>
                  </a:moveTo>
                  <a:cubicBezTo>
                    <a:pt x="43" y="2"/>
                    <a:pt x="41" y="6"/>
                    <a:pt x="42" y="10"/>
                  </a:cubicBezTo>
                  <a:cubicBezTo>
                    <a:pt x="42" y="10"/>
                    <a:pt x="42" y="11"/>
                    <a:pt x="42" y="11"/>
                  </a:cubicBezTo>
                  <a:cubicBezTo>
                    <a:pt x="2" y="73"/>
                    <a:pt x="2" y="73"/>
                    <a:pt x="2" y="73"/>
                  </a:cubicBezTo>
                  <a:cubicBezTo>
                    <a:pt x="0" y="81"/>
                    <a:pt x="0" y="81"/>
                    <a:pt x="0" y="81"/>
                  </a:cubicBezTo>
                  <a:cubicBezTo>
                    <a:pt x="7" y="75"/>
                    <a:pt x="7" y="75"/>
                    <a:pt x="7" y="75"/>
                  </a:cubicBezTo>
                  <a:cubicBezTo>
                    <a:pt x="48" y="15"/>
                    <a:pt x="48" y="15"/>
                    <a:pt x="48" y="15"/>
                  </a:cubicBezTo>
                  <a:cubicBezTo>
                    <a:pt x="49" y="15"/>
                    <a:pt x="50" y="15"/>
                    <a:pt x="50" y="15"/>
                  </a:cubicBezTo>
                  <a:cubicBezTo>
                    <a:pt x="54" y="14"/>
                    <a:pt x="57" y="10"/>
                    <a:pt x="56" y="6"/>
                  </a:cubicBezTo>
                  <a:cubicBezTo>
                    <a:pt x="55" y="3"/>
                    <a:pt x="51" y="0"/>
                    <a:pt x="47" y="1"/>
                  </a:cubicBezTo>
                  <a:close/>
                </a:path>
              </a:pathLst>
            </a:custGeom>
            <a:solidFill>
              <a:srgbClr val="3D735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8" name="Freeform 29"/>
            <p:cNvSpPr/>
            <p:nvPr/>
          </p:nvSpPr>
          <p:spPr bwMode="auto">
            <a:xfrm>
              <a:off x="3956545" y="5283305"/>
              <a:ext cx="584796" cy="667141"/>
            </a:xfrm>
            <a:custGeom>
              <a:avLst/>
              <a:gdLst>
                <a:gd name="T0" fmla="*/ 0 w 209"/>
                <a:gd name="T1" fmla="*/ 28 h 239"/>
                <a:gd name="T2" fmla="*/ 75 w 209"/>
                <a:gd name="T3" fmla="*/ 165 h 239"/>
                <a:gd name="T4" fmla="*/ 162 w 209"/>
                <a:gd name="T5" fmla="*/ 239 h 239"/>
                <a:gd name="T6" fmla="*/ 149 w 209"/>
                <a:gd name="T7" fmla="*/ 167 h 239"/>
                <a:gd name="T8" fmla="*/ 209 w 209"/>
                <a:gd name="T9" fmla="*/ 179 h 239"/>
                <a:gd name="T10" fmla="*/ 107 w 209"/>
                <a:gd name="T11" fmla="*/ 84 h 239"/>
                <a:gd name="T12" fmla="*/ 66 w 209"/>
                <a:gd name="T13" fmla="*/ 0 h 239"/>
                <a:gd name="T14" fmla="*/ 0 w 209"/>
                <a:gd name="T15" fmla="*/ 28 h 2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09" h="239">
                  <a:moveTo>
                    <a:pt x="0" y="28"/>
                  </a:moveTo>
                  <a:cubicBezTo>
                    <a:pt x="0" y="28"/>
                    <a:pt x="42" y="131"/>
                    <a:pt x="75" y="165"/>
                  </a:cubicBezTo>
                  <a:cubicBezTo>
                    <a:pt x="109" y="198"/>
                    <a:pt x="114" y="203"/>
                    <a:pt x="162" y="239"/>
                  </a:cubicBezTo>
                  <a:cubicBezTo>
                    <a:pt x="149" y="167"/>
                    <a:pt x="149" y="167"/>
                    <a:pt x="149" y="167"/>
                  </a:cubicBezTo>
                  <a:cubicBezTo>
                    <a:pt x="209" y="179"/>
                    <a:pt x="209" y="179"/>
                    <a:pt x="209" y="179"/>
                  </a:cubicBezTo>
                  <a:cubicBezTo>
                    <a:pt x="209" y="179"/>
                    <a:pt x="133" y="150"/>
                    <a:pt x="107" y="84"/>
                  </a:cubicBezTo>
                  <a:cubicBezTo>
                    <a:pt x="81" y="17"/>
                    <a:pt x="66" y="0"/>
                    <a:pt x="66" y="0"/>
                  </a:cubicBezTo>
                  <a:lnTo>
                    <a:pt x="0" y="28"/>
                  </a:lnTo>
                  <a:close/>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69" name="Freeform 30"/>
            <p:cNvSpPr/>
            <p:nvPr/>
          </p:nvSpPr>
          <p:spPr bwMode="auto">
            <a:xfrm>
              <a:off x="4073783" y="5191189"/>
              <a:ext cx="953259" cy="530363"/>
            </a:xfrm>
            <a:custGeom>
              <a:avLst/>
              <a:gdLst>
                <a:gd name="T0" fmla="*/ 0 w 341"/>
                <a:gd name="T1" fmla="*/ 52 h 190"/>
                <a:gd name="T2" fmla="*/ 47 w 341"/>
                <a:gd name="T3" fmla="*/ 2 h 190"/>
                <a:gd name="T4" fmla="*/ 341 w 341"/>
                <a:gd name="T5" fmla="*/ 84 h 190"/>
                <a:gd name="T6" fmla="*/ 187 w 341"/>
                <a:gd name="T7" fmla="*/ 112 h 190"/>
                <a:gd name="T8" fmla="*/ 265 w 341"/>
                <a:gd name="T9" fmla="*/ 190 h 190"/>
                <a:gd name="T10" fmla="*/ 0 w 341"/>
                <a:gd name="T11" fmla="*/ 52 h 190"/>
              </a:gdLst>
              <a:ahLst/>
              <a:cxnLst>
                <a:cxn ang="0">
                  <a:pos x="T0" y="T1"/>
                </a:cxn>
                <a:cxn ang="0">
                  <a:pos x="T2" y="T3"/>
                </a:cxn>
                <a:cxn ang="0">
                  <a:pos x="T4" y="T5"/>
                </a:cxn>
                <a:cxn ang="0">
                  <a:pos x="T6" y="T7"/>
                </a:cxn>
                <a:cxn ang="0">
                  <a:pos x="T8" y="T9"/>
                </a:cxn>
                <a:cxn ang="0">
                  <a:pos x="T10" y="T11"/>
                </a:cxn>
              </a:cxnLst>
              <a:rect l="0" t="0" r="r" b="b"/>
              <a:pathLst>
                <a:path w="341" h="190">
                  <a:moveTo>
                    <a:pt x="0" y="52"/>
                  </a:moveTo>
                  <a:cubicBezTo>
                    <a:pt x="0" y="52"/>
                    <a:pt x="45" y="0"/>
                    <a:pt x="47" y="2"/>
                  </a:cubicBezTo>
                  <a:cubicBezTo>
                    <a:pt x="107" y="62"/>
                    <a:pt x="213" y="104"/>
                    <a:pt x="341" y="84"/>
                  </a:cubicBezTo>
                  <a:cubicBezTo>
                    <a:pt x="341" y="84"/>
                    <a:pt x="237" y="112"/>
                    <a:pt x="187" y="112"/>
                  </a:cubicBezTo>
                  <a:cubicBezTo>
                    <a:pt x="265" y="190"/>
                    <a:pt x="265" y="190"/>
                    <a:pt x="265" y="190"/>
                  </a:cubicBezTo>
                  <a:cubicBezTo>
                    <a:pt x="265" y="190"/>
                    <a:pt x="125" y="168"/>
                    <a:pt x="0" y="52"/>
                  </a:cubicBezTo>
                </a:path>
              </a:pathLst>
            </a:custGeom>
            <a:solidFill>
              <a:srgbClr val="BCBE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0" name="Freeform 31"/>
            <p:cNvSpPr/>
            <p:nvPr/>
          </p:nvSpPr>
          <p:spPr bwMode="auto">
            <a:xfrm>
              <a:off x="3487592" y="4874367"/>
              <a:ext cx="720178" cy="531760"/>
            </a:xfrm>
            <a:custGeom>
              <a:avLst/>
              <a:gdLst>
                <a:gd name="T0" fmla="*/ 258 w 258"/>
                <a:gd name="T1" fmla="*/ 116 h 190"/>
                <a:gd name="T2" fmla="*/ 164 w 258"/>
                <a:gd name="T3" fmla="*/ 189 h 190"/>
                <a:gd name="T4" fmla="*/ 9 w 258"/>
                <a:gd name="T5" fmla="*/ 80 h 190"/>
                <a:gd name="T6" fmla="*/ 19 w 258"/>
                <a:gd name="T7" fmla="*/ 0 h 190"/>
                <a:gd name="T8" fmla="*/ 258 w 258"/>
                <a:gd name="T9" fmla="*/ 116 h 190"/>
              </a:gdLst>
              <a:ahLst/>
              <a:cxnLst>
                <a:cxn ang="0">
                  <a:pos x="T0" y="T1"/>
                </a:cxn>
                <a:cxn ang="0">
                  <a:pos x="T2" y="T3"/>
                </a:cxn>
                <a:cxn ang="0">
                  <a:pos x="T4" y="T5"/>
                </a:cxn>
                <a:cxn ang="0">
                  <a:pos x="T6" y="T7"/>
                </a:cxn>
                <a:cxn ang="0">
                  <a:pos x="T8" y="T9"/>
                </a:cxn>
              </a:cxnLst>
              <a:rect l="0" t="0" r="r" b="b"/>
              <a:pathLst>
                <a:path w="258" h="190">
                  <a:moveTo>
                    <a:pt x="258" y="116"/>
                  </a:moveTo>
                  <a:cubicBezTo>
                    <a:pt x="256" y="153"/>
                    <a:pt x="215" y="190"/>
                    <a:pt x="164" y="189"/>
                  </a:cubicBezTo>
                  <a:cubicBezTo>
                    <a:pt x="97" y="186"/>
                    <a:pt x="26" y="141"/>
                    <a:pt x="9" y="80"/>
                  </a:cubicBezTo>
                  <a:cubicBezTo>
                    <a:pt x="0" y="49"/>
                    <a:pt x="4" y="21"/>
                    <a:pt x="19" y="0"/>
                  </a:cubicBezTo>
                  <a:lnTo>
                    <a:pt x="258" y="116"/>
                  </a:lnTo>
                  <a:close/>
                </a:path>
              </a:pathLst>
            </a:custGeom>
            <a:solidFill>
              <a:srgbClr val="3D735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1" name="Freeform 32"/>
            <p:cNvSpPr/>
            <p:nvPr/>
          </p:nvSpPr>
          <p:spPr bwMode="auto">
            <a:xfrm>
              <a:off x="3479218" y="4737589"/>
              <a:ext cx="776006" cy="629458"/>
            </a:xfrm>
            <a:custGeom>
              <a:avLst/>
              <a:gdLst>
                <a:gd name="T0" fmla="*/ 261 w 278"/>
                <a:gd name="T1" fmla="*/ 116 h 225"/>
                <a:gd name="T2" fmla="*/ 171 w 278"/>
                <a:gd name="T3" fmla="*/ 223 h 225"/>
                <a:gd name="T4" fmla="*/ 17 w 278"/>
                <a:gd name="T5" fmla="*/ 109 h 225"/>
                <a:gd name="T6" fmla="*/ 108 w 278"/>
                <a:gd name="T7" fmla="*/ 2 h 225"/>
                <a:gd name="T8" fmla="*/ 261 w 278"/>
                <a:gd name="T9" fmla="*/ 116 h 225"/>
              </a:gdLst>
              <a:ahLst/>
              <a:cxnLst>
                <a:cxn ang="0">
                  <a:pos x="T0" y="T1"/>
                </a:cxn>
                <a:cxn ang="0">
                  <a:pos x="T2" y="T3"/>
                </a:cxn>
                <a:cxn ang="0">
                  <a:pos x="T4" y="T5"/>
                </a:cxn>
                <a:cxn ang="0">
                  <a:pos x="T6" y="T7"/>
                </a:cxn>
                <a:cxn ang="0">
                  <a:pos x="T8" y="T9"/>
                </a:cxn>
              </a:cxnLst>
              <a:rect l="0" t="0" r="r" b="b"/>
              <a:pathLst>
                <a:path w="278" h="225">
                  <a:moveTo>
                    <a:pt x="261" y="116"/>
                  </a:moveTo>
                  <a:cubicBezTo>
                    <a:pt x="278" y="177"/>
                    <a:pt x="238" y="225"/>
                    <a:pt x="171" y="223"/>
                  </a:cubicBezTo>
                  <a:cubicBezTo>
                    <a:pt x="103" y="221"/>
                    <a:pt x="35" y="170"/>
                    <a:pt x="17" y="109"/>
                  </a:cubicBezTo>
                  <a:cubicBezTo>
                    <a:pt x="0" y="48"/>
                    <a:pt x="41" y="0"/>
                    <a:pt x="108" y="2"/>
                  </a:cubicBezTo>
                  <a:cubicBezTo>
                    <a:pt x="175" y="4"/>
                    <a:pt x="244" y="55"/>
                    <a:pt x="261" y="116"/>
                  </a:cubicBezTo>
                  <a:close/>
                </a:path>
              </a:pathLst>
            </a:custGeom>
            <a:solidFill>
              <a:srgbClr val="3D735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2" name="Freeform 33"/>
            <p:cNvSpPr/>
            <p:nvPr/>
          </p:nvSpPr>
          <p:spPr bwMode="auto">
            <a:xfrm>
              <a:off x="3615996" y="4824122"/>
              <a:ext cx="535946" cy="434061"/>
            </a:xfrm>
            <a:custGeom>
              <a:avLst/>
              <a:gdLst>
                <a:gd name="T0" fmla="*/ 180 w 192"/>
                <a:gd name="T1" fmla="*/ 80 h 155"/>
                <a:gd name="T2" fmla="*/ 118 w 192"/>
                <a:gd name="T3" fmla="*/ 154 h 155"/>
                <a:gd name="T4" fmla="*/ 12 w 192"/>
                <a:gd name="T5" fmla="*/ 75 h 155"/>
                <a:gd name="T6" fmla="*/ 74 w 192"/>
                <a:gd name="T7" fmla="*/ 1 h 155"/>
                <a:gd name="T8" fmla="*/ 180 w 192"/>
                <a:gd name="T9" fmla="*/ 80 h 155"/>
              </a:gdLst>
              <a:ahLst/>
              <a:cxnLst>
                <a:cxn ang="0">
                  <a:pos x="T0" y="T1"/>
                </a:cxn>
                <a:cxn ang="0">
                  <a:pos x="T2" y="T3"/>
                </a:cxn>
                <a:cxn ang="0">
                  <a:pos x="T4" y="T5"/>
                </a:cxn>
                <a:cxn ang="0">
                  <a:pos x="T6" y="T7"/>
                </a:cxn>
                <a:cxn ang="0">
                  <a:pos x="T8" y="T9"/>
                </a:cxn>
              </a:cxnLst>
              <a:rect l="0" t="0" r="r" b="b"/>
              <a:pathLst>
                <a:path w="192" h="155">
                  <a:moveTo>
                    <a:pt x="180" y="80"/>
                  </a:moveTo>
                  <a:cubicBezTo>
                    <a:pt x="192" y="122"/>
                    <a:pt x="164" y="155"/>
                    <a:pt x="118" y="154"/>
                  </a:cubicBezTo>
                  <a:cubicBezTo>
                    <a:pt x="71" y="152"/>
                    <a:pt x="24" y="117"/>
                    <a:pt x="12" y="75"/>
                  </a:cubicBezTo>
                  <a:cubicBezTo>
                    <a:pt x="0" y="33"/>
                    <a:pt x="28" y="0"/>
                    <a:pt x="74" y="1"/>
                  </a:cubicBezTo>
                  <a:cubicBezTo>
                    <a:pt x="121" y="3"/>
                    <a:pt x="168" y="38"/>
                    <a:pt x="180" y="80"/>
                  </a:cubicBezTo>
                  <a:close/>
                </a:path>
              </a:pathLst>
            </a:custGeom>
            <a:solidFill>
              <a:schemeClr val="bg1"/>
            </a:solidFill>
            <a:ln>
              <a:noFill/>
            </a:ln>
          </p:spPr>
          <p:txBody>
            <a:bodyPr vert="horz" wrap="square" lIns="91440" tIns="45720" rIns="91440" bIns="45720" numCol="1" anchor="t" anchorCtr="0" compatLnSpc="1"/>
            <a:lstStyle/>
            <a:p>
              <a:endParaRPr lang="en-US">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73" name="Rectangle 36"/>
          <p:cNvSpPr/>
          <p:nvPr/>
        </p:nvSpPr>
        <p:spPr>
          <a:xfrm>
            <a:off x="5474238" y="3407581"/>
            <a:ext cx="655511" cy="643639"/>
          </a:xfrm>
          <a:prstGeom prst="rect">
            <a:avLst/>
          </a:prstGeom>
          <a:solidFill>
            <a:srgbClr val="DCEF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4" name="Freeform 97"/>
          <p:cNvSpPr>
            <a:spLocks noChangeArrowheads="1"/>
          </p:cNvSpPr>
          <p:nvPr/>
        </p:nvSpPr>
        <p:spPr bwMode="auto">
          <a:xfrm>
            <a:off x="5693874" y="3616945"/>
            <a:ext cx="262009" cy="224910"/>
          </a:xfrm>
          <a:custGeom>
            <a:avLst/>
            <a:gdLst>
              <a:gd name="T0" fmla="*/ 230 w 497"/>
              <a:gd name="T1" fmla="*/ 231 h 426"/>
              <a:gd name="T2" fmla="*/ 230 w 497"/>
              <a:gd name="T3" fmla="*/ 231 h 426"/>
              <a:gd name="T4" fmla="*/ 274 w 497"/>
              <a:gd name="T5" fmla="*/ 231 h 426"/>
              <a:gd name="T6" fmla="*/ 274 w 497"/>
              <a:gd name="T7" fmla="*/ 275 h 426"/>
              <a:gd name="T8" fmla="*/ 496 w 497"/>
              <a:gd name="T9" fmla="*/ 275 h 426"/>
              <a:gd name="T10" fmla="*/ 487 w 497"/>
              <a:gd name="T11" fmla="*/ 133 h 426"/>
              <a:gd name="T12" fmla="*/ 443 w 497"/>
              <a:gd name="T13" fmla="*/ 80 h 426"/>
              <a:gd name="T14" fmla="*/ 363 w 497"/>
              <a:gd name="T15" fmla="*/ 80 h 426"/>
              <a:gd name="T16" fmla="*/ 337 w 497"/>
              <a:gd name="T17" fmla="*/ 27 h 426"/>
              <a:gd name="T18" fmla="*/ 300 w 497"/>
              <a:gd name="T19" fmla="*/ 0 h 426"/>
              <a:gd name="T20" fmla="*/ 194 w 497"/>
              <a:gd name="T21" fmla="*/ 0 h 426"/>
              <a:gd name="T22" fmla="*/ 168 w 497"/>
              <a:gd name="T23" fmla="*/ 27 h 426"/>
              <a:gd name="T24" fmla="*/ 133 w 497"/>
              <a:gd name="T25" fmla="*/ 80 h 426"/>
              <a:gd name="T26" fmla="*/ 53 w 497"/>
              <a:gd name="T27" fmla="*/ 80 h 426"/>
              <a:gd name="T28" fmla="*/ 9 w 497"/>
              <a:gd name="T29" fmla="*/ 133 h 426"/>
              <a:gd name="T30" fmla="*/ 0 w 497"/>
              <a:gd name="T31" fmla="*/ 275 h 426"/>
              <a:gd name="T32" fmla="*/ 230 w 497"/>
              <a:gd name="T33" fmla="*/ 275 h 426"/>
              <a:gd name="T34" fmla="*/ 230 w 497"/>
              <a:gd name="T35" fmla="*/ 231 h 426"/>
              <a:gd name="T36" fmla="*/ 186 w 497"/>
              <a:gd name="T37" fmla="*/ 53 h 426"/>
              <a:gd name="T38" fmla="*/ 186 w 497"/>
              <a:gd name="T39" fmla="*/ 53 h 426"/>
              <a:gd name="T40" fmla="*/ 212 w 497"/>
              <a:gd name="T41" fmla="*/ 36 h 426"/>
              <a:gd name="T42" fmla="*/ 284 w 497"/>
              <a:gd name="T43" fmla="*/ 36 h 426"/>
              <a:gd name="T44" fmla="*/ 309 w 497"/>
              <a:gd name="T45" fmla="*/ 53 h 426"/>
              <a:gd name="T46" fmla="*/ 319 w 497"/>
              <a:gd name="T47" fmla="*/ 80 h 426"/>
              <a:gd name="T48" fmla="*/ 177 w 497"/>
              <a:gd name="T49" fmla="*/ 80 h 426"/>
              <a:gd name="T50" fmla="*/ 186 w 497"/>
              <a:gd name="T51" fmla="*/ 53 h 426"/>
              <a:gd name="T52" fmla="*/ 274 w 497"/>
              <a:gd name="T53" fmla="*/ 355 h 426"/>
              <a:gd name="T54" fmla="*/ 274 w 497"/>
              <a:gd name="T55" fmla="*/ 355 h 426"/>
              <a:gd name="T56" fmla="*/ 230 w 497"/>
              <a:gd name="T57" fmla="*/ 355 h 426"/>
              <a:gd name="T58" fmla="*/ 230 w 497"/>
              <a:gd name="T59" fmla="*/ 302 h 426"/>
              <a:gd name="T60" fmla="*/ 9 w 497"/>
              <a:gd name="T61" fmla="*/ 302 h 426"/>
              <a:gd name="T62" fmla="*/ 17 w 497"/>
              <a:gd name="T63" fmla="*/ 381 h 426"/>
              <a:gd name="T64" fmla="*/ 62 w 497"/>
              <a:gd name="T65" fmla="*/ 425 h 426"/>
              <a:gd name="T66" fmla="*/ 434 w 497"/>
              <a:gd name="T67" fmla="*/ 425 h 426"/>
              <a:gd name="T68" fmla="*/ 478 w 497"/>
              <a:gd name="T69" fmla="*/ 381 h 426"/>
              <a:gd name="T70" fmla="*/ 487 w 497"/>
              <a:gd name="T71" fmla="*/ 302 h 426"/>
              <a:gd name="T72" fmla="*/ 274 w 497"/>
              <a:gd name="T73" fmla="*/ 302 h 426"/>
              <a:gd name="T74" fmla="*/ 274 w 497"/>
              <a:gd name="T75" fmla="*/ 355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7" h="426">
                <a:moveTo>
                  <a:pt x="230" y="231"/>
                </a:moveTo>
                <a:lnTo>
                  <a:pt x="230" y="231"/>
                </a:lnTo>
                <a:cubicBezTo>
                  <a:pt x="274" y="231"/>
                  <a:pt x="274" y="231"/>
                  <a:pt x="274" y="231"/>
                </a:cubicBezTo>
                <a:cubicBezTo>
                  <a:pt x="274" y="275"/>
                  <a:pt x="274" y="275"/>
                  <a:pt x="274" y="275"/>
                </a:cubicBezTo>
                <a:cubicBezTo>
                  <a:pt x="496" y="275"/>
                  <a:pt x="496" y="275"/>
                  <a:pt x="496" y="275"/>
                </a:cubicBezTo>
                <a:cubicBezTo>
                  <a:pt x="496" y="275"/>
                  <a:pt x="496" y="168"/>
                  <a:pt x="487" y="133"/>
                </a:cubicBezTo>
                <a:cubicBezTo>
                  <a:pt x="487" y="97"/>
                  <a:pt x="478" y="80"/>
                  <a:pt x="443" y="80"/>
                </a:cubicBezTo>
                <a:cubicBezTo>
                  <a:pt x="363" y="80"/>
                  <a:pt x="363" y="80"/>
                  <a:pt x="363" y="80"/>
                </a:cubicBezTo>
                <a:cubicBezTo>
                  <a:pt x="345" y="53"/>
                  <a:pt x="337" y="27"/>
                  <a:pt x="337" y="27"/>
                </a:cubicBezTo>
                <a:cubicBezTo>
                  <a:pt x="328" y="9"/>
                  <a:pt x="319" y="0"/>
                  <a:pt x="300" y="0"/>
                </a:cubicBezTo>
                <a:cubicBezTo>
                  <a:pt x="194" y="0"/>
                  <a:pt x="194" y="0"/>
                  <a:pt x="194" y="0"/>
                </a:cubicBezTo>
                <a:cubicBezTo>
                  <a:pt x="177" y="0"/>
                  <a:pt x="168" y="9"/>
                  <a:pt x="168" y="27"/>
                </a:cubicBezTo>
                <a:cubicBezTo>
                  <a:pt x="159" y="27"/>
                  <a:pt x="150" y="53"/>
                  <a:pt x="133" y="80"/>
                </a:cubicBezTo>
                <a:cubicBezTo>
                  <a:pt x="53" y="80"/>
                  <a:pt x="53" y="80"/>
                  <a:pt x="53" y="80"/>
                </a:cubicBezTo>
                <a:cubicBezTo>
                  <a:pt x="17" y="80"/>
                  <a:pt x="9" y="97"/>
                  <a:pt x="9" y="133"/>
                </a:cubicBezTo>
                <a:cubicBezTo>
                  <a:pt x="0" y="168"/>
                  <a:pt x="0" y="275"/>
                  <a:pt x="0" y="275"/>
                </a:cubicBezTo>
                <a:cubicBezTo>
                  <a:pt x="230" y="275"/>
                  <a:pt x="230" y="275"/>
                  <a:pt x="230" y="275"/>
                </a:cubicBezTo>
                <a:lnTo>
                  <a:pt x="230" y="231"/>
                </a:lnTo>
                <a:close/>
                <a:moveTo>
                  <a:pt x="186" y="53"/>
                </a:moveTo>
                <a:lnTo>
                  <a:pt x="186" y="53"/>
                </a:lnTo>
                <a:cubicBezTo>
                  <a:pt x="194" y="44"/>
                  <a:pt x="194" y="36"/>
                  <a:pt x="212" y="36"/>
                </a:cubicBezTo>
                <a:cubicBezTo>
                  <a:pt x="284" y="36"/>
                  <a:pt x="284" y="36"/>
                  <a:pt x="284" y="36"/>
                </a:cubicBezTo>
                <a:cubicBezTo>
                  <a:pt x="300" y="36"/>
                  <a:pt x="300" y="44"/>
                  <a:pt x="309" y="53"/>
                </a:cubicBezTo>
                <a:cubicBezTo>
                  <a:pt x="309" y="53"/>
                  <a:pt x="319" y="71"/>
                  <a:pt x="319" y="80"/>
                </a:cubicBezTo>
                <a:cubicBezTo>
                  <a:pt x="177" y="80"/>
                  <a:pt x="177" y="80"/>
                  <a:pt x="177" y="80"/>
                </a:cubicBezTo>
                <a:cubicBezTo>
                  <a:pt x="186" y="71"/>
                  <a:pt x="186" y="53"/>
                  <a:pt x="186" y="53"/>
                </a:cubicBezTo>
                <a:close/>
                <a:moveTo>
                  <a:pt x="274" y="355"/>
                </a:moveTo>
                <a:lnTo>
                  <a:pt x="274" y="355"/>
                </a:lnTo>
                <a:cubicBezTo>
                  <a:pt x="230" y="355"/>
                  <a:pt x="230" y="355"/>
                  <a:pt x="230" y="355"/>
                </a:cubicBezTo>
                <a:cubicBezTo>
                  <a:pt x="230" y="302"/>
                  <a:pt x="230" y="302"/>
                  <a:pt x="230" y="302"/>
                </a:cubicBezTo>
                <a:cubicBezTo>
                  <a:pt x="9" y="302"/>
                  <a:pt x="9" y="302"/>
                  <a:pt x="9" y="302"/>
                </a:cubicBezTo>
                <a:cubicBezTo>
                  <a:pt x="9" y="302"/>
                  <a:pt x="17" y="346"/>
                  <a:pt x="17" y="381"/>
                </a:cubicBezTo>
                <a:cubicBezTo>
                  <a:pt x="17" y="399"/>
                  <a:pt x="26" y="425"/>
                  <a:pt x="62" y="425"/>
                </a:cubicBezTo>
                <a:cubicBezTo>
                  <a:pt x="434" y="425"/>
                  <a:pt x="434" y="425"/>
                  <a:pt x="434" y="425"/>
                </a:cubicBezTo>
                <a:cubicBezTo>
                  <a:pt x="469" y="425"/>
                  <a:pt x="478" y="399"/>
                  <a:pt x="478" y="381"/>
                </a:cubicBezTo>
                <a:cubicBezTo>
                  <a:pt x="478" y="346"/>
                  <a:pt x="487" y="302"/>
                  <a:pt x="487" y="302"/>
                </a:cubicBezTo>
                <a:cubicBezTo>
                  <a:pt x="274" y="302"/>
                  <a:pt x="274" y="302"/>
                  <a:pt x="274" y="302"/>
                </a:cubicBezTo>
                <a:lnTo>
                  <a:pt x="274" y="355"/>
                </a:lnTo>
                <a:close/>
              </a:path>
            </a:pathLst>
          </a:custGeom>
          <a:solidFill>
            <a:schemeClr val="bg1"/>
          </a:solidFill>
          <a:ln>
            <a:noFill/>
          </a:ln>
          <a:effectLst/>
        </p:spPr>
        <p:txBody>
          <a:bodyPr wrap="none" anchor="ctr"/>
          <a:lstStyle/>
          <a:p>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5" name="Rectangle 39"/>
          <p:cNvSpPr/>
          <p:nvPr/>
        </p:nvSpPr>
        <p:spPr>
          <a:xfrm>
            <a:off x="8653939" y="3407581"/>
            <a:ext cx="655511" cy="643639"/>
          </a:xfrm>
          <a:prstGeom prst="rect">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6" name="Freeform 115"/>
          <p:cNvSpPr>
            <a:spLocks noChangeArrowheads="1"/>
          </p:cNvSpPr>
          <p:nvPr/>
        </p:nvSpPr>
        <p:spPr bwMode="auto">
          <a:xfrm>
            <a:off x="8876197" y="3598397"/>
            <a:ext cx="210996" cy="262008"/>
          </a:xfrm>
          <a:custGeom>
            <a:avLst/>
            <a:gdLst>
              <a:gd name="T0" fmla="*/ 381 w 400"/>
              <a:gd name="T1" fmla="*/ 124 h 498"/>
              <a:gd name="T2" fmla="*/ 381 w 400"/>
              <a:gd name="T3" fmla="*/ 124 h 498"/>
              <a:gd name="T4" fmla="*/ 231 w 400"/>
              <a:gd name="T5" fmla="*/ 9 h 498"/>
              <a:gd name="T6" fmla="*/ 115 w 400"/>
              <a:gd name="T7" fmla="*/ 151 h 498"/>
              <a:gd name="T8" fmla="*/ 133 w 400"/>
              <a:gd name="T9" fmla="*/ 213 h 498"/>
              <a:gd name="T10" fmla="*/ 9 w 400"/>
              <a:gd name="T11" fmla="*/ 407 h 498"/>
              <a:gd name="T12" fmla="*/ 0 w 400"/>
              <a:gd name="T13" fmla="*/ 434 h 498"/>
              <a:gd name="T14" fmla="*/ 9 w 400"/>
              <a:gd name="T15" fmla="*/ 478 h 498"/>
              <a:gd name="T16" fmla="*/ 27 w 400"/>
              <a:gd name="T17" fmla="*/ 497 h 498"/>
              <a:gd name="T18" fmla="*/ 62 w 400"/>
              <a:gd name="T19" fmla="*/ 487 h 498"/>
              <a:gd name="T20" fmla="*/ 89 w 400"/>
              <a:gd name="T21" fmla="*/ 470 h 498"/>
              <a:gd name="T22" fmla="*/ 142 w 400"/>
              <a:gd name="T23" fmla="*/ 390 h 498"/>
              <a:gd name="T24" fmla="*/ 142 w 400"/>
              <a:gd name="T25" fmla="*/ 390 h 498"/>
              <a:gd name="T26" fmla="*/ 177 w 400"/>
              <a:gd name="T27" fmla="*/ 381 h 498"/>
              <a:gd name="T28" fmla="*/ 231 w 400"/>
              <a:gd name="T29" fmla="*/ 284 h 498"/>
              <a:gd name="T30" fmla="*/ 293 w 400"/>
              <a:gd name="T31" fmla="*/ 284 h 498"/>
              <a:gd name="T32" fmla="*/ 381 w 400"/>
              <a:gd name="T33" fmla="*/ 124 h 498"/>
              <a:gd name="T34" fmla="*/ 319 w 400"/>
              <a:gd name="T35" fmla="*/ 159 h 498"/>
              <a:gd name="T36" fmla="*/ 319 w 400"/>
              <a:gd name="T37" fmla="*/ 159 h 498"/>
              <a:gd name="T38" fmla="*/ 256 w 400"/>
              <a:gd name="T39" fmla="*/ 142 h 498"/>
              <a:gd name="T40" fmla="*/ 221 w 400"/>
              <a:gd name="T41" fmla="*/ 80 h 498"/>
              <a:gd name="T42" fmla="*/ 310 w 400"/>
              <a:gd name="T43" fmla="*/ 71 h 498"/>
              <a:gd name="T44" fmla="*/ 319 w 400"/>
              <a:gd name="T45" fmla="*/ 159 h 4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00" h="498">
                <a:moveTo>
                  <a:pt x="381" y="124"/>
                </a:moveTo>
                <a:lnTo>
                  <a:pt x="381" y="124"/>
                </a:lnTo>
                <a:cubicBezTo>
                  <a:pt x="372" y="44"/>
                  <a:pt x="301" y="0"/>
                  <a:pt x="231" y="9"/>
                </a:cubicBezTo>
                <a:cubicBezTo>
                  <a:pt x="159" y="27"/>
                  <a:pt x="106" y="80"/>
                  <a:pt x="115" y="151"/>
                </a:cubicBezTo>
                <a:cubicBezTo>
                  <a:pt x="115" y="168"/>
                  <a:pt x="124" y="195"/>
                  <a:pt x="133" y="213"/>
                </a:cubicBezTo>
                <a:cubicBezTo>
                  <a:pt x="9" y="407"/>
                  <a:pt x="9" y="407"/>
                  <a:pt x="9" y="407"/>
                </a:cubicBezTo>
                <a:cubicBezTo>
                  <a:pt x="0" y="407"/>
                  <a:pt x="0" y="425"/>
                  <a:pt x="0" y="434"/>
                </a:cubicBezTo>
                <a:cubicBezTo>
                  <a:pt x="9" y="478"/>
                  <a:pt x="9" y="478"/>
                  <a:pt x="9" y="478"/>
                </a:cubicBezTo>
                <a:cubicBezTo>
                  <a:pt x="9" y="487"/>
                  <a:pt x="18" y="497"/>
                  <a:pt x="27" y="497"/>
                </a:cubicBezTo>
                <a:cubicBezTo>
                  <a:pt x="62" y="487"/>
                  <a:pt x="62" y="487"/>
                  <a:pt x="62" y="487"/>
                </a:cubicBezTo>
                <a:cubicBezTo>
                  <a:pt x="71" y="487"/>
                  <a:pt x="80" y="478"/>
                  <a:pt x="89" y="470"/>
                </a:cubicBezTo>
                <a:cubicBezTo>
                  <a:pt x="142" y="390"/>
                  <a:pt x="142" y="390"/>
                  <a:pt x="142" y="390"/>
                </a:cubicBezTo>
                <a:lnTo>
                  <a:pt x="142" y="390"/>
                </a:lnTo>
                <a:cubicBezTo>
                  <a:pt x="177" y="381"/>
                  <a:pt x="177" y="381"/>
                  <a:pt x="177" y="381"/>
                </a:cubicBezTo>
                <a:cubicBezTo>
                  <a:pt x="231" y="284"/>
                  <a:pt x="231" y="284"/>
                  <a:pt x="231" y="284"/>
                </a:cubicBezTo>
                <a:cubicBezTo>
                  <a:pt x="248" y="293"/>
                  <a:pt x="284" y="284"/>
                  <a:pt x="293" y="284"/>
                </a:cubicBezTo>
                <a:cubicBezTo>
                  <a:pt x="363" y="275"/>
                  <a:pt x="399" y="195"/>
                  <a:pt x="381" y="124"/>
                </a:cubicBezTo>
                <a:close/>
                <a:moveTo>
                  <a:pt x="319" y="159"/>
                </a:moveTo>
                <a:lnTo>
                  <a:pt x="319" y="159"/>
                </a:lnTo>
                <a:cubicBezTo>
                  <a:pt x="301" y="187"/>
                  <a:pt x="284" y="168"/>
                  <a:pt x="256" y="142"/>
                </a:cubicBezTo>
                <a:cubicBezTo>
                  <a:pt x="231" y="124"/>
                  <a:pt x="203" y="115"/>
                  <a:pt x="221" y="80"/>
                </a:cubicBezTo>
                <a:cubicBezTo>
                  <a:pt x="240" y="53"/>
                  <a:pt x="284" y="44"/>
                  <a:pt x="310" y="71"/>
                </a:cubicBezTo>
                <a:cubicBezTo>
                  <a:pt x="337" y="89"/>
                  <a:pt x="346" y="133"/>
                  <a:pt x="319" y="159"/>
                </a:cubicBezTo>
                <a:close/>
              </a:path>
            </a:pathLst>
          </a:custGeom>
          <a:solidFill>
            <a:schemeClr val="bg1"/>
          </a:solidFill>
          <a:ln>
            <a:noFill/>
          </a:ln>
          <a:effectLst/>
        </p:spPr>
        <p:txBody>
          <a:bodyPr wrap="none" anchor="ctr"/>
          <a:lstStyle/>
          <a:p>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7" name="Rectangle 42"/>
          <p:cNvSpPr/>
          <p:nvPr/>
        </p:nvSpPr>
        <p:spPr>
          <a:xfrm>
            <a:off x="5474238" y="4846739"/>
            <a:ext cx="655511" cy="643639"/>
          </a:xfrm>
          <a:prstGeom prst="rect">
            <a:avLst/>
          </a:prstGeom>
          <a:solidFill>
            <a:srgbClr val="CE9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8" name="Freeform 29"/>
          <p:cNvSpPr>
            <a:spLocks noChangeArrowheads="1"/>
          </p:cNvSpPr>
          <p:nvPr/>
        </p:nvSpPr>
        <p:spPr bwMode="auto">
          <a:xfrm>
            <a:off x="5684902" y="5046830"/>
            <a:ext cx="234184" cy="243457"/>
          </a:xfrm>
          <a:custGeom>
            <a:avLst/>
            <a:gdLst>
              <a:gd name="T0" fmla="*/ 248 w 444"/>
              <a:gd name="T1" fmla="*/ 337 h 462"/>
              <a:gd name="T2" fmla="*/ 248 w 444"/>
              <a:gd name="T3" fmla="*/ 337 h 462"/>
              <a:gd name="T4" fmla="*/ 320 w 444"/>
              <a:gd name="T5" fmla="*/ 257 h 462"/>
              <a:gd name="T6" fmla="*/ 443 w 444"/>
              <a:gd name="T7" fmla="*/ 71 h 462"/>
              <a:gd name="T8" fmla="*/ 426 w 444"/>
              <a:gd name="T9" fmla="*/ 53 h 462"/>
              <a:gd name="T10" fmla="*/ 346 w 444"/>
              <a:gd name="T11" fmla="*/ 53 h 462"/>
              <a:gd name="T12" fmla="*/ 222 w 444"/>
              <a:gd name="T13" fmla="*/ 0 h 462"/>
              <a:gd name="T14" fmla="*/ 98 w 444"/>
              <a:gd name="T15" fmla="*/ 53 h 462"/>
              <a:gd name="T16" fmla="*/ 18 w 444"/>
              <a:gd name="T17" fmla="*/ 53 h 462"/>
              <a:gd name="T18" fmla="*/ 0 w 444"/>
              <a:gd name="T19" fmla="*/ 71 h 462"/>
              <a:gd name="T20" fmla="*/ 124 w 444"/>
              <a:gd name="T21" fmla="*/ 257 h 462"/>
              <a:gd name="T22" fmla="*/ 195 w 444"/>
              <a:gd name="T23" fmla="*/ 337 h 462"/>
              <a:gd name="T24" fmla="*/ 195 w 444"/>
              <a:gd name="T25" fmla="*/ 372 h 462"/>
              <a:gd name="T26" fmla="*/ 107 w 444"/>
              <a:gd name="T27" fmla="*/ 416 h 462"/>
              <a:gd name="T28" fmla="*/ 222 w 444"/>
              <a:gd name="T29" fmla="*/ 461 h 462"/>
              <a:gd name="T30" fmla="*/ 328 w 444"/>
              <a:gd name="T31" fmla="*/ 416 h 462"/>
              <a:gd name="T32" fmla="*/ 248 w 444"/>
              <a:gd name="T33" fmla="*/ 372 h 462"/>
              <a:gd name="T34" fmla="*/ 248 w 444"/>
              <a:gd name="T35" fmla="*/ 337 h 462"/>
              <a:gd name="T36" fmla="*/ 320 w 444"/>
              <a:gd name="T37" fmla="*/ 212 h 462"/>
              <a:gd name="T38" fmla="*/ 320 w 444"/>
              <a:gd name="T39" fmla="*/ 212 h 462"/>
              <a:gd name="T40" fmla="*/ 346 w 444"/>
              <a:gd name="T41" fmla="*/ 89 h 462"/>
              <a:gd name="T42" fmla="*/ 408 w 444"/>
              <a:gd name="T43" fmla="*/ 89 h 462"/>
              <a:gd name="T44" fmla="*/ 320 w 444"/>
              <a:gd name="T45" fmla="*/ 212 h 462"/>
              <a:gd name="T46" fmla="*/ 222 w 444"/>
              <a:gd name="T47" fmla="*/ 36 h 462"/>
              <a:gd name="T48" fmla="*/ 222 w 444"/>
              <a:gd name="T49" fmla="*/ 36 h 462"/>
              <a:gd name="T50" fmla="*/ 320 w 444"/>
              <a:gd name="T51" fmla="*/ 71 h 462"/>
              <a:gd name="T52" fmla="*/ 222 w 444"/>
              <a:gd name="T53" fmla="*/ 115 h 462"/>
              <a:gd name="T54" fmla="*/ 124 w 444"/>
              <a:gd name="T55" fmla="*/ 71 h 462"/>
              <a:gd name="T56" fmla="*/ 222 w 444"/>
              <a:gd name="T57" fmla="*/ 36 h 462"/>
              <a:gd name="T58" fmla="*/ 36 w 444"/>
              <a:gd name="T59" fmla="*/ 89 h 462"/>
              <a:gd name="T60" fmla="*/ 36 w 444"/>
              <a:gd name="T61" fmla="*/ 89 h 462"/>
              <a:gd name="T62" fmla="*/ 98 w 444"/>
              <a:gd name="T63" fmla="*/ 89 h 462"/>
              <a:gd name="T64" fmla="*/ 124 w 444"/>
              <a:gd name="T65" fmla="*/ 212 h 462"/>
              <a:gd name="T66" fmla="*/ 36 w 444"/>
              <a:gd name="T67" fmla="*/ 89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4" h="462">
                <a:moveTo>
                  <a:pt x="248" y="337"/>
                </a:moveTo>
                <a:lnTo>
                  <a:pt x="248" y="337"/>
                </a:lnTo>
                <a:cubicBezTo>
                  <a:pt x="248" y="302"/>
                  <a:pt x="275" y="283"/>
                  <a:pt x="320" y="257"/>
                </a:cubicBezTo>
                <a:cubicBezTo>
                  <a:pt x="373" y="221"/>
                  <a:pt x="443" y="177"/>
                  <a:pt x="443" y="71"/>
                </a:cubicBezTo>
                <a:cubicBezTo>
                  <a:pt x="443" y="62"/>
                  <a:pt x="434" y="53"/>
                  <a:pt x="426" y="53"/>
                </a:cubicBezTo>
                <a:cubicBezTo>
                  <a:pt x="346" y="53"/>
                  <a:pt x="346" y="53"/>
                  <a:pt x="346" y="53"/>
                </a:cubicBezTo>
                <a:cubicBezTo>
                  <a:pt x="328" y="27"/>
                  <a:pt x="293" y="0"/>
                  <a:pt x="222" y="0"/>
                </a:cubicBezTo>
                <a:cubicBezTo>
                  <a:pt x="151" y="0"/>
                  <a:pt x="116" y="27"/>
                  <a:pt x="98" y="53"/>
                </a:cubicBezTo>
                <a:cubicBezTo>
                  <a:pt x="18" y="53"/>
                  <a:pt x="18" y="53"/>
                  <a:pt x="18" y="53"/>
                </a:cubicBezTo>
                <a:cubicBezTo>
                  <a:pt x="9" y="53"/>
                  <a:pt x="0" y="62"/>
                  <a:pt x="0" y="71"/>
                </a:cubicBezTo>
                <a:cubicBezTo>
                  <a:pt x="0" y="177"/>
                  <a:pt x="62" y="221"/>
                  <a:pt x="124" y="257"/>
                </a:cubicBezTo>
                <a:cubicBezTo>
                  <a:pt x="169" y="283"/>
                  <a:pt x="195" y="302"/>
                  <a:pt x="195" y="337"/>
                </a:cubicBezTo>
                <a:cubicBezTo>
                  <a:pt x="195" y="372"/>
                  <a:pt x="195" y="372"/>
                  <a:pt x="195" y="372"/>
                </a:cubicBezTo>
                <a:cubicBezTo>
                  <a:pt x="142" y="381"/>
                  <a:pt x="107" y="399"/>
                  <a:pt x="107" y="416"/>
                </a:cubicBezTo>
                <a:cubicBezTo>
                  <a:pt x="107" y="443"/>
                  <a:pt x="160" y="461"/>
                  <a:pt x="222" y="461"/>
                </a:cubicBezTo>
                <a:cubicBezTo>
                  <a:pt x="283" y="461"/>
                  <a:pt x="328" y="443"/>
                  <a:pt x="328" y="416"/>
                </a:cubicBezTo>
                <a:cubicBezTo>
                  <a:pt x="328" y="399"/>
                  <a:pt x="302" y="381"/>
                  <a:pt x="248" y="372"/>
                </a:cubicBezTo>
                <a:lnTo>
                  <a:pt x="248" y="337"/>
                </a:lnTo>
                <a:close/>
                <a:moveTo>
                  <a:pt x="320" y="212"/>
                </a:moveTo>
                <a:lnTo>
                  <a:pt x="320" y="212"/>
                </a:lnTo>
                <a:cubicBezTo>
                  <a:pt x="337" y="186"/>
                  <a:pt x="346" y="142"/>
                  <a:pt x="346" y="89"/>
                </a:cubicBezTo>
                <a:cubicBezTo>
                  <a:pt x="408" y="89"/>
                  <a:pt x="408" y="89"/>
                  <a:pt x="408" y="89"/>
                </a:cubicBezTo>
                <a:cubicBezTo>
                  <a:pt x="399" y="151"/>
                  <a:pt x="364" y="186"/>
                  <a:pt x="320" y="212"/>
                </a:cubicBezTo>
                <a:close/>
                <a:moveTo>
                  <a:pt x="222" y="36"/>
                </a:moveTo>
                <a:lnTo>
                  <a:pt x="222" y="36"/>
                </a:lnTo>
                <a:cubicBezTo>
                  <a:pt x="293" y="36"/>
                  <a:pt x="320" y="62"/>
                  <a:pt x="320" y="71"/>
                </a:cubicBezTo>
                <a:cubicBezTo>
                  <a:pt x="320" y="80"/>
                  <a:pt x="293" y="106"/>
                  <a:pt x="222" y="115"/>
                </a:cubicBezTo>
                <a:cubicBezTo>
                  <a:pt x="151" y="106"/>
                  <a:pt x="124" y="80"/>
                  <a:pt x="124" y="71"/>
                </a:cubicBezTo>
                <a:cubicBezTo>
                  <a:pt x="124" y="62"/>
                  <a:pt x="151" y="36"/>
                  <a:pt x="222" y="36"/>
                </a:cubicBezTo>
                <a:close/>
                <a:moveTo>
                  <a:pt x="36" y="89"/>
                </a:moveTo>
                <a:lnTo>
                  <a:pt x="36" y="89"/>
                </a:lnTo>
                <a:cubicBezTo>
                  <a:pt x="98" y="89"/>
                  <a:pt x="98" y="89"/>
                  <a:pt x="98" y="89"/>
                </a:cubicBezTo>
                <a:cubicBezTo>
                  <a:pt x="98" y="142"/>
                  <a:pt x="107" y="186"/>
                  <a:pt x="124" y="212"/>
                </a:cubicBezTo>
                <a:cubicBezTo>
                  <a:pt x="80" y="186"/>
                  <a:pt x="36" y="151"/>
                  <a:pt x="36" y="89"/>
                </a:cubicBezTo>
                <a:close/>
              </a:path>
            </a:pathLst>
          </a:custGeom>
          <a:solidFill>
            <a:schemeClr val="bg1"/>
          </a:solidFill>
          <a:ln>
            <a:noFill/>
          </a:ln>
          <a:effectLst/>
        </p:spPr>
        <p:txBody>
          <a:bodyPr wrap="none" anchor="ctr"/>
          <a:lstStyle/>
          <a:p>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79" name="Rectangle 45"/>
          <p:cNvSpPr/>
          <p:nvPr/>
        </p:nvSpPr>
        <p:spPr>
          <a:xfrm>
            <a:off x="8653939" y="4846739"/>
            <a:ext cx="655511" cy="643639"/>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0" name="Freeform 3"/>
          <p:cNvSpPr>
            <a:spLocks noChangeArrowheads="1"/>
          </p:cNvSpPr>
          <p:nvPr/>
        </p:nvSpPr>
        <p:spPr bwMode="auto">
          <a:xfrm>
            <a:off x="8850691" y="5063061"/>
            <a:ext cx="262008" cy="210996"/>
          </a:xfrm>
          <a:custGeom>
            <a:avLst/>
            <a:gdLst>
              <a:gd name="T0" fmla="*/ 487 w 497"/>
              <a:gd name="T1" fmla="*/ 71 h 400"/>
              <a:gd name="T2" fmla="*/ 487 w 497"/>
              <a:gd name="T3" fmla="*/ 71 h 400"/>
              <a:gd name="T4" fmla="*/ 372 w 497"/>
              <a:gd name="T5" fmla="*/ 0 h 400"/>
              <a:gd name="T6" fmla="*/ 354 w 497"/>
              <a:gd name="T7" fmla="*/ 0 h 400"/>
              <a:gd name="T8" fmla="*/ 248 w 497"/>
              <a:gd name="T9" fmla="*/ 71 h 400"/>
              <a:gd name="T10" fmla="*/ 142 w 497"/>
              <a:gd name="T11" fmla="*/ 0 h 400"/>
              <a:gd name="T12" fmla="*/ 123 w 497"/>
              <a:gd name="T13" fmla="*/ 0 h 400"/>
              <a:gd name="T14" fmla="*/ 8 w 497"/>
              <a:gd name="T15" fmla="*/ 71 h 400"/>
              <a:gd name="T16" fmla="*/ 0 w 497"/>
              <a:gd name="T17" fmla="*/ 89 h 400"/>
              <a:gd name="T18" fmla="*/ 0 w 497"/>
              <a:gd name="T19" fmla="*/ 382 h 400"/>
              <a:gd name="T20" fmla="*/ 8 w 497"/>
              <a:gd name="T21" fmla="*/ 390 h 400"/>
              <a:gd name="T22" fmla="*/ 26 w 497"/>
              <a:gd name="T23" fmla="*/ 390 h 400"/>
              <a:gd name="T24" fmla="*/ 132 w 497"/>
              <a:gd name="T25" fmla="*/ 328 h 400"/>
              <a:gd name="T26" fmla="*/ 239 w 497"/>
              <a:gd name="T27" fmla="*/ 390 h 400"/>
              <a:gd name="T28" fmla="*/ 257 w 497"/>
              <a:gd name="T29" fmla="*/ 390 h 400"/>
              <a:gd name="T30" fmla="*/ 363 w 497"/>
              <a:gd name="T31" fmla="*/ 328 h 400"/>
              <a:gd name="T32" fmla="*/ 470 w 497"/>
              <a:gd name="T33" fmla="*/ 390 h 400"/>
              <a:gd name="T34" fmla="*/ 478 w 497"/>
              <a:gd name="T35" fmla="*/ 399 h 400"/>
              <a:gd name="T36" fmla="*/ 487 w 497"/>
              <a:gd name="T37" fmla="*/ 390 h 400"/>
              <a:gd name="T38" fmla="*/ 496 w 497"/>
              <a:gd name="T39" fmla="*/ 382 h 400"/>
              <a:gd name="T40" fmla="*/ 496 w 497"/>
              <a:gd name="T41" fmla="*/ 89 h 400"/>
              <a:gd name="T42" fmla="*/ 487 w 497"/>
              <a:gd name="T43" fmla="*/ 71 h 400"/>
              <a:gd name="T44" fmla="*/ 115 w 497"/>
              <a:gd name="T45" fmla="*/ 293 h 400"/>
              <a:gd name="T46" fmla="*/ 115 w 497"/>
              <a:gd name="T47" fmla="*/ 293 h 400"/>
              <a:gd name="T48" fmla="*/ 35 w 497"/>
              <a:gd name="T49" fmla="*/ 346 h 400"/>
              <a:gd name="T50" fmla="*/ 35 w 497"/>
              <a:gd name="T51" fmla="*/ 98 h 400"/>
              <a:gd name="T52" fmla="*/ 115 w 497"/>
              <a:gd name="T53" fmla="*/ 44 h 400"/>
              <a:gd name="T54" fmla="*/ 115 w 497"/>
              <a:gd name="T55" fmla="*/ 293 h 400"/>
              <a:gd name="T56" fmla="*/ 230 w 497"/>
              <a:gd name="T57" fmla="*/ 346 h 400"/>
              <a:gd name="T58" fmla="*/ 230 w 497"/>
              <a:gd name="T59" fmla="*/ 346 h 400"/>
              <a:gd name="T60" fmla="*/ 150 w 497"/>
              <a:gd name="T61" fmla="*/ 293 h 400"/>
              <a:gd name="T62" fmla="*/ 150 w 497"/>
              <a:gd name="T63" fmla="*/ 44 h 400"/>
              <a:gd name="T64" fmla="*/ 230 w 497"/>
              <a:gd name="T65" fmla="*/ 98 h 400"/>
              <a:gd name="T66" fmla="*/ 230 w 497"/>
              <a:gd name="T67" fmla="*/ 346 h 400"/>
              <a:gd name="T68" fmla="*/ 345 w 497"/>
              <a:gd name="T69" fmla="*/ 293 h 400"/>
              <a:gd name="T70" fmla="*/ 345 w 497"/>
              <a:gd name="T71" fmla="*/ 293 h 400"/>
              <a:gd name="T72" fmla="*/ 266 w 497"/>
              <a:gd name="T73" fmla="*/ 346 h 400"/>
              <a:gd name="T74" fmla="*/ 266 w 497"/>
              <a:gd name="T75" fmla="*/ 98 h 400"/>
              <a:gd name="T76" fmla="*/ 345 w 497"/>
              <a:gd name="T77" fmla="*/ 44 h 400"/>
              <a:gd name="T78" fmla="*/ 345 w 497"/>
              <a:gd name="T79" fmla="*/ 293 h 400"/>
              <a:gd name="T80" fmla="*/ 461 w 497"/>
              <a:gd name="T81" fmla="*/ 346 h 400"/>
              <a:gd name="T82" fmla="*/ 461 w 497"/>
              <a:gd name="T83" fmla="*/ 346 h 400"/>
              <a:gd name="T84" fmla="*/ 380 w 497"/>
              <a:gd name="T85" fmla="*/ 293 h 400"/>
              <a:gd name="T86" fmla="*/ 380 w 497"/>
              <a:gd name="T87" fmla="*/ 44 h 400"/>
              <a:gd name="T88" fmla="*/ 461 w 497"/>
              <a:gd name="T89" fmla="*/ 98 h 400"/>
              <a:gd name="T90" fmla="*/ 461 w 497"/>
              <a:gd name="T91" fmla="*/ 346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97" h="400">
                <a:moveTo>
                  <a:pt x="487" y="71"/>
                </a:moveTo>
                <a:lnTo>
                  <a:pt x="487" y="71"/>
                </a:lnTo>
                <a:cubicBezTo>
                  <a:pt x="372" y="0"/>
                  <a:pt x="372" y="0"/>
                  <a:pt x="372" y="0"/>
                </a:cubicBezTo>
                <a:cubicBezTo>
                  <a:pt x="363" y="0"/>
                  <a:pt x="363" y="0"/>
                  <a:pt x="354" y="0"/>
                </a:cubicBezTo>
                <a:cubicBezTo>
                  <a:pt x="248" y="71"/>
                  <a:pt x="248" y="71"/>
                  <a:pt x="248" y="71"/>
                </a:cubicBezTo>
                <a:cubicBezTo>
                  <a:pt x="142" y="0"/>
                  <a:pt x="142" y="0"/>
                  <a:pt x="142" y="0"/>
                </a:cubicBezTo>
                <a:cubicBezTo>
                  <a:pt x="132" y="0"/>
                  <a:pt x="132" y="0"/>
                  <a:pt x="123" y="0"/>
                </a:cubicBezTo>
                <a:cubicBezTo>
                  <a:pt x="8" y="71"/>
                  <a:pt x="8" y="71"/>
                  <a:pt x="8" y="71"/>
                </a:cubicBezTo>
                <a:cubicBezTo>
                  <a:pt x="0" y="80"/>
                  <a:pt x="0" y="80"/>
                  <a:pt x="0" y="89"/>
                </a:cubicBezTo>
                <a:cubicBezTo>
                  <a:pt x="0" y="382"/>
                  <a:pt x="0" y="382"/>
                  <a:pt x="0" y="382"/>
                </a:cubicBezTo>
                <a:cubicBezTo>
                  <a:pt x="0" y="382"/>
                  <a:pt x="0" y="390"/>
                  <a:pt x="8" y="390"/>
                </a:cubicBezTo>
                <a:cubicBezTo>
                  <a:pt x="8" y="399"/>
                  <a:pt x="17" y="399"/>
                  <a:pt x="26" y="390"/>
                </a:cubicBezTo>
                <a:cubicBezTo>
                  <a:pt x="132" y="328"/>
                  <a:pt x="132" y="328"/>
                  <a:pt x="132" y="328"/>
                </a:cubicBezTo>
                <a:cubicBezTo>
                  <a:pt x="239" y="390"/>
                  <a:pt x="239" y="390"/>
                  <a:pt x="239" y="390"/>
                </a:cubicBezTo>
                <a:cubicBezTo>
                  <a:pt x="248" y="399"/>
                  <a:pt x="248" y="399"/>
                  <a:pt x="257" y="390"/>
                </a:cubicBezTo>
                <a:cubicBezTo>
                  <a:pt x="363" y="328"/>
                  <a:pt x="363" y="328"/>
                  <a:pt x="363" y="328"/>
                </a:cubicBezTo>
                <a:cubicBezTo>
                  <a:pt x="470" y="390"/>
                  <a:pt x="470" y="390"/>
                  <a:pt x="470" y="390"/>
                </a:cubicBezTo>
                <a:cubicBezTo>
                  <a:pt x="470" y="399"/>
                  <a:pt x="478" y="399"/>
                  <a:pt x="478" y="399"/>
                </a:cubicBezTo>
                <a:cubicBezTo>
                  <a:pt x="478" y="399"/>
                  <a:pt x="487" y="399"/>
                  <a:pt x="487" y="390"/>
                </a:cubicBezTo>
                <a:cubicBezTo>
                  <a:pt x="496" y="390"/>
                  <a:pt x="496" y="382"/>
                  <a:pt x="496" y="382"/>
                </a:cubicBezTo>
                <a:cubicBezTo>
                  <a:pt x="496" y="89"/>
                  <a:pt x="496" y="89"/>
                  <a:pt x="496" y="89"/>
                </a:cubicBezTo>
                <a:cubicBezTo>
                  <a:pt x="496" y="80"/>
                  <a:pt x="496" y="80"/>
                  <a:pt x="487" y="71"/>
                </a:cubicBezTo>
                <a:close/>
                <a:moveTo>
                  <a:pt x="115" y="293"/>
                </a:moveTo>
                <a:lnTo>
                  <a:pt x="115" y="293"/>
                </a:lnTo>
                <a:cubicBezTo>
                  <a:pt x="35" y="346"/>
                  <a:pt x="35" y="346"/>
                  <a:pt x="35" y="346"/>
                </a:cubicBezTo>
                <a:cubicBezTo>
                  <a:pt x="35" y="98"/>
                  <a:pt x="35" y="98"/>
                  <a:pt x="35" y="98"/>
                </a:cubicBezTo>
                <a:cubicBezTo>
                  <a:pt x="115" y="44"/>
                  <a:pt x="115" y="44"/>
                  <a:pt x="115" y="44"/>
                </a:cubicBezTo>
                <a:lnTo>
                  <a:pt x="115" y="293"/>
                </a:lnTo>
                <a:close/>
                <a:moveTo>
                  <a:pt x="230" y="346"/>
                </a:moveTo>
                <a:lnTo>
                  <a:pt x="230" y="346"/>
                </a:lnTo>
                <a:cubicBezTo>
                  <a:pt x="150" y="293"/>
                  <a:pt x="150" y="293"/>
                  <a:pt x="150" y="293"/>
                </a:cubicBezTo>
                <a:cubicBezTo>
                  <a:pt x="150" y="44"/>
                  <a:pt x="150" y="44"/>
                  <a:pt x="150" y="44"/>
                </a:cubicBezTo>
                <a:cubicBezTo>
                  <a:pt x="230" y="98"/>
                  <a:pt x="230" y="98"/>
                  <a:pt x="230" y="98"/>
                </a:cubicBezTo>
                <a:lnTo>
                  <a:pt x="230" y="346"/>
                </a:lnTo>
                <a:close/>
                <a:moveTo>
                  <a:pt x="345" y="293"/>
                </a:moveTo>
                <a:lnTo>
                  <a:pt x="345" y="293"/>
                </a:lnTo>
                <a:cubicBezTo>
                  <a:pt x="266" y="346"/>
                  <a:pt x="266" y="346"/>
                  <a:pt x="266" y="346"/>
                </a:cubicBezTo>
                <a:cubicBezTo>
                  <a:pt x="266" y="98"/>
                  <a:pt x="266" y="98"/>
                  <a:pt x="266" y="98"/>
                </a:cubicBezTo>
                <a:cubicBezTo>
                  <a:pt x="345" y="44"/>
                  <a:pt x="345" y="44"/>
                  <a:pt x="345" y="44"/>
                </a:cubicBezTo>
                <a:lnTo>
                  <a:pt x="345" y="293"/>
                </a:lnTo>
                <a:close/>
                <a:moveTo>
                  <a:pt x="461" y="346"/>
                </a:moveTo>
                <a:lnTo>
                  <a:pt x="461" y="346"/>
                </a:lnTo>
                <a:cubicBezTo>
                  <a:pt x="380" y="293"/>
                  <a:pt x="380" y="293"/>
                  <a:pt x="380" y="293"/>
                </a:cubicBezTo>
                <a:cubicBezTo>
                  <a:pt x="380" y="44"/>
                  <a:pt x="380" y="44"/>
                  <a:pt x="380" y="44"/>
                </a:cubicBezTo>
                <a:cubicBezTo>
                  <a:pt x="461" y="98"/>
                  <a:pt x="461" y="98"/>
                  <a:pt x="461" y="98"/>
                </a:cubicBezTo>
                <a:lnTo>
                  <a:pt x="461" y="346"/>
                </a:lnTo>
                <a:close/>
              </a:path>
            </a:pathLst>
          </a:custGeom>
          <a:solidFill>
            <a:schemeClr val="bg1"/>
          </a:solidFill>
          <a:ln>
            <a:noFill/>
          </a:ln>
          <a:effectLst/>
        </p:spPr>
        <p:txBody>
          <a:bodyPr wrap="none" anchor="ctr"/>
          <a:lstStyle/>
          <a:p>
            <a:endParaRPr lang="en-US" sz="90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1" name="文本框 6"/>
          <p:cNvSpPr txBox="1">
            <a:spLocks noChangeArrowheads="1"/>
          </p:cNvSpPr>
          <p:nvPr/>
        </p:nvSpPr>
        <p:spPr bwMode="auto">
          <a:xfrm>
            <a:off x="5355755" y="2116814"/>
            <a:ext cx="5765142" cy="700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Calibri Light" panose="020F0302020204030204" pitchFamily="34" charset="0"/>
                <a:ea typeface="方正宋刻本秀楷简体" panose="02000000000000000000" pitchFamily="2" charset="-122"/>
              </a:defRPr>
            </a:lvl1pPr>
            <a:lvl2pPr marL="742950" indent="-285750">
              <a:defRPr sz="1300">
                <a:solidFill>
                  <a:schemeClr val="tx1"/>
                </a:solidFill>
                <a:latin typeface="Calibri Light" panose="020F0302020204030204" pitchFamily="34" charset="0"/>
                <a:ea typeface="方正宋刻本秀楷简体" panose="02000000000000000000" pitchFamily="2" charset="-122"/>
              </a:defRPr>
            </a:lvl2pPr>
            <a:lvl3pPr marL="1143000" indent="-228600">
              <a:defRPr sz="1300">
                <a:solidFill>
                  <a:schemeClr val="tx1"/>
                </a:solidFill>
                <a:latin typeface="Calibri Light" panose="020F0302020204030204" pitchFamily="34" charset="0"/>
                <a:ea typeface="方正宋刻本秀楷简体" panose="02000000000000000000" pitchFamily="2" charset="-122"/>
              </a:defRPr>
            </a:lvl3pPr>
            <a:lvl4pPr marL="1600200" indent="-228600">
              <a:defRPr sz="1300">
                <a:solidFill>
                  <a:schemeClr val="tx1"/>
                </a:solidFill>
                <a:latin typeface="Calibri Light" panose="020F0302020204030204" pitchFamily="34" charset="0"/>
                <a:ea typeface="方正宋刻本秀楷简体" panose="02000000000000000000" pitchFamily="2" charset="-122"/>
              </a:defRPr>
            </a:lvl4pPr>
            <a:lvl5pPr marL="2057400" indent="-228600">
              <a:defRPr sz="1300">
                <a:solidFill>
                  <a:schemeClr val="tx1"/>
                </a:solidFill>
                <a:latin typeface="Calibri Light" panose="020F0302020204030204" pitchFamily="34" charset="0"/>
                <a:ea typeface="方正宋刻本秀楷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Calibri Light" panose="020F0302020204030204" pitchFamily="34" charset="0"/>
                <a:ea typeface="方正宋刻本秀楷简体" panose="02000000000000000000" pitchFamily="2" charset="-122"/>
              </a:defRPr>
            </a:lvl9pPr>
          </a:lstStyle>
          <a:p>
            <a:pPr fontAlgn="base">
              <a:lnSpc>
                <a:spcPct val="150000"/>
              </a:lnSpc>
              <a:spcBef>
                <a:spcPct val="0"/>
              </a:spcBef>
              <a:spcAft>
                <a:spcPct val="0"/>
              </a:spcAft>
              <a:defRPr/>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2" name="Rectangle 3"/>
          <p:cNvSpPr>
            <a:spLocks noChangeArrowheads="1"/>
          </p:cNvSpPr>
          <p:nvPr/>
        </p:nvSpPr>
        <p:spPr bwMode="auto">
          <a:xfrm>
            <a:off x="6315476" y="3414427"/>
            <a:ext cx="2017184" cy="66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zh-CN" altLang="en-US" sz="10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0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3" name="Rectangle 3"/>
          <p:cNvSpPr>
            <a:spLocks noChangeArrowheads="1"/>
          </p:cNvSpPr>
          <p:nvPr/>
        </p:nvSpPr>
        <p:spPr bwMode="auto">
          <a:xfrm>
            <a:off x="9548722" y="3430892"/>
            <a:ext cx="2017184" cy="66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zh-CN" altLang="en-US" sz="10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0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4" name="Rectangle 3"/>
          <p:cNvSpPr>
            <a:spLocks noChangeArrowheads="1"/>
          </p:cNvSpPr>
          <p:nvPr/>
        </p:nvSpPr>
        <p:spPr bwMode="auto">
          <a:xfrm>
            <a:off x="6340413" y="4846739"/>
            <a:ext cx="2017184" cy="66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zh-CN" altLang="en-US" sz="10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0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85" name="Rectangle 3"/>
          <p:cNvSpPr>
            <a:spLocks noChangeArrowheads="1"/>
          </p:cNvSpPr>
          <p:nvPr/>
        </p:nvSpPr>
        <p:spPr bwMode="auto">
          <a:xfrm>
            <a:off x="9573659" y="4863204"/>
            <a:ext cx="2017184" cy="66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50000"/>
              </a:lnSpc>
            </a:pPr>
            <a:r>
              <a:rPr lang="zh-CN" altLang="en-US" sz="10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10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0288" y="254270"/>
            <a:ext cx="3562808" cy="754743"/>
            <a:chOff x="5297713" y="800099"/>
            <a:chExt cx="3562808" cy="754743"/>
          </a:xfrm>
        </p:grpSpPr>
        <p:sp>
          <p:nvSpPr>
            <p:cNvPr id="3" name="椭圆 2"/>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03</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9" name="Group 37"/>
          <p:cNvGrpSpPr/>
          <p:nvPr/>
        </p:nvGrpSpPr>
        <p:grpSpPr bwMode="auto">
          <a:xfrm>
            <a:off x="3294241" y="2578942"/>
            <a:ext cx="725938" cy="1178855"/>
            <a:chOff x="1555060" y="1309888"/>
            <a:chExt cx="2525713" cy="4098924"/>
          </a:xfrm>
        </p:grpSpPr>
        <p:sp>
          <p:nvSpPr>
            <p:cNvPr id="42" name="Freeform 160"/>
            <p:cNvSpPr/>
            <p:nvPr/>
          </p:nvSpPr>
          <p:spPr bwMode="auto">
            <a:xfrm>
              <a:off x="2269330" y="4422716"/>
              <a:ext cx="1097172" cy="986096"/>
            </a:xfrm>
            <a:custGeom>
              <a:avLst/>
              <a:gdLst>
                <a:gd name="T0" fmla="*/ 0 w 891"/>
                <a:gd name="T1" fmla="*/ 0 h 806"/>
                <a:gd name="T2" fmla="*/ 1351050951 w 891"/>
                <a:gd name="T3" fmla="*/ 0 h 806"/>
                <a:gd name="T4" fmla="*/ 1235809718 w 891"/>
                <a:gd name="T5" fmla="*/ 203566428 h 806"/>
                <a:gd name="T6" fmla="*/ 1235809718 w 891"/>
                <a:gd name="T7" fmla="*/ 841210848 h 806"/>
                <a:gd name="T8" fmla="*/ 1232776795 w 891"/>
                <a:gd name="T9" fmla="*/ 871147303 h 806"/>
                <a:gd name="T10" fmla="*/ 1220646333 w 891"/>
                <a:gd name="T11" fmla="*/ 902580031 h 806"/>
                <a:gd name="T12" fmla="*/ 1205482948 w 891"/>
                <a:gd name="T13" fmla="*/ 932516486 h 806"/>
                <a:gd name="T14" fmla="*/ 1185770794 w 891"/>
                <a:gd name="T15" fmla="*/ 960955446 h 806"/>
                <a:gd name="T16" fmla="*/ 1161509871 w 891"/>
                <a:gd name="T17" fmla="*/ 984904365 h 806"/>
                <a:gd name="T18" fmla="*/ 1135731870 w 891"/>
                <a:gd name="T19" fmla="*/ 1001369477 h 806"/>
                <a:gd name="T20" fmla="*/ 774844785 w 891"/>
                <a:gd name="T21" fmla="*/ 1185478249 h 806"/>
                <a:gd name="T22" fmla="*/ 744518015 w 891"/>
                <a:gd name="T23" fmla="*/ 1197452097 h 806"/>
                <a:gd name="T24" fmla="*/ 711159553 w 891"/>
                <a:gd name="T25" fmla="*/ 1204937129 h 806"/>
                <a:gd name="T26" fmla="*/ 674766937 w 891"/>
                <a:gd name="T27" fmla="*/ 1206433401 h 806"/>
                <a:gd name="T28" fmla="*/ 638375552 w 891"/>
                <a:gd name="T29" fmla="*/ 1204937129 h 806"/>
                <a:gd name="T30" fmla="*/ 605015859 w 891"/>
                <a:gd name="T31" fmla="*/ 1197452097 h 806"/>
                <a:gd name="T32" fmla="*/ 576206166 w 891"/>
                <a:gd name="T33" fmla="*/ 1185478249 h 806"/>
                <a:gd name="T34" fmla="*/ 213803236 w 891"/>
                <a:gd name="T35" fmla="*/ 1001369477 h 806"/>
                <a:gd name="T36" fmla="*/ 188025235 w 891"/>
                <a:gd name="T37" fmla="*/ 984904365 h 806"/>
                <a:gd name="T38" fmla="*/ 163764311 w 891"/>
                <a:gd name="T39" fmla="*/ 960955446 h 806"/>
                <a:gd name="T40" fmla="*/ 144050926 w 891"/>
                <a:gd name="T41" fmla="*/ 932516486 h 806"/>
                <a:gd name="T42" fmla="*/ 127371695 w 891"/>
                <a:gd name="T43" fmla="*/ 902580031 h 806"/>
                <a:gd name="T44" fmla="*/ 116757079 w 891"/>
                <a:gd name="T45" fmla="*/ 871147303 h 806"/>
                <a:gd name="T46" fmla="*/ 113725387 w 891"/>
                <a:gd name="T47" fmla="*/ 841210848 h 806"/>
                <a:gd name="T48" fmla="*/ 113725387 w 891"/>
                <a:gd name="T49" fmla="*/ 203566428 h 806"/>
                <a:gd name="T50" fmla="*/ 0 w 891"/>
                <a:gd name="T51" fmla="*/ 0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1"/>
            </a:solidFill>
            <a:ln>
              <a:noFill/>
            </a:ln>
            <a:extLst>
              <a:ext uri="{91240B29-F687-4F45-9708-019B960494DF}">
                <a14:hiddenLine xmlns:a14="http://schemas.microsoft.com/office/drawing/2010/main" w="0">
                  <a:solidFill>
                    <a:srgbClr val="000000"/>
                  </a:solidFill>
                  <a:prstDash val="solid"/>
                  <a:round/>
                </a14:hiddenLine>
              </a:ext>
            </a:extLst>
          </p:spPr>
          <p:txBody>
            <a:bodyPr/>
            <a:lstStyle/>
            <a:p>
              <a:pPr algn="just">
                <a:lnSpc>
                  <a:spcPct val="120000"/>
                </a:lnSpc>
              </a:pPr>
              <a:endParaRPr lang="zh-CN" altLang="en-US" sz="101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3" name="Freeform 161"/>
            <p:cNvSpPr/>
            <p:nvPr/>
          </p:nvSpPr>
          <p:spPr bwMode="auto">
            <a:xfrm>
              <a:off x="2365055" y="4591969"/>
              <a:ext cx="905724" cy="169258"/>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rgbClr val="FFC000"/>
            </a:solidFill>
            <a:ln w="0">
              <a:no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4" name="Freeform 162"/>
            <p:cNvSpPr/>
            <p:nvPr/>
          </p:nvSpPr>
          <p:spPr bwMode="auto">
            <a:xfrm>
              <a:off x="2365055" y="4820098"/>
              <a:ext cx="905724" cy="169253"/>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rgbClr val="FFC000"/>
            </a:solidFill>
            <a:ln w="0">
              <a:no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5" name="Freeform 163"/>
            <p:cNvSpPr/>
            <p:nvPr/>
          </p:nvSpPr>
          <p:spPr bwMode="auto">
            <a:xfrm>
              <a:off x="2365055" y="5048222"/>
              <a:ext cx="905724" cy="161896"/>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rgbClr val="FFC000"/>
            </a:solidFill>
            <a:ln w="0">
              <a:no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6" name="Freeform 164"/>
            <p:cNvSpPr/>
            <p:nvPr/>
          </p:nvSpPr>
          <p:spPr bwMode="auto">
            <a:xfrm>
              <a:off x="2666964" y="5320505"/>
              <a:ext cx="301905" cy="88307"/>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7" name="Freeform 165"/>
            <p:cNvSpPr/>
            <p:nvPr/>
          </p:nvSpPr>
          <p:spPr bwMode="auto">
            <a:xfrm>
              <a:off x="1555060" y="1309888"/>
              <a:ext cx="2525713" cy="3149620"/>
            </a:xfrm>
            <a:custGeom>
              <a:avLst/>
              <a:gdLst>
                <a:gd name="T0" fmla="*/ 1671979031 w 2057"/>
                <a:gd name="T1" fmla="*/ 4519447 h 2566"/>
                <a:gd name="T2" fmla="*/ 1905664579 w 2057"/>
                <a:gd name="T3" fmla="*/ 40678705 h 2566"/>
                <a:gd name="T4" fmla="*/ 2127288834 w 2057"/>
                <a:gd name="T5" fmla="*/ 111489920 h 2566"/>
                <a:gd name="T6" fmla="*/ 2147483646 w 2057"/>
                <a:gd name="T7" fmla="*/ 210926345 h 2566"/>
                <a:gd name="T8" fmla="*/ 2147483646 w 2057"/>
                <a:gd name="T9" fmla="*/ 340495280 h 2566"/>
                <a:gd name="T10" fmla="*/ 2147483646 w 2057"/>
                <a:gd name="T11" fmla="*/ 495677278 h 2566"/>
                <a:gd name="T12" fmla="*/ 2147483646 w 2057"/>
                <a:gd name="T13" fmla="*/ 670444365 h 2566"/>
                <a:gd name="T14" fmla="*/ 2147483646 w 2057"/>
                <a:gd name="T15" fmla="*/ 867811141 h 2566"/>
                <a:gd name="T16" fmla="*/ 2147483646 w 2057"/>
                <a:gd name="T17" fmla="*/ 1081750859 h 2566"/>
                <a:gd name="T18" fmla="*/ 2147483646 w 2057"/>
                <a:gd name="T19" fmla="*/ 1309250146 h 2566"/>
                <a:gd name="T20" fmla="*/ 2147483646 w 2057"/>
                <a:gd name="T21" fmla="*/ 1548802927 h 2566"/>
                <a:gd name="T22" fmla="*/ 2147483646 w 2057"/>
                <a:gd name="T23" fmla="*/ 1756715898 h 2566"/>
                <a:gd name="T24" fmla="*/ 2147483646 w 2057"/>
                <a:gd name="T25" fmla="*/ 1951069301 h 2566"/>
                <a:gd name="T26" fmla="*/ 2147483646 w 2057"/>
                <a:gd name="T27" fmla="*/ 2136383809 h 2566"/>
                <a:gd name="T28" fmla="*/ 2147483646 w 2057"/>
                <a:gd name="T29" fmla="*/ 2147483646 h 2566"/>
                <a:gd name="T30" fmla="*/ 2147483646 w 2057"/>
                <a:gd name="T31" fmla="*/ 2147483646 h 2566"/>
                <a:gd name="T32" fmla="*/ 2147483646 w 2057"/>
                <a:gd name="T33" fmla="*/ 2147483646 h 2566"/>
                <a:gd name="T34" fmla="*/ 2147483646 w 2057"/>
                <a:gd name="T35" fmla="*/ 2147483646 h 2566"/>
                <a:gd name="T36" fmla="*/ 2147483646 w 2057"/>
                <a:gd name="T37" fmla="*/ 2147483646 h 2566"/>
                <a:gd name="T38" fmla="*/ 2147483646 w 2057"/>
                <a:gd name="T39" fmla="*/ 2147483646 h 2566"/>
                <a:gd name="T40" fmla="*/ 2147483646 w 2057"/>
                <a:gd name="T41" fmla="*/ 2147483646 h 2566"/>
                <a:gd name="T42" fmla="*/ 2147483646 w 2057"/>
                <a:gd name="T43" fmla="*/ 2147483646 h 2566"/>
                <a:gd name="T44" fmla="*/ 2147483646 w 2057"/>
                <a:gd name="T45" fmla="*/ 2147483646 h 2566"/>
                <a:gd name="T46" fmla="*/ 2147483646 w 2057"/>
                <a:gd name="T47" fmla="*/ 2147483646 h 2566"/>
                <a:gd name="T48" fmla="*/ 2147483646 w 2057"/>
                <a:gd name="T49" fmla="*/ 2147483646 h 2566"/>
                <a:gd name="T50" fmla="*/ 2146887974 w 2057"/>
                <a:gd name="T51" fmla="*/ 2147483646 h 2566"/>
                <a:gd name="T52" fmla="*/ 927201889 w 2057"/>
                <a:gd name="T53" fmla="*/ 2147483646 h 2566"/>
                <a:gd name="T54" fmla="*/ 883480164 w 2057"/>
                <a:gd name="T55" fmla="*/ 2147483646 h 2566"/>
                <a:gd name="T56" fmla="*/ 854835362 w 2057"/>
                <a:gd name="T57" fmla="*/ 2147483646 h 2566"/>
                <a:gd name="T58" fmla="*/ 833728407 w 2057"/>
                <a:gd name="T59" fmla="*/ 2147483646 h 2566"/>
                <a:gd name="T60" fmla="*/ 827697147 w 2057"/>
                <a:gd name="T61" fmla="*/ 2147483646 h 2566"/>
                <a:gd name="T62" fmla="*/ 800560159 w 2057"/>
                <a:gd name="T63" fmla="*/ 2147483646 h 2566"/>
                <a:gd name="T64" fmla="*/ 749300587 w 2057"/>
                <a:gd name="T65" fmla="*/ 2147483646 h 2566"/>
                <a:gd name="T66" fmla="*/ 676932831 w 2057"/>
                <a:gd name="T67" fmla="*/ 2147483646 h 2566"/>
                <a:gd name="T68" fmla="*/ 592505011 w 2057"/>
                <a:gd name="T69" fmla="*/ 2147483646 h 2566"/>
                <a:gd name="T70" fmla="*/ 496015899 w 2057"/>
                <a:gd name="T71" fmla="*/ 2147483646 h 2566"/>
                <a:gd name="T72" fmla="*/ 345250356 w 2057"/>
                <a:gd name="T73" fmla="*/ 2147483646 h 2566"/>
                <a:gd name="T74" fmla="*/ 248761243 w 2057"/>
                <a:gd name="T75" fmla="*/ 2147483646 h 2566"/>
                <a:gd name="T76" fmla="*/ 159809978 w 2057"/>
                <a:gd name="T77" fmla="*/ 2147483646 h 2566"/>
                <a:gd name="T78" fmla="*/ 87443450 w 2057"/>
                <a:gd name="T79" fmla="*/ 2026399963 h 2566"/>
                <a:gd name="T80" fmla="*/ 33168248 w 2057"/>
                <a:gd name="T81" fmla="*/ 1844100055 h 2566"/>
                <a:gd name="T82" fmla="*/ 4523445 w 2057"/>
                <a:gd name="T83" fmla="*/ 1649746653 h 2566"/>
                <a:gd name="T84" fmla="*/ 4523445 w 2057"/>
                <a:gd name="T85" fmla="*/ 1428272886 h 2566"/>
                <a:gd name="T86" fmla="*/ 40706095 w 2057"/>
                <a:gd name="T87" fmla="*/ 1194748080 h 2566"/>
                <a:gd name="T88" fmla="*/ 111566035 w 2057"/>
                <a:gd name="T89" fmla="*/ 973274313 h 2566"/>
                <a:gd name="T90" fmla="*/ 211070778 w 2057"/>
                <a:gd name="T91" fmla="*/ 766868643 h 2566"/>
                <a:gd name="T92" fmla="*/ 340728138 w 2057"/>
                <a:gd name="T93" fmla="*/ 580048061 h 2566"/>
                <a:gd name="T94" fmla="*/ 496015899 w 2057"/>
                <a:gd name="T95" fmla="*/ 414319868 h 2566"/>
                <a:gd name="T96" fmla="*/ 670902799 w 2057"/>
                <a:gd name="T97" fmla="*/ 272697438 h 2566"/>
                <a:gd name="T98" fmla="*/ 868404469 w 2057"/>
                <a:gd name="T99" fmla="*/ 158195372 h 2566"/>
                <a:gd name="T100" fmla="*/ 1082489650 w 2057"/>
                <a:gd name="T101" fmla="*/ 72317288 h 2566"/>
                <a:gd name="T102" fmla="*/ 1310143938 w 2057"/>
                <a:gd name="T103" fmla="*/ 18079015 h 2566"/>
                <a:gd name="T104" fmla="*/ 1549860746 w 2057"/>
                <a:gd name="T105" fmla="*/ 0 h 25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rgbClr val="FFC000"/>
            </a:solidFill>
            <a:ln>
              <a:noFill/>
            </a:ln>
            <a:extLst>
              <a:ext uri="{91240B29-F687-4F45-9708-019B960494DF}">
                <a14:hiddenLine xmlns:a14="http://schemas.microsoft.com/office/drawing/2010/main" w="0">
                  <a:solidFill>
                    <a:srgbClr val="000000"/>
                  </a:solidFill>
                  <a:prstDash val="solid"/>
                  <a:round/>
                </a14:hiddenLine>
              </a:ext>
            </a:extLst>
          </p:spPr>
          <p:txBody>
            <a:bodyPr/>
            <a:lstStyle/>
            <a:p>
              <a:pPr algn="just">
                <a:lnSpc>
                  <a:spcPct val="120000"/>
                </a:lnSpc>
              </a:pPr>
              <a:endParaRPr lang="zh-CN" altLang="en-US" sz="101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8" name="Freeform 172"/>
            <p:cNvSpPr/>
            <p:nvPr/>
          </p:nvSpPr>
          <p:spPr bwMode="auto">
            <a:xfrm>
              <a:off x="2534420" y="3539645"/>
              <a:ext cx="559633" cy="919863"/>
            </a:xfrm>
            <a:custGeom>
              <a:avLst/>
              <a:gdLst>
                <a:gd name="T0" fmla="*/ 343409709 w 456"/>
                <a:gd name="T1" fmla="*/ 0 h 748"/>
                <a:gd name="T2" fmla="*/ 399137374 w 456"/>
                <a:gd name="T3" fmla="*/ 4536597 h 748"/>
                <a:gd name="T4" fmla="*/ 451854557 w 456"/>
                <a:gd name="T5" fmla="*/ 15123630 h 748"/>
                <a:gd name="T6" fmla="*/ 501557576 w 456"/>
                <a:gd name="T7" fmla="*/ 33271248 h 748"/>
                <a:gd name="T8" fmla="*/ 545237177 w 456"/>
                <a:gd name="T9" fmla="*/ 58980681 h 748"/>
                <a:gd name="T10" fmla="*/ 587409697 w 456"/>
                <a:gd name="T11" fmla="*/ 89226711 h 748"/>
                <a:gd name="T12" fmla="*/ 620545861 w 456"/>
                <a:gd name="T13" fmla="*/ 124010568 h 748"/>
                <a:gd name="T14" fmla="*/ 647657380 w 456"/>
                <a:gd name="T15" fmla="*/ 163329792 h 748"/>
                <a:gd name="T16" fmla="*/ 668744253 w 456"/>
                <a:gd name="T17" fmla="*/ 207188073 h 748"/>
                <a:gd name="T18" fmla="*/ 682299399 w 456"/>
                <a:gd name="T19" fmla="*/ 252556503 h 748"/>
                <a:gd name="T20" fmla="*/ 686818190 w 456"/>
                <a:gd name="T21" fmla="*/ 302463990 h 748"/>
                <a:gd name="T22" fmla="*/ 686818190 w 456"/>
                <a:gd name="T23" fmla="*/ 1131213822 h 748"/>
                <a:gd name="T24" fmla="*/ 0 w 456"/>
                <a:gd name="T25" fmla="*/ 1131213822 h 748"/>
                <a:gd name="T26" fmla="*/ 0 w 456"/>
                <a:gd name="T27" fmla="*/ 302463990 h 748"/>
                <a:gd name="T28" fmla="*/ 4518791 w 456"/>
                <a:gd name="T29" fmla="*/ 252556503 h 748"/>
                <a:gd name="T30" fmla="*/ 16568082 w 456"/>
                <a:gd name="T31" fmla="*/ 207188073 h 748"/>
                <a:gd name="T32" fmla="*/ 39160810 w 456"/>
                <a:gd name="T33" fmla="*/ 163329792 h 748"/>
                <a:gd name="T34" fmla="*/ 66272329 w 456"/>
                <a:gd name="T35" fmla="*/ 124010568 h 748"/>
                <a:gd name="T36" fmla="*/ 100914348 w 456"/>
                <a:gd name="T37" fmla="*/ 89226711 h 748"/>
                <a:gd name="T38" fmla="*/ 141581013 w 456"/>
                <a:gd name="T39" fmla="*/ 58980681 h 748"/>
                <a:gd name="T40" fmla="*/ 186766468 w 456"/>
                <a:gd name="T41" fmla="*/ 33271248 h 748"/>
                <a:gd name="T42" fmla="*/ 234963633 w 456"/>
                <a:gd name="T43" fmla="*/ 15123630 h 748"/>
                <a:gd name="T44" fmla="*/ 289186671 w 456"/>
                <a:gd name="T45" fmla="*/ 4536597 h 748"/>
                <a:gd name="T46" fmla="*/ 343409709 w 456"/>
                <a:gd name="T47" fmla="*/ 0 h 7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a:noFill/>
            </a:ln>
            <a:extLst>
              <a:ext uri="{91240B29-F687-4F45-9708-019B960494DF}">
                <a14:hiddenLine xmlns:a14="http://schemas.microsoft.com/office/drawing/2010/main" w="0">
                  <a:solidFill>
                    <a:srgbClr val="000000"/>
                  </a:solidFill>
                  <a:round/>
                </a14:hiddenLine>
              </a:ext>
            </a:extLst>
          </p:spPr>
          <p:txBody>
            <a:bodyPr/>
            <a:lstStyle/>
            <a:p>
              <a:pPr algn="just">
                <a:lnSpc>
                  <a:spcPct val="120000"/>
                </a:lnSpc>
              </a:pPr>
              <a:endParaRPr lang="zh-CN" altLang="en-US" sz="101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49" name="Freeform 175"/>
            <p:cNvSpPr>
              <a:spLocks noEditPoints="1"/>
            </p:cNvSpPr>
            <p:nvPr/>
          </p:nvSpPr>
          <p:spPr bwMode="auto">
            <a:xfrm>
              <a:off x="2239876" y="4290255"/>
              <a:ext cx="1148720" cy="169253"/>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0" name="Freeform 176"/>
            <p:cNvSpPr>
              <a:spLocks noEditPoints="1"/>
            </p:cNvSpPr>
            <p:nvPr/>
          </p:nvSpPr>
          <p:spPr bwMode="auto">
            <a:xfrm>
              <a:off x="2534420" y="4268176"/>
              <a:ext cx="559633" cy="191332"/>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1" name="Freeform 177"/>
            <p:cNvSpPr/>
            <p:nvPr/>
          </p:nvSpPr>
          <p:spPr bwMode="auto">
            <a:xfrm>
              <a:off x="2733234" y="4268176"/>
              <a:ext cx="169365" cy="191332"/>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2" name="Round Same Side Corner Rectangle 89"/>
            <p:cNvSpPr/>
            <p:nvPr/>
          </p:nvSpPr>
          <p:spPr>
            <a:xfrm>
              <a:off x="2998323" y="2766955"/>
              <a:ext cx="88363" cy="1030250"/>
            </a:xfrm>
            <a:prstGeom prst="round2SameRect">
              <a:avLst/>
            </a:prstGeom>
            <a:solidFill>
              <a:schemeClr val="bg1">
                <a:lumMod val="95000"/>
              </a:schemeClr>
            </a:solidFill>
            <a:ln w="0">
              <a:noFill/>
              <a:round/>
            </a:ln>
          </p:spPr>
          <p:txBody>
            <a:bodyPr/>
            <a:lstStyle/>
            <a:p>
              <a:pPr algn="just">
                <a:lnSpc>
                  <a:spcPct val="120000"/>
                </a:lnSpc>
                <a:defRPr/>
              </a:pPr>
              <a:endParaRPr lang="en-US"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53" name="Straight Connector 90"/>
            <p:cNvCxnSpPr/>
            <p:nvPr/>
          </p:nvCxnSpPr>
          <p:spPr>
            <a:xfrm>
              <a:off x="2549147" y="2766955"/>
              <a:ext cx="43444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54" name="Round Same Side Corner Rectangle 92"/>
            <p:cNvSpPr/>
            <p:nvPr/>
          </p:nvSpPr>
          <p:spPr>
            <a:xfrm>
              <a:off x="2534420" y="2766955"/>
              <a:ext cx="95724" cy="1037611"/>
            </a:xfrm>
            <a:prstGeom prst="round2SameRect">
              <a:avLst/>
            </a:prstGeom>
            <a:solidFill>
              <a:schemeClr val="bg1">
                <a:lumMod val="95000"/>
              </a:schemeClr>
            </a:solidFill>
            <a:ln w="0">
              <a:noFill/>
              <a:round/>
            </a:ln>
          </p:spPr>
          <p:txBody>
            <a:bodyPr/>
            <a:lstStyle/>
            <a:p>
              <a:pPr algn="just">
                <a:lnSpc>
                  <a:spcPct val="120000"/>
                </a:lnSpc>
                <a:defRPr/>
              </a:pPr>
              <a:endParaRPr lang="en-US"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5" name="Freeform 173"/>
            <p:cNvSpPr/>
            <p:nvPr/>
          </p:nvSpPr>
          <p:spPr bwMode="auto">
            <a:xfrm>
              <a:off x="2615417" y="3363031"/>
              <a:ext cx="412361" cy="1059685"/>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56" name="Ellipse 45"/>
            <p:cNvSpPr>
              <a:spLocks noChangeArrowheads="1"/>
            </p:cNvSpPr>
            <p:nvPr/>
          </p:nvSpPr>
          <p:spPr bwMode="auto">
            <a:xfrm flipH="1">
              <a:off x="2549147" y="3363031"/>
              <a:ext cx="537540" cy="441536"/>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endParaRPr lang="da-DK" altLang="zh-CN" sz="101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57" name="Group 37"/>
          <p:cNvGrpSpPr/>
          <p:nvPr/>
        </p:nvGrpSpPr>
        <p:grpSpPr bwMode="auto">
          <a:xfrm>
            <a:off x="5084745" y="3749334"/>
            <a:ext cx="725938" cy="1176737"/>
            <a:chOff x="1555060" y="1309888"/>
            <a:chExt cx="2525713" cy="4098924"/>
          </a:xfrm>
        </p:grpSpPr>
        <p:sp>
          <p:nvSpPr>
            <p:cNvPr id="58" name="Freeform 160"/>
            <p:cNvSpPr/>
            <p:nvPr/>
          </p:nvSpPr>
          <p:spPr bwMode="auto">
            <a:xfrm>
              <a:off x="2269330" y="4420942"/>
              <a:ext cx="1097172" cy="987870"/>
            </a:xfrm>
            <a:custGeom>
              <a:avLst/>
              <a:gdLst>
                <a:gd name="T0" fmla="*/ 0 w 891"/>
                <a:gd name="T1" fmla="*/ 0 h 806"/>
                <a:gd name="T2" fmla="*/ 1351050951 w 891"/>
                <a:gd name="T3" fmla="*/ 0 h 806"/>
                <a:gd name="T4" fmla="*/ 1235809718 w 891"/>
                <a:gd name="T5" fmla="*/ 204300341 h 806"/>
                <a:gd name="T6" fmla="*/ 1235809718 w 891"/>
                <a:gd name="T7" fmla="*/ 844240320 h 806"/>
                <a:gd name="T8" fmla="*/ 1232776795 w 891"/>
                <a:gd name="T9" fmla="*/ 874283335 h 806"/>
                <a:gd name="T10" fmla="*/ 1220646333 w 891"/>
                <a:gd name="T11" fmla="*/ 905830215 h 806"/>
                <a:gd name="T12" fmla="*/ 1205482948 w 891"/>
                <a:gd name="T13" fmla="*/ 935874455 h 806"/>
                <a:gd name="T14" fmla="*/ 1185770794 w 891"/>
                <a:gd name="T15" fmla="*/ 964416054 h 806"/>
                <a:gd name="T16" fmla="*/ 1161509871 w 891"/>
                <a:gd name="T17" fmla="*/ 988452181 h 806"/>
                <a:gd name="T18" fmla="*/ 1135731870 w 891"/>
                <a:gd name="T19" fmla="*/ 1004976330 h 806"/>
                <a:gd name="T20" fmla="*/ 774844785 w 891"/>
                <a:gd name="T21" fmla="*/ 1189747240 h 806"/>
                <a:gd name="T22" fmla="*/ 744518015 w 891"/>
                <a:gd name="T23" fmla="*/ 1201764691 h 806"/>
                <a:gd name="T24" fmla="*/ 711159553 w 891"/>
                <a:gd name="T25" fmla="*/ 1209275445 h 806"/>
                <a:gd name="T26" fmla="*/ 674766937 w 891"/>
                <a:gd name="T27" fmla="*/ 1210778085 h 806"/>
                <a:gd name="T28" fmla="*/ 638375552 w 891"/>
                <a:gd name="T29" fmla="*/ 1209275445 h 806"/>
                <a:gd name="T30" fmla="*/ 605015859 w 891"/>
                <a:gd name="T31" fmla="*/ 1201764691 h 806"/>
                <a:gd name="T32" fmla="*/ 576206166 w 891"/>
                <a:gd name="T33" fmla="*/ 1189747240 h 806"/>
                <a:gd name="T34" fmla="*/ 213803236 w 891"/>
                <a:gd name="T35" fmla="*/ 1004976330 h 806"/>
                <a:gd name="T36" fmla="*/ 188025235 w 891"/>
                <a:gd name="T37" fmla="*/ 988452181 h 806"/>
                <a:gd name="T38" fmla="*/ 163764311 w 891"/>
                <a:gd name="T39" fmla="*/ 964416054 h 806"/>
                <a:gd name="T40" fmla="*/ 144050926 w 891"/>
                <a:gd name="T41" fmla="*/ 935874455 h 806"/>
                <a:gd name="T42" fmla="*/ 127371695 w 891"/>
                <a:gd name="T43" fmla="*/ 905830215 h 806"/>
                <a:gd name="T44" fmla="*/ 116757079 w 891"/>
                <a:gd name="T45" fmla="*/ 874283335 h 806"/>
                <a:gd name="T46" fmla="*/ 113725387 w 891"/>
                <a:gd name="T47" fmla="*/ 844240320 h 806"/>
                <a:gd name="T48" fmla="*/ 113725387 w 891"/>
                <a:gd name="T49" fmla="*/ 204300341 h 806"/>
                <a:gd name="T50" fmla="*/ 0 w 891"/>
                <a:gd name="T51" fmla="*/ 0 h 80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Freeform 161"/>
            <p:cNvSpPr/>
            <p:nvPr/>
          </p:nvSpPr>
          <p:spPr bwMode="auto">
            <a:xfrm>
              <a:off x="2365055" y="4590499"/>
              <a:ext cx="905724" cy="169562"/>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Freeform 162"/>
            <p:cNvSpPr/>
            <p:nvPr/>
          </p:nvSpPr>
          <p:spPr bwMode="auto">
            <a:xfrm>
              <a:off x="2365055" y="4819039"/>
              <a:ext cx="905724" cy="169557"/>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163"/>
            <p:cNvSpPr/>
            <p:nvPr/>
          </p:nvSpPr>
          <p:spPr bwMode="auto">
            <a:xfrm>
              <a:off x="2365055" y="5047574"/>
              <a:ext cx="905724" cy="169562"/>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164"/>
            <p:cNvSpPr/>
            <p:nvPr/>
          </p:nvSpPr>
          <p:spPr bwMode="auto">
            <a:xfrm>
              <a:off x="2666964" y="5320346"/>
              <a:ext cx="301905" cy="88466"/>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Freeform 165"/>
            <p:cNvSpPr/>
            <p:nvPr/>
          </p:nvSpPr>
          <p:spPr bwMode="auto">
            <a:xfrm>
              <a:off x="1555060" y="1309888"/>
              <a:ext cx="2525713" cy="3147912"/>
            </a:xfrm>
            <a:custGeom>
              <a:avLst/>
              <a:gdLst>
                <a:gd name="T0" fmla="*/ 1671979031 w 2057"/>
                <a:gd name="T1" fmla="*/ 4514543 h 2566"/>
                <a:gd name="T2" fmla="*/ 1905664579 w 2057"/>
                <a:gd name="T3" fmla="*/ 40634563 h 2566"/>
                <a:gd name="T4" fmla="*/ 2127288834 w 2057"/>
                <a:gd name="T5" fmla="*/ 111369348 h 2566"/>
                <a:gd name="T6" fmla="*/ 2147483646 w 2057"/>
                <a:gd name="T7" fmla="*/ 210697871 h 2566"/>
                <a:gd name="T8" fmla="*/ 2147483646 w 2057"/>
                <a:gd name="T9" fmla="*/ 340126616 h 2566"/>
                <a:gd name="T10" fmla="*/ 2147483646 w 2057"/>
                <a:gd name="T11" fmla="*/ 495139814 h 2566"/>
                <a:gd name="T12" fmla="*/ 2147483646 w 2057"/>
                <a:gd name="T13" fmla="*/ 669717665 h 2566"/>
                <a:gd name="T14" fmla="*/ 2147483646 w 2057"/>
                <a:gd name="T15" fmla="*/ 866870682 h 2566"/>
                <a:gd name="T16" fmla="*/ 2147483646 w 2057"/>
                <a:gd name="T17" fmla="*/ 1080579066 h 2566"/>
                <a:gd name="T18" fmla="*/ 2147483646 w 2057"/>
                <a:gd name="T19" fmla="*/ 1307831078 h 2566"/>
                <a:gd name="T20" fmla="*/ 2147483646 w 2057"/>
                <a:gd name="T21" fmla="*/ 1547123915 h 2566"/>
                <a:gd name="T22" fmla="*/ 2147483646 w 2057"/>
                <a:gd name="T23" fmla="*/ 1754811273 h 2566"/>
                <a:gd name="T24" fmla="*/ 2147483646 w 2057"/>
                <a:gd name="T25" fmla="*/ 1948953777 h 2566"/>
                <a:gd name="T26" fmla="*/ 2147483646 w 2057"/>
                <a:gd name="T27" fmla="*/ 2134067196 h 2566"/>
                <a:gd name="T28" fmla="*/ 2147483646 w 2057"/>
                <a:gd name="T29" fmla="*/ 2147483646 h 2566"/>
                <a:gd name="T30" fmla="*/ 2147483646 w 2057"/>
                <a:gd name="T31" fmla="*/ 2147483646 h 2566"/>
                <a:gd name="T32" fmla="*/ 2147483646 w 2057"/>
                <a:gd name="T33" fmla="*/ 2147483646 h 2566"/>
                <a:gd name="T34" fmla="*/ 2147483646 w 2057"/>
                <a:gd name="T35" fmla="*/ 2147483646 h 2566"/>
                <a:gd name="T36" fmla="*/ 2147483646 w 2057"/>
                <a:gd name="T37" fmla="*/ 2147483646 h 2566"/>
                <a:gd name="T38" fmla="*/ 2147483646 w 2057"/>
                <a:gd name="T39" fmla="*/ 2147483646 h 2566"/>
                <a:gd name="T40" fmla="*/ 2147483646 w 2057"/>
                <a:gd name="T41" fmla="*/ 2147483646 h 2566"/>
                <a:gd name="T42" fmla="*/ 2147483646 w 2057"/>
                <a:gd name="T43" fmla="*/ 2147483646 h 2566"/>
                <a:gd name="T44" fmla="*/ 2147483646 w 2057"/>
                <a:gd name="T45" fmla="*/ 2147483646 h 2566"/>
                <a:gd name="T46" fmla="*/ 2147483646 w 2057"/>
                <a:gd name="T47" fmla="*/ 2147483646 h 2566"/>
                <a:gd name="T48" fmla="*/ 2147483646 w 2057"/>
                <a:gd name="T49" fmla="*/ 2147483646 h 2566"/>
                <a:gd name="T50" fmla="*/ 2146887974 w 2057"/>
                <a:gd name="T51" fmla="*/ 2147483646 h 2566"/>
                <a:gd name="T52" fmla="*/ 927201889 w 2057"/>
                <a:gd name="T53" fmla="*/ 2147483646 h 2566"/>
                <a:gd name="T54" fmla="*/ 883480164 w 2057"/>
                <a:gd name="T55" fmla="*/ 2147483646 h 2566"/>
                <a:gd name="T56" fmla="*/ 854835362 w 2057"/>
                <a:gd name="T57" fmla="*/ 2147483646 h 2566"/>
                <a:gd name="T58" fmla="*/ 833728407 w 2057"/>
                <a:gd name="T59" fmla="*/ 2147483646 h 2566"/>
                <a:gd name="T60" fmla="*/ 827697147 w 2057"/>
                <a:gd name="T61" fmla="*/ 2147483646 h 2566"/>
                <a:gd name="T62" fmla="*/ 800560159 w 2057"/>
                <a:gd name="T63" fmla="*/ 2147483646 h 2566"/>
                <a:gd name="T64" fmla="*/ 749300587 w 2057"/>
                <a:gd name="T65" fmla="*/ 2147483646 h 2566"/>
                <a:gd name="T66" fmla="*/ 676932831 w 2057"/>
                <a:gd name="T67" fmla="*/ 2147483646 h 2566"/>
                <a:gd name="T68" fmla="*/ 592505011 w 2057"/>
                <a:gd name="T69" fmla="*/ 2147483646 h 2566"/>
                <a:gd name="T70" fmla="*/ 496015899 w 2057"/>
                <a:gd name="T71" fmla="*/ 2147483646 h 2566"/>
                <a:gd name="T72" fmla="*/ 345250356 w 2057"/>
                <a:gd name="T73" fmla="*/ 2147483646 h 2566"/>
                <a:gd name="T74" fmla="*/ 248761243 w 2057"/>
                <a:gd name="T75" fmla="*/ 2147483646 h 2566"/>
                <a:gd name="T76" fmla="*/ 159809978 w 2057"/>
                <a:gd name="T77" fmla="*/ 2147483646 h 2566"/>
                <a:gd name="T78" fmla="*/ 87443450 w 2057"/>
                <a:gd name="T79" fmla="*/ 2024203105 h 2566"/>
                <a:gd name="T80" fmla="*/ 33168248 w 2057"/>
                <a:gd name="T81" fmla="*/ 1842100198 h 2566"/>
                <a:gd name="T82" fmla="*/ 4523445 w 2057"/>
                <a:gd name="T83" fmla="*/ 1647957694 h 2566"/>
                <a:gd name="T84" fmla="*/ 4523445 w 2057"/>
                <a:gd name="T85" fmla="*/ 1426724255 h 2566"/>
                <a:gd name="T86" fmla="*/ 40706095 w 2057"/>
                <a:gd name="T87" fmla="*/ 1193452444 h 2566"/>
                <a:gd name="T88" fmla="*/ 111566035 w 2057"/>
                <a:gd name="T89" fmla="*/ 972220231 h 2566"/>
                <a:gd name="T90" fmla="*/ 211070778 w 2057"/>
                <a:gd name="T91" fmla="*/ 766036902 h 2566"/>
                <a:gd name="T92" fmla="*/ 340728138 w 2057"/>
                <a:gd name="T93" fmla="*/ 579418226 h 2566"/>
                <a:gd name="T94" fmla="*/ 496015899 w 2057"/>
                <a:gd name="T95" fmla="*/ 413870687 h 2566"/>
                <a:gd name="T96" fmla="*/ 670902799 w 2057"/>
                <a:gd name="T97" fmla="*/ 272402344 h 2566"/>
                <a:gd name="T98" fmla="*/ 868404469 w 2057"/>
                <a:gd name="T99" fmla="*/ 158023710 h 2566"/>
                <a:gd name="T100" fmla="*/ 1082489650 w 2057"/>
                <a:gd name="T101" fmla="*/ 72238815 h 2566"/>
                <a:gd name="T102" fmla="*/ 1310143938 w 2057"/>
                <a:gd name="T103" fmla="*/ 18059397 h 2566"/>
                <a:gd name="T104" fmla="*/ 1549860746 w 2057"/>
                <a:gd name="T105" fmla="*/ 0 h 256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2"/>
            </a:solidFill>
            <a:ln>
              <a:noFill/>
            </a:ln>
            <a:extLst>
              <a:ext uri="{91240B29-F687-4F45-9708-019B960494DF}">
                <a14:hiddenLine xmlns:a14="http://schemas.microsoft.com/office/drawing/2010/main" w="0">
                  <a:solidFill>
                    <a:srgbClr val="000000"/>
                  </a:solidFill>
                  <a:prstDash val="solid"/>
                  <a:rou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Freeform 172"/>
            <p:cNvSpPr/>
            <p:nvPr/>
          </p:nvSpPr>
          <p:spPr bwMode="auto">
            <a:xfrm>
              <a:off x="2534420" y="3543652"/>
              <a:ext cx="559633" cy="914149"/>
            </a:xfrm>
            <a:custGeom>
              <a:avLst/>
              <a:gdLst>
                <a:gd name="T0" fmla="*/ 343409709 w 456"/>
                <a:gd name="T1" fmla="*/ 0 h 748"/>
                <a:gd name="T2" fmla="*/ 399137374 w 456"/>
                <a:gd name="T3" fmla="*/ 4480308 h 748"/>
                <a:gd name="T4" fmla="*/ 451854557 w 456"/>
                <a:gd name="T5" fmla="*/ 14935581 h 748"/>
                <a:gd name="T6" fmla="*/ 501557576 w 456"/>
                <a:gd name="T7" fmla="*/ 32859257 h 748"/>
                <a:gd name="T8" fmla="*/ 545237177 w 456"/>
                <a:gd name="T9" fmla="*/ 58250112 h 748"/>
                <a:gd name="T10" fmla="*/ 587409697 w 456"/>
                <a:gd name="T11" fmla="*/ 88121275 h 748"/>
                <a:gd name="T12" fmla="*/ 620545861 w 456"/>
                <a:gd name="T13" fmla="*/ 122473968 h 748"/>
                <a:gd name="T14" fmla="*/ 647657380 w 456"/>
                <a:gd name="T15" fmla="*/ 161306968 h 748"/>
                <a:gd name="T16" fmla="*/ 668744253 w 456"/>
                <a:gd name="T17" fmla="*/ 204621499 h 748"/>
                <a:gd name="T18" fmla="*/ 682299399 w 456"/>
                <a:gd name="T19" fmla="*/ 249429465 h 748"/>
                <a:gd name="T20" fmla="*/ 686818190 w 456"/>
                <a:gd name="T21" fmla="*/ 298717740 h 748"/>
                <a:gd name="T22" fmla="*/ 686818190 w 456"/>
                <a:gd name="T23" fmla="*/ 1117203736 h 748"/>
                <a:gd name="T24" fmla="*/ 0 w 456"/>
                <a:gd name="T25" fmla="*/ 1117203736 h 748"/>
                <a:gd name="T26" fmla="*/ 0 w 456"/>
                <a:gd name="T27" fmla="*/ 298717740 h 748"/>
                <a:gd name="T28" fmla="*/ 4518791 w 456"/>
                <a:gd name="T29" fmla="*/ 249429465 h 748"/>
                <a:gd name="T30" fmla="*/ 16568082 w 456"/>
                <a:gd name="T31" fmla="*/ 204621499 h 748"/>
                <a:gd name="T32" fmla="*/ 39160810 w 456"/>
                <a:gd name="T33" fmla="*/ 161306968 h 748"/>
                <a:gd name="T34" fmla="*/ 66272329 w 456"/>
                <a:gd name="T35" fmla="*/ 122473968 h 748"/>
                <a:gd name="T36" fmla="*/ 100914348 w 456"/>
                <a:gd name="T37" fmla="*/ 88121275 h 748"/>
                <a:gd name="T38" fmla="*/ 141581013 w 456"/>
                <a:gd name="T39" fmla="*/ 58250112 h 748"/>
                <a:gd name="T40" fmla="*/ 186766468 w 456"/>
                <a:gd name="T41" fmla="*/ 32859257 h 748"/>
                <a:gd name="T42" fmla="*/ 234963633 w 456"/>
                <a:gd name="T43" fmla="*/ 14935581 h 748"/>
                <a:gd name="T44" fmla="*/ 289186671 w 456"/>
                <a:gd name="T45" fmla="*/ 4480308 h 748"/>
                <a:gd name="T46" fmla="*/ 343409709 w 456"/>
                <a:gd name="T47" fmla="*/ 0 h 7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a:noFill/>
            </a:ln>
            <a:extLst>
              <a:ext uri="{91240B29-F687-4F45-9708-019B960494DF}">
                <a14:hiddenLine xmlns:a14="http://schemas.microsoft.com/office/drawing/2010/main" w="0">
                  <a:solidFill>
                    <a:srgbClr val="000000"/>
                  </a:solidFill>
                  <a:rou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75"/>
            <p:cNvSpPr>
              <a:spLocks noEditPoints="1"/>
            </p:cNvSpPr>
            <p:nvPr/>
          </p:nvSpPr>
          <p:spPr bwMode="auto">
            <a:xfrm>
              <a:off x="2239876" y="4288243"/>
              <a:ext cx="1148720" cy="169557"/>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176"/>
            <p:cNvSpPr>
              <a:spLocks noEditPoints="1"/>
            </p:cNvSpPr>
            <p:nvPr/>
          </p:nvSpPr>
          <p:spPr bwMode="auto">
            <a:xfrm>
              <a:off x="2534420" y="4273499"/>
              <a:ext cx="559633" cy="184302"/>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7" name="Freeform 177"/>
            <p:cNvSpPr/>
            <p:nvPr/>
          </p:nvSpPr>
          <p:spPr bwMode="auto">
            <a:xfrm>
              <a:off x="2733234" y="4266124"/>
              <a:ext cx="169365" cy="191676"/>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ound Same Side Corner Rectangle 73"/>
            <p:cNvSpPr/>
            <p:nvPr/>
          </p:nvSpPr>
          <p:spPr>
            <a:xfrm>
              <a:off x="2998323" y="2762202"/>
              <a:ext cx="88363" cy="1032103"/>
            </a:xfrm>
            <a:prstGeom prst="round2SameRect">
              <a:avLst/>
            </a:prstGeom>
            <a:solidFill>
              <a:schemeClr val="bg1">
                <a:lumMod val="95000"/>
              </a:schemeClr>
            </a:solidFill>
            <a:ln w="0">
              <a:noFill/>
              <a:rou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9" name="Straight Connector 74"/>
            <p:cNvCxnSpPr/>
            <p:nvPr/>
          </p:nvCxnSpPr>
          <p:spPr>
            <a:xfrm>
              <a:off x="2549147" y="2769577"/>
              <a:ext cx="43444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70" name="Round Same Side Corner Rectangle 76"/>
            <p:cNvSpPr/>
            <p:nvPr/>
          </p:nvSpPr>
          <p:spPr>
            <a:xfrm>
              <a:off x="2534420" y="2769577"/>
              <a:ext cx="95724" cy="1032103"/>
            </a:xfrm>
            <a:prstGeom prst="round2SameRect">
              <a:avLst/>
            </a:prstGeom>
            <a:solidFill>
              <a:schemeClr val="bg1">
                <a:lumMod val="95000"/>
              </a:schemeClr>
            </a:solidFill>
            <a:ln w="0">
              <a:noFill/>
              <a:rou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1" name="Freeform 173"/>
            <p:cNvSpPr/>
            <p:nvPr/>
          </p:nvSpPr>
          <p:spPr bwMode="auto">
            <a:xfrm>
              <a:off x="2615417" y="3359350"/>
              <a:ext cx="412361" cy="1061592"/>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2" name="Ellipse 45"/>
            <p:cNvSpPr>
              <a:spLocks noChangeArrowheads="1"/>
            </p:cNvSpPr>
            <p:nvPr/>
          </p:nvSpPr>
          <p:spPr bwMode="auto">
            <a:xfrm flipH="1">
              <a:off x="2549147" y="3359350"/>
              <a:ext cx="537540" cy="442330"/>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endParaRPr lang="da-DK" altLang="zh-CN" sz="101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3" name="Group 12"/>
          <p:cNvGrpSpPr/>
          <p:nvPr/>
        </p:nvGrpSpPr>
        <p:grpSpPr bwMode="auto">
          <a:xfrm>
            <a:off x="6515454" y="2310157"/>
            <a:ext cx="725938" cy="1180970"/>
            <a:chOff x="1555060" y="1309888"/>
            <a:chExt cx="2525713" cy="4098924"/>
          </a:xfrm>
        </p:grpSpPr>
        <p:sp>
          <p:nvSpPr>
            <p:cNvPr id="74" name="Freeform 160"/>
            <p:cNvSpPr/>
            <p:nvPr/>
          </p:nvSpPr>
          <p:spPr bwMode="auto">
            <a:xfrm>
              <a:off x="2269330" y="4417135"/>
              <a:ext cx="1097172" cy="991677"/>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tx2">
                <a:lumMod val="40000"/>
                <a:lumOff val="60000"/>
              </a:schemeClr>
            </a:solidFill>
            <a:ln w="0">
              <a:noFill/>
              <a:prstDash val="solid"/>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5" name="Freeform 161"/>
            <p:cNvSpPr/>
            <p:nvPr/>
          </p:nvSpPr>
          <p:spPr bwMode="auto">
            <a:xfrm>
              <a:off x="2365055" y="4593432"/>
              <a:ext cx="905724" cy="168954"/>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rgbClr val="8F55C5"/>
            </a:solidFill>
            <a:ln w="0">
              <a:no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6" name="Freeform 162"/>
            <p:cNvSpPr/>
            <p:nvPr/>
          </p:nvSpPr>
          <p:spPr bwMode="auto">
            <a:xfrm>
              <a:off x="2365055" y="4813805"/>
              <a:ext cx="905724" cy="176298"/>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rgbClr val="8F55C5"/>
            </a:solidFill>
            <a:ln w="0">
              <a:no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7" name="Freeform 163"/>
            <p:cNvSpPr/>
            <p:nvPr/>
          </p:nvSpPr>
          <p:spPr bwMode="auto">
            <a:xfrm>
              <a:off x="2365055" y="5033440"/>
              <a:ext cx="905724" cy="161606"/>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rgbClr val="8F55C5"/>
            </a:solidFill>
            <a:ln w="0">
              <a:no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8" name="Freeform 164"/>
            <p:cNvSpPr/>
            <p:nvPr/>
          </p:nvSpPr>
          <p:spPr bwMode="auto">
            <a:xfrm>
              <a:off x="2666964" y="5320663"/>
              <a:ext cx="301905" cy="88149"/>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79" name="Freeform 165"/>
            <p:cNvSpPr/>
            <p:nvPr/>
          </p:nvSpPr>
          <p:spPr bwMode="auto">
            <a:xfrm>
              <a:off x="1555060" y="1309888"/>
              <a:ext cx="2525713" cy="3151321"/>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rgbClr val="8F55C5"/>
            </a:solidFill>
            <a:ln w="0">
              <a:noFill/>
              <a:prstDash val="solid"/>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0" name="Freeform 172"/>
            <p:cNvSpPr/>
            <p:nvPr/>
          </p:nvSpPr>
          <p:spPr bwMode="auto">
            <a:xfrm>
              <a:off x="2534420" y="3542994"/>
              <a:ext cx="559633" cy="918215"/>
            </a:xfrm>
            <a:custGeom>
              <a:avLst/>
              <a:gdLst>
                <a:gd name="T0" fmla="*/ 343409709 w 456"/>
                <a:gd name="T1" fmla="*/ 0 h 748"/>
                <a:gd name="T2" fmla="*/ 399137374 w 456"/>
                <a:gd name="T3" fmla="*/ 4521104 h 748"/>
                <a:gd name="T4" fmla="*/ 451854557 w 456"/>
                <a:gd name="T5" fmla="*/ 15069529 h 748"/>
                <a:gd name="T6" fmla="*/ 501557576 w 456"/>
                <a:gd name="T7" fmla="*/ 33151490 h 748"/>
                <a:gd name="T8" fmla="*/ 545237177 w 456"/>
                <a:gd name="T9" fmla="*/ 58769443 h 748"/>
                <a:gd name="T10" fmla="*/ 587409697 w 456"/>
                <a:gd name="T11" fmla="*/ 88907272 h 748"/>
                <a:gd name="T12" fmla="*/ 620545861 w 456"/>
                <a:gd name="T13" fmla="*/ 123566206 h 748"/>
                <a:gd name="T14" fmla="*/ 647657380 w 456"/>
                <a:gd name="T15" fmla="*/ 162745016 h 748"/>
                <a:gd name="T16" fmla="*/ 668744253 w 456"/>
                <a:gd name="T17" fmla="*/ 206446158 h 748"/>
                <a:gd name="T18" fmla="*/ 682299399 w 456"/>
                <a:gd name="T19" fmla="*/ 251653516 h 748"/>
                <a:gd name="T20" fmla="*/ 686818190 w 456"/>
                <a:gd name="T21" fmla="*/ 301380750 h 748"/>
                <a:gd name="T22" fmla="*/ 686818190 w 456"/>
                <a:gd name="T23" fmla="*/ 1127164153 h 748"/>
                <a:gd name="T24" fmla="*/ 0 w 456"/>
                <a:gd name="T25" fmla="*/ 1127164153 h 748"/>
                <a:gd name="T26" fmla="*/ 0 w 456"/>
                <a:gd name="T27" fmla="*/ 301380750 h 748"/>
                <a:gd name="T28" fmla="*/ 4518791 w 456"/>
                <a:gd name="T29" fmla="*/ 251653516 h 748"/>
                <a:gd name="T30" fmla="*/ 16568082 w 456"/>
                <a:gd name="T31" fmla="*/ 206446158 h 748"/>
                <a:gd name="T32" fmla="*/ 39160810 w 456"/>
                <a:gd name="T33" fmla="*/ 162745016 h 748"/>
                <a:gd name="T34" fmla="*/ 66272329 w 456"/>
                <a:gd name="T35" fmla="*/ 123566206 h 748"/>
                <a:gd name="T36" fmla="*/ 100914348 w 456"/>
                <a:gd name="T37" fmla="*/ 88907272 h 748"/>
                <a:gd name="T38" fmla="*/ 141581013 w 456"/>
                <a:gd name="T39" fmla="*/ 58769443 h 748"/>
                <a:gd name="T40" fmla="*/ 186766468 w 456"/>
                <a:gd name="T41" fmla="*/ 33151490 h 748"/>
                <a:gd name="T42" fmla="*/ 234963633 w 456"/>
                <a:gd name="T43" fmla="*/ 15069529 h 748"/>
                <a:gd name="T44" fmla="*/ 289186671 w 456"/>
                <a:gd name="T45" fmla="*/ 4521104 h 748"/>
                <a:gd name="T46" fmla="*/ 343409709 w 456"/>
                <a:gd name="T47" fmla="*/ 0 h 7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a:noFill/>
            </a:ln>
            <a:extLst>
              <a:ext uri="{91240B29-F687-4F45-9708-019B960494DF}">
                <a14:hiddenLine xmlns:a14="http://schemas.microsoft.com/office/drawing/2010/main" w="0">
                  <a:solidFill>
                    <a:srgbClr val="000000"/>
                  </a:solidFill>
                  <a:round/>
                </a14:hiddenLine>
              </a:ext>
            </a:extLst>
          </p:spPr>
          <p:txBody>
            <a:bodyPr/>
            <a:lstStyle/>
            <a:p>
              <a:pPr algn="just">
                <a:lnSpc>
                  <a:spcPct val="120000"/>
                </a:lnSpc>
              </a:pPr>
              <a:endParaRPr lang="zh-CN" altLang="en-US" sz="101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1" name="Freeform 175"/>
            <p:cNvSpPr>
              <a:spLocks noEditPoints="1"/>
            </p:cNvSpPr>
            <p:nvPr/>
          </p:nvSpPr>
          <p:spPr bwMode="auto">
            <a:xfrm>
              <a:off x="2239876" y="4292259"/>
              <a:ext cx="1148720" cy="168950"/>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2" name="Freeform 176"/>
            <p:cNvSpPr>
              <a:spLocks noEditPoints="1"/>
            </p:cNvSpPr>
            <p:nvPr/>
          </p:nvSpPr>
          <p:spPr bwMode="auto">
            <a:xfrm>
              <a:off x="2534420" y="4270220"/>
              <a:ext cx="559633" cy="190989"/>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3" name="Freeform 177"/>
            <p:cNvSpPr/>
            <p:nvPr/>
          </p:nvSpPr>
          <p:spPr bwMode="auto">
            <a:xfrm>
              <a:off x="2733234" y="4270220"/>
              <a:ext cx="169365" cy="190989"/>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4" name="Round Same Side Corner Rectangle 57"/>
            <p:cNvSpPr/>
            <p:nvPr/>
          </p:nvSpPr>
          <p:spPr>
            <a:xfrm>
              <a:off x="2998323" y="2764345"/>
              <a:ext cx="88363" cy="1028404"/>
            </a:xfrm>
            <a:prstGeom prst="round2SameRect">
              <a:avLst/>
            </a:prstGeom>
            <a:solidFill>
              <a:schemeClr val="bg1">
                <a:lumMod val="95000"/>
              </a:schemeClr>
            </a:solidFill>
            <a:ln w="0">
              <a:noFill/>
              <a:round/>
            </a:ln>
          </p:spPr>
          <p:txBody>
            <a:bodyPr/>
            <a:lstStyle/>
            <a:p>
              <a:pPr algn="just">
                <a:lnSpc>
                  <a:spcPct val="120000"/>
                </a:lnSpc>
                <a:defRPr/>
              </a:pPr>
              <a:endParaRPr lang="en-US"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cxnSp>
          <p:nvCxnSpPr>
            <p:cNvPr id="85" name="Straight Connector 58"/>
            <p:cNvCxnSpPr/>
            <p:nvPr/>
          </p:nvCxnSpPr>
          <p:spPr>
            <a:xfrm>
              <a:off x="2549147" y="2771688"/>
              <a:ext cx="43444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86" name="Round Same Side Corner Rectangle 60"/>
            <p:cNvSpPr/>
            <p:nvPr/>
          </p:nvSpPr>
          <p:spPr>
            <a:xfrm>
              <a:off x="2534420" y="2771688"/>
              <a:ext cx="95724" cy="1028404"/>
            </a:xfrm>
            <a:prstGeom prst="round2SameRect">
              <a:avLst/>
            </a:prstGeom>
            <a:solidFill>
              <a:schemeClr val="bg1">
                <a:lumMod val="95000"/>
              </a:schemeClr>
            </a:solidFill>
            <a:ln w="0">
              <a:noFill/>
              <a:round/>
            </a:ln>
          </p:spPr>
          <p:txBody>
            <a:bodyPr/>
            <a:lstStyle/>
            <a:p>
              <a:pPr algn="just">
                <a:lnSpc>
                  <a:spcPct val="120000"/>
                </a:lnSpc>
                <a:defRPr/>
              </a:pPr>
              <a:endParaRPr lang="en-US"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7" name="Freeform 173"/>
            <p:cNvSpPr/>
            <p:nvPr/>
          </p:nvSpPr>
          <p:spPr bwMode="auto">
            <a:xfrm>
              <a:off x="2615417" y="3359348"/>
              <a:ext cx="412361" cy="1065135"/>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88" name="Ellipse 45"/>
            <p:cNvSpPr>
              <a:spLocks noChangeArrowheads="1"/>
            </p:cNvSpPr>
            <p:nvPr/>
          </p:nvSpPr>
          <p:spPr bwMode="auto">
            <a:xfrm flipH="1">
              <a:off x="2549147" y="3359348"/>
              <a:ext cx="537540" cy="440745"/>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endParaRPr lang="da-DK" altLang="zh-CN" sz="1010">
                <a:solidFill>
                  <a:schemeClr val="tx1">
                    <a:lumMod val="75000"/>
                    <a:lumOff val="25000"/>
                  </a:schemeClr>
                </a:solidFill>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89" name="Group 2"/>
          <p:cNvGrpSpPr/>
          <p:nvPr/>
        </p:nvGrpSpPr>
        <p:grpSpPr bwMode="auto">
          <a:xfrm>
            <a:off x="3554563" y="3459381"/>
            <a:ext cx="5164100" cy="2664592"/>
            <a:chOff x="4373257" y="2972117"/>
            <a:chExt cx="3873171" cy="1998520"/>
          </a:xfrm>
        </p:grpSpPr>
        <p:sp>
          <p:nvSpPr>
            <p:cNvPr id="90" name="Can 7"/>
            <p:cNvSpPr/>
            <p:nvPr/>
          </p:nvSpPr>
          <p:spPr>
            <a:xfrm>
              <a:off x="4373257" y="3170541"/>
              <a:ext cx="158737" cy="1800096"/>
            </a:xfrm>
            <a:prstGeom prst="can">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Can 9"/>
            <p:cNvSpPr/>
            <p:nvPr/>
          </p:nvSpPr>
          <p:spPr>
            <a:xfrm>
              <a:off x="5716168" y="4049953"/>
              <a:ext cx="147624" cy="920684"/>
            </a:xfrm>
            <a:prstGeom prst="can">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Can 11"/>
            <p:cNvSpPr/>
            <p:nvPr/>
          </p:nvSpPr>
          <p:spPr>
            <a:xfrm>
              <a:off x="6792402" y="2972117"/>
              <a:ext cx="153974" cy="1998520"/>
            </a:xfrm>
            <a:prstGeom prst="can">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Can 13"/>
            <p:cNvSpPr/>
            <p:nvPr/>
          </p:nvSpPr>
          <p:spPr>
            <a:xfrm>
              <a:off x="8089278" y="4054715"/>
              <a:ext cx="157150" cy="911160"/>
            </a:xfrm>
            <a:prstGeom prst="can">
              <a:avLst/>
            </a:prstGeom>
            <a:solidFill>
              <a:schemeClr val="bg1">
                <a:lumMod val="85000"/>
              </a:schemeClr>
            </a:soli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4" name="Group 37"/>
          <p:cNvGrpSpPr/>
          <p:nvPr/>
        </p:nvGrpSpPr>
        <p:grpSpPr bwMode="auto">
          <a:xfrm>
            <a:off x="8240489" y="3817059"/>
            <a:ext cx="725938" cy="1178854"/>
            <a:chOff x="1555060" y="1309888"/>
            <a:chExt cx="2525713" cy="4098924"/>
          </a:xfrm>
        </p:grpSpPr>
        <p:sp>
          <p:nvSpPr>
            <p:cNvPr id="95" name="Freeform 160"/>
            <p:cNvSpPr/>
            <p:nvPr/>
          </p:nvSpPr>
          <p:spPr bwMode="auto">
            <a:xfrm>
              <a:off x="2269330" y="4422715"/>
              <a:ext cx="1097172" cy="986097"/>
            </a:xfrm>
            <a:custGeom>
              <a:avLst/>
              <a:gdLst/>
              <a:ahLst/>
              <a:cxnLst>
                <a:cxn ang="0">
                  <a:pos x="0" y="0"/>
                </a:cxn>
                <a:cxn ang="0">
                  <a:pos x="891" y="0"/>
                </a:cxn>
                <a:cxn ang="0">
                  <a:pos x="815" y="136"/>
                </a:cxn>
                <a:cxn ang="0">
                  <a:pos x="815" y="562"/>
                </a:cxn>
                <a:cxn ang="0">
                  <a:pos x="813" y="582"/>
                </a:cxn>
                <a:cxn ang="0">
                  <a:pos x="805" y="603"/>
                </a:cxn>
                <a:cxn ang="0">
                  <a:pos x="795" y="623"/>
                </a:cxn>
                <a:cxn ang="0">
                  <a:pos x="782" y="642"/>
                </a:cxn>
                <a:cxn ang="0">
                  <a:pos x="766" y="658"/>
                </a:cxn>
                <a:cxn ang="0">
                  <a:pos x="749" y="669"/>
                </a:cxn>
                <a:cxn ang="0">
                  <a:pos x="511" y="792"/>
                </a:cxn>
                <a:cxn ang="0">
                  <a:pos x="491" y="800"/>
                </a:cxn>
                <a:cxn ang="0">
                  <a:pos x="469" y="805"/>
                </a:cxn>
                <a:cxn ang="0">
                  <a:pos x="445" y="806"/>
                </a:cxn>
                <a:cxn ang="0">
                  <a:pos x="421" y="805"/>
                </a:cxn>
                <a:cxn ang="0">
                  <a:pos x="399" y="800"/>
                </a:cxn>
                <a:cxn ang="0">
                  <a:pos x="380" y="792"/>
                </a:cxn>
                <a:cxn ang="0">
                  <a:pos x="141" y="669"/>
                </a:cxn>
                <a:cxn ang="0">
                  <a:pos x="124" y="658"/>
                </a:cxn>
                <a:cxn ang="0">
                  <a:pos x="108" y="642"/>
                </a:cxn>
                <a:cxn ang="0">
                  <a:pos x="95" y="623"/>
                </a:cxn>
                <a:cxn ang="0">
                  <a:pos x="84" y="603"/>
                </a:cxn>
                <a:cxn ang="0">
                  <a:pos x="77" y="582"/>
                </a:cxn>
                <a:cxn ang="0">
                  <a:pos x="75" y="562"/>
                </a:cxn>
                <a:cxn ang="0">
                  <a:pos x="75" y="136"/>
                </a:cxn>
                <a:cxn ang="0">
                  <a:pos x="0" y="0"/>
                </a:cxn>
              </a:cxnLst>
              <a:rect l="0" t="0" r="r" b="b"/>
              <a:pathLst>
                <a:path w="891" h="806">
                  <a:moveTo>
                    <a:pt x="0" y="0"/>
                  </a:moveTo>
                  <a:lnTo>
                    <a:pt x="891" y="0"/>
                  </a:lnTo>
                  <a:lnTo>
                    <a:pt x="815" y="136"/>
                  </a:lnTo>
                  <a:lnTo>
                    <a:pt x="815" y="562"/>
                  </a:lnTo>
                  <a:lnTo>
                    <a:pt x="813" y="582"/>
                  </a:lnTo>
                  <a:lnTo>
                    <a:pt x="805" y="603"/>
                  </a:lnTo>
                  <a:lnTo>
                    <a:pt x="795" y="623"/>
                  </a:lnTo>
                  <a:lnTo>
                    <a:pt x="782" y="642"/>
                  </a:lnTo>
                  <a:lnTo>
                    <a:pt x="766" y="658"/>
                  </a:lnTo>
                  <a:lnTo>
                    <a:pt x="749" y="669"/>
                  </a:lnTo>
                  <a:lnTo>
                    <a:pt x="511" y="792"/>
                  </a:lnTo>
                  <a:lnTo>
                    <a:pt x="491" y="800"/>
                  </a:lnTo>
                  <a:lnTo>
                    <a:pt x="469" y="805"/>
                  </a:lnTo>
                  <a:lnTo>
                    <a:pt x="445" y="806"/>
                  </a:lnTo>
                  <a:lnTo>
                    <a:pt x="421" y="805"/>
                  </a:lnTo>
                  <a:lnTo>
                    <a:pt x="399" y="800"/>
                  </a:lnTo>
                  <a:lnTo>
                    <a:pt x="380" y="792"/>
                  </a:lnTo>
                  <a:lnTo>
                    <a:pt x="141" y="669"/>
                  </a:lnTo>
                  <a:lnTo>
                    <a:pt x="124" y="658"/>
                  </a:lnTo>
                  <a:lnTo>
                    <a:pt x="108" y="642"/>
                  </a:lnTo>
                  <a:lnTo>
                    <a:pt x="95" y="623"/>
                  </a:lnTo>
                  <a:lnTo>
                    <a:pt x="84" y="603"/>
                  </a:lnTo>
                  <a:lnTo>
                    <a:pt x="77" y="582"/>
                  </a:lnTo>
                  <a:lnTo>
                    <a:pt x="75" y="562"/>
                  </a:lnTo>
                  <a:lnTo>
                    <a:pt x="75" y="136"/>
                  </a:lnTo>
                  <a:lnTo>
                    <a:pt x="0" y="0"/>
                  </a:lnTo>
                  <a:close/>
                </a:path>
              </a:pathLst>
            </a:custGeom>
            <a:solidFill>
              <a:schemeClr val="accent4"/>
            </a:solidFill>
            <a:ln w="0">
              <a:noFill/>
              <a:prstDash val="solid"/>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6" name="Freeform 161"/>
            <p:cNvSpPr/>
            <p:nvPr/>
          </p:nvSpPr>
          <p:spPr bwMode="auto">
            <a:xfrm>
              <a:off x="2365055" y="4591973"/>
              <a:ext cx="905724" cy="169253"/>
            </a:xfrm>
            <a:custGeom>
              <a:avLst/>
              <a:gdLst>
                <a:gd name="T0" fmla="*/ 2147483647 w 740"/>
                <a:gd name="T1" fmla="*/ 0 h 138"/>
                <a:gd name="T2" fmla="*/ 2147483647 w 740"/>
                <a:gd name="T3" fmla="*/ 2147483647 h 138"/>
                <a:gd name="T4" fmla="*/ 0 w 740"/>
                <a:gd name="T5" fmla="*/ 2147483647 h 138"/>
                <a:gd name="T6" fmla="*/ 0 w 740"/>
                <a:gd name="T7" fmla="*/ 2147483647 h 138"/>
                <a:gd name="T8" fmla="*/ 2147483647 w 740"/>
                <a:gd name="T9" fmla="*/ 0 h 138"/>
                <a:gd name="T10" fmla="*/ 0 60000 65536"/>
                <a:gd name="T11" fmla="*/ 0 60000 65536"/>
                <a:gd name="T12" fmla="*/ 0 60000 65536"/>
                <a:gd name="T13" fmla="*/ 0 60000 65536"/>
                <a:gd name="T14" fmla="*/ 0 60000 65536"/>
                <a:gd name="T15" fmla="*/ 0 w 740"/>
                <a:gd name="T16" fmla="*/ 0 h 138"/>
                <a:gd name="T17" fmla="*/ 740 w 740"/>
                <a:gd name="T18" fmla="*/ 138 h 138"/>
              </a:gdLst>
              <a:ahLst/>
              <a:cxnLst>
                <a:cxn ang="T10">
                  <a:pos x="T0" y="T1"/>
                </a:cxn>
                <a:cxn ang="T11">
                  <a:pos x="T2" y="T3"/>
                </a:cxn>
                <a:cxn ang="T12">
                  <a:pos x="T4" y="T5"/>
                </a:cxn>
                <a:cxn ang="T13">
                  <a:pos x="T6" y="T7"/>
                </a:cxn>
                <a:cxn ang="T14">
                  <a:pos x="T8" y="T9"/>
                </a:cxn>
              </a:cxnLst>
              <a:rect l="T15" t="T16" r="T17" b="T18"/>
              <a:pathLst>
                <a:path w="740" h="138">
                  <a:moveTo>
                    <a:pt x="740" y="0"/>
                  </a:moveTo>
                  <a:lnTo>
                    <a:pt x="740" y="79"/>
                  </a:lnTo>
                  <a:lnTo>
                    <a:pt x="0" y="138"/>
                  </a:lnTo>
                  <a:lnTo>
                    <a:pt x="0" y="59"/>
                  </a:lnTo>
                  <a:lnTo>
                    <a:pt x="740"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7" name="Freeform 162"/>
            <p:cNvSpPr/>
            <p:nvPr/>
          </p:nvSpPr>
          <p:spPr bwMode="auto">
            <a:xfrm>
              <a:off x="2365055" y="4820097"/>
              <a:ext cx="905724" cy="169258"/>
            </a:xfrm>
            <a:custGeom>
              <a:avLst/>
              <a:gdLst>
                <a:gd name="T0" fmla="*/ 2147483647 w 740"/>
                <a:gd name="T1" fmla="*/ 0 h 139"/>
                <a:gd name="T2" fmla="*/ 2147483647 w 740"/>
                <a:gd name="T3" fmla="*/ 2147483647 h 139"/>
                <a:gd name="T4" fmla="*/ 0 w 740"/>
                <a:gd name="T5" fmla="*/ 2147483647 h 139"/>
                <a:gd name="T6" fmla="*/ 0 w 740"/>
                <a:gd name="T7" fmla="*/ 2147483647 h 139"/>
                <a:gd name="T8" fmla="*/ 2147483647 w 740"/>
                <a:gd name="T9" fmla="*/ 0 h 139"/>
                <a:gd name="T10" fmla="*/ 0 60000 65536"/>
                <a:gd name="T11" fmla="*/ 0 60000 65536"/>
                <a:gd name="T12" fmla="*/ 0 60000 65536"/>
                <a:gd name="T13" fmla="*/ 0 60000 65536"/>
                <a:gd name="T14" fmla="*/ 0 60000 65536"/>
                <a:gd name="T15" fmla="*/ 0 w 740"/>
                <a:gd name="T16" fmla="*/ 0 h 139"/>
                <a:gd name="T17" fmla="*/ 740 w 740"/>
                <a:gd name="T18" fmla="*/ 139 h 139"/>
              </a:gdLst>
              <a:ahLst/>
              <a:cxnLst>
                <a:cxn ang="T10">
                  <a:pos x="T0" y="T1"/>
                </a:cxn>
                <a:cxn ang="T11">
                  <a:pos x="T2" y="T3"/>
                </a:cxn>
                <a:cxn ang="T12">
                  <a:pos x="T4" y="T5"/>
                </a:cxn>
                <a:cxn ang="T13">
                  <a:pos x="T6" y="T7"/>
                </a:cxn>
                <a:cxn ang="T14">
                  <a:pos x="T8" y="T9"/>
                </a:cxn>
              </a:cxnLst>
              <a:rect l="T15" t="T16" r="T17" b="T18"/>
              <a:pathLst>
                <a:path w="740" h="139">
                  <a:moveTo>
                    <a:pt x="740" y="0"/>
                  </a:moveTo>
                  <a:lnTo>
                    <a:pt x="740" y="80"/>
                  </a:lnTo>
                  <a:lnTo>
                    <a:pt x="0" y="139"/>
                  </a:lnTo>
                  <a:lnTo>
                    <a:pt x="0" y="59"/>
                  </a:lnTo>
                  <a:lnTo>
                    <a:pt x="740"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8" name="Freeform 163"/>
            <p:cNvSpPr/>
            <p:nvPr/>
          </p:nvSpPr>
          <p:spPr bwMode="auto">
            <a:xfrm>
              <a:off x="2365055" y="5048227"/>
              <a:ext cx="905724" cy="161897"/>
            </a:xfrm>
            <a:custGeom>
              <a:avLst/>
              <a:gdLst>
                <a:gd name="T0" fmla="*/ 2147483647 w 739"/>
                <a:gd name="T1" fmla="*/ 0 h 136"/>
                <a:gd name="T2" fmla="*/ 2147483647 w 739"/>
                <a:gd name="T3" fmla="*/ 2147483647 h 136"/>
                <a:gd name="T4" fmla="*/ 2147483647 w 739"/>
                <a:gd name="T5" fmla="*/ 2147483647 h 136"/>
                <a:gd name="T6" fmla="*/ 2147483647 w 739"/>
                <a:gd name="T7" fmla="*/ 2147483647 h 136"/>
                <a:gd name="T8" fmla="*/ 2147483647 w 739"/>
                <a:gd name="T9" fmla="*/ 2147483647 h 136"/>
                <a:gd name="T10" fmla="*/ 2147483647 w 739"/>
                <a:gd name="T11" fmla="*/ 2147483647 h 136"/>
                <a:gd name="T12" fmla="*/ 2147483647 w 739"/>
                <a:gd name="T13" fmla="*/ 2147483647 h 136"/>
                <a:gd name="T14" fmla="*/ 2147483647 w 739"/>
                <a:gd name="T15" fmla="*/ 2147483647 h 136"/>
                <a:gd name="T16" fmla="*/ 0 w 739"/>
                <a:gd name="T17" fmla="*/ 2147483647 h 136"/>
                <a:gd name="T18" fmla="*/ 2147483647 w 739"/>
                <a:gd name="T19" fmla="*/ 0 h 13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39"/>
                <a:gd name="T31" fmla="*/ 0 h 136"/>
                <a:gd name="T32" fmla="*/ 739 w 739"/>
                <a:gd name="T33" fmla="*/ 136 h 1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39" h="136">
                  <a:moveTo>
                    <a:pt x="739" y="0"/>
                  </a:moveTo>
                  <a:lnTo>
                    <a:pt x="739" y="51"/>
                  </a:lnTo>
                  <a:lnTo>
                    <a:pt x="738" y="65"/>
                  </a:lnTo>
                  <a:lnTo>
                    <a:pt x="735" y="80"/>
                  </a:lnTo>
                  <a:lnTo>
                    <a:pt x="36" y="136"/>
                  </a:lnTo>
                  <a:lnTo>
                    <a:pt x="23" y="119"/>
                  </a:lnTo>
                  <a:lnTo>
                    <a:pt x="11" y="99"/>
                  </a:lnTo>
                  <a:lnTo>
                    <a:pt x="4" y="79"/>
                  </a:lnTo>
                  <a:lnTo>
                    <a:pt x="0" y="59"/>
                  </a:lnTo>
                  <a:lnTo>
                    <a:pt x="739"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Freeform 164"/>
            <p:cNvSpPr/>
            <p:nvPr/>
          </p:nvSpPr>
          <p:spPr bwMode="auto">
            <a:xfrm>
              <a:off x="2666964" y="5320505"/>
              <a:ext cx="301905" cy="88307"/>
            </a:xfrm>
            <a:custGeom>
              <a:avLst/>
              <a:gdLst>
                <a:gd name="T0" fmla="*/ 2147483647 w 247"/>
                <a:gd name="T1" fmla="*/ 0 h 74"/>
                <a:gd name="T2" fmla="*/ 2147483647 w 247"/>
                <a:gd name="T3" fmla="*/ 2147483647 h 74"/>
                <a:gd name="T4" fmla="*/ 2147483647 w 247"/>
                <a:gd name="T5" fmla="*/ 2147483647 h 74"/>
                <a:gd name="T6" fmla="*/ 2147483647 w 247"/>
                <a:gd name="T7" fmla="*/ 2147483647 h 74"/>
                <a:gd name="T8" fmla="*/ 2147483647 w 247"/>
                <a:gd name="T9" fmla="*/ 2147483647 h 74"/>
                <a:gd name="T10" fmla="*/ 2147483647 w 247"/>
                <a:gd name="T11" fmla="*/ 2147483647 h 74"/>
                <a:gd name="T12" fmla="*/ 2147483647 w 247"/>
                <a:gd name="T13" fmla="*/ 2147483647 h 74"/>
                <a:gd name="T14" fmla="*/ 2147483647 w 247"/>
                <a:gd name="T15" fmla="*/ 2147483647 h 74"/>
                <a:gd name="T16" fmla="*/ 2147483647 w 247"/>
                <a:gd name="T17" fmla="*/ 2147483647 h 74"/>
                <a:gd name="T18" fmla="*/ 2147483647 w 247"/>
                <a:gd name="T19" fmla="*/ 2147483647 h 74"/>
                <a:gd name="T20" fmla="*/ 2147483647 w 247"/>
                <a:gd name="T21" fmla="*/ 2147483647 h 74"/>
                <a:gd name="T22" fmla="*/ 2147483647 w 247"/>
                <a:gd name="T23" fmla="*/ 2147483647 h 74"/>
                <a:gd name="T24" fmla="*/ 2147483647 w 247"/>
                <a:gd name="T25" fmla="*/ 2147483647 h 74"/>
                <a:gd name="T26" fmla="*/ 0 w 247"/>
                <a:gd name="T27" fmla="*/ 2147483647 h 74"/>
                <a:gd name="T28" fmla="*/ 2147483647 w 247"/>
                <a:gd name="T29" fmla="*/ 2147483647 h 74"/>
                <a:gd name="T30" fmla="*/ 2147483647 w 247"/>
                <a:gd name="T31" fmla="*/ 2147483647 h 74"/>
                <a:gd name="T32" fmla="*/ 2147483647 w 247"/>
                <a:gd name="T33" fmla="*/ 2147483647 h 74"/>
                <a:gd name="T34" fmla="*/ 2147483647 w 247"/>
                <a:gd name="T35" fmla="*/ 2147483647 h 74"/>
                <a:gd name="T36" fmla="*/ 2147483647 w 247"/>
                <a:gd name="T37" fmla="*/ 0 h 74"/>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247"/>
                <a:gd name="T58" fmla="*/ 0 h 74"/>
                <a:gd name="T59" fmla="*/ 247 w 247"/>
                <a:gd name="T60" fmla="*/ 74 h 74"/>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247" h="74">
                  <a:moveTo>
                    <a:pt x="123" y="0"/>
                  </a:moveTo>
                  <a:lnTo>
                    <a:pt x="153" y="1"/>
                  </a:lnTo>
                  <a:lnTo>
                    <a:pt x="180" y="5"/>
                  </a:lnTo>
                  <a:lnTo>
                    <a:pt x="206" y="12"/>
                  </a:lnTo>
                  <a:lnTo>
                    <a:pt x="228" y="20"/>
                  </a:lnTo>
                  <a:lnTo>
                    <a:pt x="247" y="30"/>
                  </a:lnTo>
                  <a:lnTo>
                    <a:pt x="189" y="60"/>
                  </a:lnTo>
                  <a:lnTo>
                    <a:pt x="169" y="68"/>
                  </a:lnTo>
                  <a:lnTo>
                    <a:pt x="147" y="73"/>
                  </a:lnTo>
                  <a:lnTo>
                    <a:pt x="122" y="74"/>
                  </a:lnTo>
                  <a:lnTo>
                    <a:pt x="99" y="73"/>
                  </a:lnTo>
                  <a:lnTo>
                    <a:pt x="77" y="68"/>
                  </a:lnTo>
                  <a:lnTo>
                    <a:pt x="57" y="60"/>
                  </a:lnTo>
                  <a:lnTo>
                    <a:pt x="0" y="30"/>
                  </a:lnTo>
                  <a:lnTo>
                    <a:pt x="18" y="20"/>
                  </a:lnTo>
                  <a:lnTo>
                    <a:pt x="40" y="12"/>
                  </a:lnTo>
                  <a:lnTo>
                    <a:pt x="66" y="5"/>
                  </a:lnTo>
                  <a:lnTo>
                    <a:pt x="94" y="1"/>
                  </a:lnTo>
                  <a:lnTo>
                    <a:pt x="123" y="0"/>
                  </a:lnTo>
                  <a:close/>
                </a:path>
              </a:pathLst>
            </a:custGeom>
            <a:solidFill>
              <a:schemeClr val="accent1">
                <a:lumMod val="75000"/>
              </a:schemeClr>
            </a:solidFill>
            <a:ln w="0">
              <a:no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0" name="Freeform 165"/>
            <p:cNvSpPr/>
            <p:nvPr/>
          </p:nvSpPr>
          <p:spPr bwMode="auto">
            <a:xfrm>
              <a:off x="1555060" y="1309888"/>
              <a:ext cx="2525713" cy="3149624"/>
            </a:xfrm>
            <a:custGeom>
              <a:avLst/>
              <a:gdLst/>
              <a:ahLst/>
              <a:cxnLst>
                <a:cxn ang="0">
                  <a:pos x="1109" y="3"/>
                </a:cxn>
                <a:cxn ang="0">
                  <a:pos x="1264" y="27"/>
                </a:cxn>
                <a:cxn ang="0">
                  <a:pos x="1411" y="74"/>
                </a:cxn>
                <a:cxn ang="0">
                  <a:pos x="1548" y="140"/>
                </a:cxn>
                <a:cxn ang="0">
                  <a:pos x="1671" y="226"/>
                </a:cxn>
                <a:cxn ang="0">
                  <a:pos x="1782" y="329"/>
                </a:cxn>
                <a:cxn ang="0">
                  <a:pos x="1876" y="445"/>
                </a:cxn>
                <a:cxn ang="0">
                  <a:pos x="1952" y="576"/>
                </a:cxn>
                <a:cxn ang="0">
                  <a:pos x="2009" y="718"/>
                </a:cxn>
                <a:cxn ang="0">
                  <a:pos x="2045" y="869"/>
                </a:cxn>
                <a:cxn ang="0">
                  <a:pos x="2057" y="1028"/>
                </a:cxn>
                <a:cxn ang="0">
                  <a:pos x="2046" y="1166"/>
                </a:cxn>
                <a:cxn ang="0">
                  <a:pos x="2016" y="1295"/>
                </a:cxn>
                <a:cxn ang="0">
                  <a:pos x="1971" y="1418"/>
                </a:cxn>
                <a:cxn ang="0">
                  <a:pos x="1915" y="1535"/>
                </a:cxn>
                <a:cxn ang="0">
                  <a:pos x="1850" y="1649"/>
                </a:cxn>
                <a:cxn ang="0">
                  <a:pos x="1748" y="1814"/>
                </a:cxn>
                <a:cxn ang="0">
                  <a:pos x="1649" y="1979"/>
                </a:cxn>
                <a:cxn ang="0">
                  <a:pos x="1592" y="2090"/>
                </a:cxn>
                <a:cxn ang="0">
                  <a:pos x="1547" y="2204"/>
                </a:cxn>
                <a:cxn ang="0">
                  <a:pos x="1516" y="2323"/>
                </a:cxn>
                <a:cxn ang="0">
                  <a:pos x="1505" y="2447"/>
                </a:cxn>
                <a:cxn ang="0">
                  <a:pos x="1496" y="2503"/>
                </a:cxn>
                <a:cxn ang="0">
                  <a:pos x="1481" y="2535"/>
                </a:cxn>
                <a:cxn ang="0">
                  <a:pos x="1456" y="2557"/>
                </a:cxn>
                <a:cxn ang="0">
                  <a:pos x="1424" y="2566"/>
                </a:cxn>
                <a:cxn ang="0">
                  <a:pos x="615" y="2564"/>
                </a:cxn>
                <a:cxn ang="0">
                  <a:pos x="586" y="2548"/>
                </a:cxn>
                <a:cxn ang="0">
                  <a:pos x="567" y="2520"/>
                </a:cxn>
                <a:cxn ang="0">
                  <a:pos x="553" y="2475"/>
                </a:cxn>
                <a:cxn ang="0">
                  <a:pos x="549" y="2387"/>
                </a:cxn>
                <a:cxn ang="0">
                  <a:pos x="531" y="2270"/>
                </a:cxn>
                <a:cxn ang="0">
                  <a:pos x="497" y="2158"/>
                </a:cxn>
                <a:cxn ang="0">
                  <a:pos x="449" y="2050"/>
                </a:cxn>
                <a:cxn ang="0">
                  <a:pos x="393" y="1944"/>
                </a:cxn>
                <a:cxn ang="0">
                  <a:pos x="329" y="1838"/>
                </a:cxn>
                <a:cxn ang="0">
                  <a:pos x="229" y="1680"/>
                </a:cxn>
                <a:cxn ang="0">
                  <a:pos x="165" y="1572"/>
                </a:cxn>
                <a:cxn ang="0">
                  <a:pos x="106" y="1460"/>
                </a:cxn>
                <a:cxn ang="0">
                  <a:pos x="58" y="1345"/>
                </a:cxn>
                <a:cxn ang="0">
                  <a:pos x="22" y="1224"/>
                </a:cxn>
                <a:cxn ang="0">
                  <a:pos x="3" y="1095"/>
                </a:cxn>
                <a:cxn ang="0">
                  <a:pos x="3" y="948"/>
                </a:cxn>
                <a:cxn ang="0">
                  <a:pos x="27" y="793"/>
                </a:cxn>
                <a:cxn ang="0">
                  <a:pos x="74" y="646"/>
                </a:cxn>
                <a:cxn ang="0">
                  <a:pos x="140" y="509"/>
                </a:cxn>
                <a:cxn ang="0">
                  <a:pos x="226" y="385"/>
                </a:cxn>
                <a:cxn ang="0">
                  <a:pos x="329" y="275"/>
                </a:cxn>
                <a:cxn ang="0">
                  <a:pos x="445" y="181"/>
                </a:cxn>
                <a:cxn ang="0">
                  <a:pos x="576" y="105"/>
                </a:cxn>
                <a:cxn ang="0">
                  <a:pos x="718" y="48"/>
                </a:cxn>
                <a:cxn ang="0">
                  <a:pos x="869" y="12"/>
                </a:cxn>
                <a:cxn ang="0">
                  <a:pos x="1028" y="0"/>
                </a:cxn>
              </a:cxnLst>
              <a:rect l="0" t="0" r="r" b="b"/>
              <a:pathLst>
                <a:path w="2057" h="2566">
                  <a:moveTo>
                    <a:pt x="1028" y="0"/>
                  </a:moveTo>
                  <a:lnTo>
                    <a:pt x="1109" y="3"/>
                  </a:lnTo>
                  <a:lnTo>
                    <a:pt x="1188" y="12"/>
                  </a:lnTo>
                  <a:lnTo>
                    <a:pt x="1264" y="27"/>
                  </a:lnTo>
                  <a:lnTo>
                    <a:pt x="1339" y="48"/>
                  </a:lnTo>
                  <a:lnTo>
                    <a:pt x="1411" y="74"/>
                  </a:lnTo>
                  <a:lnTo>
                    <a:pt x="1481" y="105"/>
                  </a:lnTo>
                  <a:lnTo>
                    <a:pt x="1548" y="140"/>
                  </a:lnTo>
                  <a:lnTo>
                    <a:pt x="1612" y="181"/>
                  </a:lnTo>
                  <a:lnTo>
                    <a:pt x="1671" y="226"/>
                  </a:lnTo>
                  <a:lnTo>
                    <a:pt x="1728" y="275"/>
                  </a:lnTo>
                  <a:lnTo>
                    <a:pt x="1782" y="329"/>
                  </a:lnTo>
                  <a:lnTo>
                    <a:pt x="1831" y="385"/>
                  </a:lnTo>
                  <a:lnTo>
                    <a:pt x="1876" y="445"/>
                  </a:lnTo>
                  <a:lnTo>
                    <a:pt x="1917" y="509"/>
                  </a:lnTo>
                  <a:lnTo>
                    <a:pt x="1952" y="576"/>
                  </a:lnTo>
                  <a:lnTo>
                    <a:pt x="1983" y="646"/>
                  </a:lnTo>
                  <a:lnTo>
                    <a:pt x="2009" y="718"/>
                  </a:lnTo>
                  <a:lnTo>
                    <a:pt x="2030" y="793"/>
                  </a:lnTo>
                  <a:lnTo>
                    <a:pt x="2045" y="869"/>
                  </a:lnTo>
                  <a:lnTo>
                    <a:pt x="2054" y="948"/>
                  </a:lnTo>
                  <a:lnTo>
                    <a:pt x="2057" y="1028"/>
                  </a:lnTo>
                  <a:lnTo>
                    <a:pt x="2054" y="1098"/>
                  </a:lnTo>
                  <a:lnTo>
                    <a:pt x="2046" y="1166"/>
                  </a:lnTo>
                  <a:lnTo>
                    <a:pt x="2034" y="1231"/>
                  </a:lnTo>
                  <a:lnTo>
                    <a:pt x="2016" y="1295"/>
                  </a:lnTo>
                  <a:lnTo>
                    <a:pt x="1995" y="1357"/>
                  </a:lnTo>
                  <a:lnTo>
                    <a:pt x="1971" y="1418"/>
                  </a:lnTo>
                  <a:lnTo>
                    <a:pt x="1944" y="1477"/>
                  </a:lnTo>
                  <a:lnTo>
                    <a:pt x="1915" y="1535"/>
                  </a:lnTo>
                  <a:lnTo>
                    <a:pt x="1883" y="1592"/>
                  </a:lnTo>
                  <a:lnTo>
                    <a:pt x="1850" y="1649"/>
                  </a:lnTo>
                  <a:lnTo>
                    <a:pt x="1817" y="1705"/>
                  </a:lnTo>
                  <a:lnTo>
                    <a:pt x="1748" y="1814"/>
                  </a:lnTo>
                  <a:lnTo>
                    <a:pt x="1681" y="1924"/>
                  </a:lnTo>
                  <a:lnTo>
                    <a:pt x="1649" y="1979"/>
                  </a:lnTo>
                  <a:lnTo>
                    <a:pt x="1620" y="2034"/>
                  </a:lnTo>
                  <a:lnTo>
                    <a:pt x="1592" y="2090"/>
                  </a:lnTo>
                  <a:lnTo>
                    <a:pt x="1568" y="2147"/>
                  </a:lnTo>
                  <a:lnTo>
                    <a:pt x="1547" y="2204"/>
                  </a:lnTo>
                  <a:lnTo>
                    <a:pt x="1529" y="2263"/>
                  </a:lnTo>
                  <a:lnTo>
                    <a:pt x="1516" y="2323"/>
                  </a:lnTo>
                  <a:lnTo>
                    <a:pt x="1508" y="2384"/>
                  </a:lnTo>
                  <a:lnTo>
                    <a:pt x="1505" y="2447"/>
                  </a:lnTo>
                  <a:lnTo>
                    <a:pt x="1503" y="2475"/>
                  </a:lnTo>
                  <a:lnTo>
                    <a:pt x="1496" y="2503"/>
                  </a:lnTo>
                  <a:lnTo>
                    <a:pt x="1489" y="2520"/>
                  </a:lnTo>
                  <a:lnTo>
                    <a:pt x="1481" y="2535"/>
                  </a:lnTo>
                  <a:lnTo>
                    <a:pt x="1470" y="2548"/>
                  </a:lnTo>
                  <a:lnTo>
                    <a:pt x="1456" y="2557"/>
                  </a:lnTo>
                  <a:lnTo>
                    <a:pt x="1441" y="2564"/>
                  </a:lnTo>
                  <a:lnTo>
                    <a:pt x="1424" y="2566"/>
                  </a:lnTo>
                  <a:lnTo>
                    <a:pt x="632" y="2566"/>
                  </a:lnTo>
                  <a:lnTo>
                    <a:pt x="615" y="2564"/>
                  </a:lnTo>
                  <a:lnTo>
                    <a:pt x="599" y="2557"/>
                  </a:lnTo>
                  <a:lnTo>
                    <a:pt x="586" y="2548"/>
                  </a:lnTo>
                  <a:lnTo>
                    <a:pt x="575" y="2535"/>
                  </a:lnTo>
                  <a:lnTo>
                    <a:pt x="567" y="2520"/>
                  </a:lnTo>
                  <a:lnTo>
                    <a:pt x="560" y="2503"/>
                  </a:lnTo>
                  <a:lnTo>
                    <a:pt x="553" y="2475"/>
                  </a:lnTo>
                  <a:lnTo>
                    <a:pt x="551" y="2447"/>
                  </a:lnTo>
                  <a:lnTo>
                    <a:pt x="549" y="2387"/>
                  </a:lnTo>
                  <a:lnTo>
                    <a:pt x="543" y="2327"/>
                  </a:lnTo>
                  <a:lnTo>
                    <a:pt x="531" y="2270"/>
                  </a:lnTo>
                  <a:lnTo>
                    <a:pt x="516" y="2214"/>
                  </a:lnTo>
                  <a:lnTo>
                    <a:pt x="497" y="2158"/>
                  </a:lnTo>
                  <a:lnTo>
                    <a:pt x="475" y="2104"/>
                  </a:lnTo>
                  <a:lnTo>
                    <a:pt x="449" y="2050"/>
                  </a:lnTo>
                  <a:lnTo>
                    <a:pt x="422" y="1997"/>
                  </a:lnTo>
                  <a:lnTo>
                    <a:pt x="393" y="1944"/>
                  </a:lnTo>
                  <a:lnTo>
                    <a:pt x="361" y="1891"/>
                  </a:lnTo>
                  <a:lnTo>
                    <a:pt x="329" y="1838"/>
                  </a:lnTo>
                  <a:lnTo>
                    <a:pt x="262" y="1733"/>
                  </a:lnTo>
                  <a:lnTo>
                    <a:pt x="229" y="1680"/>
                  </a:lnTo>
                  <a:lnTo>
                    <a:pt x="197" y="1626"/>
                  </a:lnTo>
                  <a:lnTo>
                    <a:pt x="165" y="1572"/>
                  </a:lnTo>
                  <a:lnTo>
                    <a:pt x="135" y="1517"/>
                  </a:lnTo>
                  <a:lnTo>
                    <a:pt x="106" y="1460"/>
                  </a:lnTo>
                  <a:lnTo>
                    <a:pt x="81" y="1403"/>
                  </a:lnTo>
                  <a:lnTo>
                    <a:pt x="58" y="1345"/>
                  </a:lnTo>
                  <a:lnTo>
                    <a:pt x="39" y="1285"/>
                  </a:lnTo>
                  <a:lnTo>
                    <a:pt x="22" y="1224"/>
                  </a:lnTo>
                  <a:lnTo>
                    <a:pt x="10" y="1160"/>
                  </a:lnTo>
                  <a:lnTo>
                    <a:pt x="3" y="1095"/>
                  </a:lnTo>
                  <a:lnTo>
                    <a:pt x="0" y="1028"/>
                  </a:lnTo>
                  <a:lnTo>
                    <a:pt x="3" y="948"/>
                  </a:lnTo>
                  <a:lnTo>
                    <a:pt x="12" y="869"/>
                  </a:lnTo>
                  <a:lnTo>
                    <a:pt x="27" y="793"/>
                  </a:lnTo>
                  <a:lnTo>
                    <a:pt x="48" y="718"/>
                  </a:lnTo>
                  <a:lnTo>
                    <a:pt x="74" y="646"/>
                  </a:lnTo>
                  <a:lnTo>
                    <a:pt x="104" y="576"/>
                  </a:lnTo>
                  <a:lnTo>
                    <a:pt x="140" y="509"/>
                  </a:lnTo>
                  <a:lnTo>
                    <a:pt x="181" y="445"/>
                  </a:lnTo>
                  <a:lnTo>
                    <a:pt x="226" y="385"/>
                  </a:lnTo>
                  <a:lnTo>
                    <a:pt x="275" y="329"/>
                  </a:lnTo>
                  <a:lnTo>
                    <a:pt x="329" y="275"/>
                  </a:lnTo>
                  <a:lnTo>
                    <a:pt x="385" y="226"/>
                  </a:lnTo>
                  <a:lnTo>
                    <a:pt x="445" y="181"/>
                  </a:lnTo>
                  <a:lnTo>
                    <a:pt x="509" y="140"/>
                  </a:lnTo>
                  <a:lnTo>
                    <a:pt x="576" y="105"/>
                  </a:lnTo>
                  <a:lnTo>
                    <a:pt x="646" y="74"/>
                  </a:lnTo>
                  <a:lnTo>
                    <a:pt x="718" y="48"/>
                  </a:lnTo>
                  <a:lnTo>
                    <a:pt x="793" y="27"/>
                  </a:lnTo>
                  <a:lnTo>
                    <a:pt x="869" y="12"/>
                  </a:lnTo>
                  <a:lnTo>
                    <a:pt x="948" y="3"/>
                  </a:lnTo>
                  <a:lnTo>
                    <a:pt x="1028" y="0"/>
                  </a:lnTo>
                  <a:close/>
                </a:path>
              </a:pathLst>
            </a:custGeom>
            <a:solidFill>
              <a:schemeClr val="accent4"/>
            </a:solidFill>
            <a:ln w="0">
              <a:noFill/>
              <a:prstDash val="solid"/>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1" name="Freeform 172"/>
            <p:cNvSpPr/>
            <p:nvPr/>
          </p:nvSpPr>
          <p:spPr bwMode="auto">
            <a:xfrm>
              <a:off x="2534420" y="3539643"/>
              <a:ext cx="559633" cy="919869"/>
            </a:xfrm>
            <a:custGeom>
              <a:avLst/>
              <a:gdLst>
                <a:gd name="T0" fmla="*/ 343409709 w 456"/>
                <a:gd name="T1" fmla="*/ 0 h 748"/>
                <a:gd name="T2" fmla="*/ 399137374 w 456"/>
                <a:gd name="T3" fmla="*/ 4536627 h 748"/>
                <a:gd name="T4" fmla="*/ 451854557 w 456"/>
                <a:gd name="T5" fmla="*/ 15123729 h 748"/>
                <a:gd name="T6" fmla="*/ 501557576 w 456"/>
                <a:gd name="T7" fmla="*/ 33271465 h 748"/>
                <a:gd name="T8" fmla="*/ 545237177 w 456"/>
                <a:gd name="T9" fmla="*/ 58981066 h 748"/>
                <a:gd name="T10" fmla="*/ 587409697 w 456"/>
                <a:gd name="T11" fmla="*/ 89228523 h 748"/>
                <a:gd name="T12" fmla="*/ 620545861 w 456"/>
                <a:gd name="T13" fmla="*/ 124011377 h 748"/>
                <a:gd name="T14" fmla="*/ 647657380 w 456"/>
                <a:gd name="T15" fmla="*/ 163332087 h 748"/>
                <a:gd name="T16" fmla="*/ 668744253 w 456"/>
                <a:gd name="T17" fmla="*/ 207190654 h 748"/>
                <a:gd name="T18" fmla="*/ 682299399 w 456"/>
                <a:gd name="T19" fmla="*/ 252560610 h 748"/>
                <a:gd name="T20" fmla="*/ 686818190 w 456"/>
                <a:gd name="T21" fmla="*/ 302467193 h 748"/>
                <a:gd name="T22" fmla="*/ 686818190 w 456"/>
                <a:gd name="T23" fmla="*/ 1131228579 h 748"/>
                <a:gd name="T24" fmla="*/ 0 w 456"/>
                <a:gd name="T25" fmla="*/ 1131228579 h 748"/>
                <a:gd name="T26" fmla="*/ 0 w 456"/>
                <a:gd name="T27" fmla="*/ 302467193 h 748"/>
                <a:gd name="T28" fmla="*/ 4518791 w 456"/>
                <a:gd name="T29" fmla="*/ 252560610 h 748"/>
                <a:gd name="T30" fmla="*/ 16568082 w 456"/>
                <a:gd name="T31" fmla="*/ 207190654 h 748"/>
                <a:gd name="T32" fmla="*/ 39160810 w 456"/>
                <a:gd name="T33" fmla="*/ 163332087 h 748"/>
                <a:gd name="T34" fmla="*/ 66272329 w 456"/>
                <a:gd name="T35" fmla="*/ 124011377 h 748"/>
                <a:gd name="T36" fmla="*/ 100914348 w 456"/>
                <a:gd name="T37" fmla="*/ 89228523 h 748"/>
                <a:gd name="T38" fmla="*/ 141581013 w 456"/>
                <a:gd name="T39" fmla="*/ 58981066 h 748"/>
                <a:gd name="T40" fmla="*/ 186766468 w 456"/>
                <a:gd name="T41" fmla="*/ 33271465 h 748"/>
                <a:gd name="T42" fmla="*/ 234963633 w 456"/>
                <a:gd name="T43" fmla="*/ 15123729 h 748"/>
                <a:gd name="T44" fmla="*/ 289186671 w 456"/>
                <a:gd name="T45" fmla="*/ 4536627 h 748"/>
                <a:gd name="T46" fmla="*/ 343409709 w 456"/>
                <a:gd name="T47" fmla="*/ 0 h 7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56" h="748">
                  <a:moveTo>
                    <a:pt x="228" y="0"/>
                  </a:moveTo>
                  <a:lnTo>
                    <a:pt x="265" y="3"/>
                  </a:lnTo>
                  <a:lnTo>
                    <a:pt x="300" y="10"/>
                  </a:lnTo>
                  <a:lnTo>
                    <a:pt x="333" y="22"/>
                  </a:lnTo>
                  <a:lnTo>
                    <a:pt x="362" y="39"/>
                  </a:lnTo>
                  <a:lnTo>
                    <a:pt x="390" y="59"/>
                  </a:lnTo>
                  <a:lnTo>
                    <a:pt x="412" y="82"/>
                  </a:lnTo>
                  <a:lnTo>
                    <a:pt x="430" y="108"/>
                  </a:lnTo>
                  <a:lnTo>
                    <a:pt x="444" y="137"/>
                  </a:lnTo>
                  <a:lnTo>
                    <a:pt x="453" y="167"/>
                  </a:lnTo>
                  <a:lnTo>
                    <a:pt x="456" y="200"/>
                  </a:lnTo>
                  <a:lnTo>
                    <a:pt x="456" y="748"/>
                  </a:lnTo>
                  <a:lnTo>
                    <a:pt x="0" y="748"/>
                  </a:lnTo>
                  <a:lnTo>
                    <a:pt x="0" y="200"/>
                  </a:lnTo>
                  <a:lnTo>
                    <a:pt x="3" y="167"/>
                  </a:lnTo>
                  <a:lnTo>
                    <a:pt x="11" y="137"/>
                  </a:lnTo>
                  <a:lnTo>
                    <a:pt x="26" y="108"/>
                  </a:lnTo>
                  <a:lnTo>
                    <a:pt x="44" y="82"/>
                  </a:lnTo>
                  <a:lnTo>
                    <a:pt x="67" y="59"/>
                  </a:lnTo>
                  <a:lnTo>
                    <a:pt x="94" y="39"/>
                  </a:lnTo>
                  <a:lnTo>
                    <a:pt x="124" y="22"/>
                  </a:lnTo>
                  <a:lnTo>
                    <a:pt x="156" y="10"/>
                  </a:lnTo>
                  <a:lnTo>
                    <a:pt x="192" y="3"/>
                  </a:lnTo>
                  <a:lnTo>
                    <a:pt x="228" y="0"/>
                  </a:lnTo>
                  <a:close/>
                </a:path>
              </a:pathLst>
            </a:custGeom>
            <a:solidFill>
              <a:srgbClr val="E1E8E7"/>
            </a:solidFill>
            <a:ln>
              <a:noFill/>
            </a:ln>
            <a:extLst>
              <a:ext uri="{91240B29-F687-4F45-9708-019B960494DF}">
                <a14:hiddenLine xmlns:a14="http://schemas.microsoft.com/office/drawing/2010/main" w="0">
                  <a:solidFill>
                    <a:srgbClr val="000000"/>
                  </a:solidFill>
                  <a:rou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Freeform 175"/>
            <p:cNvSpPr>
              <a:spLocks noEditPoints="1"/>
            </p:cNvSpPr>
            <p:nvPr/>
          </p:nvSpPr>
          <p:spPr bwMode="auto">
            <a:xfrm>
              <a:off x="2239876" y="4290254"/>
              <a:ext cx="1148720" cy="169258"/>
            </a:xfrm>
            <a:custGeom>
              <a:avLst/>
              <a:gdLst>
                <a:gd name="T0" fmla="*/ 696 w 936"/>
                <a:gd name="T1" fmla="*/ 0 h 140"/>
                <a:gd name="T2" fmla="*/ 747 w 936"/>
                <a:gd name="T3" fmla="*/ 10 h 140"/>
                <a:gd name="T4" fmla="*/ 794 w 936"/>
                <a:gd name="T5" fmla="*/ 20 h 140"/>
                <a:gd name="T6" fmla="*/ 838 w 936"/>
                <a:gd name="T7" fmla="*/ 33 h 140"/>
                <a:gd name="T8" fmla="*/ 876 w 936"/>
                <a:gd name="T9" fmla="*/ 46 h 140"/>
                <a:gd name="T10" fmla="*/ 909 w 936"/>
                <a:gd name="T11" fmla="*/ 60 h 140"/>
                <a:gd name="T12" fmla="*/ 936 w 936"/>
                <a:gd name="T13" fmla="*/ 77 h 140"/>
                <a:gd name="T14" fmla="*/ 929 w 936"/>
                <a:gd name="T15" fmla="*/ 94 h 140"/>
                <a:gd name="T16" fmla="*/ 921 w 936"/>
                <a:gd name="T17" fmla="*/ 109 h 140"/>
                <a:gd name="T18" fmla="*/ 910 w 936"/>
                <a:gd name="T19" fmla="*/ 122 h 140"/>
                <a:gd name="T20" fmla="*/ 896 w 936"/>
                <a:gd name="T21" fmla="*/ 131 h 140"/>
                <a:gd name="T22" fmla="*/ 881 w 936"/>
                <a:gd name="T23" fmla="*/ 138 h 140"/>
                <a:gd name="T24" fmla="*/ 864 w 936"/>
                <a:gd name="T25" fmla="*/ 140 h 140"/>
                <a:gd name="T26" fmla="*/ 696 w 936"/>
                <a:gd name="T27" fmla="*/ 140 h 140"/>
                <a:gd name="T28" fmla="*/ 696 w 936"/>
                <a:gd name="T29" fmla="*/ 0 h 140"/>
                <a:gd name="T30" fmla="*/ 240 w 936"/>
                <a:gd name="T31" fmla="*/ 0 h 140"/>
                <a:gd name="T32" fmla="*/ 240 w 936"/>
                <a:gd name="T33" fmla="*/ 140 h 140"/>
                <a:gd name="T34" fmla="*/ 72 w 936"/>
                <a:gd name="T35" fmla="*/ 140 h 140"/>
                <a:gd name="T36" fmla="*/ 55 w 936"/>
                <a:gd name="T37" fmla="*/ 138 h 140"/>
                <a:gd name="T38" fmla="*/ 39 w 936"/>
                <a:gd name="T39" fmla="*/ 131 h 140"/>
                <a:gd name="T40" fmla="*/ 26 w 936"/>
                <a:gd name="T41" fmla="*/ 122 h 140"/>
                <a:gd name="T42" fmla="*/ 15 w 936"/>
                <a:gd name="T43" fmla="*/ 109 h 140"/>
                <a:gd name="T44" fmla="*/ 7 w 936"/>
                <a:gd name="T45" fmla="*/ 94 h 140"/>
                <a:gd name="T46" fmla="*/ 0 w 936"/>
                <a:gd name="T47" fmla="*/ 77 h 140"/>
                <a:gd name="T48" fmla="*/ 27 w 936"/>
                <a:gd name="T49" fmla="*/ 60 h 140"/>
                <a:gd name="T50" fmla="*/ 60 w 936"/>
                <a:gd name="T51" fmla="*/ 46 h 140"/>
                <a:gd name="T52" fmla="*/ 98 w 936"/>
                <a:gd name="T53" fmla="*/ 33 h 140"/>
                <a:gd name="T54" fmla="*/ 142 w 936"/>
                <a:gd name="T55" fmla="*/ 20 h 140"/>
                <a:gd name="T56" fmla="*/ 189 w 936"/>
                <a:gd name="T57" fmla="*/ 10 h 140"/>
                <a:gd name="T58" fmla="*/ 240 w 936"/>
                <a:gd name="T59" fmla="*/ 0 h 14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936"/>
                <a:gd name="T91" fmla="*/ 0 h 140"/>
                <a:gd name="T92" fmla="*/ 936 w 936"/>
                <a:gd name="T93" fmla="*/ 140 h 14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936" h="140">
                  <a:moveTo>
                    <a:pt x="696" y="0"/>
                  </a:moveTo>
                  <a:lnTo>
                    <a:pt x="747" y="10"/>
                  </a:lnTo>
                  <a:lnTo>
                    <a:pt x="794" y="20"/>
                  </a:lnTo>
                  <a:lnTo>
                    <a:pt x="838" y="33"/>
                  </a:lnTo>
                  <a:lnTo>
                    <a:pt x="876" y="46"/>
                  </a:lnTo>
                  <a:lnTo>
                    <a:pt x="909" y="60"/>
                  </a:lnTo>
                  <a:lnTo>
                    <a:pt x="936" y="77"/>
                  </a:lnTo>
                  <a:lnTo>
                    <a:pt x="929" y="94"/>
                  </a:lnTo>
                  <a:lnTo>
                    <a:pt x="921" y="109"/>
                  </a:lnTo>
                  <a:lnTo>
                    <a:pt x="910" y="122"/>
                  </a:lnTo>
                  <a:lnTo>
                    <a:pt x="896" y="131"/>
                  </a:lnTo>
                  <a:lnTo>
                    <a:pt x="881" y="138"/>
                  </a:lnTo>
                  <a:lnTo>
                    <a:pt x="864" y="140"/>
                  </a:lnTo>
                  <a:lnTo>
                    <a:pt x="696" y="140"/>
                  </a:lnTo>
                  <a:lnTo>
                    <a:pt x="696" y="0"/>
                  </a:lnTo>
                  <a:close/>
                  <a:moveTo>
                    <a:pt x="240" y="0"/>
                  </a:moveTo>
                  <a:lnTo>
                    <a:pt x="240" y="140"/>
                  </a:lnTo>
                  <a:lnTo>
                    <a:pt x="72" y="140"/>
                  </a:lnTo>
                  <a:lnTo>
                    <a:pt x="55" y="138"/>
                  </a:lnTo>
                  <a:lnTo>
                    <a:pt x="39" y="131"/>
                  </a:lnTo>
                  <a:lnTo>
                    <a:pt x="26" y="122"/>
                  </a:lnTo>
                  <a:lnTo>
                    <a:pt x="15" y="109"/>
                  </a:lnTo>
                  <a:lnTo>
                    <a:pt x="7" y="94"/>
                  </a:lnTo>
                  <a:lnTo>
                    <a:pt x="0" y="77"/>
                  </a:lnTo>
                  <a:lnTo>
                    <a:pt x="27" y="60"/>
                  </a:lnTo>
                  <a:lnTo>
                    <a:pt x="60" y="46"/>
                  </a:lnTo>
                  <a:lnTo>
                    <a:pt x="98" y="33"/>
                  </a:lnTo>
                  <a:lnTo>
                    <a:pt x="142" y="20"/>
                  </a:lnTo>
                  <a:lnTo>
                    <a:pt x="189" y="10"/>
                  </a:lnTo>
                  <a:lnTo>
                    <a:pt x="240"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3" name="Freeform 176"/>
            <p:cNvSpPr>
              <a:spLocks noEditPoints="1"/>
            </p:cNvSpPr>
            <p:nvPr/>
          </p:nvSpPr>
          <p:spPr bwMode="auto">
            <a:xfrm>
              <a:off x="2534420" y="4268180"/>
              <a:ext cx="559633" cy="191332"/>
            </a:xfrm>
            <a:custGeom>
              <a:avLst/>
              <a:gdLst>
                <a:gd name="T0" fmla="*/ 297 w 456"/>
                <a:gd name="T1" fmla="*/ 0 h 155"/>
                <a:gd name="T2" fmla="*/ 352 w 456"/>
                <a:gd name="T3" fmla="*/ 4 h 155"/>
                <a:gd name="T4" fmla="*/ 405 w 456"/>
                <a:gd name="T5" fmla="*/ 9 h 155"/>
                <a:gd name="T6" fmla="*/ 456 w 456"/>
                <a:gd name="T7" fmla="*/ 15 h 155"/>
                <a:gd name="T8" fmla="*/ 456 w 456"/>
                <a:gd name="T9" fmla="*/ 155 h 155"/>
                <a:gd name="T10" fmla="*/ 297 w 456"/>
                <a:gd name="T11" fmla="*/ 155 h 155"/>
                <a:gd name="T12" fmla="*/ 297 w 456"/>
                <a:gd name="T13" fmla="*/ 0 h 155"/>
                <a:gd name="T14" fmla="*/ 159 w 456"/>
                <a:gd name="T15" fmla="*/ 0 h 155"/>
                <a:gd name="T16" fmla="*/ 159 w 456"/>
                <a:gd name="T17" fmla="*/ 155 h 155"/>
                <a:gd name="T18" fmla="*/ 0 w 456"/>
                <a:gd name="T19" fmla="*/ 155 h 155"/>
                <a:gd name="T20" fmla="*/ 0 w 456"/>
                <a:gd name="T21" fmla="*/ 15 h 155"/>
                <a:gd name="T22" fmla="*/ 51 w 456"/>
                <a:gd name="T23" fmla="*/ 9 h 155"/>
                <a:gd name="T24" fmla="*/ 104 w 456"/>
                <a:gd name="T25" fmla="*/ 4 h 155"/>
                <a:gd name="T26" fmla="*/ 159 w 456"/>
                <a:gd name="T27" fmla="*/ 0 h 155"/>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56"/>
                <a:gd name="T43" fmla="*/ 0 h 155"/>
                <a:gd name="T44" fmla="*/ 456 w 456"/>
                <a:gd name="T45" fmla="*/ 155 h 155"/>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56" h="155">
                  <a:moveTo>
                    <a:pt x="297" y="0"/>
                  </a:moveTo>
                  <a:lnTo>
                    <a:pt x="352" y="4"/>
                  </a:lnTo>
                  <a:lnTo>
                    <a:pt x="405" y="9"/>
                  </a:lnTo>
                  <a:lnTo>
                    <a:pt x="456" y="15"/>
                  </a:lnTo>
                  <a:lnTo>
                    <a:pt x="456" y="155"/>
                  </a:lnTo>
                  <a:lnTo>
                    <a:pt x="297" y="155"/>
                  </a:lnTo>
                  <a:lnTo>
                    <a:pt x="297" y="0"/>
                  </a:lnTo>
                  <a:close/>
                  <a:moveTo>
                    <a:pt x="159" y="0"/>
                  </a:moveTo>
                  <a:lnTo>
                    <a:pt x="159" y="155"/>
                  </a:lnTo>
                  <a:lnTo>
                    <a:pt x="0" y="155"/>
                  </a:lnTo>
                  <a:lnTo>
                    <a:pt x="0" y="15"/>
                  </a:lnTo>
                  <a:lnTo>
                    <a:pt x="51" y="9"/>
                  </a:lnTo>
                  <a:lnTo>
                    <a:pt x="104" y="4"/>
                  </a:lnTo>
                  <a:lnTo>
                    <a:pt x="159"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4" name="Freeform 177"/>
            <p:cNvSpPr/>
            <p:nvPr/>
          </p:nvSpPr>
          <p:spPr bwMode="auto">
            <a:xfrm>
              <a:off x="2733234" y="4268180"/>
              <a:ext cx="169365" cy="191332"/>
            </a:xfrm>
            <a:custGeom>
              <a:avLst/>
              <a:gdLst>
                <a:gd name="T0" fmla="*/ 69 w 138"/>
                <a:gd name="T1" fmla="*/ 0 h 156"/>
                <a:gd name="T2" fmla="*/ 104 w 138"/>
                <a:gd name="T3" fmla="*/ 1 h 156"/>
                <a:gd name="T4" fmla="*/ 138 w 138"/>
                <a:gd name="T5" fmla="*/ 1 h 156"/>
                <a:gd name="T6" fmla="*/ 138 w 138"/>
                <a:gd name="T7" fmla="*/ 156 h 156"/>
                <a:gd name="T8" fmla="*/ 0 w 138"/>
                <a:gd name="T9" fmla="*/ 156 h 156"/>
                <a:gd name="T10" fmla="*/ 0 w 138"/>
                <a:gd name="T11" fmla="*/ 1 h 156"/>
                <a:gd name="T12" fmla="*/ 35 w 138"/>
                <a:gd name="T13" fmla="*/ 1 h 156"/>
                <a:gd name="T14" fmla="*/ 69 w 138"/>
                <a:gd name="T15" fmla="*/ 0 h 156"/>
                <a:gd name="T16" fmla="*/ 0 60000 65536"/>
                <a:gd name="T17" fmla="*/ 0 60000 65536"/>
                <a:gd name="T18" fmla="*/ 0 60000 65536"/>
                <a:gd name="T19" fmla="*/ 0 60000 65536"/>
                <a:gd name="T20" fmla="*/ 0 60000 65536"/>
                <a:gd name="T21" fmla="*/ 0 60000 65536"/>
                <a:gd name="T22" fmla="*/ 0 60000 65536"/>
                <a:gd name="T23" fmla="*/ 0 60000 65536"/>
                <a:gd name="T24" fmla="*/ 0 w 138"/>
                <a:gd name="T25" fmla="*/ 0 h 156"/>
                <a:gd name="T26" fmla="*/ 138 w 138"/>
                <a:gd name="T27" fmla="*/ 156 h 1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8" h="156">
                  <a:moveTo>
                    <a:pt x="69" y="0"/>
                  </a:moveTo>
                  <a:lnTo>
                    <a:pt x="104" y="1"/>
                  </a:lnTo>
                  <a:lnTo>
                    <a:pt x="138" y="1"/>
                  </a:lnTo>
                  <a:lnTo>
                    <a:pt x="138" y="156"/>
                  </a:lnTo>
                  <a:lnTo>
                    <a:pt x="0" y="156"/>
                  </a:lnTo>
                  <a:lnTo>
                    <a:pt x="0" y="1"/>
                  </a:lnTo>
                  <a:lnTo>
                    <a:pt x="35" y="1"/>
                  </a:lnTo>
                  <a:lnTo>
                    <a:pt x="69" y="0"/>
                  </a:lnTo>
                  <a:close/>
                </a:path>
              </a:pathLst>
            </a:custGeom>
            <a:solidFill>
              <a:schemeClr val="bg1">
                <a:lumMod val="85000"/>
              </a:schemeClr>
            </a:solidFill>
            <a:ln w="0">
              <a:solidFill>
                <a:schemeClr val="bg1">
                  <a:lumMod val="85000"/>
                </a:schemeClr>
              </a:solidFill>
              <a:round/>
            </a:ln>
          </p:spPr>
          <p:txBody>
            <a:bodyPr/>
            <a:lstStyle/>
            <a:p>
              <a:pPr algn="just">
                <a:lnSpc>
                  <a:spcPct val="120000"/>
                </a:lnSpc>
                <a:defRPr/>
              </a:pPr>
              <a:endParaRPr lang="en-US" altLang="zh-CN"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5" name="Round Same Side Corner Rectangle 41"/>
            <p:cNvSpPr/>
            <p:nvPr/>
          </p:nvSpPr>
          <p:spPr>
            <a:xfrm>
              <a:off x="2998323" y="2766957"/>
              <a:ext cx="88363" cy="1030251"/>
            </a:xfrm>
            <a:prstGeom prst="round2SameRect">
              <a:avLst/>
            </a:prstGeom>
            <a:solidFill>
              <a:schemeClr val="bg1">
                <a:lumMod val="95000"/>
              </a:schemeClr>
            </a:solidFill>
            <a:ln w="0">
              <a:noFill/>
              <a:rou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6" name="Straight Connector 42"/>
            <p:cNvCxnSpPr/>
            <p:nvPr/>
          </p:nvCxnSpPr>
          <p:spPr>
            <a:xfrm>
              <a:off x="2549147" y="2766957"/>
              <a:ext cx="434449" cy="0"/>
            </a:xfrm>
            <a:prstGeom prst="line">
              <a:avLst/>
            </a:prstGeom>
            <a:ln>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107" name="Round Same Side Corner Rectangle 44"/>
            <p:cNvSpPr/>
            <p:nvPr/>
          </p:nvSpPr>
          <p:spPr>
            <a:xfrm>
              <a:off x="2534420" y="2766957"/>
              <a:ext cx="95724" cy="1037607"/>
            </a:xfrm>
            <a:prstGeom prst="round2SameRect">
              <a:avLst/>
            </a:prstGeom>
            <a:solidFill>
              <a:schemeClr val="bg1">
                <a:lumMod val="95000"/>
              </a:schemeClr>
            </a:solidFill>
            <a:ln w="0">
              <a:noFill/>
              <a:round/>
            </a:ln>
          </p:spPr>
          <p:txBody>
            <a:bodyPr/>
            <a:lstStyle/>
            <a:p>
              <a:pPr algn="just">
                <a:lnSpc>
                  <a:spcPct val="120000"/>
                </a:lnSpc>
                <a:defRPr/>
              </a:pPr>
              <a:endParaRPr lang="en-US" sz="101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Freeform 173"/>
            <p:cNvSpPr/>
            <p:nvPr/>
          </p:nvSpPr>
          <p:spPr bwMode="auto">
            <a:xfrm>
              <a:off x="2615417" y="3363028"/>
              <a:ext cx="412361" cy="1059687"/>
            </a:xfrm>
            <a:custGeom>
              <a:avLst/>
              <a:gdLst>
                <a:gd name="T0" fmla="*/ 2147483647 w 138"/>
                <a:gd name="T1" fmla="*/ 0 h 1202"/>
                <a:gd name="T2" fmla="*/ 2147483647 w 138"/>
                <a:gd name="T3" fmla="*/ 2147483647 h 1202"/>
                <a:gd name="T4" fmla="*/ 2147483647 w 138"/>
                <a:gd name="T5" fmla="*/ 2147483647 h 1202"/>
                <a:gd name="T6" fmla="*/ 2147483647 w 138"/>
                <a:gd name="T7" fmla="*/ 2147483647 h 1202"/>
                <a:gd name="T8" fmla="*/ 2147483647 w 138"/>
                <a:gd name="T9" fmla="*/ 2147483647 h 1202"/>
                <a:gd name="T10" fmla="*/ 2147483647 w 138"/>
                <a:gd name="T11" fmla="*/ 2147483647 h 1202"/>
                <a:gd name="T12" fmla="*/ 2147483647 w 138"/>
                <a:gd name="T13" fmla="*/ 2147483647 h 1202"/>
                <a:gd name="T14" fmla="*/ 2147483647 w 138"/>
                <a:gd name="T15" fmla="*/ 2147483647 h 1202"/>
                <a:gd name="T16" fmla="*/ 2147483647 w 138"/>
                <a:gd name="T17" fmla="*/ 2147483647 h 1202"/>
                <a:gd name="T18" fmla="*/ 0 w 138"/>
                <a:gd name="T19" fmla="*/ 2147483647 h 1202"/>
                <a:gd name="T20" fmla="*/ 0 w 138"/>
                <a:gd name="T21" fmla="*/ 2147483647 h 1202"/>
                <a:gd name="T22" fmla="*/ 2147483647 w 138"/>
                <a:gd name="T23" fmla="*/ 2147483647 h 1202"/>
                <a:gd name="T24" fmla="*/ 2147483647 w 138"/>
                <a:gd name="T25" fmla="*/ 2147483647 h 1202"/>
                <a:gd name="T26" fmla="*/ 2147483647 w 138"/>
                <a:gd name="T27" fmla="*/ 2147483647 h 1202"/>
                <a:gd name="T28" fmla="*/ 2147483647 w 138"/>
                <a:gd name="T29" fmla="*/ 2147483647 h 1202"/>
                <a:gd name="T30" fmla="*/ 2147483647 w 138"/>
                <a:gd name="T31" fmla="*/ 2147483647 h 1202"/>
                <a:gd name="T32" fmla="*/ 2147483647 w 138"/>
                <a:gd name="T33" fmla="*/ 2147483647 h 1202"/>
                <a:gd name="T34" fmla="*/ 2147483647 w 138"/>
                <a:gd name="T35" fmla="*/ 0 h 120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38"/>
                <a:gd name="T55" fmla="*/ 0 h 1202"/>
                <a:gd name="T56" fmla="*/ 138 w 138"/>
                <a:gd name="T57" fmla="*/ 1202 h 1202"/>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38" h="1202">
                  <a:moveTo>
                    <a:pt x="69" y="0"/>
                  </a:moveTo>
                  <a:lnTo>
                    <a:pt x="85" y="3"/>
                  </a:lnTo>
                  <a:lnTo>
                    <a:pt x="100" y="13"/>
                  </a:lnTo>
                  <a:lnTo>
                    <a:pt x="112" y="28"/>
                  </a:lnTo>
                  <a:lnTo>
                    <a:pt x="123" y="49"/>
                  </a:lnTo>
                  <a:lnTo>
                    <a:pt x="131" y="72"/>
                  </a:lnTo>
                  <a:lnTo>
                    <a:pt x="136" y="99"/>
                  </a:lnTo>
                  <a:lnTo>
                    <a:pt x="138" y="129"/>
                  </a:lnTo>
                  <a:lnTo>
                    <a:pt x="138" y="1202"/>
                  </a:lnTo>
                  <a:lnTo>
                    <a:pt x="0" y="1202"/>
                  </a:lnTo>
                  <a:lnTo>
                    <a:pt x="0" y="129"/>
                  </a:lnTo>
                  <a:lnTo>
                    <a:pt x="3" y="99"/>
                  </a:lnTo>
                  <a:lnTo>
                    <a:pt x="8" y="72"/>
                  </a:lnTo>
                  <a:lnTo>
                    <a:pt x="16" y="49"/>
                  </a:lnTo>
                  <a:lnTo>
                    <a:pt x="26" y="28"/>
                  </a:lnTo>
                  <a:lnTo>
                    <a:pt x="39" y="13"/>
                  </a:lnTo>
                  <a:lnTo>
                    <a:pt x="53" y="3"/>
                  </a:lnTo>
                  <a:lnTo>
                    <a:pt x="69" y="0"/>
                  </a:lnTo>
                  <a:close/>
                </a:path>
              </a:pathLst>
            </a:custGeom>
            <a:gradFill>
              <a:gsLst>
                <a:gs pos="0">
                  <a:schemeClr val="bg1">
                    <a:lumMod val="50000"/>
                    <a:alpha val="0"/>
                  </a:schemeClr>
                </a:gs>
                <a:gs pos="100000">
                  <a:schemeClr val="bg1">
                    <a:lumMod val="65000"/>
                  </a:schemeClr>
                </a:gs>
              </a:gsLst>
              <a:lin ang="16200000" scaled="0"/>
            </a:gradFill>
            <a:ln>
              <a:noFill/>
            </a:ln>
          </p:spPr>
          <p:style>
            <a:lnRef idx="1">
              <a:schemeClr val="accent1"/>
            </a:lnRef>
            <a:fillRef idx="3">
              <a:schemeClr val="accent1"/>
            </a:fillRef>
            <a:effectRef idx="2">
              <a:schemeClr val="accent1"/>
            </a:effectRef>
            <a:fontRef idx="minor">
              <a:schemeClr val="lt1"/>
            </a:fontRef>
          </p:style>
          <p:txBody>
            <a:bodyPr anchor="ctr"/>
            <a:lstStyle/>
            <a:p>
              <a:pPr algn="just">
                <a:lnSpc>
                  <a:spcPct val="120000"/>
                </a:lnSpc>
                <a:defRPr/>
              </a:pPr>
              <a:endParaRPr lang="en-US" altLang="zh-CN" sz="1010"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9" name="Ellipse 45"/>
            <p:cNvSpPr>
              <a:spLocks noChangeArrowheads="1"/>
            </p:cNvSpPr>
            <p:nvPr/>
          </p:nvSpPr>
          <p:spPr bwMode="auto">
            <a:xfrm flipH="1">
              <a:off x="2549147" y="3363028"/>
              <a:ext cx="537540" cy="441536"/>
            </a:xfrm>
            <a:prstGeom prst="ellipse">
              <a:avLst/>
            </a:prstGeom>
            <a:gradFill rotWithShape="1">
              <a:gsLst>
                <a:gs pos="0">
                  <a:srgbClr val="FFFCF9">
                    <a:alpha val="76999"/>
                  </a:srgbClr>
                </a:gs>
                <a:gs pos="100000">
                  <a:srgbClr val="FFFFFF">
                    <a:alpha val="0"/>
                  </a:srgbClr>
                </a:gs>
              </a:gsLst>
              <a:lin ang="5400000"/>
            </a:gradFill>
            <a:ln>
              <a:noFill/>
            </a:ln>
            <a:extLst>
              <a:ext uri="{91240B29-F687-4F45-9708-019B960494DF}">
                <a14:hiddenLine xmlns:a14="http://schemas.microsoft.com/office/drawing/2010/main" w="9525">
                  <a:solidFill>
                    <a:srgbClr val="000000"/>
                  </a:solidFill>
                  <a:round/>
                </a14:hiddenLine>
              </a:ext>
            </a:extLst>
          </p:spPr>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just">
                <a:lnSpc>
                  <a:spcPct val="120000"/>
                </a:lnSpc>
              </a:pPr>
              <a:endParaRPr lang="da-DK" altLang="zh-CN" sz="101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110" name="Straight Connector 15"/>
          <p:cNvCxnSpPr/>
          <p:nvPr/>
        </p:nvCxnSpPr>
        <p:spPr>
          <a:xfrm rot="10800000" flipV="1">
            <a:off x="1996867" y="6138784"/>
            <a:ext cx="8194834" cy="0"/>
          </a:xfrm>
          <a:prstGeom prst="line">
            <a:avLst/>
          </a:prstGeom>
          <a:pattFill prst="ltUpDiag">
            <a:fgClr>
              <a:schemeClr val="bg1">
                <a:lumMod val="50000"/>
              </a:schemeClr>
            </a:fgClr>
            <a:bgClr>
              <a:schemeClr val="bg1">
                <a:lumMod val="85000"/>
              </a:schemeClr>
            </a:bgClr>
          </a:pattFill>
          <a:ln w="25400">
            <a:solidFill>
              <a:schemeClr val="bg2">
                <a:lumMod val="75000"/>
              </a:schemeClr>
            </a:solidFill>
            <a:prstDash val="sysDot"/>
            <a:headEnd type="oval" w="sm" len="sm"/>
            <a:tailEnd type="oval" w="sm" len="sm"/>
          </a:ln>
        </p:spPr>
        <p:style>
          <a:lnRef idx="1">
            <a:schemeClr val="accent1"/>
          </a:lnRef>
          <a:fillRef idx="3">
            <a:schemeClr val="accent1"/>
          </a:fillRef>
          <a:effectRef idx="2">
            <a:schemeClr val="accent1"/>
          </a:effectRef>
          <a:fontRef idx="minor">
            <a:schemeClr val="lt1"/>
          </a:fontRef>
        </p:style>
      </p:cxnSp>
      <p:grpSp>
        <p:nvGrpSpPr>
          <p:cNvPr id="111" name="Group 1"/>
          <p:cNvGrpSpPr/>
          <p:nvPr/>
        </p:nvGrpSpPr>
        <p:grpSpPr bwMode="auto">
          <a:xfrm>
            <a:off x="3541864" y="6009684"/>
            <a:ext cx="5193731" cy="251855"/>
            <a:chOff x="4364574" y="4885316"/>
            <a:chExt cx="3895922" cy="187944"/>
          </a:xfrm>
        </p:grpSpPr>
        <p:sp>
          <p:nvSpPr>
            <p:cNvPr id="112" name="Freeform 74"/>
            <p:cNvSpPr/>
            <p:nvPr/>
          </p:nvSpPr>
          <p:spPr bwMode="auto">
            <a:xfrm flipH="1" flipV="1">
              <a:off x="4364574" y="4885316"/>
              <a:ext cx="165108" cy="165833"/>
            </a:xfrm>
            <a:custGeom>
              <a:avLst/>
              <a:gdLst>
                <a:gd name="T0" fmla="*/ 76710024 w 195"/>
                <a:gd name="T1" fmla="*/ 715789 h 196"/>
                <a:gd name="T2" fmla="*/ 90331010 w 195"/>
                <a:gd name="T3" fmla="*/ 3578947 h 196"/>
                <a:gd name="T4" fmla="*/ 102518521 w 195"/>
                <a:gd name="T5" fmla="*/ 8590319 h 196"/>
                <a:gd name="T6" fmla="*/ 114706031 w 195"/>
                <a:gd name="T7" fmla="*/ 15749058 h 196"/>
                <a:gd name="T8" fmla="*/ 124025743 w 195"/>
                <a:gd name="T9" fmla="*/ 26486745 h 196"/>
                <a:gd name="T10" fmla="*/ 131195664 w 195"/>
                <a:gd name="T11" fmla="*/ 37225278 h 196"/>
                <a:gd name="T12" fmla="*/ 136213253 w 195"/>
                <a:gd name="T13" fmla="*/ 49394544 h 196"/>
                <a:gd name="T14" fmla="*/ 139798214 w 195"/>
                <a:gd name="T15" fmla="*/ 62996234 h 196"/>
                <a:gd name="T16" fmla="*/ 139798214 w 195"/>
                <a:gd name="T17" fmla="*/ 77312868 h 196"/>
                <a:gd name="T18" fmla="*/ 136213253 w 195"/>
                <a:gd name="T19" fmla="*/ 91630347 h 196"/>
                <a:gd name="T20" fmla="*/ 131195664 w 195"/>
                <a:gd name="T21" fmla="*/ 103800459 h 196"/>
                <a:gd name="T22" fmla="*/ 124025743 w 195"/>
                <a:gd name="T23" fmla="*/ 114538146 h 196"/>
                <a:gd name="T24" fmla="*/ 114706031 w 195"/>
                <a:gd name="T25" fmla="*/ 123844254 h 196"/>
                <a:gd name="T26" fmla="*/ 102518521 w 195"/>
                <a:gd name="T27" fmla="*/ 131718783 h 196"/>
                <a:gd name="T28" fmla="*/ 90331010 w 195"/>
                <a:gd name="T29" fmla="*/ 137445944 h 196"/>
                <a:gd name="T30" fmla="*/ 76710024 w 195"/>
                <a:gd name="T31" fmla="*/ 140309101 h 196"/>
                <a:gd name="T32" fmla="*/ 62371875 w 195"/>
                <a:gd name="T33" fmla="*/ 140309101 h 196"/>
                <a:gd name="T34" fmla="*/ 49467204 w 195"/>
                <a:gd name="T35" fmla="*/ 137445944 h 196"/>
                <a:gd name="T36" fmla="*/ 36562532 w 195"/>
                <a:gd name="T37" fmla="*/ 131718783 h 196"/>
                <a:gd name="T38" fmla="*/ 25808497 w 195"/>
                <a:gd name="T39" fmla="*/ 123844254 h 196"/>
                <a:gd name="T40" fmla="*/ 15772471 w 195"/>
                <a:gd name="T41" fmla="*/ 114538146 h 196"/>
                <a:gd name="T42" fmla="*/ 7886235 w 195"/>
                <a:gd name="T43" fmla="*/ 103800459 h 196"/>
                <a:gd name="T44" fmla="*/ 2867799 w 195"/>
                <a:gd name="T45" fmla="*/ 91630347 h 196"/>
                <a:gd name="T46" fmla="*/ 717161 w 195"/>
                <a:gd name="T47" fmla="*/ 77312868 h 196"/>
                <a:gd name="T48" fmla="*/ 717161 w 195"/>
                <a:gd name="T49" fmla="*/ 62996234 h 196"/>
                <a:gd name="T50" fmla="*/ 2867799 w 195"/>
                <a:gd name="T51" fmla="*/ 49394544 h 196"/>
                <a:gd name="T52" fmla="*/ 7886235 w 195"/>
                <a:gd name="T53" fmla="*/ 37225278 h 196"/>
                <a:gd name="T54" fmla="*/ 15772471 w 195"/>
                <a:gd name="T55" fmla="*/ 26486745 h 196"/>
                <a:gd name="T56" fmla="*/ 25808497 w 195"/>
                <a:gd name="T57" fmla="*/ 15749058 h 196"/>
                <a:gd name="T58" fmla="*/ 36562532 w 195"/>
                <a:gd name="T59" fmla="*/ 8590319 h 196"/>
                <a:gd name="T60" fmla="*/ 49467204 w 195"/>
                <a:gd name="T61" fmla="*/ 3578947 h 196"/>
                <a:gd name="T62" fmla="*/ 62371875 w 195"/>
                <a:gd name="T63" fmla="*/ 715789 h 1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rgbClr val="FFC000"/>
            </a:solidFill>
            <a:ln>
              <a:noFill/>
            </a:ln>
            <a:extLst>
              <a:ext uri="{91240B29-F687-4F45-9708-019B960494DF}">
                <a14:hiddenLine xmlns:a14="http://schemas.microsoft.com/office/drawing/2010/main" w="9525">
                  <a:solidFill>
                    <a:srgbClr val="000000"/>
                  </a:solidFill>
                  <a:rou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74"/>
            <p:cNvSpPr/>
            <p:nvPr/>
          </p:nvSpPr>
          <p:spPr bwMode="auto">
            <a:xfrm flipH="1" flipV="1">
              <a:off x="5698141" y="4902689"/>
              <a:ext cx="165108" cy="164254"/>
            </a:xfrm>
            <a:custGeom>
              <a:avLst/>
              <a:gdLst>
                <a:gd name="T0" fmla="*/ 76710024 w 195"/>
                <a:gd name="T1" fmla="*/ 702270 h 196"/>
                <a:gd name="T2" fmla="*/ 90331010 w 195"/>
                <a:gd name="T3" fmla="*/ 3511348 h 196"/>
                <a:gd name="T4" fmla="*/ 102518521 w 195"/>
                <a:gd name="T5" fmla="*/ 8427236 h 196"/>
                <a:gd name="T6" fmla="*/ 114706031 w 195"/>
                <a:gd name="T7" fmla="*/ 15450770 h 196"/>
                <a:gd name="T8" fmla="*/ 124025743 w 195"/>
                <a:gd name="T9" fmla="*/ 25984815 h 196"/>
                <a:gd name="T10" fmla="*/ 131195664 w 195"/>
                <a:gd name="T11" fmla="*/ 36519698 h 196"/>
                <a:gd name="T12" fmla="*/ 136213253 w 195"/>
                <a:gd name="T13" fmla="*/ 48458282 h 196"/>
                <a:gd name="T14" fmla="*/ 139798214 w 195"/>
                <a:gd name="T15" fmla="*/ 61802244 h 196"/>
                <a:gd name="T16" fmla="*/ 139798214 w 195"/>
                <a:gd name="T17" fmla="*/ 75847637 h 196"/>
                <a:gd name="T18" fmla="*/ 136213253 w 195"/>
                <a:gd name="T19" fmla="*/ 89893868 h 196"/>
                <a:gd name="T20" fmla="*/ 131195664 w 195"/>
                <a:gd name="T21" fmla="*/ 101832452 h 196"/>
                <a:gd name="T22" fmla="*/ 124025743 w 195"/>
                <a:gd name="T23" fmla="*/ 112367335 h 196"/>
                <a:gd name="T24" fmla="*/ 114706031 w 195"/>
                <a:gd name="T25" fmla="*/ 121496840 h 196"/>
                <a:gd name="T26" fmla="*/ 102518521 w 195"/>
                <a:gd name="T27" fmla="*/ 129222644 h 196"/>
                <a:gd name="T28" fmla="*/ 90331010 w 195"/>
                <a:gd name="T29" fmla="*/ 134840802 h 196"/>
                <a:gd name="T30" fmla="*/ 76710024 w 195"/>
                <a:gd name="T31" fmla="*/ 137649880 h 196"/>
                <a:gd name="T32" fmla="*/ 62371875 w 195"/>
                <a:gd name="T33" fmla="*/ 137649880 h 196"/>
                <a:gd name="T34" fmla="*/ 49467204 w 195"/>
                <a:gd name="T35" fmla="*/ 134840802 h 196"/>
                <a:gd name="T36" fmla="*/ 36562532 w 195"/>
                <a:gd name="T37" fmla="*/ 129222644 h 196"/>
                <a:gd name="T38" fmla="*/ 25808497 w 195"/>
                <a:gd name="T39" fmla="*/ 121496840 h 196"/>
                <a:gd name="T40" fmla="*/ 15772471 w 195"/>
                <a:gd name="T41" fmla="*/ 112367335 h 196"/>
                <a:gd name="T42" fmla="*/ 7886235 w 195"/>
                <a:gd name="T43" fmla="*/ 101832452 h 196"/>
                <a:gd name="T44" fmla="*/ 2867799 w 195"/>
                <a:gd name="T45" fmla="*/ 89893868 h 196"/>
                <a:gd name="T46" fmla="*/ 717161 w 195"/>
                <a:gd name="T47" fmla="*/ 75847637 h 196"/>
                <a:gd name="T48" fmla="*/ 717161 w 195"/>
                <a:gd name="T49" fmla="*/ 61802244 h 196"/>
                <a:gd name="T50" fmla="*/ 2867799 w 195"/>
                <a:gd name="T51" fmla="*/ 48458282 h 196"/>
                <a:gd name="T52" fmla="*/ 7886235 w 195"/>
                <a:gd name="T53" fmla="*/ 36519698 h 196"/>
                <a:gd name="T54" fmla="*/ 15772471 w 195"/>
                <a:gd name="T55" fmla="*/ 25984815 h 196"/>
                <a:gd name="T56" fmla="*/ 25808497 w 195"/>
                <a:gd name="T57" fmla="*/ 15450770 h 196"/>
                <a:gd name="T58" fmla="*/ 36562532 w 195"/>
                <a:gd name="T59" fmla="*/ 8427236 h 196"/>
                <a:gd name="T60" fmla="*/ 49467204 w 195"/>
                <a:gd name="T61" fmla="*/ 3511348 h 196"/>
                <a:gd name="T62" fmla="*/ 62371875 w 195"/>
                <a:gd name="T63" fmla="*/ 702270 h 19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a:lstStyle/>
            <a:p>
              <a:pPr algn="just">
                <a:lnSpc>
                  <a:spcPct val="120000"/>
                </a:lnSpc>
              </a:pPr>
              <a:endParaRPr lang="zh-CN" altLang="en-US" sz="101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74"/>
            <p:cNvSpPr/>
            <p:nvPr/>
          </p:nvSpPr>
          <p:spPr bwMode="auto">
            <a:xfrm flipH="1" flipV="1">
              <a:off x="6788809" y="4902689"/>
              <a:ext cx="166696" cy="165834"/>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rgbClr val="8F55C5"/>
            </a:solidFill>
            <a:ln w="9525">
              <a:noFill/>
              <a:round/>
            </a:ln>
          </p:spPr>
          <p:txBody>
            <a:bodyPr/>
            <a:lstStyle/>
            <a:p>
              <a:pPr algn="just">
                <a:lnSpc>
                  <a:spcPct val="120000"/>
                </a:lnSpc>
                <a:defRPr/>
              </a:pPr>
              <a:endParaRPr lang="en-US" altLang="zh-CN" sz="1010" dirty="0">
                <a:solidFill>
                  <a:srgbClr val="38213C"/>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5" name="Freeform 74"/>
            <p:cNvSpPr/>
            <p:nvPr/>
          </p:nvSpPr>
          <p:spPr bwMode="auto">
            <a:xfrm flipH="1" flipV="1">
              <a:off x="8095388" y="4907427"/>
              <a:ext cx="165108" cy="165833"/>
            </a:xfrm>
            <a:custGeom>
              <a:avLst/>
              <a:gdLst/>
              <a:ahLst/>
              <a:cxnLst>
                <a:cxn ang="0">
                  <a:pos x="107" y="1"/>
                </a:cxn>
                <a:cxn ang="0">
                  <a:pos x="126" y="5"/>
                </a:cxn>
                <a:cxn ang="0">
                  <a:pos x="143" y="12"/>
                </a:cxn>
                <a:cxn ang="0">
                  <a:pos x="160" y="22"/>
                </a:cxn>
                <a:cxn ang="0">
                  <a:pos x="173" y="37"/>
                </a:cxn>
                <a:cxn ang="0">
                  <a:pos x="183" y="52"/>
                </a:cxn>
                <a:cxn ang="0">
                  <a:pos x="190" y="69"/>
                </a:cxn>
                <a:cxn ang="0">
                  <a:pos x="195" y="88"/>
                </a:cxn>
                <a:cxn ang="0">
                  <a:pos x="195" y="108"/>
                </a:cxn>
                <a:cxn ang="0">
                  <a:pos x="190" y="128"/>
                </a:cxn>
                <a:cxn ang="0">
                  <a:pos x="183" y="145"/>
                </a:cxn>
                <a:cxn ang="0">
                  <a:pos x="173" y="160"/>
                </a:cxn>
                <a:cxn ang="0">
                  <a:pos x="160" y="173"/>
                </a:cxn>
                <a:cxn ang="0">
                  <a:pos x="143" y="184"/>
                </a:cxn>
                <a:cxn ang="0">
                  <a:pos x="126" y="192"/>
                </a:cxn>
                <a:cxn ang="0">
                  <a:pos x="107" y="196"/>
                </a:cxn>
                <a:cxn ang="0">
                  <a:pos x="87" y="196"/>
                </a:cxn>
                <a:cxn ang="0">
                  <a:pos x="69" y="192"/>
                </a:cxn>
                <a:cxn ang="0">
                  <a:pos x="51" y="184"/>
                </a:cxn>
                <a:cxn ang="0">
                  <a:pos x="36" y="173"/>
                </a:cxn>
                <a:cxn ang="0">
                  <a:pos x="22" y="160"/>
                </a:cxn>
                <a:cxn ang="0">
                  <a:pos x="11" y="145"/>
                </a:cxn>
                <a:cxn ang="0">
                  <a:pos x="4" y="128"/>
                </a:cxn>
                <a:cxn ang="0">
                  <a:pos x="1" y="108"/>
                </a:cxn>
                <a:cxn ang="0">
                  <a:pos x="1" y="88"/>
                </a:cxn>
                <a:cxn ang="0">
                  <a:pos x="4" y="69"/>
                </a:cxn>
                <a:cxn ang="0">
                  <a:pos x="11" y="52"/>
                </a:cxn>
                <a:cxn ang="0">
                  <a:pos x="22" y="37"/>
                </a:cxn>
                <a:cxn ang="0">
                  <a:pos x="36" y="22"/>
                </a:cxn>
                <a:cxn ang="0">
                  <a:pos x="51" y="12"/>
                </a:cxn>
                <a:cxn ang="0">
                  <a:pos x="69" y="5"/>
                </a:cxn>
                <a:cxn ang="0">
                  <a:pos x="87" y="1"/>
                </a:cxn>
              </a:cxnLst>
              <a:rect l="0" t="0" r="r" b="b"/>
              <a:pathLst>
                <a:path w="195" h="196">
                  <a:moveTo>
                    <a:pt x="98" y="0"/>
                  </a:moveTo>
                  <a:lnTo>
                    <a:pt x="107" y="1"/>
                  </a:lnTo>
                  <a:lnTo>
                    <a:pt x="117" y="3"/>
                  </a:lnTo>
                  <a:lnTo>
                    <a:pt x="126" y="5"/>
                  </a:lnTo>
                  <a:lnTo>
                    <a:pt x="135" y="8"/>
                  </a:lnTo>
                  <a:lnTo>
                    <a:pt x="143" y="12"/>
                  </a:lnTo>
                  <a:lnTo>
                    <a:pt x="152" y="18"/>
                  </a:lnTo>
                  <a:lnTo>
                    <a:pt x="160" y="22"/>
                  </a:lnTo>
                  <a:lnTo>
                    <a:pt x="167" y="30"/>
                  </a:lnTo>
                  <a:lnTo>
                    <a:pt x="173" y="37"/>
                  </a:lnTo>
                  <a:lnTo>
                    <a:pt x="179" y="44"/>
                  </a:lnTo>
                  <a:lnTo>
                    <a:pt x="183" y="52"/>
                  </a:lnTo>
                  <a:lnTo>
                    <a:pt x="188" y="60"/>
                  </a:lnTo>
                  <a:lnTo>
                    <a:pt x="190" y="69"/>
                  </a:lnTo>
                  <a:lnTo>
                    <a:pt x="193" y="79"/>
                  </a:lnTo>
                  <a:lnTo>
                    <a:pt x="195" y="88"/>
                  </a:lnTo>
                  <a:lnTo>
                    <a:pt x="195" y="99"/>
                  </a:lnTo>
                  <a:lnTo>
                    <a:pt x="195" y="108"/>
                  </a:lnTo>
                  <a:lnTo>
                    <a:pt x="193" y="118"/>
                  </a:lnTo>
                  <a:lnTo>
                    <a:pt x="190" y="128"/>
                  </a:lnTo>
                  <a:lnTo>
                    <a:pt x="188" y="136"/>
                  </a:lnTo>
                  <a:lnTo>
                    <a:pt x="183" y="145"/>
                  </a:lnTo>
                  <a:lnTo>
                    <a:pt x="179" y="153"/>
                  </a:lnTo>
                  <a:lnTo>
                    <a:pt x="173" y="160"/>
                  </a:lnTo>
                  <a:lnTo>
                    <a:pt x="167" y="168"/>
                  </a:lnTo>
                  <a:lnTo>
                    <a:pt x="160" y="173"/>
                  </a:lnTo>
                  <a:lnTo>
                    <a:pt x="152" y="179"/>
                  </a:lnTo>
                  <a:lnTo>
                    <a:pt x="143" y="184"/>
                  </a:lnTo>
                  <a:lnTo>
                    <a:pt x="135" y="189"/>
                  </a:lnTo>
                  <a:lnTo>
                    <a:pt x="126" y="192"/>
                  </a:lnTo>
                  <a:lnTo>
                    <a:pt x="117" y="194"/>
                  </a:lnTo>
                  <a:lnTo>
                    <a:pt x="107" y="196"/>
                  </a:lnTo>
                  <a:lnTo>
                    <a:pt x="98" y="196"/>
                  </a:lnTo>
                  <a:lnTo>
                    <a:pt x="87" y="196"/>
                  </a:lnTo>
                  <a:lnTo>
                    <a:pt x="78" y="194"/>
                  </a:lnTo>
                  <a:lnTo>
                    <a:pt x="69" y="192"/>
                  </a:lnTo>
                  <a:lnTo>
                    <a:pt x="59" y="189"/>
                  </a:lnTo>
                  <a:lnTo>
                    <a:pt x="51" y="184"/>
                  </a:lnTo>
                  <a:lnTo>
                    <a:pt x="43" y="179"/>
                  </a:lnTo>
                  <a:lnTo>
                    <a:pt x="36" y="173"/>
                  </a:lnTo>
                  <a:lnTo>
                    <a:pt x="29" y="168"/>
                  </a:lnTo>
                  <a:lnTo>
                    <a:pt x="22" y="160"/>
                  </a:lnTo>
                  <a:lnTo>
                    <a:pt x="16" y="153"/>
                  </a:lnTo>
                  <a:lnTo>
                    <a:pt x="11" y="145"/>
                  </a:lnTo>
                  <a:lnTo>
                    <a:pt x="8" y="136"/>
                  </a:lnTo>
                  <a:lnTo>
                    <a:pt x="4" y="128"/>
                  </a:lnTo>
                  <a:lnTo>
                    <a:pt x="2" y="118"/>
                  </a:lnTo>
                  <a:lnTo>
                    <a:pt x="1" y="108"/>
                  </a:lnTo>
                  <a:lnTo>
                    <a:pt x="0" y="99"/>
                  </a:lnTo>
                  <a:lnTo>
                    <a:pt x="1" y="88"/>
                  </a:lnTo>
                  <a:lnTo>
                    <a:pt x="2" y="79"/>
                  </a:lnTo>
                  <a:lnTo>
                    <a:pt x="4" y="69"/>
                  </a:lnTo>
                  <a:lnTo>
                    <a:pt x="8" y="60"/>
                  </a:lnTo>
                  <a:lnTo>
                    <a:pt x="11" y="52"/>
                  </a:lnTo>
                  <a:lnTo>
                    <a:pt x="16" y="44"/>
                  </a:lnTo>
                  <a:lnTo>
                    <a:pt x="22" y="37"/>
                  </a:lnTo>
                  <a:lnTo>
                    <a:pt x="29" y="30"/>
                  </a:lnTo>
                  <a:lnTo>
                    <a:pt x="36" y="22"/>
                  </a:lnTo>
                  <a:lnTo>
                    <a:pt x="43" y="18"/>
                  </a:lnTo>
                  <a:lnTo>
                    <a:pt x="51" y="12"/>
                  </a:lnTo>
                  <a:lnTo>
                    <a:pt x="59" y="8"/>
                  </a:lnTo>
                  <a:lnTo>
                    <a:pt x="69" y="5"/>
                  </a:lnTo>
                  <a:lnTo>
                    <a:pt x="78" y="3"/>
                  </a:lnTo>
                  <a:lnTo>
                    <a:pt x="87" y="1"/>
                  </a:lnTo>
                  <a:lnTo>
                    <a:pt x="98" y="0"/>
                  </a:lnTo>
                  <a:close/>
                </a:path>
              </a:pathLst>
            </a:custGeom>
            <a:solidFill>
              <a:schemeClr val="accent4"/>
            </a:solidFill>
            <a:ln w="9525">
              <a:noFill/>
              <a:round/>
            </a:ln>
          </p:spPr>
          <p:txBody>
            <a:bodyPr/>
            <a:lstStyle/>
            <a:p>
              <a:pPr algn="just">
                <a:lnSpc>
                  <a:spcPct val="120000"/>
                </a:lnSpc>
                <a:defRPr/>
              </a:pPr>
              <a:endParaRPr lang="en-US" altLang="zh-CN" sz="1010" dirty="0">
                <a:solidFill>
                  <a:srgbClr val="38213C"/>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16" name="Footer Text"/>
          <p:cNvSpPr txBox="1"/>
          <p:nvPr/>
        </p:nvSpPr>
        <p:spPr>
          <a:xfrm>
            <a:off x="5873606" y="1553489"/>
            <a:ext cx="2337682" cy="484748"/>
          </a:xfrm>
          <a:prstGeom prst="rect">
            <a:avLst/>
          </a:prstGeom>
          <a:noFill/>
        </p:spPr>
        <p:txBody>
          <a:bodyPr wrap="square" lIns="0" tIns="0" rIns="0" bIns="0" rtlCol="0">
            <a:spAutoFit/>
          </a:bodyPr>
          <a:lstStyle/>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内容</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7" name="Footer Text"/>
          <p:cNvSpPr txBox="1"/>
          <p:nvPr/>
        </p:nvSpPr>
        <p:spPr>
          <a:xfrm>
            <a:off x="7785618" y="3046596"/>
            <a:ext cx="2337682" cy="484748"/>
          </a:xfrm>
          <a:prstGeom prst="rect">
            <a:avLst/>
          </a:prstGeom>
          <a:noFill/>
        </p:spPr>
        <p:txBody>
          <a:bodyPr wrap="square" lIns="0" tIns="0" rIns="0" bIns="0" rtlCol="0">
            <a:spAutoFit/>
          </a:bodyPr>
          <a:lstStyle/>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内容</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8" name="Footer Text"/>
          <p:cNvSpPr txBox="1"/>
          <p:nvPr/>
        </p:nvSpPr>
        <p:spPr>
          <a:xfrm>
            <a:off x="4187146" y="3004292"/>
            <a:ext cx="2337682" cy="484748"/>
          </a:xfrm>
          <a:prstGeom prst="rect">
            <a:avLst/>
          </a:prstGeom>
          <a:noFill/>
        </p:spPr>
        <p:txBody>
          <a:bodyPr wrap="square" lIns="0" tIns="0" rIns="0" bIns="0" rtlCol="0">
            <a:spAutoFit/>
          </a:bodyPr>
          <a:lstStyle/>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内容</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9" name="Footer Text"/>
          <p:cNvSpPr txBox="1"/>
          <p:nvPr/>
        </p:nvSpPr>
        <p:spPr>
          <a:xfrm>
            <a:off x="1697129" y="1830626"/>
            <a:ext cx="2337682" cy="484748"/>
          </a:xfrm>
          <a:prstGeom prst="rect">
            <a:avLst/>
          </a:prstGeom>
          <a:noFill/>
        </p:spPr>
        <p:txBody>
          <a:bodyPr wrap="square" lIns="0" tIns="0" rIns="0" bIns="0" rtlCol="0">
            <a:spAutoFit/>
          </a:bodyPr>
          <a:lstStyle/>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内容</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Freeform 81"/>
          <p:cNvSpPr>
            <a:spLocks noEditPoints="1"/>
          </p:cNvSpPr>
          <p:nvPr/>
        </p:nvSpPr>
        <p:spPr bwMode="auto">
          <a:xfrm>
            <a:off x="7207060" y="1953138"/>
            <a:ext cx="469139" cy="394672"/>
          </a:xfrm>
          <a:custGeom>
            <a:avLst/>
            <a:gdLst>
              <a:gd name="T0" fmla="*/ 256 w 256"/>
              <a:gd name="T1" fmla="*/ 91 h 216"/>
              <a:gd name="T2" fmla="*/ 256 w 256"/>
              <a:gd name="T3" fmla="*/ 92 h 216"/>
              <a:gd name="T4" fmla="*/ 256 w 256"/>
              <a:gd name="T5" fmla="*/ 92 h 216"/>
              <a:gd name="T6" fmla="*/ 233 w 256"/>
              <a:gd name="T7" fmla="*/ 104 h 216"/>
              <a:gd name="T8" fmla="*/ 208 w 256"/>
              <a:gd name="T9" fmla="*/ 207 h 216"/>
              <a:gd name="T10" fmla="*/ 194 w 256"/>
              <a:gd name="T11" fmla="*/ 216 h 216"/>
              <a:gd name="T12" fmla="*/ 60 w 256"/>
              <a:gd name="T13" fmla="*/ 216 h 216"/>
              <a:gd name="T14" fmla="*/ 60 w 256"/>
              <a:gd name="T15" fmla="*/ 216 h 216"/>
              <a:gd name="T16" fmla="*/ 48 w 256"/>
              <a:gd name="T17" fmla="*/ 207 h 216"/>
              <a:gd name="T18" fmla="*/ 12 w 256"/>
              <a:gd name="T19" fmla="*/ 104 h 216"/>
              <a:gd name="T20" fmla="*/ 12 w 256"/>
              <a:gd name="T21" fmla="*/ 80 h 216"/>
              <a:gd name="T22" fmla="*/ 98 w 256"/>
              <a:gd name="T23" fmla="*/ 80 h 216"/>
              <a:gd name="T24" fmla="*/ 148 w 256"/>
              <a:gd name="T25" fmla="*/ 80 h 216"/>
              <a:gd name="T26" fmla="*/ 178 w 256"/>
              <a:gd name="T27" fmla="*/ 80 h 216"/>
              <a:gd name="T28" fmla="*/ 196 w 256"/>
              <a:gd name="T29" fmla="*/ 80 h 216"/>
              <a:gd name="T30" fmla="*/ 244 w 256"/>
              <a:gd name="T31" fmla="*/ 80 h 216"/>
              <a:gd name="T32" fmla="*/ 245 w 256"/>
              <a:gd name="T33" fmla="*/ 80 h 216"/>
              <a:gd name="T34" fmla="*/ 256 w 256"/>
              <a:gd name="T35" fmla="*/ 90 h 216"/>
              <a:gd name="T36" fmla="*/ 80 w 256"/>
              <a:gd name="T37" fmla="*/ 104 h 216"/>
              <a:gd name="T38" fmla="*/ 68 w 256"/>
              <a:gd name="T39" fmla="*/ 180 h 216"/>
              <a:gd name="T40" fmla="*/ 92 w 256"/>
              <a:gd name="T41" fmla="*/ 180 h 216"/>
              <a:gd name="T42" fmla="*/ 140 w 256"/>
              <a:gd name="T43" fmla="*/ 116 h 216"/>
              <a:gd name="T44" fmla="*/ 116 w 256"/>
              <a:gd name="T45" fmla="*/ 116 h 216"/>
              <a:gd name="T46" fmla="*/ 128 w 256"/>
              <a:gd name="T47" fmla="*/ 192 h 216"/>
              <a:gd name="T48" fmla="*/ 140 w 256"/>
              <a:gd name="T49" fmla="*/ 116 h 216"/>
              <a:gd name="T50" fmla="*/ 176 w 256"/>
              <a:gd name="T51" fmla="*/ 104 h 216"/>
              <a:gd name="T52" fmla="*/ 164 w 256"/>
              <a:gd name="T53" fmla="*/ 180 h 216"/>
              <a:gd name="T54" fmla="*/ 188 w 256"/>
              <a:gd name="T55" fmla="*/ 180 h 216"/>
              <a:gd name="T56" fmla="*/ 142 w 256"/>
              <a:gd name="T57" fmla="*/ 18 h 216"/>
              <a:gd name="T58" fmla="*/ 140 w 256"/>
              <a:gd name="T59" fmla="*/ 12 h 216"/>
              <a:gd name="T60" fmla="*/ 163 w 256"/>
              <a:gd name="T61" fmla="*/ 7 h 216"/>
              <a:gd name="T62" fmla="*/ 195 w 256"/>
              <a:gd name="T63" fmla="*/ 68 h 216"/>
              <a:gd name="T64" fmla="*/ 142 w 256"/>
              <a:gd name="T65" fmla="*/ 18 h 216"/>
              <a:gd name="T66" fmla="*/ 88 w 256"/>
              <a:gd name="T67" fmla="*/ 68 h 216"/>
              <a:gd name="T68" fmla="*/ 93 w 256"/>
              <a:gd name="T69" fmla="*/ 7 h 216"/>
              <a:gd name="T70" fmla="*/ 104 w 256"/>
              <a:gd name="T71" fmla="*/ 0 h 216"/>
              <a:gd name="T72" fmla="*/ 114 w 256"/>
              <a:gd name="T73" fmla="*/ 18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56" h="216">
                <a:moveTo>
                  <a:pt x="256" y="90"/>
                </a:moveTo>
                <a:cubicBezTo>
                  <a:pt x="256" y="91"/>
                  <a:pt x="256" y="91"/>
                  <a:pt x="256" y="91"/>
                </a:cubicBezTo>
                <a:cubicBezTo>
                  <a:pt x="256" y="91"/>
                  <a:pt x="256" y="92"/>
                  <a:pt x="256" y="92"/>
                </a:cubicBezTo>
                <a:cubicBezTo>
                  <a:pt x="256" y="92"/>
                  <a:pt x="256" y="92"/>
                  <a:pt x="256" y="92"/>
                </a:cubicBezTo>
                <a:cubicBezTo>
                  <a:pt x="256" y="92"/>
                  <a:pt x="256" y="92"/>
                  <a:pt x="256" y="92"/>
                </a:cubicBezTo>
                <a:cubicBezTo>
                  <a:pt x="256" y="92"/>
                  <a:pt x="256" y="92"/>
                  <a:pt x="256" y="92"/>
                </a:cubicBezTo>
                <a:cubicBezTo>
                  <a:pt x="256" y="99"/>
                  <a:pt x="251" y="104"/>
                  <a:pt x="244" y="104"/>
                </a:cubicBezTo>
                <a:cubicBezTo>
                  <a:pt x="233" y="104"/>
                  <a:pt x="233" y="104"/>
                  <a:pt x="233" y="104"/>
                </a:cubicBezTo>
                <a:cubicBezTo>
                  <a:pt x="208" y="207"/>
                  <a:pt x="208" y="207"/>
                  <a:pt x="208" y="207"/>
                </a:cubicBezTo>
                <a:cubicBezTo>
                  <a:pt x="208" y="207"/>
                  <a:pt x="208" y="207"/>
                  <a:pt x="208" y="207"/>
                </a:cubicBezTo>
                <a:cubicBezTo>
                  <a:pt x="206" y="212"/>
                  <a:pt x="202" y="216"/>
                  <a:pt x="196" y="216"/>
                </a:cubicBezTo>
                <a:cubicBezTo>
                  <a:pt x="194" y="216"/>
                  <a:pt x="194" y="216"/>
                  <a:pt x="194" y="216"/>
                </a:cubicBezTo>
                <a:cubicBezTo>
                  <a:pt x="191" y="216"/>
                  <a:pt x="191" y="216"/>
                  <a:pt x="191" y="216"/>
                </a:cubicBezTo>
                <a:cubicBezTo>
                  <a:pt x="60" y="216"/>
                  <a:pt x="60" y="216"/>
                  <a:pt x="60" y="216"/>
                </a:cubicBezTo>
                <a:cubicBezTo>
                  <a:pt x="60" y="216"/>
                  <a:pt x="60" y="216"/>
                  <a:pt x="60" y="216"/>
                </a:cubicBezTo>
                <a:cubicBezTo>
                  <a:pt x="60" y="216"/>
                  <a:pt x="60" y="216"/>
                  <a:pt x="60" y="216"/>
                </a:cubicBezTo>
                <a:cubicBezTo>
                  <a:pt x="54" y="216"/>
                  <a:pt x="50" y="212"/>
                  <a:pt x="48" y="207"/>
                </a:cubicBezTo>
                <a:cubicBezTo>
                  <a:pt x="48" y="207"/>
                  <a:pt x="48" y="207"/>
                  <a:pt x="48" y="207"/>
                </a:cubicBezTo>
                <a:cubicBezTo>
                  <a:pt x="23" y="104"/>
                  <a:pt x="23" y="104"/>
                  <a:pt x="23" y="104"/>
                </a:cubicBezTo>
                <a:cubicBezTo>
                  <a:pt x="12" y="104"/>
                  <a:pt x="12" y="104"/>
                  <a:pt x="12" y="104"/>
                </a:cubicBezTo>
                <a:cubicBezTo>
                  <a:pt x="5" y="104"/>
                  <a:pt x="0" y="99"/>
                  <a:pt x="0" y="92"/>
                </a:cubicBezTo>
                <a:cubicBezTo>
                  <a:pt x="0" y="85"/>
                  <a:pt x="5" y="80"/>
                  <a:pt x="12" y="80"/>
                </a:cubicBezTo>
                <a:cubicBezTo>
                  <a:pt x="58" y="80"/>
                  <a:pt x="58" y="80"/>
                  <a:pt x="58" y="80"/>
                </a:cubicBezTo>
                <a:cubicBezTo>
                  <a:pt x="98" y="80"/>
                  <a:pt x="98" y="80"/>
                  <a:pt x="98" y="80"/>
                </a:cubicBezTo>
                <a:cubicBezTo>
                  <a:pt x="98" y="80"/>
                  <a:pt x="98" y="80"/>
                  <a:pt x="98" y="80"/>
                </a:cubicBezTo>
                <a:cubicBezTo>
                  <a:pt x="148" y="80"/>
                  <a:pt x="148" y="80"/>
                  <a:pt x="148" y="80"/>
                </a:cubicBezTo>
                <a:cubicBezTo>
                  <a:pt x="148" y="80"/>
                  <a:pt x="148" y="80"/>
                  <a:pt x="148" y="80"/>
                </a:cubicBezTo>
                <a:cubicBezTo>
                  <a:pt x="178" y="80"/>
                  <a:pt x="178" y="80"/>
                  <a:pt x="178" y="80"/>
                </a:cubicBezTo>
                <a:cubicBezTo>
                  <a:pt x="179" y="80"/>
                  <a:pt x="179" y="80"/>
                  <a:pt x="179" y="80"/>
                </a:cubicBezTo>
                <a:cubicBezTo>
                  <a:pt x="196" y="80"/>
                  <a:pt x="196" y="80"/>
                  <a:pt x="196" y="80"/>
                </a:cubicBezTo>
                <a:cubicBezTo>
                  <a:pt x="198" y="80"/>
                  <a:pt x="198" y="80"/>
                  <a:pt x="198" y="80"/>
                </a:cubicBezTo>
                <a:cubicBezTo>
                  <a:pt x="244" y="80"/>
                  <a:pt x="244" y="80"/>
                  <a:pt x="244" y="80"/>
                </a:cubicBezTo>
                <a:cubicBezTo>
                  <a:pt x="244" y="80"/>
                  <a:pt x="244" y="80"/>
                  <a:pt x="244" y="80"/>
                </a:cubicBezTo>
                <a:cubicBezTo>
                  <a:pt x="245" y="80"/>
                  <a:pt x="245" y="80"/>
                  <a:pt x="245" y="80"/>
                </a:cubicBezTo>
                <a:cubicBezTo>
                  <a:pt x="251" y="80"/>
                  <a:pt x="255" y="85"/>
                  <a:pt x="256" y="90"/>
                </a:cubicBezTo>
                <a:cubicBezTo>
                  <a:pt x="256" y="90"/>
                  <a:pt x="256" y="90"/>
                  <a:pt x="256" y="90"/>
                </a:cubicBezTo>
                <a:moveTo>
                  <a:pt x="92" y="116"/>
                </a:moveTo>
                <a:cubicBezTo>
                  <a:pt x="92" y="109"/>
                  <a:pt x="87" y="104"/>
                  <a:pt x="80" y="104"/>
                </a:cubicBezTo>
                <a:cubicBezTo>
                  <a:pt x="73" y="104"/>
                  <a:pt x="68" y="109"/>
                  <a:pt x="68" y="116"/>
                </a:cubicBezTo>
                <a:cubicBezTo>
                  <a:pt x="68" y="180"/>
                  <a:pt x="68" y="180"/>
                  <a:pt x="68" y="180"/>
                </a:cubicBezTo>
                <a:cubicBezTo>
                  <a:pt x="68" y="187"/>
                  <a:pt x="73" y="192"/>
                  <a:pt x="80" y="192"/>
                </a:cubicBezTo>
                <a:cubicBezTo>
                  <a:pt x="87" y="192"/>
                  <a:pt x="92" y="187"/>
                  <a:pt x="92" y="180"/>
                </a:cubicBezTo>
                <a:lnTo>
                  <a:pt x="92" y="116"/>
                </a:lnTo>
                <a:close/>
                <a:moveTo>
                  <a:pt x="140" y="116"/>
                </a:moveTo>
                <a:cubicBezTo>
                  <a:pt x="140" y="109"/>
                  <a:pt x="135" y="104"/>
                  <a:pt x="128" y="104"/>
                </a:cubicBezTo>
                <a:cubicBezTo>
                  <a:pt x="121" y="104"/>
                  <a:pt x="116" y="109"/>
                  <a:pt x="116" y="116"/>
                </a:cubicBezTo>
                <a:cubicBezTo>
                  <a:pt x="116" y="180"/>
                  <a:pt x="116" y="180"/>
                  <a:pt x="116" y="180"/>
                </a:cubicBezTo>
                <a:cubicBezTo>
                  <a:pt x="116" y="187"/>
                  <a:pt x="121" y="192"/>
                  <a:pt x="128" y="192"/>
                </a:cubicBezTo>
                <a:cubicBezTo>
                  <a:pt x="135" y="192"/>
                  <a:pt x="140" y="187"/>
                  <a:pt x="140" y="180"/>
                </a:cubicBezTo>
                <a:lnTo>
                  <a:pt x="140" y="116"/>
                </a:lnTo>
                <a:close/>
                <a:moveTo>
                  <a:pt x="188" y="116"/>
                </a:moveTo>
                <a:cubicBezTo>
                  <a:pt x="188" y="109"/>
                  <a:pt x="183" y="104"/>
                  <a:pt x="176" y="104"/>
                </a:cubicBezTo>
                <a:cubicBezTo>
                  <a:pt x="169" y="104"/>
                  <a:pt x="164" y="109"/>
                  <a:pt x="164" y="116"/>
                </a:cubicBezTo>
                <a:cubicBezTo>
                  <a:pt x="164" y="180"/>
                  <a:pt x="164" y="180"/>
                  <a:pt x="164" y="180"/>
                </a:cubicBezTo>
                <a:cubicBezTo>
                  <a:pt x="164" y="187"/>
                  <a:pt x="169" y="192"/>
                  <a:pt x="176" y="192"/>
                </a:cubicBezTo>
                <a:cubicBezTo>
                  <a:pt x="183" y="192"/>
                  <a:pt x="188" y="187"/>
                  <a:pt x="188" y="180"/>
                </a:cubicBezTo>
                <a:lnTo>
                  <a:pt x="188" y="116"/>
                </a:lnTo>
                <a:close/>
                <a:moveTo>
                  <a:pt x="142" y="18"/>
                </a:moveTo>
                <a:cubicBezTo>
                  <a:pt x="142" y="18"/>
                  <a:pt x="142" y="18"/>
                  <a:pt x="142" y="18"/>
                </a:cubicBezTo>
                <a:cubicBezTo>
                  <a:pt x="141" y="16"/>
                  <a:pt x="140" y="14"/>
                  <a:pt x="140" y="12"/>
                </a:cubicBezTo>
                <a:cubicBezTo>
                  <a:pt x="140" y="5"/>
                  <a:pt x="145" y="0"/>
                  <a:pt x="152" y="0"/>
                </a:cubicBezTo>
                <a:cubicBezTo>
                  <a:pt x="157" y="0"/>
                  <a:pt x="161" y="3"/>
                  <a:pt x="163" y="7"/>
                </a:cubicBezTo>
                <a:cubicBezTo>
                  <a:pt x="163" y="7"/>
                  <a:pt x="163" y="7"/>
                  <a:pt x="163" y="7"/>
                </a:cubicBezTo>
                <a:cubicBezTo>
                  <a:pt x="195" y="68"/>
                  <a:pt x="195" y="68"/>
                  <a:pt x="195" y="68"/>
                </a:cubicBezTo>
                <a:cubicBezTo>
                  <a:pt x="168" y="68"/>
                  <a:pt x="168" y="68"/>
                  <a:pt x="168" y="68"/>
                </a:cubicBezTo>
                <a:lnTo>
                  <a:pt x="142" y="18"/>
                </a:lnTo>
                <a:close/>
                <a:moveTo>
                  <a:pt x="114" y="18"/>
                </a:moveTo>
                <a:cubicBezTo>
                  <a:pt x="88" y="68"/>
                  <a:pt x="88" y="68"/>
                  <a:pt x="88" y="68"/>
                </a:cubicBezTo>
                <a:cubicBezTo>
                  <a:pt x="61" y="68"/>
                  <a:pt x="61" y="68"/>
                  <a:pt x="61" y="68"/>
                </a:cubicBezTo>
                <a:cubicBezTo>
                  <a:pt x="93" y="7"/>
                  <a:pt x="93" y="7"/>
                  <a:pt x="93" y="7"/>
                </a:cubicBezTo>
                <a:cubicBezTo>
                  <a:pt x="93" y="7"/>
                  <a:pt x="93" y="7"/>
                  <a:pt x="93" y="7"/>
                </a:cubicBezTo>
                <a:cubicBezTo>
                  <a:pt x="95" y="3"/>
                  <a:pt x="99" y="0"/>
                  <a:pt x="104" y="0"/>
                </a:cubicBezTo>
                <a:cubicBezTo>
                  <a:pt x="111" y="0"/>
                  <a:pt x="116" y="5"/>
                  <a:pt x="116" y="12"/>
                </a:cubicBezTo>
                <a:cubicBezTo>
                  <a:pt x="116" y="14"/>
                  <a:pt x="115" y="16"/>
                  <a:pt x="114" y="18"/>
                </a:cubicBezTo>
                <a:close/>
              </a:path>
            </a:pathLst>
          </a:custGeom>
          <a:solidFill>
            <a:srgbClr val="8F55C5"/>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0" name="Freeform 66"/>
          <p:cNvSpPr>
            <a:spLocks noEditPoints="1"/>
          </p:cNvSpPr>
          <p:nvPr/>
        </p:nvSpPr>
        <p:spPr bwMode="auto">
          <a:xfrm>
            <a:off x="7281584" y="3117527"/>
            <a:ext cx="320090" cy="395405"/>
          </a:xfrm>
          <a:custGeom>
            <a:avLst/>
            <a:gdLst>
              <a:gd name="T0" fmla="*/ 196 w 208"/>
              <a:gd name="T1" fmla="*/ 256 h 256"/>
              <a:gd name="T2" fmla="*/ 12 w 208"/>
              <a:gd name="T3" fmla="*/ 256 h 256"/>
              <a:gd name="T4" fmla="*/ 0 w 208"/>
              <a:gd name="T5" fmla="*/ 244 h 256"/>
              <a:gd name="T6" fmla="*/ 0 w 208"/>
              <a:gd name="T7" fmla="*/ 140 h 256"/>
              <a:gd name="T8" fmla="*/ 12 w 208"/>
              <a:gd name="T9" fmla="*/ 128 h 256"/>
              <a:gd name="T10" fmla="*/ 32 w 208"/>
              <a:gd name="T11" fmla="*/ 128 h 256"/>
              <a:gd name="T12" fmla="*/ 32 w 208"/>
              <a:gd name="T13" fmla="*/ 72 h 256"/>
              <a:gd name="T14" fmla="*/ 104 w 208"/>
              <a:gd name="T15" fmla="*/ 0 h 256"/>
              <a:gd name="T16" fmla="*/ 176 w 208"/>
              <a:gd name="T17" fmla="*/ 72 h 256"/>
              <a:gd name="T18" fmla="*/ 176 w 208"/>
              <a:gd name="T19" fmla="*/ 128 h 256"/>
              <a:gd name="T20" fmla="*/ 196 w 208"/>
              <a:gd name="T21" fmla="*/ 128 h 256"/>
              <a:gd name="T22" fmla="*/ 208 w 208"/>
              <a:gd name="T23" fmla="*/ 140 h 256"/>
              <a:gd name="T24" fmla="*/ 208 w 208"/>
              <a:gd name="T25" fmla="*/ 244 h 256"/>
              <a:gd name="T26" fmla="*/ 196 w 208"/>
              <a:gd name="T27" fmla="*/ 256 h 256"/>
              <a:gd name="T28" fmla="*/ 92 w 208"/>
              <a:gd name="T29" fmla="*/ 197 h 256"/>
              <a:gd name="T30" fmla="*/ 92 w 208"/>
              <a:gd name="T31" fmla="*/ 220 h 256"/>
              <a:gd name="T32" fmla="*/ 104 w 208"/>
              <a:gd name="T33" fmla="*/ 232 h 256"/>
              <a:gd name="T34" fmla="*/ 116 w 208"/>
              <a:gd name="T35" fmla="*/ 220 h 256"/>
              <a:gd name="T36" fmla="*/ 116 w 208"/>
              <a:gd name="T37" fmla="*/ 197 h 256"/>
              <a:gd name="T38" fmla="*/ 128 w 208"/>
              <a:gd name="T39" fmla="*/ 176 h 256"/>
              <a:gd name="T40" fmla="*/ 104 w 208"/>
              <a:gd name="T41" fmla="*/ 152 h 256"/>
              <a:gd name="T42" fmla="*/ 80 w 208"/>
              <a:gd name="T43" fmla="*/ 176 h 256"/>
              <a:gd name="T44" fmla="*/ 92 w 208"/>
              <a:gd name="T45" fmla="*/ 197 h 256"/>
              <a:gd name="T46" fmla="*/ 152 w 208"/>
              <a:gd name="T47" fmla="*/ 72 h 256"/>
              <a:gd name="T48" fmla="*/ 104 w 208"/>
              <a:gd name="T49" fmla="*/ 24 h 256"/>
              <a:gd name="T50" fmla="*/ 56 w 208"/>
              <a:gd name="T51" fmla="*/ 72 h 256"/>
              <a:gd name="T52" fmla="*/ 56 w 208"/>
              <a:gd name="T53" fmla="*/ 128 h 256"/>
              <a:gd name="T54" fmla="*/ 152 w 208"/>
              <a:gd name="T55" fmla="*/ 128 h 256"/>
              <a:gd name="T56" fmla="*/ 152 w 208"/>
              <a:gd name="T57" fmla="*/ 7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08" h="256">
                <a:moveTo>
                  <a:pt x="196" y="256"/>
                </a:moveTo>
                <a:cubicBezTo>
                  <a:pt x="12" y="256"/>
                  <a:pt x="12" y="256"/>
                  <a:pt x="12" y="256"/>
                </a:cubicBezTo>
                <a:cubicBezTo>
                  <a:pt x="5" y="256"/>
                  <a:pt x="0" y="251"/>
                  <a:pt x="0" y="244"/>
                </a:cubicBezTo>
                <a:cubicBezTo>
                  <a:pt x="0" y="140"/>
                  <a:pt x="0" y="140"/>
                  <a:pt x="0" y="140"/>
                </a:cubicBezTo>
                <a:cubicBezTo>
                  <a:pt x="0" y="133"/>
                  <a:pt x="5" y="128"/>
                  <a:pt x="12" y="128"/>
                </a:cubicBezTo>
                <a:cubicBezTo>
                  <a:pt x="32" y="128"/>
                  <a:pt x="32" y="128"/>
                  <a:pt x="32" y="128"/>
                </a:cubicBezTo>
                <a:cubicBezTo>
                  <a:pt x="32" y="72"/>
                  <a:pt x="32" y="72"/>
                  <a:pt x="32" y="72"/>
                </a:cubicBezTo>
                <a:cubicBezTo>
                  <a:pt x="32" y="32"/>
                  <a:pt x="64" y="0"/>
                  <a:pt x="104" y="0"/>
                </a:cubicBezTo>
                <a:cubicBezTo>
                  <a:pt x="144" y="0"/>
                  <a:pt x="176" y="32"/>
                  <a:pt x="176" y="72"/>
                </a:cubicBezTo>
                <a:cubicBezTo>
                  <a:pt x="176" y="128"/>
                  <a:pt x="176" y="128"/>
                  <a:pt x="176" y="128"/>
                </a:cubicBezTo>
                <a:cubicBezTo>
                  <a:pt x="196" y="128"/>
                  <a:pt x="196" y="128"/>
                  <a:pt x="196" y="128"/>
                </a:cubicBezTo>
                <a:cubicBezTo>
                  <a:pt x="203" y="128"/>
                  <a:pt x="208" y="133"/>
                  <a:pt x="208" y="140"/>
                </a:cubicBezTo>
                <a:cubicBezTo>
                  <a:pt x="208" y="244"/>
                  <a:pt x="208" y="244"/>
                  <a:pt x="208" y="244"/>
                </a:cubicBezTo>
                <a:cubicBezTo>
                  <a:pt x="208" y="251"/>
                  <a:pt x="203" y="256"/>
                  <a:pt x="196" y="256"/>
                </a:cubicBezTo>
                <a:moveTo>
                  <a:pt x="92" y="197"/>
                </a:moveTo>
                <a:cubicBezTo>
                  <a:pt x="92" y="220"/>
                  <a:pt x="92" y="220"/>
                  <a:pt x="92" y="220"/>
                </a:cubicBezTo>
                <a:cubicBezTo>
                  <a:pt x="92" y="227"/>
                  <a:pt x="97" y="232"/>
                  <a:pt x="104" y="232"/>
                </a:cubicBezTo>
                <a:cubicBezTo>
                  <a:pt x="111" y="232"/>
                  <a:pt x="116" y="227"/>
                  <a:pt x="116" y="220"/>
                </a:cubicBezTo>
                <a:cubicBezTo>
                  <a:pt x="116" y="197"/>
                  <a:pt x="116" y="197"/>
                  <a:pt x="116" y="197"/>
                </a:cubicBezTo>
                <a:cubicBezTo>
                  <a:pt x="123" y="193"/>
                  <a:pt x="128" y="185"/>
                  <a:pt x="128" y="176"/>
                </a:cubicBezTo>
                <a:cubicBezTo>
                  <a:pt x="128" y="163"/>
                  <a:pt x="117" y="152"/>
                  <a:pt x="104" y="152"/>
                </a:cubicBezTo>
                <a:cubicBezTo>
                  <a:pt x="91" y="152"/>
                  <a:pt x="80" y="163"/>
                  <a:pt x="80" y="176"/>
                </a:cubicBezTo>
                <a:cubicBezTo>
                  <a:pt x="80" y="185"/>
                  <a:pt x="85" y="193"/>
                  <a:pt x="92" y="197"/>
                </a:cubicBezTo>
                <a:moveTo>
                  <a:pt x="152" y="72"/>
                </a:moveTo>
                <a:cubicBezTo>
                  <a:pt x="152" y="45"/>
                  <a:pt x="131" y="24"/>
                  <a:pt x="104" y="24"/>
                </a:cubicBezTo>
                <a:cubicBezTo>
                  <a:pt x="77" y="24"/>
                  <a:pt x="56" y="45"/>
                  <a:pt x="56" y="72"/>
                </a:cubicBezTo>
                <a:cubicBezTo>
                  <a:pt x="56" y="128"/>
                  <a:pt x="56" y="128"/>
                  <a:pt x="56" y="128"/>
                </a:cubicBezTo>
                <a:cubicBezTo>
                  <a:pt x="152" y="128"/>
                  <a:pt x="152" y="128"/>
                  <a:pt x="152" y="128"/>
                </a:cubicBezTo>
                <a:lnTo>
                  <a:pt x="152" y="72"/>
                </a:lnTo>
                <a:close/>
              </a:path>
            </a:pathLst>
          </a:custGeom>
          <a:solidFill>
            <a:srgbClr val="8F55C5"/>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1" name="Freeform 111"/>
          <p:cNvSpPr>
            <a:spLocks noEditPoints="1"/>
          </p:cNvSpPr>
          <p:nvPr/>
        </p:nvSpPr>
        <p:spPr bwMode="auto">
          <a:xfrm>
            <a:off x="7259545" y="4282649"/>
            <a:ext cx="364168" cy="337947"/>
          </a:xfrm>
          <a:custGeom>
            <a:avLst/>
            <a:gdLst>
              <a:gd name="T0" fmla="*/ 135 w 256"/>
              <a:gd name="T1" fmla="*/ 196 h 236"/>
              <a:gd name="T2" fmla="*/ 108 w 256"/>
              <a:gd name="T3" fmla="*/ 192 h 236"/>
              <a:gd name="T4" fmla="*/ 18 w 256"/>
              <a:gd name="T5" fmla="*/ 227 h 236"/>
              <a:gd name="T6" fmla="*/ 49 w 256"/>
              <a:gd name="T7" fmla="*/ 174 h 236"/>
              <a:gd name="T8" fmla="*/ 0 w 256"/>
              <a:gd name="T9" fmla="*/ 98 h 236"/>
              <a:gd name="T10" fmla="*/ 135 w 256"/>
              <a:gd name="T11" fmla="*/ 0 h 236"/>
              <a:gd name="T12" fmla="*/ 256 w 256"/>
              <a:gd name="T13" fmla="*/ 98 h 236"/>
              <a:gd name="T14" fmla="*/ 135 w 256"/>
              <a:gd name="T15" fmla="*/ 196 h 236"/>
              <a:gd name="T16" fmla="*/ 68 w 256"/>
              <a:gd name="T17" fmla="*/ 76 h 236"/>
              <a:gd name="T18" fmla="*/ 44 w 256"/>
              <a:gd name="T19" fmla="*/ 100 h 236"/>
              <a:gd name="T20" fmla="*/ 68 w 256"/>
              <a:gd name="T21" fmla="*/ 124 h 236"/>
              <a:gd name="T22" fmla="*/ 92 w 256"/>
              <a:gd name="T23" fmla="*/ 100 h 236"/>
              <a:gd name="T24" fmla="*/ 68 w 256"/>
              <a:gd name="T25" fmla="*/ 76 h 236"/>
              <a:gd name="T26" fmla="*/ 128 w 256"/>
              <a:gd name="T27" fmla="*/ 76 h 236"/>
              <a:gd name="T28" fmla="*/ 104 w 256"/>
              <a:gd name="T29" fmla="*/ 100 h 236"/>
              <a:gd name="T30" fmla="*/ 128 w 256"/>
              <a:gd name="T31" fmla="*/ 124 h 236"/>
              <a:gd name="T32" fmla="*/ 152 w 256"/>
              <a:gd name="T33" fmla="*/ 100 h 236"/>
              <a:gd name="T34" fmla="*/ 128 w 256"/>
              <a:gd name="T35" fmla="*/ 76 h 236"/>
              <a:gd name="T36" fmla="*/ 188 w 256"/>
              <a:gd name="T37" fmla="*/ 76 h 236"/>
              <a:gd name="T38" fmla="*/ 164 w 256"/>
              <a:gd name="T39" fmla="*/ 100 h 236"/>
              <a:gd name="T40" fmla="*/ 188 w 256"/>
              <a:gd name="T41" fmla="*/ 124 h 236"/>
              <a:gd name="T42" fmla="*/ 212 w 256"/>
              <a:gd name="T43" fmla="*/ 100 h 236"/>
              <a:gd name="T44" fmla="*/ 188 w 256"/>
              <a:gd name="T45" fmla="*/ 76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56" h="236">
                <a:moveTo>
                  <a:pt x="135" y="196"/>
                </a:moveTo>
                <a:cubicBezTo>
                  <a:pt x="126" y="196"/>
                  <a:pt x="117" y="193"/>
                  <a:pt x="108" y="192"/>
                </a:cubicBezTo>
                <a:cubicBezTo>
                  <a:pt x="73" y="236"/>
                  <a:pt x="18" y="227"/>
                  <a:pt x="18" y="227"/>
                </a:cubicBezTo>
                <a:cubicBezTo>
                  <a:pt x="57" y="209"/>
                  <a:pt x="56" y="178"/>
                  <a:pt x="49" y="174"/>
                </a:cubicBezTo>
                <a:cubicBezTo>
                  <a:pt x="18" y="156"/>
                  <a:pt x="0" y="129"/>
                  <a:pt x="0" y="98"/>
                </a:cubicBezTo>
                <a:cubicBezTo>
                  <a:pt x="0" y="44"/>
                  <a:pt x="59" y="0"/>
                  <a:pt x="135" y="0"/>
                </a:cubicBezTo>
                <a:cubicBezTo>
                  <a:pt x="210" y="0"/>
                  <a:pt x="256" y="44"/>
                  <a:pt x="256" y="98"/>
                </a:cubicBezTo>
                <a:cubicBezTo>
                  <a:pt x="256" y="152"/>
                  <a:pt x="210" y="196"/>
                  <a:pt x="135" y="196"/>
                </a:cubicBezTo>
                <a:moveTo>
                  <a:pt x="68" y="76"/>
                </a:moveTo>
                <a:cubicBezTo>
                  <a:pt x="55" y="76"/>
                  <a:pt x="44" y="87"/>
                  <a:pt x="44" y="100"/>
                </a:cubicBezTo>
                <a:cubicBezTo>
                  <a:pt x="44" y="113"/>
                  <a:pt x="55" y="124"/>
                  <a:pt x="68" y="124"/>
                </a:cubicBezTo>
                <a:cubicBezTo>
                  <a:pt x="81" y="124"/>
                  <a:pt x="92" y="113"/>
                  <a:pt x="92" y="100"/>
                </a:cubicBezTo>
                <a:cubicBezTo>
                  <a:pt x="92" y="87"/>
                  <a:pt x="81" y="76"/>
                  <a:pt x="68" y="76"/>
                </a:cubicBezTo>
                <a:moveTo>
                  <a:pt x="128" y="76"/>
                </a:moveTo>
                <a:cubicBezTo>
                  <a:pt x="115" y="76"/>
                  <a:pt x="104" y="87"/>
                  <a:pt x="104" y="100"/>
                </a:cubicBezTo>
                <a:cubicBezTo>
                  <a:pt x="104" y="113"/>
                  <a:pt x="115" y="124"/>
                  <a:pt x="128" y="124"/>
                </a:cubicBezTo>
                <a:cubicBezTo>
                  <a:pt x="141" y="124"/>
                  <a:pt x="152" y="113"/>
                  <a:pt x="152" y="100"/>
                </a:cubicBezTo>
                <a:cubicBezTo>
                  <a:pt x="152" y="87"/>
                  <a:pt x="141" y="76"/>
                  <a:pt x="128" y="76"/>
                </a:cubicBezTo>
                <a:moveTo>
                  <a:pt x="188" y="76"/>
                </a:moveTo>
                <a:cubicBezTo>
                  <a:pt x="175" y="76"/>
                  <a:pt x="164" y="87"/>
                  <a:pt x="164" y="100"/>
                </a:cubicBezTo>
                <a:cubicBezTo>
                  <a:pt x="164" y="113"/>
                  <a:pt x="175" y="124"/>
                  <a:pt x="188" y="124"/>
                </a:cubicBezTo>
                <a:cubicBezTo>
                  <a:pt x="201" y="124"/>
                  <a:pt x="212" y="113"/>
                  <a:pt x="212" y="100"/>
                </a:cubicBezTo>
                <a:cubicBezTo>
                  <a:pt x="212" y="87"/>
                  <a:pt x="201" y="76"/>
                  <a:pt x="188" y="76"/>
                </a:cubicBezTo>
              </a:path>
            </a:pathLst>
          </a:custGeom>
          <a:solidFill>
            <a:srgbClr val="8F55C5"/>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2" name="Freeform 164"/>
          <p:cNvSpPr>
            <a:spLocks noEditPoints="1"/>
          </p:cNvSpPr>
          <p:nvPr/>
        </p:nvSpPr>
        <p:spPr bwMode="auto">
          <a:xfrm>
            <a:off x="7259545" y="5390314"/>
            <a:ext cx="364168" cy="323381"/>
          </a:xfrm>
          <a:custGeom>
            <a:avLst/>
            <a:gdLst>
              <a:gd name="T0" fmla="*/ 240 w 256"/>
              <a:gd name="T1" fmla="*/ 168 h 228"/>
              <a:gd name="T2" fmla="*/ 216 w 256"/>
              <a:gd name="T3" fmla="*/ 144 h 228"/>
              <a:gd name="T4" fmla="*/ 192 w 256"/>
              <a:gd name="T5" fmla="*/ 168 h 228"/>
              <a:gd name="T6" fmla="*/ 168 w 256"/>
              <a:gd name="T7" fmla="*/ 192 h 228"/>
              <a:gd name="T8" fmla="*/ 169 w 256"/>
              <a:gd name="T9" fmla="*/ 200 h 228"/>
              <a:gd name="T10" fmla="*/ 12 w 256"/>
              <a:gd name="T11" fmla="*/ 200 h 228"/>
              <a:gd name="T12" fmla="*/ 0 w 256"/>
              <a:gd name="T13" fmla="*/ 188 h 228"/>
              <a:gd name="T14" fmla="*/ 0 w 256"/>
              <a:gd name="T15" fmla="*/ 172 h 228"/>
              <a:gd name="T16" fmla="*/ 0 w 256"/>
              <a:gd name="T17" fmla="*/ 152 h 228"/>
              <a:gd name="T18" fmla="*/ 0 w 256"/>
              <a:gd name="T19" fmla="*/ 136 h 228"/>
              <a:gd name="T20" fmla="*/ 0 w 256"/>
              <a:gd name="T21" fmla="*/ 116 h 228"/>
              <a:gd name="T22" fmla="*/ 0 w 256"/>
              <a:gd name="T23" fmla="*/ 100 h 228"/>
              <a:gd name="T24" fmla="*/ 0 w 256"/>
              <a:gd name="T25" fmla="*/ 60 h 228"/>
              <a:gd name="T26" fmla="*/ 256 w 256"/>
              <a:gd name="T27" fmla="*/ 60 h 228"/>
              <a:gd name="T28" fmla="*/ 256 w 256"/>
              <a:gd name="T29" fmla="*/ 100 h 228"/>
              <a:gd name="T30" fmla="*/ 256 w 256"/>
              <a:gd name="T31" fmla="*/ 116 h 228"/>
              <a:gd name="T32" fmla="*/ 256 w 256"/>
              <a:gd name="T33" fmla="*/ 136 h 228"/>
              <a:gd name="T34" fmla="*/ 256 w 256"/>
              <a:gd name="T35" fmla="*/ 152 h 228"/>
              <a:gd name="T36" fmla="*/ 256 w 256"/>
              <a:gd name="T37" fmla="*/ 172 h 228"/>
              <a:gd name="T38" fmla="*/ 256 w 256"/>
              <a:gd name="T39" fmla="*/ 174 h 228"/>
              <a:gd name="T40" fmla="*/ 240 w 256"/>
              <a:gd name="T41" fmla="*/ 168 h 228"/>
              <a:gd name="T42" fmla="*/ 0 w 256"/>
              <a:gd name="T43" fmla="*/ 36 h 228"/>
              <a:gd name="T44" fmla="*/ 0 w 256"/>
              <a:gd name="T45" fmla="*/ 28 h 228"/>
              <a:gd name="T46" fmla="*/ 0 w 256"/>
              <a:gd name="T47" fmla="*/ 12 h 228"/>
              <a:gd name="T48" fmla="*/ 12 w 256"/>
              <a:gd name="T49" fmla="*/ 0 h 228"/>
              <a:gd name="T50" fmla="*/ 28 w 256"/>
              <a:gd name="T51" fmla="*/ 0 h 228"/>
              <a:gd name="T52" fmla="*/ 36 w 256"/>
              <a:gd name="T53" fmla="*/ 0 h 228"/>
              <a:gd name="T54" fmla="*/ 48 w 256"/>
              <a:gd name="T55" fmla="*/ 0 h 228"/>
              <a:gd name="T56" fmla="*/ 72 w 256"/>
              <a:gd name="T57" fmla="*/ 0 h 228"/>
              <a:gd name="T58" fmla="*/ 96 w 256"/>
              <a:gd name="T59" fmla="*/ 24 h 228"/>
              <a:gd name="T60" fmla="*/ 244 w 256"/>
              <a:gd name="T61" fmla="*/ 24 h 228"/>
              <a:gd name="T62" fmla="*/ 256 w 256"/>
              <a:gd name="T63" fmla="*/ 36 h 228"/>
              <a:gd name="T64" fmla="*/ 256 w 256"/>
              <a:gd name="T65" fmla="*/ 48 h 228"/>
              <a:gd name="T66" fmla="*/ 0 w 256"/>
              <a:gd name="T67" fmla="*/ 48 h 228"/>
              <a:gd name="T68" fmla="*/ 0 w 256"/>
              <a:gd name="T69" fmla="*/ 36 h 228"/>
              <a:gd name="T70" fmla="*/ 192 w 256"/>
              <a:gd name="T71" fmla="*/ 180 h 228"/>
              <a:gd name="T72" fmla="*/ 204 w 256"/>
              <a:gd name="T73" fmla="*/ 180 h 228"/>
              <a:gd name="T74" fmla="*/ 204 w 256"/>
              <a:gd name="T75" fmla="*/ 168 h 228"/>
              <a:gd name="T76" fmla="*/ 216 w 256"/>
              <a:gd name="T77" fmla="*/ 156 h 228"/>
              <a:gd name="T78" fmla="*/ 228 w 256"/>
              <a:gd name="T79" fmla="*/ 168 h 228"/>
              <a:gd name="T80" fmla="*/ 228 w 256"/>
              <a:gd name="T81" fmla="*/ 180 h 228"/>
              <a:gd name="T82" fmla="*/ 240 w 256"/>
              <a:gd name="T83" fmla="*/ 180 h 228"/>
              <a:gd name="T84" fmla="*/ 252 w 256"/>
              <a:gd name="T85" fmla="*/ 192 h 228"/>
              <a:gd name="T86" fmla="*/ 240 w 256"/>
              <a:gd name="T87" fmla="*/ 204 h 228"/>
              <a:gd name="T88" fmla="*/ 228 w 256"/>
              <a:gd name="T89" fmla="*/ 204 h 228"/>
              <a:gd name="T90" fmla="*/ 228 w 256"/>
              <a:gd name="T91" fmla="*/ 216 h 228"/>
              <a:gd name="T92" fmla="*/ 216 w 256"/>
              <a:gd name="T93" fmla="*/ 228 h 228"/>
              <a:gd name="T94" fmla="*/ 204 w 256"/>
              <a:gd name="T95" fmla="*/ 216 h 228"/>
              <a:gd name="T96" fmla="*/ 204 w 256"/>
              <a:gd name="T97" fmla="*/ 204 h 228"/>
              <a:gd name="T98" fmla="*/ 192 w 256"/>
              <a:gd name="T99" fmla="*/ 204 h 228"/>
              <a:gd name="T100" fmla="*/ 180 w 256"/>
              <a:gd name="T101" fmla="*/ 192 h 228"/>
              <a:gd name="T102" fmla="*/ 192 w 256"/>
              <a:gd name="T103" fmla="*/ 180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6" h="228">
                <a:moveTo>
                  <a:pt x="240" y="168"/>
                </a:moveTo>
                <a:cubicBezTo>
                  <a:pt x="240" y="155"/>
                  <a:pt x="229" y="144"/>
                  <a:pt x="216" y="144"/>
                </a:cubicBezTo>
                <a:cubicBezTo>
                  <a:pt x="203" y="144"/>
                  <a:pt x="192" y="155"/>
                  <a:pt x="192" y="168"/>
                </a:cubicBezTo>
                <a:cubicBezTo>
                  <a:pt x="179" y="168"/>
                  <a:pt x="168" y="179"/>
                  <a:pt x="168" y="192"/>
                </a:cubicBezTo>
                <a:cubicBezTo>
                  <a:pt x="168" y="195"/>
                  <a:pt x="169" y="197"/>
                  <a:pt x="169" y="200"/>
                </a:cubicBezTo>
                <a:cubicBezTo>
                  <a:pt x="12" y="200"/>
                  <a:pt x="12" y="200"/>
                  <a:pt x="12" y="200"/>
                </a:cubicBezTo>
                <a:cubicBezTo>
                  <a:pt x="5" y="200"/>
                  <a:pt x="0" y="195"/>
                  <a:pt x="0" y="188"/>
                </a:cubicBezTo>
                <a:cubicBezTo>
                  <a:pt x="0" y="172"/>
                  <a:pt x="0" y="172"/>
                  <a:pt x="0" y="172"/>
                </a:cubicBezTo>
                <a:cubicBezTo>
                  <a:pt x="0" y="152"/>
                  <a:pt x="0" y="152"/>
                  <a:pt x="0" y="152"/>
                </a:cubicBezTo>
                <a:cubicBezTo>
                  <a:pt x="0" y="136"/>
                  <a:pt x="0" y="136"/>
                  <a:pt x="0" y="136"/>
                </a:cubicBezTo>
                <a:cubicBezTo>
                  <a:pt x="0" y="116"/>
                  <a:pt x="0" y="116"/>
                  <a:pt x="0" y="116"/>
                </a:cubicBezTo>
                <a:cubicBezTo>
                  <a:pt x="0" y="100"/>
                  <a:pt x="0" y="100"/>
                  <a:pt x="0" y="100"/>
                </a:cubicBezTo>
                <a:cubicBezTo>
                  <a:pt x="0" y="60"/>
                  <a:pt x="0" y="60"/>
                  <a:pt x="0" y="60"/>
                </a:cubicBezTo>
                <a:cubicBezTo>
                  <a:pt x="256" y="60"/>
                  <a:pt x="256" y="60"/>
                  <a:pt x="256" y="60"/>
                </a:cubicBezTo>
                <a:cubicBezTo>
                  <a:pt x="256" y="100"/>
                  <a:pt x="256" y="100"/>
                  <a:pt x="256" y="100"/>
                </a:cubicBezTo>
                <a:cubicBezTo>
                  <a:pt x="256" y="116"/>
                  <a:pt x="256" y="116"/>
                  <a:pt x="256" y="116"/>
                </a:cubicBezTo>
                <a:cubicBezTo>
                  <a:pt x="256" y="136"/>
                  <a:pt x="256" y="136"/>
                  <a:pt x="256" y="136"/>
                </a:cubicBezTo>
                <a:cubicBezTo>
                  <a:pt x="256" y="152"/>
                  <a:pt x="256" y="152"/>
                  <a:pt x="256" y="152"/>
                </a:cubicBezTo>
                <a:cubicBezTo>
                  <a:pt x="256" y="172"/>
                  <a:pt x="256" y="172"/>
                  <a:pt x="256" y="172"/>
                </a:cubicBezTo>
                <a:cubicBezTo>
                  <a:pt x="256" y="174"/>
                  <a:pt x="256" y="174"/>
                  <a:pt x="256" y="174"/>
                </a:cubicBezTo>
                <a:cubicBezTo>
                  <a:pt x="252" y="170"/>
                  <a:pt x="246" y="168"/>
                  <a:pt x="240" y="168"/>
                </a:cubicBezTo>
                <a:moveTo>
                  <a:pt x="0" y="36"/>
                </a:moveTo>
                <a:cubicBezTo>
                  <a:pt x="0" y="28"/>
                  <a:pt x="0" y="28"/>
                  <a:pt x="0" y="28"/>
                </a:cubicBezTo>
                <a:cubicBezTo>
                  <a:pt x="0" y="12"/>
                  <a:pt x="0" y="12"/>
                  <a:pt x="0" y="12"/>
                </a:cubicBezTo>
                <a:cubicBezTo>
                  <a:pt x="0" y="5"/>
                  <a:pt x="5" y="0"/>
                  <a:pt x="12" y="0"/>
                </a:cubicBezTo>
                <a:cubicBezTo>
                  <a:pt x="28" y="0"/>
                  <a:pt x="28" y="0"/>
                  <a:pt x="28" y="0"/>
                </a:cubicBezTo>
                <a:cubicBezTo>
                  <a:pt x="36" y="0"/>
                  <a:pt x="36" y="0"/>
                  <a:pt x="36" y="0"/>
                </a:cubicBezTo>
                <a:cubicBezTo>
                  <a:pt x="48" y="0"/>
                  <a:pt x="48" y="0"/>
                  <a:pt x="48" y="0"/>
                </a:cubicBezTo>
                <a:cubicBezTo>
                  <a:pt x="72" y="0"/>
                  <a:pt x="72" y="0"/>
                  <a:pt x="72" y="0"/>
                </a:cubicBezTo>
                <a:cubicBezTo>
                  <a:pt x="96" y="24"/>
                  <a:pt x="96" y="24"/>
                  <a:pt x="96" y="24"/>
                </a:cubicBezTo>
                <a:cubicBezTo>
                  <a:pt x="244" y="24"/>
                  <a:pt x="244" y="24"/>
                  <a:pt x="244" y="24"/>
                </a:cubicBezTo>
                <a:cubicBezTo>
                  <a:pt x="251" y="24"/>
                  <a:pt x="256" y="29"/>
                  <a:pt x="256" y="36"/>
                </a:cubicBezTo>
                <a:cubicBezTo>
                  <a:pt x="256" y="48"/>
                  <a:pt x="256" y="48"/>
                  <a:pt x="256" y="48"/>
                </a:cubicBezTo>
                <a:cubicBezTo>
                  <a:pt x="0" y="48"/>
                  <a:pt x="0" y="48"/>
                  <a:pt x="0" y="48"/>
                </a:cubicBezTo>
                <a:lnTo>
                  <a:pt x="0" y="36"/>
                </a:lnTo>
                <a:close/>
                <a:moveTo>
                  <a:pt x="192" y="180"/>
                </a:moveTo>
                <a:cubicBezTo>
                  <a:pt x="204" y="180"/>
                  <a:pt x="204" y="180"/>
                  <a:pt x="204" y="180"/>
                </a:cubicBezTo>
                <a:cubicBezTo>
                  <a:pt x="204" y="168"/>
                  <a:pt x="204" y="168"/>
                  <a:pt x="204" y="168"/>
                </a:cubicBezTo>
                <a:cubicBezTo>
                  <a:pt x="204" y="161"/>
                  <a:pt x="209" y="156"/>
                  <a:pt x="216" y="156"/>
                </a:cubicBezTo>
                <a:cubicBezTo>
                  <a:pt x="223" y="156"/>
                  <a:pt x="228" y="161"/>
                  <a:pt x="228" y="168"/>
                </a:cubicBezTo>
                <a:cubicBezTo>
                  <a:pt x="228" y="180"/>
                  <a:pt x="228" y="180"/>
                  <a:pt x="228" y="180"/>
                </a:cubicBezTo>
                <a:cubicBezTo>
                  <a:pt x="240" y="180"/>
                  <a:pt x="240" y="180"/>
                  <a:pt x="240" y="180"/>
                </a:cubicBezTo>
                <a:cubicBezTo>
                  <a:pt x="247" y="180"/>
                  <a:pt x="252" y="185"/>
                  <a:pt x="252" y="192"/>
                </a:cubicBezTo>
                <a:cubicBezTo>
                  <a:pt x="252" y="199"/>
                  <a:pt x="247" y="204"/>
                  <a:pt x="240" y="204"/>
                </a:cubicBezTo>
                <a:cubicBezTo>
                  <a:pt x="228" y="204"/>
                  <a:pt x="228" y="204"/>
                  <a:pt x="228" y="204"/>
                </a:cubicBezTo>
                <a:cubicBezTo>
                  <a:pt x="228" y="216"/>
                  <a:pt x="228" y="216"/>
                  <a:pt x="228" y="216"/>
                </a:cubicBezTo>
                <a:cubicBezTo>
                  <a:pt x="228" y="223"/>
                  <a:pt x="223" y="228"/>
                  <a:pt x="216" y="228"/>
                </a:cubicBezTo>
                <a:cubicBezTo>
                  <a:pt x="209" y="228"/>
                  <a:pt x="204" y="223"/>
                  <a:pt x="204" y="216"/>
                </a:cubicBezTo>
                <a:cubicBezTo>
                  <a:pt x="204" y="204"/>
                  <a:pt x="204" y="204"/>
                  <a:pt x="204" y="204"/>
                </a:cubicBezTo>
                <a:cubicBezTo>
                  <a:pt x="192" y="204"/>
                  <a:pt x="192" y="204"/>
                  <a:pt x="192" y="204"/>
                </a:cubicBezTo>
                <a:cubicBezTo>
                  <a:pt x="185" y="204"/>
                  <a:pt x="180" y="199"/>
                  <a:pt x="180" y="192"/>
                </a:cubicBezTo>
                <a:cubicBezTo>
                  <a:pt x="180" y="185"/>
                  <a:pt x="185" y="180"/>
                  <a:pt x="192" y="180"/>
                </a:cubicBezTo>
              </a:path>
            </a:pathLst>
          </a:custGeom>
          <a:solidFill>
            <a:srgbClr val="8F55C5"/>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3" name="TextBox 62"/>
          <p:cNvSpPr txBox="1"/>
          <p:nvPr/>
        </p:nvSpPr>
        <p:spPr>
          <a:xfrm>
            <a:off x="8119895" y="1663596"/>
            <a:ext cx="2107186" cy="424732"/>
          </a:xfrm>
          <a:prstGeom prst="rect">
            <a:avLst/>
          </a:prstGeom>
          <a:noFill/>
        </p:spPr>
        <p:txBody>
          <a:bodyPr wrap="square" rtlCol="0">
            <a:spAutoFit/>
          </a:bodyPr>
          <a:lstStyle/>
          <a:p>
            <a:pPr>
              <a:lnSpc>
                <a:spcPct val="120000"/>
              </a:lnSpc>
            </a:pPr>
            <a:r>
              <a:rPr lang="zh-CN" altLang="en-US"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4" name="Rectangle 64"/>
          <p:cNvSpPr/>
          <p:nvPr/>
        </p:nvSpPr>
        <p:spPr>
          <a:xfrm>
            <a:off x="8119895" y="2123186"/>
            <a:ext cx="2860543" cy="507831"/>
          </a:xfrm>
          <a:prstGeom prst="rect">
            <a:avLst/>
          </a:prstGeom>
        </p:spPr>
        <p:txBody>
          <a:bodyPr wrap="square">
            <a:spAutoFit/>
          </a:body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5" name="TextBox 62"/>
          <p:cNvSpPr txBox="1"/>
          <p:nvPr/>
        </p:nvSpPr>
        <p:spPr>
          <a:xfrm>
            <a:off x="8119895" y="2869458"/>
            <a:ext cx="2107186" cy="424732"/>
          </a:xfrm>
          <a:prstGeom prst="rect">
            <a:avLst/>
          </a:prstGeom>
          <a:noFill/>
        </p:spPr>
        <p:txBody>
          <a:bodyPr wrap="square" rtlCol="0">
            <a:spAutoFit/>
          </a:bodyPr>
          <a:lstStyle/>
          <a:p>
            <a:pPr>
              <a:lnSpc>
                <a:spcPct val="120000"/>
              </a:lnSpc>
            </a:pPr>
            <a:r>
              <a:rPr lang="zh-CN" altLang="en-US"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6" name="Rectangle 64"/>
          <p:cNvSpPr/>
          <p:nvPr/>
        </p:nvSpPr>
        <p:spPr>
          <a:xfrm>
            <a:off x="8119895" y="3329048"/>
            <a:ext cx="2860543" cy="507831"/>
          </a:xfrm>
          <a:prstGeom prst="rect">
            <a:avLst/>
          </a:prstGeom>
        </p:spPr>
        <p:txBody>
          <a:bodyPr wrap="square">
            <a:spAutoFit/>
          </a:body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7" name="TextBox 62"/>
          <p:cNvSpPr txBox="1"/>
          <p:nvPr/>
        </p:nvSpPr>
        <p:spPr>
          <a:xfrm>
            <a:off x="8119895" y="3960837"/>
            <a:ext cx="2107186" cy="424732"/>
          </a:xfrm>
          <a:prstGeom prst="rect">
            <a:avLst/>
          </a:prstGeom>
          <a:noFill/>
        </p:spPr>
        <p:txBody>
          <a:bodyPr wrap="square" rtlCol="0">
            <a:spAutoFit/>
          </a:bodyPr>
          <a:lstStyle/>
          <a:p>
            <a:pPr>
              <a:lnSpc>
                <a:spcPct val="120000"/>
              </a:lnSpc>
            </a:pPr>
            <a:r>
              <a:rPr lang="zh-CN" altLang="en-US"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8" name="Rectangle 64"/>
          <p:cNvSpPr/>
          <p:nvPr/>
        </p:nvSpPr>
        <p:spPr>
          <a:xfrm>
            <a:off x="8119895" y="4420427"/>
            <a:ext cx="2860543" cy="507831"/>
          </a:xfrm>
          <a:prstGeom prst="rect">
            <a:avLst/>
          </a:prstGeom>
        </p:spPr>
        <p:txBody>
          <a:bodyPr wrap="square">
            <a:spAutoFit/>
          </a:body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29" name="TextBox 62"/>
          <p:cNvSpPr txBox="1"/>
          <p:nvPr/>
        </p:nvSpPr>
        <p:spPr>
          <a:xfrm>
            <a:off x="8119895" y="5000189"/>
            <a:ext cx="2107186" cy="424732"/>
          </a:xfrm>
          <a:prstGeom prst="rect">
            <a:avLst/>
          </a:prstGeom>
          <a:noFill/>
        </p:spPr>
        <p:txBody>
          <a:bodyPr wrap="square" rtlCol="0">
            <a:spAutoFit/>
          </a:bodyPr>
          <a:lstStyle/>
          <a:p>
            <a:pPr>
              <a:lnSpc>
                <a:spcPct val="120000"/>
              </a:lnSpc>
            </a:pPr>
            <a:r>
              <a:rPr lang="zh-CN" altLang="en-US"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0" name="Rectangle 64"/>
          <p:cNvSpPr/>
          <p:nvPr/>
        </p:nvSpPr>
        <p:spPr>
          <a:xfrm>
            <a:off x="8119895" y="5459779"/>
            <a:ext cx="2860543" cy="507831"/>
          </a:xfrm>
          <a:prstGeom prst="rect">
            <a:avLst/>
          </a:prstGeom>
        </p:spPr>
        <p:txBody>
          <a:bodyPr wrap="square">
            <a:spAutoFit/>
          </a:body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pic>
        <p:nvPicPr>
          <p:cNvPr id="2" name="图片 1" descr="timg (3)"/>
          <p:cNvPicPr>
            <a:picLocks noChangeAspect="1"/>
          </p:cNvPicPr>
          <p:nvPr/>
        </p:nvPicPr>
        <p:blipFill>
          <a:blip r:embed="rId1"/>
          <a:stretch>
            <a:fillRect/>
          </a:stretch>
        </p:blipFill>
        <p:spPr>
          <a:xfrm>
            <a:off x="692150" y="2287270"/>
            <a:ext cx="5165725" cy="3426460"/>
          </a:xfrm>
          <a:prstGeom prst="rect">
            <a:avLst/>
          </a:prstGeom>
        </p:spPr>
      </p:pic>
      <p:grpSp>
        <p:nvGrpSpPr>
          <p:cNvPr id="3" name="组合 2"/>
          <p:cNvGrpSpPr/>
          <p:nvPr/>
        </p:nvGrpSpPr>
        <p:grpSpPr>
          <a:xfrm>
            <a:off x="290288" y="254270"/>
            <a:ext cx="3562808" cy="754743"/>
            <a:chOff x="5297713" y="800099"/>
            <a:chExt cx="3562808" cy="754743"/>
          </a:xfrm>
        </p:grpSpPr>
        <p:sp>
          <p:nvSpPr>
            <p:cNvPr id="31" name="椭圆 30"/>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03</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40" name="矩形 39"/>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1" name="矩形 40"/>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预览图_千图网_编号32590091"/>
          <p:cNvPicPr>
            <a:picLocks noChangeAspect="1"/>
          </p:cNvPicPr>
          <p:nvPr/>
        </p:nvPicPr>
        <p:blipFill>
          <a:blip r:embed="rId1"/>
          <a:srcRect t="13750" b="29922"/>
          <a:stretch>
            <a:fillRect/>
          </a:stretch>
        </p:blipFill>
        <p:spPr>
          <a:xfrm>
            <a:off x="0" y="0"/>
            <a:ext cx="12192000" cy="6867525"/>
          </a:xfrm>
          <a:prstGeom prst="rect">
            <a:avLst/>
          </a:prstGeom>
        </p:spPr>
      </p:pic>
      <p:sp>
        <p:nvSpPr>
          <p:cNvPr id="31" name="í$ḷîḋe"/>
          <p:cNvSpPr/>
          <p:nvPr/>
        </p:nvSpPr>
        <p:spPr>
          <a:xfrm>
            <a:off x="0" y="0"/>
            <a:ext cx="12192000" cy="5414645"/>
          </a:xfrm>
          <a:prstGeom prst="flowChartDocument">
            <a:avLst/>
          </a:prstGeom>
          <a:solidFill>
            <a:schemeClr val="bg1"/>
          </a:solidFill>
          <a:ln>
            <a:noFill/>
          </a:ln>
        </p:spPr>
        <p:txBody>
          <a:bodyPr spcFirstLastPara="1" wrap="square" lIns="91440" tIns="45720" rIns="91440" bIns="45720" anchor="ctr" anchorCtr="0">
            <a:normAutofit/>
          </a:bodyPr>
          <a:p>
            <a:pPr algn="ctr">
              <a:buClr>
                <a:srgbClr val="000000"/>
              </a:buClr>
              <a:buFont typeface="Arial" panose="020B0604020202020204"/>
              <a:buNone/>
            </a:pPr>
            <a:endParaRPr sz="1400" dirty="0">
              <a:solidFill>
                <a:srgbClr val="000000"/>
              </a:solidFill>
            </a:endParaRPr>
          </a:p>
        </p:txBody>
      </p:sp>
      <p:sp>
        <p:nvSpPr>
          <p:cNvPr id="6" name="文本框 5"/>
          <p:cNvSpPr txBox="1"/>
          <p:nvPr/>
        </p:nvSpPr>
        <p:spPr>
          <a:xfrm>
            <a:off x="1440896" y="1796773"/>
            <a:ext cx="2518619" cy="2306955"/>
          </a:xfrm>
          <a:prstGeom prst="rect">
            <a:avLst/>
          </a:prstGeom>
          <a:noFill/>
        </p:spPr>
        <p:txBody>
          <a:bodyPr wrap="square" rtlCol="0">
            <a:spAutoFit/>
          </a:bodyPr>
          <a:p>
            <a:pPr algn="ctr"/>
            <a:r>
              <a:rPr lang="en-US" altLang="zh-CN" sz="14400" b="1" dirty="0" smtClean="0">
                <a:solidFill>
                  <a:srgbClr val="8F55C5"/>
                </a:solidFill>
                <a:latin typeface="微软雅黑" panose="020B0503020204020204" pitchFamily="34" charset="-122"/>
                <a:ea typeface="微软雅黑" panose="020B0503020204020204" pitchFamily="34" charset="-122"/>
              </a:rPr>
              <a:t>04</a:t>
            </a:r>
            <a:endParaRPr lang="en-US" altLang="zh-CN" sz="14400" b="1" dirty="0" smtClean="0">
              <a:solidFill>
                <a:srgbClr val="8F55C5"/>
              </a:solidFill>
              <a:latin typeface="微软雅黑" panose="020B0503020204020204" pitchFamily="34" charset="-122"/>
              <a:ea typeface="微软雅黑" panose="020B0503020204020204" pitchFamily="34" charset="-122"/>
            </a:endParaRPr>
          </a:p>
        </p:txBody>
      </p:sp>
      <p:sp>
        <p:nvSpPr>
          <p:cNvPr id="8" name="矩形 7"/>
          <p:cNvSpPr/>
          <p:nvPr/>
        </p:nvSpPr>
        <p:spPr>
          <a:xfrm>
            <a:off x="1567526" y="3920431"/>
            <a:ext cx="2265360" cy="369332"/>
          </a:xfrm>
          <a:prstGeom prst="rect">
            <a:avLst/>
          </a:prstGeom>
        </p:spPr>
        <p:txBody>
          <a:bodyPr wrap="square">
            <a:spAutoFit/>
          </a:bodyPr>
          <a:p>
            <a:pPr algn="dist"/>
            <a:r>
              <a:rPr lang="zh-CN" altLang="en-US" b="1" dirty="0" smtClean="0">
                <a:solidFill>
                  <a:srgbClr val="8F55C5"/>
                </a:solidFill>
                <a:latin typeface="微软雅黑" panose="020B0503020204020204" pitchFamily="34" charset="-122"/>
                <a:ea typeface="微软雅黑" panose="020B0503020204020204" pitchFamily="34" charset="-122"/>
              </a:rPr>
              <a:t>单击添加标题</a:t>
            </a:r>
            <a:endParaRPr lang="zh-CN" altLang="en-US" b="1" dirty="0" smtClean="0">
              <a:solidFill>
                <a:srgbClr val="8F55C5"/>
              </a:solidFill>
              <a:latin typeface="微软雅黑" panose="020B0503020204020204" pitchFamily="34" charset="-122"/>
              <a:ea typeface="微软雅黑" panose="020B0503020204020204" pitchFamily="34" charset="-122"/>
            </a:endParaRPr>
          </a:p>
        </p:txBody>
      </p:sp>
      <p:sp>
        <p:nvSpPr>
          <p:cNvPr id="39" name="Rectangle 3"/>
          <p:cNvSpPr>
            <a:spLocks noChangeArrowheads="1"/>
          </p:cNvSpPr>
          <p:nvPr/>
        </p:nvSpPr>
        <p:spPr bwMode="auto">
          <a:xfrm>
            <a:off x="4464050" y="2673985"/>
            <a:ext cx="5226685" cy="5537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p>
            <a:pPr algn="ctr">
              <a:lnSpc>
                <a:spcPct val="150000"/>
              </a:lnSpc>
            </a:pPr>
            <a:r>
              <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a:t>
            </a:r>
            <a:endParaRPr lang="zh-CN" altLang="en-US" sz="24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500">
        <p:random/>
      </p:transition>
    </mc:Choice>
    <mc:Fallback>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circle(in)">
                                      <p:cBhvr>
                                        <p:cTn id="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0288" y="254270"/>
            <a:ext cx="3562808" cy="754743"/>
            <a:chOff x="5297713" y="800099"/>
            <a:chExt cx="3562808" cy="754743"/>
          </a:xfrm>
        </p:grpSpPr>
        <p:sp>
          <p:nvSpPr>
            <p:cNvPr id="2" name="椭圆 1"/>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04</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53" name="í$ľide"/>
          <p:cNvSpPr/>
          <p:nvPr/>
        </p:nvSpPr>
        <p:spPr bwMode="auto">
          <a:xfrm>
            <a:off x="660025" y="1714500"/>
            <a:ext cx="2816075" cy="465087"/>
          </a:xfrm>
          <a:prstGeom prst="homePlate">
            <a:avLst/>
          </a:prstGeom>
          <a:solidFill>
            <a:srgbClr val="8F55C5"/>
          </a:solidFill>
          <a:ln w="38100">
            <a:noFill/>
          </a:ln>
        </p:spPr>
        <p:style>
          <a:lnRef idx="2">
            <a:schemeClr val="dk1"/>
          </a:lnRef>
          <a:fillRef idx="1">
            <a:schemeClr val="lt1"/>
          </a:fillRef>
          <a:effectRef idx="0">
            <a:schemeClr val="dk1"/>
          </a:effectRef>
          <a:fontRef idx="minor">
            <a:schemeClr val="dk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rPr>
              <a:t>Step 01</a:t>
            </a:r>
            <a:endParaRPr kumimoji="0" lang="zh-CN" altLang="en-US" sz="1800" b="1"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endParaRPr>
          </a:p>
        </p:txBody>
      </p:sp>
      <p:sp>
        <p:nvSpPr>
          <p:cNvPr id="54" name="íṣḷíḑè"/>
          <p:cNvSpPr/>
          <p:nvPr/>
        </p:nvSpPr>
        <p:spPr bwMode="auto">
          <a:xfrm>
            <a:off x="3345317" y="1714500"/>
            <a:ext cx="2816075" cy="465087"/>
          </a:xfrm>
          <a:prstGeom prst="chevron">
            <a:avLst/>
          </a:prstGeom>
          <a:solidFill>
            <a:srgbClr val="DCEFFD"/>
          </a:solidFill>
          <a:ln w="38100">
            <a:noFill/>
          </a:ln>
        </p:spPr>
        <p:style>
          <a:lnRef idx="2">
            <a:schemeClr val="dk1"/>
          </a:lnRef>
          <a:fillRef idx="1">
            <a:schemeClr val="lt1"/>
          </a:fillRef>
          <a:effectRef idx="0">
            <a:schemeClr val="dk1"/>
          </a:effectRef>
          <a:fontRef idx="minor">
            <a:schemeClr val="dk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rPr>
              <a:t>Step 02</a:t>
            </a:r>
            <a:endParaRPr kumimoji="0" lang="zh-CN" altLang="en-US" sz="1800" b="1"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endParaRPr>
          </a:p>
        </p:txBody>
      </p:sp>
      <p:sp>
        <p:nvSpPr>
          <p:cNvPr id="55" name="ïṩļïḋè"/>
          <p:cNvSpPr/>
          <p:nvPr/>
        </p:nvSpPr>
        <p:spPr bwMode="auto">
          <a:xfrm>
            <a:off x="6030609" y="1714500"/>
            <a:ext cx="2816075" cy="465087"/>
          </a:xfrm>
          <a:prstGeom prst="chevron">
            <a:avLst/>
          </a:prstGeom>
          <a:solidFill>
            <a:srgbClr val="8F55C5"/>
          </a:solidFill>
          <a:ln w="38100">
            <a:noFill/>
          </a:ln>
        </p:spPr>
        <p:style>
          <a:lnRef idx="2">
            <a:schemeClr val="dk1"/>
          </a:lnRef>
          <a:fillRef idx="1">
            <a:schemeClr val="lt1"/>
          </a:fillRef>
          <a:effectRef idx="0">
            <a:schemeClr val="dk1"/>
          </a:effectRef>
          <a:fontRef idx="minor">
            <a:schemeClr val="dk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rPr>
              <a:t>Step 03</a:t>
            </a:r>
            <a:endParaRPr kumimoji="0" lang="zh-CN" altLang="en-US" sz="1800" b="1"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endParaRPr>
          </a:p>
        </p:txBody>
      </p:sp>
      <p:sp>
        <p:nvSpPr>
          <p:cNvPr id="56" name="ïṩlîdè"/>
          <p:cNvSpPr/>
          <p:nvPr/>
        </p:nvSpPr>
        <p:spPr bwMode="auto">
          <a:xfrm>
            <a:off x="8715900" y="1714500"/>
            <a:ext cx="2816075" cy="465087"/>
          </a:xfrm>
          <a:prstGeom prst="chevron">
            <a:avLst/>
          </a:prstGeom>
          <a:solidFill>
            <a:srgbClr val="CE9C57"/>
          </a:solidFill>
          <a:ln w="38100">
            <a:noFill/>
          </a:ln>
        </p:spPr>
        <p:style>
          <a:lnRef idx="2">
            <a:schemeClr val="dk1"/>
          </a:lnRef>
          <a:fillRef idx="1">
            <a:schemeClr val="lt1"/>
          </a:fillRef>
          <a:effectRef idx="0">
            <a:schemeClr val="dk1"/>
          </a:effectRef>
          <a:fontRef idx="minor">
            <a:schemeClr val="dk1"/>
          </a:fontRef>
        </p:style>
        <p:txBody>
          <a:bodyPr wrap="none"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1"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rPr>
              <a:t>Step 04</a:t>
            </a:r>
            <a:endParaRPr kumimoji="0" lang="zh-CN" altLang="en-US" sz="1800" b="1" i="0" u="none" strike="noStrike" kern="1200" cap="none" spc="0" normalizeH="0" baseline="0" noProof="0" dirty="0">
              <a:ln>
                <a:noFill/>
              </a:ln>
              <a:solidFill>
                <a:prstClr val="white"/>
              </a:solidFill>
              <a:effectLst/>
              <a:uLnTx/>
              <a:uFillTx/>
              <a:latin typeface="等线" panose="02010600030101010101"/>
              <a:ea typeface="等线" panose="02010600030101010101" pitchFamily="2" charset="-122"/>
              <a:cs typeface="+mn-cs"/>
            </a:endParaRPr>
          </a:p>
        </p:txBody>
      </p:sp>
      <p:cxnSp>
        <p:nvCxnSpPr>
          <p:cNvPr id="57" name="直接连接符 56"/>
          <p:cNvCxnSpPr>
            <a:stCxn id="53" idx="1"/>
          </p:cNvCxnSpPr>
          <p:nvPr/>
        </p:nvCxnSpPr>
        <p:spPr>
          <a:xfrm>
            <a:off x="660025" y="1947043"/>
            <a:ext cx="0" cy="4387082"/>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58" name="îṡļíḑé"/>
          <p:cNvGrpSpPr/>
          <p:nvPr/>
        </p:nvGrpSpPr>
        <p:grpSpPr>
          <a:xfrm>
            <a:off x="664492" y="2347510"/>
            <a:ext cx="2680819" cy="1272897"/>
            <a:chOff x="674392" y="2386120"/>
            <a:chExt cx="2680819" cy="1382273"/>
          </a:xfrm>
        </p:grpSpPr>
        <p:sp>
          <p:nvSpPr>
            <p:cNvPr id="59" name="ïṩļîḓè"/>
            <p:cNvSpPr/>
            <p:nvPr/>
          </p:nvSpPr>
          <p:spPr bwMode="auto">
            <a:xfrm>
              <a:off x="674392" y="2799000"/>
              <a:ext cx="2680819" cy="96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5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此处添加正文此处添加正文此处添加正文此处添加正文</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0" name="iṥḷiďé"/>
            <p:cNvSpPr txBox="1"/>
            <p:nvPr/>
          </p:nvSpPr>
          <p:spPr bwMode="auto">
            <a:xfrm>
              <a:off x="674392" y="2386120"/>
              <a:ext cx="268081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在此处输入标题</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cxnSp>
        <p:nvCxnSpPr>
          <p:cNvPr id="61" name="直接连接符 60"/>
          <p:cNvCxnSpPr/>
          <p:nvPr/>
        </p:nvCxnSpPr>
        <p:spPr>
          <a:xfrm>
            <a:off x="3345317" y="2179587"/>
            <a:ext cx="0" cy="4154538"/>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62" name="îśļïḑe"/>
          <p:cNvGrpSpPr/>
          <p:nvPr/>
        </p:nvGrpSpPr>
        <p:grpSpPr>
          <a:xfrm>
            <a:off x="3345311" y="3110254"/>
            <a:ext cx="2680819" cy="1272897"/>
            <a:chOff x="3355211" y="3097610"/>
            <a:chExt cx="2680819" cy="1382273"/>
          </a:xfrm>
        </p:grpSpPr>
        <p:sp>
          <p:nvSpPr>
            <p:cNvPr id="63" name="ïṥļîḍè"/>
            <p:cNvSpPr/>
            <p:nvPr/>
          </p:nvSpPr>
          <p:spPr bwMode="auto">
            <a:xfrm>
              <a:off x="3355211" y="3510490"/>
              <a:ext cx="2680819" cy="96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5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此处添加正文此处添加正文此处添加正文此处添加正文</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4" name="ïŝľíḍe"/>
            <p:cNvSpPr txBox="1"/>
            <p:nvPr/>
          </p:nvSpPr>
          <p:spPr bwMode="auto">
            <a:xfrm>
              <a:off x="3355211" y="3097610"/>
              <a:ext cx="268081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在此处输入标题</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cxnSp>
        <p:nvCxnSpPr>
          <p:cNvPr id="65" name="直接连接符 64"/>
          <p:cNvCxnSpPr/>
          <p:nvPr/>
        </p:nvCxnSpPr>
        <p:spPr>
          <a:xfrm>
            <a:off x="6047023" y="2179587"/>
            <a:ext cx="0" cy="4154538"/>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66" name="íSḻîdê"/>
          <p:cNvGrpSpPr/>
          <p:nvPr/>
        </p:nvGrpSpPr>
        <p:grpSpPr>
          <a:xfrm>
            <a:off x="6047017" y="3872998"/>
            <a:ext cx="2680819" cy="1272897"/>
            <a:chOff x="3355211" y="3097610"/>
            <a:chExt cx="2680819" cy="1382273"/>
          </a:xfrm>
        </p:grpSpPr>
        <p:sp>
          <p:nvSpPr>
            <p:cNvPr id="67" name="íṣļíḍè"/>
            <p:cNvSpPr/>
            <p:nvPr/>
          </p:nvSpPr>
          <p:spPr bwMode="auto">
            <a:xfrm>
              <a:off x="3355211" y="3510490"/>
              <a:ext cx="2680819" cy="96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5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此处添加正文此处添加正文此处添加正文此处添加正文</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68" name="ïŝ1iḍé"/>
            <p:cNvSpPr txBox="1"/>
            <p:nvPr/>
          </p:nvSpPr>
          <p:spPr bwMode="auto">
            <a:xfrm>
              <a:off x="3355211" y="3097610"/>
              <a:ext cx="268081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在此处输入标题</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cxnSp>
        <p:nvCxnSpPr>
          <p:cNvPr id="69" name="直接连接符 68"/>
          <p:cNvCxnSpPr/>
          <p:nvPr/>
        </p:nvCxnSpPr>
        <p:spPr>
          <a:xfrm>
            <a:off x="8711415" y="2179587"/>
            <a:ext cx="0" cy="4154538"/>
          </a:xfrm>
          <a:prstGeom prst="line">
            <a:avLst/>
          </a:prstGeom>
          <a:ln w="3175" cap="rnd">
            <a:solidFill>
              <a:schemeClr val="bg1">
                <a:lumMod val="75000"/>
              </a:schemeClr>
            </a:solidFill>
            <a:round/>
            <a:headEnd type="none"/>
            <a:tailEnd type="none" w="med" len="med"/>
          </a:ln>
        </p:spPr>
        <p:style>
          <a:lnRef idx="1">
            <a:schemeClr val="accent1"/>
          </a:lnRef>
          <a:fillRef idx="0">
            <a:schemeClr val="accent1"/>
          </a:fillRef>
          <a:effectRef idx="0">
            <a:schemeClr val="accent1"/>
          </a:effectRef>
          <a:fontRef idx="minor">
            <a:schemeClr val="tx1"/>
          </a:fontRef>
        </p:style>
      </p:cxnSp>
      <p:grpSp>
        <p:nvGrpSpPr>
          <p:cNvPr id="70" name="îślîḑé"/>
          <p:cNvGrpSpPr/>
          <p:nvPr/>
        </p:nvGrpSpPr>
        <p:grpSpPr>
          <a:xfrm>
            <a:off x="8711409" y="4635743"/>
            <a:ext cx="2680819" cy="1272897"/>
            <a:chOff x="3355211" y="3097610"/>
            <a:chExt cx="2680819" cy="1382273"/>
          </a:xfrm>
        </p:grpSpPr>
        <p:sp>
          <p:nvSpPr>
            <p:cNvPr id="71" name="îṣḻíḋe"/>
            <p:cNvSpPr/>
            <p:nvPr/>
          </p:nvSpPr>
          <p:spPr bwMode="auto">
            <a:xfrm>
              <a:off x="3355211" y="3510490"/>
              <a:ext cx="2680819" cy="969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000" tIns="46800" rIns="90000" bIns="46800" anchor="t"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50000"/>
                </a:lnSpc>
                <a:spcBef>
                  <a:spcPct val="0"/>
                </a:spcBef>
                <a:spcAft>
                  <a:spcPts val="0"/>
                </a:spcAft>
                <a:buClrTx/>
                <a:buSzTx/>
                <a:buFontTx/>
                <a:buNone/>
                <a:defRPr/>
              </a:pPr>
              <a:r>
                <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此处添加正文此处添加正文此处添加正文此处添加正文</a:t>
              </a:r>
              <a:endParaRPr kumimoji="0" lang="zh-CN" altLang="en-US" sz="1400" b="0"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2" name="ïṧļidé"/>
            <p:cNvSpPr txBox="1"/>
            <p:nvPr/>
          </p:nvSpPr>
          <p:spPr bwMode="auto">
            <a:xfrm>
              <a:off x="3355211" y="3097610"/>
              <a:ext cx="2680819" cy="412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在此处输入标题</a:t>
              </a:r>
              <a:endParaRPr kumimoji="0" lang="zh-CN" altLang="en-US" sz="20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grpSp>
      <p:sp>
        <p:nvSpPr>
          <p:cNvPr id="73" name="ïśḻïďè"/>
          <p:cNvSpPr txBox="1"/>
          <p:nvPr/>
        </p:nvSpPr>
        <p:spPr bwMode="auto">
          <a:xfrm>
            <a:off x="664492" y="5953915"/>
            <a:ext cx="2668883" cy="38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Text here</a:t>
            </a:r>
            <a:endPar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4" name="ïṥ1íḍe"/>
          <p:cNvSpPr txBox="1"/>
          <p:nvPr/>
        </p:nvSpPr>
        <p:spPr bwMode="auto">
          <a:xfrm>
            <a:off x="3341776" y="5953915"/>
            <a:ext cx="2668883" cy="38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Text here</a:t>
            </a:r>
            <a:endPar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5" name="ïṣ1iḋe"/>
          <p:cNvSpPr txBox="1"/>
          <p:nvPr/>
        </p:nvSpPr>
        <p:spPr bwMode="auto">
          <a:xfrm>
            <a:off x="6066150" y="5953915"/>
            <a:ext cx="2668883" cy="38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Text here</a:t>
            </a:r>
            <a:endPar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
        <p:nvSpPr>
          <p:cNvPr id="76" name="íṧ1iďê"/>
          <p:cNvSpPr txBox="1"/>
          <p:nvPr/>
        </p:nvSpPr>
        <p:spPr bwMode="auto">
          <a:xfrm>
            <a:off x="8723345" y="5953915"/>
            <a:ext cx="2668883" cy="3802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0000" tIns="46800" rIns="90000" bIns="4680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marL="0" marR="0" lvl="0" indent="0" algn="l" defTabSz="914400" rtl="0" eaLnBrk="1" fontAlgn="auto" latinLnBrk="0" hangingPunct="1">
              <a:lnSpc>
                <a:spcPct val="100000"/>
              </a:lnSpc>
              <a:spcBef>
                <a:spcPct val="0"/>
              </a:spcBef>
              <a:spcAft>
                <a:spcPts val="0"/>
              </a:spcAft>
              <a:buClrTx/>
              <a:buSzTx/>
              <a:buFontTx/>
              <a:buNone/>
              <a:defRPr/>
            </a:pPr>
            <a:r>
              <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rPr>
              <a:t>Text here</a:t>
            </a:r>
            <a:endParaRPr kumimoji="0" lang="en-US" altLang="zh-CN" sz="1600" b="1" i="0" u="none" strike="noStrike" kern="1200" cap="none" spc="0" normalizeH="0" baseline="0" noProof="0" dirty="0">
              <a:ln>
                <a:noFill/>
              </a:ln>
              <a:solidFill>
                <a:schemeClr val="tx1">
                  <a:lumMod val="75000"/>
                  <a:lumOff val="25000"/>
                </a:scheme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250" advClick="0" advTm="0">
        <p14:switch dir="r"/>
      </p:transition>
    </mc:Choice>
    <mc:Fallback>
      <p:transition spd="slow" advClick="0" advTm="0">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90288" y="254270"/>
            <a:ext cx="3562808" cy="754743"/>
            <a:chOff x="5297713" y="800099"/>
            <a:chExt cx="3562808" cy="754743"/>
          </a:xfrm>
        </p:grpSpPr>
        <p:sp>
          <p:nvSpPr>
            <p:cNvPr id="2" name="椭圆 1"/>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04</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51" name="矩形 50"/>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2" name="矩形 51"/>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
        <p:nvSpPr>
          <p:cNvPr id="23" name="Donut 28"/>
          <p:cNvSpPr/>
          <p:nvPr/>
        </p:nvSpPr>
        <p:spPr>
          <a:xfrm>
            <a:off x="5628783" y="1354196"/>
            <a:ext cx="1186857" cy="1186857"/>
          </a:xfrm>
          <a:prstGeom prst="donut">
            <a:avLst>
              <a:gd name="adj" fmla="val 10574"/>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4" name="Donut 27"/>
          <p:cNvSpPr/>
          <p:nvPr/>
        </p:nvSpPr>
        <p:spPr>
          <a:xfrm>
            <a:off x="5970840" y="2113116"/>
            <a:ext cx="1395249" cy="1395246"/>
          </a:xfrm>
          <a:prstGeom prst="donut">
            <a:avLst>
              <a:gd name="adj" fmla="val 10574"/>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5" name="Donut 26"/>
          <p:cNvSpPr/>
          <p:nvPr/>
        </p:nvSpPr>
        <p:spPr>
          <a:xfrm>
            <a:off x="6338327" y="3120822"/>
            <a:ext cx="1383671" cy="1383671"/>
          </a:xfrm>
          <a:prstGeom prst="donut">
            <a:avLst>
              <a:gd name="adj" fmla="val 10574"/>
            </a:avLst>
          </a:prstGeom>
          <a:solidFill>
            <a:srgbClr val="DCEF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6" name="Freeform 174"/>
          <p:cNvSpPr>
            <a:spLocks noEditPoints="1"/>
          </p:cNvSpPr>
          <p:nvPr/>
        </p:nvSpPr>
        <p:spPr bwMode="auto">
          <a:xfrm>
            <a:off x="6758766" y="3623396"/>
            <a:ext cx="542781" cy="378519"/>
          </a:xfrm>
          <a:custGeom>
            <a:avLst/>
            <a:gdLst/>
            <a:ahLst/>
            <a:cxnLst>
              <a:cxn ang="0">
                <a:pos x="64" y="20"/>
              </a:cxn>
              <a:cxn ang="0">
                <a:pos x="35" y="9"/>
              </a:cxn>
              <a:cxn ang="0">
                <a:pos x="7" y="20"/>
              </a:cxn>
              <a:cxn ang="0">
                <a:pos x="6" y="20"/>
              </a:cxn>
              <a:cxn ang="0">
                <a:pos x="0" y="14"/>
              </a:cxn>
              <a:cxn ang="0">
                <a:pos x="1" y="13"/>
              </a:cxn>
              <a:cxn ang="0">
                <a:pos x="35" y="0"/>
              </a:cxn>
              <a:cxn ang="0">
                <a:pos x="70" y="13"/>
              </a:cxn>
              <a:cxn ang="0">
                <a:pos x="70" y="14"/>
              </a:cxn>
              <a:cxn ang="0">
                <a:pos x="64" y="20"/>
              </a:cxn>
              <a:cxn ang="0">
                <a:pos x="64" y="20"/>
              </a:cxn>
              <a:cxn ang="0">
                <a:pos x="54" y="30"/>
              </a:cxn>
              <a:cxn ang="0">
                <a:pos x="35" y="22"/>
              </a:cxn>
              <a:cxn ang="0">
                <a:pos x="16" y="30"/>
              </a:cxn>
              <a:cxn ang="0">
                <a:pos x="10" y="24"/>
              </a:cxn>
              <a:cxn ang="0">
                <a:pos x="10" y="23"/>
              </a:cxn>
              <a:cxn ang="0">
                <a:pos x="35" y="13"/>
              </a:cxn>
              <a:cxn ang="0">
                <a:pos x="60" y="23"/>
              </a:cxn>
              <a:cxn ang="0">
                <a:pos x="61" y="24"/>
              </a:cxn>
              <a:cxn ang="0">
                <a:pos x="55" y="30"/>
              </a:cxn>
              <a:cxn ang="0">
                <a:pos x="54" y="30"/>
              </a:cxn>
              <a:cxn ang="0">
                <a:pos x="35" y="36"/>
              </a:cxn>
              <a:cxn ang="0">
                <a:pos x="26" y="40"/>
              </a:cxn>
              <a:cxn ang="0">
                <a:pos x="20" y="34"/>
              </a:cxn>
              <a:cxn ang="0">
                <a:pos x="20" y="33"/>
              </a:cxn>
              <a:cxn ang="0">
                <a:pos x="35" y="27"/>
              </a:cxn>
              <a:cxn ang="0">
                <a:pos x="51" y="33"/>
              </a:cxn>
              <a:cxn ang="0">
                <a:pos x="51" y="34"/>
              </a:cxn>
              <a:cxn ang="0">
                <a:pos x="45" y="40"/>
              </a:cxn>
              <a:cxn ang="0">
                <a:pos x="35" y="36"/>
              </a:cxn>
              <a:cxn ang="0">
                <a:pos x="29" y="43"/>
              </a:cxn>
              <a:cxn ang="0">
                <a:pos x="35" y="41"/>
              </a:cxn>
              <a:cxn ang="0">
                <a:pos x="41" y="43"/>
              </a:cxn>
              <a:cxn ang="0">
                <a:pos x="35" y="49"/>
              </a:cxn>
              <a:cxn ang="0">
                <a:pos x="29" y="43"/>
              </a:cxn>
            </a:cxnLst>
            <a:rect l="0" t="0" r="r" b="b"/>
            <a:pathLst>
              <a:path w="70" h="49">
                <a:moveTo>
                  <a:pt x="64" y="20"/>
                </a:moveTo>
                <a:cubicBezTo>
                  <a:pt x="55" y="13"/>
                  <a:pt x="46" y="9"/>
                  <a:pt x="35" y="9"/>
                </a:cubicBezTo>
                <a:cubicBezTo>
                  <a:pt x="24" y="9"/>
                  <a:pt x="15" y="13"/>
                  <a:pt x="7" y="20"/>
                </a:cubicBezTo>
                <a:cubicBezTo>
                  <a:pt x="7" y="20"/>
                  <a:pt x="7" y="20"/>
                  <a:pt x="6" y="20"/>
                </a:cubicBezTo>
                <a:cubicBezTo>
                  <a:pt x="5" y="20"/>
                  <a:pt x="0" y="15"/>
                  <a:pt x="0" y="14"/>
                </a:cubicBezTo>
                <a:cubicBezTo>
                  <a:pt x="0" y="14"/>
                  <a:pt x="0" y="14"/>
                  <a:pt x="1" y="13"/>
                </a:cubicBezTo>
                <a:cubicBezTo>
                  <a:pt x="10" y="4"/>
                  <a:pt x="23" y="0"/>
                  <a:pt x="35" y="0"/>
                </a:cubicBezTo>
                <a:cubicBezTo>
                  <a:pt x="48" y="0"/>
                  <a:pt x="61" y="4"/>
                  <a:pt x="70" y="13"/>
                </a:cubicBezTo>
                <a:cubicBezTo>
                  <a:pt x="70" y="14"/>
                  <a:pt x="70" y="14"/>
                  <a:pt x="70" y="14"/>
                </a:cubicBezTo>
                <a:cubicBezTo>
                  <a:pt x="70" y="15"/>
                  <a:pt x="65" y="20"/>
                  <a:pt x="64" y="20"/>
                </a:cubicBezTo>
                <a:cubicBezTo>
                  <a:pt x="64" y="20"/>
                  <a:pt x="64" y="20"/>
                  <a:pt x="64" y="20"/>
                </a:cubicBezTo>
                <a:close/>
                <a:moveTo>
                  <a:pt x="54" y="30"/>
                </a:moveTo>
                <a:cubicBezTo>
                  <a:pt x="48" y="25"/>
                  <a:pt x="43" y="22"/>
                  <a:pt x="35" y="22"/>
                </a:cubicBezTo>
                <a:cubicBezTo>
                  <a:pt x="25" y="22"/>
                  <a:pt x="16" y="30"/>
                  <a:pt x="16" y="30"/>
                </a:cubicBezTo>
                <a:cubicBezTo>
                  <a:pt x="15" y="30"/>
                  <a:pt x="10" y="25"/>
                  <a:pt x="10" y="24"/>
                </a:cubicBezTo>
                <a:cubicBezTo>
                  <a:pt x="10" y="24"/>
                  <a:pt x="10" y="23"/>
                  <a:pt x="10" y="23"/>
                </a:cubicBezTo>
                <a:cubicBezTo>
                  <a:pt x="17" y="17"/>
                  <a:pt x="26" y="13"/>
                  <a:pt x="35" y="13"/>
                </a:cubicBezTo>
                <a:cubicBezTo>
                  <a:pt x="44" y="13"/>
                  <a:pt x="54" y="17"/>
                  <a:pt x="60" y="23"/>
                </a:cubicBezTo>
                <a:cubicBezTo>
                  <a:pt x="61" y="23"/>
                  <a:pt x="61" y="24"/>
                  <a:pt x="61" y="24"/>
                </a:cubicBezTo>
                <a:cubicBezTo>
                  <a:pt x="61" y="25"/>
                  <a:pt x="56" y="30"/>
                  <a:pt x="55" y="30"/>
                </a:cubicBezTo>
                <a:cubicBezTo>
                  <a:pt x="54" y="30"/>
                  <a:pt x="54" y="30"/>
                  <a:pt x="54" y="30"/>
                </a:cubicBezTo>
                <a:close/>
                <a:moveTo>
                  <a:pt x="35" y="36"/>
                </a:moveTo>
                <a:cubicBezTo>
                  <a:pt x="30" y="36"/>
                  <a:pt x="26" y="40"/>
                  <a:pt x="26" y="40"/>
                </a:cubicBezTo>
                <a:cubicBezTo>
                  <a:pt x="25" y="40"/>
                  <a:pt x="20" y="35"/>
                  <a:pt x="20" y="34"/>
                </a:cubicBezTo>
                <a:cubicBezTo>
                  <a:pt x="20" y="33"/>
                  <a:pt x="20" y="33"/>
                  <a:pt x="20" y="33"/>
                </a:cubicBezTo>
                <a:cubicBezTo>
                  <a:pt x="24" y="29"/>
                  <a:pt x="30" y="27"/>
                  <a:pt x="35" y="27"/>
                </a:cubicBezTo>
                <a:cubicBezTo>
                  <a:pt x="41" y="27"/>
                  <a:pt x="47" y="29"/>
                  <a:pt x="51" y="33"/>
                </a:cubicBezTo>
                <a:cubicBezTo>
                  <a:pt x="51" y="33"/>
                  <a:pt x="51" y="33"/>
                  <a:pt x="51" y="34"/>
                </a:cubicBezTo>
                <a:cubicBezTo>
                  <a:pt x="51" y="35"/>
                  <a:pt x="46" y="40"/>
                  <a:pt x="45" y="40"/>
                </a:cubicBezTo>
                <a:cubicBezTo>
                  <a:pt x="44" y="40"/>
                  <a:pt x="41" y="36"/>
                  <a:pt x="35" y="36"/>
                </a:cubicBezTo>
                <a:close/>
                <a:moveTo>
                  <a:pt x="29" y="43"/>
                </a:moveTo>
                <a:cubicBezTo>
                  <a:pt x="29" y="42"/>
                  <a:pt x="34" y="41"/>
                  <a:pt x="35" y="41"/>
                </a:cubicBezTo>
                <a:cubicBezTo>
                  <a:pt x="37" y="41"/>
                  <a:pt x="41" y="42"/>
                  <a:pt x="41" y="43"/>
                </a:cubicBezTo>
                <a:cubicBezTo>
                  <a:pt x="41" y="44"/>
                  <a:pt x="36" y="49"/>
                  <a:pt x="35" y="49"/>
                </a:cubicBezTo>
                <a:cubicBezTo>
                  <a:pt x="34" y="49"/>
                  <a:pt x="29" y="44"/>
                  <a:pt x="29" y="43"/>
                </a:cubicBezTo>
                <a:close/>
              </a:path>
            </a:pathLst>
          </a:custGeom>
          <a:solidFill>
            <a:srgbClr val="DCEFFD"/>
          </a:solidFill>
          <a:ln w="9525">
            <a:noFill/>
            <a:round/>
          </a:ln>
        </p:spPr>
        <p:txBody>
          <a:bodyPr vert="horz" wrap="square" lIns="121897" tIns="60949" rIns="121897" bIns="60949" numCol="1" anchor="t" anchorCtr="0" compatLnSpc="1"/>
          <a:p>
            <a:pP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Freeform 101"/>
          <p:cNvSpPr>
            <a:spLocks noEditPoints="1"/>
          </p:cNvSpPr>
          <p:nvPr/>
        </p:nvSpPr>
        <p:spPr bwMode="auto">
          <a:xfrm>
            <a:off x="6453554" y="2643963"/>
            <a:ext cx="429816" cy="397652"/>
          </a:xfrm>
          <a:custGeom>
            <a:avLst/>
            <a:gdLst/>
            <a:ahLst/>
            <a:cxnLst>
              <a:cxn ang="0">
                <a:pos x="39" y="36"/>
              </a:cxn>
              <a:cxn ang="0">
                <a:pos x="41" y="44"/>
              </a:cxn>
              <a:cxn ang="0">
                <a:pos x="35" y="50"/>
              </a:cxn>
              <a:cxn ang="0">
                <a:pos x="27" y="53"/>
              </a:cxn>
              <a:cxn ang="0">
                <a:pos x="18" y="53"/>
              </a:cxn>
              <a:cxn ang="0">
                <a:pos x="11" y="50"/>
              </a:cxn>
              <a:cxn ang="0">
                <a:pos x="4" y="44"/>
              </a:cxn>
              <a:cxn ang="0">
                <a:pos x="6" y="36"/>
              </a:cxn>
              <a:cxn ang="0">
                <a:pos x="0" y="28"/>
              </a:cxn>
              <a:cxn ang="0">
                <a:pos x="7" y="23"/>
              </a:cxn>
              <a:cxn ang="0">
                <a:pos x="4" y="18"/>
              </a:cxn>
              <a:cxn ang="0">
                <a:pos x="15" y="16"/>
              </a:cxn>
              <a:cxn ang="0">
                <a:pos x="19" y="8"/>
              </a:cxn>
              <a:cxn ang="0">
                <a:pos x="28" y="15"/>
              </a:cxn>
              <a:cxn ang="0">
                <a:pos x="35" y="12"/>
              </a:cxn>
              <a:cxn ang="0">
                <a:pos x="41" y="19"/>
              </a:cxn>
              <a:cxn ang="0">
                <a:pos x="45" y="27"/>
              </a:cxn>
              <a:cxn ang="0">
                <a:pos x="23" y="22"/>
              </a:cxn>
              <a:cxn ang="0">
                <a:pos x="32" y="31"/>
              </a:cxn>
              <a:cxn ang="0">
                <a:pos x="63" y="16"/>
              </a:cxn>
              <a:cxn ang="0">
                <a:pos x="64" y="24"/>
              </a:cxn>
              <a:cxn ang="0">
                <a:pos x="55" y="22"/>
              </a:cxn>
              <a:cxn ang="0">
                <a:pos x="46" y="24"/>
              </a:cxn>
              <a:cxn ang="0">
                <a:pos x="46" y="16"/>
              </a:cxn>
              <a:cxn ang="0">
                <a:pos x="46" y="9"/>
              </a:cxn>
              <a:cxn ang="0">
                <a:pos x="46" y="2"/>
              </a:cxn>
              <a:cxn ang="0">
                <a:pos x="55" y="4"/>
              </a:cxn>
              <a:cxn ang="0">
                <a:pos x="59" y="0"/>
              </a:cxn>
              <a:cxn ang="0">
                <a:pos x="62" y="7"/>
              </a:cxn>
              <a:cxn ang="0">
                <a:pos x="68" y="15"/>
              </a:cxn>
              <a:cxn ang="0">
                <a:pos x="62" y="55"/>
              </a:cxn>
              <a:cxn ang="0">
                <a:pos x="59" y="63"/>
              </a:cxn>
              <a:cxn ang="0">
                <a:pos x="54" y="59"/>
              </a:cxn>
              <a:cxn ang="0">
                <a:pos x="45" y="60"/>
              </a:cxn>
              <a:cxn ang="0">
                <a:pos x="41" y="52"/>
              </a:cxn>
              <a:cxn ang="0">
                <a:pos x="47" y="44"/>
              </a:cxn>
              <a:cxn ang="0">
                <a:pos x="50" y="36"/>
              </a:cxn>
              <a:cxn ang="0">
                <a:pos x="56" y="40"/>
              </a:cxn>
              <a:cxn ang="0">
                <a:pos x="64" y="39"/>
              </a:cxn>
              <a:cxn ang="0">
                <a:pos x="63" y="46"/>
              </a:cxn>
              <a:cxn ang="0">
                <a:pos x="55" y="8"/>
              </a:cxn>
              <a:cxn ang="0">
                <a:pos x="59" y="13"/>
              </a:cxn>
              <a:cxn ang="0">
                <a:pos x="50" y="49"/>
              </a:cxn>
              <a:cxn ang="0">
                <a:pos x="55" y="45"/>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accent5"/>
          </a:solidFill>
          <a:ln w="9525">
            <a:noFill/>
            <a:round/>
          </a:ln>
        </p:spPr>
        <p:txBody>
          <a:bodyPr vert="horz" wrap="square" lIns="121897" tIns="60949" rIns="121897" bIns="60949" numCol="1" anchor="t" anchorCtr="0" compatLnSpc="1"/>
          <a:p>
            <a:pP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8" name="Freeform 145"/>
          <p:cNvSpPr/>
          <p:nvPr/>
        </p:nvSpPr>
        <p:spPr bwMode="auto">
          <a:xfrm>
            <a:off x="6040259" y="1791340"/>
            <a:ext cx="363320" cy="313295"/>
          </a:xfrm>
          <a:custGeom>
            <a:avLst/>
            <a:gdLst/>
            <a:ahLst/>
            <a:cxnLst>
              <a:cxn ang="0">
                <a:pos x="64" y="51"/>
              </a:cxn>
              <a:cxn ang="0">
                <a:pos x="60" y="55"/>
              </a:cxn>
              <a:cxn ang="0">
                <a:pos x="49" y="55"/>
              </a:cxn>
              <a:cxn ang="0">
                <a:pos x="45" y="51"/>
              </a:cxn>
              <a:cxn ang="0">
                <a:pos x="45" y="40"/>
              </a:cxn>
              <a:cxn ang="0">
                <a:pos x="49" y="36"/>
              </a:cxn>
              <a:cxn ang="0">
                <a:pos x="52" y="36"/>
              </a:cxn>
              <a:cxn ang="0">
                <a:pos x="52" y="30"/>
              </a:cxn>
              <a:cxn ang="0">
                <a:pos x="34" y="30"/>
              </a:cxn>
              <a:cxn ang="0">
                <a:pos x="34" y="36"/>
              </a:cxn>
              <a:cxn ang="0">
                <a:pos x="37" y="36"/>
              </a:cxn>
              <a:cxn ang="0">
                <a:pos x="41" y="40"/>
              </a:cxn>
              <a:cxn ang="0">
                <a:pos x="41" y="51"/>
              </a:cxn>
              <a:cxn ang="0">
                <a:pos x="37" y="55"/>
              </a:cxn>
              <a:cxn ang="0">
                <a:pos x="26" y="55"/>
              </a:cxn>
              <a:cxn ang="0">
                <a:pos x="23" y="51"/>
              </a:cxn>
              <a:cxn ang="0">
                <a:pos x="23" y="40"/>
              </a:cxn>
              <a:cxn ang="0">
                <a:pos x="26" y="36"/>
              </a:cxn>
              <a:cxn ang="0">
                <a:pos x="29" y="36"/>
              </a:cxn>
              <a:cxn ang="0">
                <a:pos x="29" y="30"/>
              </a:cxn>
              <a:cxn ang="0">
                <a:pos x="11" y="30"/>
              </a:cxn>
              <a:cxn ang="0">
                <a:pos x="11" y="36"/>
              </a:cxn>
              <a:cxn ang="0">
                <a:pos x="15" y="36"/>
              </a:cxn>
              <a:cxn ang="0">
                <a:pos x="18" y="40"/>
              </a:cxn>
              <a:cxn ang="0">
                <a:pos x="18" y="51"/>
              </a:cxn>
              <a:cxn ang="0">
                <a:pos x="15" y="55"/>
              </a:cxn>
              <a:cxn ang="0">
                <a:pos x="3" y="55"/>
              </a:cxn>
              <a:cxn ang="0">
                <a:pos x="0" y="51"/>
              </a:cxn>
              <a:cxn ang="0">
                <a:pos x="0" y="40"/>
              </a:cxn>
              <a:cxn ang="0">
                <a:pos x="3" y="36"/>
              </a:cxn>
              <a:cxn ang="0">
                <a:pos x="7" y="36"/>
              </a:cxn>
              <a:cxn ang="0">
                <a:pos x="7" y="30"/>
              </a:cxn>
              <a:cxn ang="0">
                <a:pos x="11" y="25"/>
              </a:cxn>
              <a:cxn ang="0">
                <a:pos x="29" y="25"/>
              </a:cxn>
              <a:cxn ang="0">
                <a:pos x="29" y="18"/>
              </a:cxn>
              <a:cxn ang="0">
                <a:pos x="26" y="18"/>
              </a:cxn>
              <a:cxn ang="0">
                <a:pos x="23" y="15"/>
              </a:cxn>
              <a:cxn ang="0">
                <a:pos x="23" y="3"/>
              </a:cxn>
              <a:cxn ang="0">
                <a:pos x="26" y="0"/>
              </a:cxn>
              <a:cxn ang="0">
                <a:pos x="37" y="0"/>
              </a:cxn>
              <a:cxn ang="0">
                <a:pos x="41" y="3"/>
              </a:cxn>
              <a:cxn ang="0">
                <a:pos x="41" y="15"/>
              </a:cxn>
              <a:cxn ang="0">
                <a:pos x="37" y="18"/>
              </a:cxn>
              <a:cxn ang="0">
                <a:pos x="34" y="18"/>
              </a:cxn>
              <a:cxn ang="0">
                <a:pos x="34" y="25"/>
              </a:cxn>
              <a:cxn ang="0">
                <a:pos x="52" y="25"/>
              </a:cxn>
              <a:cxn ang="0">
                <a:pos x="57" y="30"/>
              </a:cxn>
              <a:cxn ang="0">
                <a:pos x="57" y="36"/>
              </a:cxn>
              <a:cxn ang="0">
                <a:pos x="60" y="36"/>
              </a:cxn>
              <a:cxn ang="0">
                <a:pos x="64" y="40"/>
              </a:cxn>
              <a:cxn ang="0">
                <a:pos x="64" y="51"/>
              </a:cxn>
            </a:cxnLst>
            <a:rect l="0" t="0" r="r" b="b"/>
            <a:pathLst>
              <a:path w="64" h="55">
                <a:moveTo>
                  <a:pt x="64" y="51"/>
                </a:moveTo>
                <a:cubicBezTo>
                  <a:pt x="64" y="53"/>
                  <a:pt x="62" y="55"/>
                  <a:pt x="60" y="55"/>
                </a:cubicBezTo>
                <a:cubicBezTo>
                  <a:pt x="49" y="55"/>
                  <a:pt x="49" y="55"/>
                  <a:pt x="49" y="55"/>
                </a:cubicBezTo>
                <a:cubicBezTo>
                  <a:pt x="47" y="55"/>
                  <a:pt x="45" y="53"/>
                  <a:pt x="45" y="51"/>
                </a:cubicBezTo>
                <a:cubicBezTo>
                  <a:pt x="45" y="40"/>
                  <a:pt x="45" y="40"/>
                  <a:pt x="45" y="40"/>
                </a:cubicBezTo>
                <a:cubicBezTo>
                  <a:pt x="45" y="38"/>
                  <a:pt x="47" y="36"/>
                  <a:pt x="49" y="36"/>
                </a:cubicBezTo>
                <a:cubicBezTo>
                  <a:pt x="52" y="36"/>
                  <a:pt x="52" y="36"/>
                  <a:pt x="52" y="36"/>
                </a:cubicBezTo>
                <a:cubicBezTo>
                  <a:pt x="52" y="30"/>
                  <a:pt x="52" y="30"/>
                  <a:pt x="52" y="30"/>
                </a:cubicBezTo>
                <a:cubicBezTo>
                  <a:pt x="34" y="30"/>
                  <a:pt x="34" y="30"/>
                  <a:pt x="34" y="30"/>
                </a:cubicBezTo>
                <a:cubicBezTo>
                  <a:pt x="34" y="36"/>
                  <a:pt x="34" y="36"/>
                  <a:pt x="34" y="36"/>
                </a:cubicBezTo>
                <a:cubicBezTo>
                  <a:pt x="37" y="36"/>
                  <a:pt x="37" y="36"/>
                  <a:pt x="37" y="36"/>
                </a:cubicBezTo>
                <a:cubicBezTo>
                  <a:pt x="39" y="36"/>
                  <a:pt x="41" y="38"/>
                  <a:pt x="41" y="40"/>
                </a:cubicBezTo>
                <a:cubicBezTo>
                  <a:pt x="41" y="51"/>
                  <a:pt x="41" y="51"/>
                  <a:pt x="41" y="51"/>
                </a:cubicBezTo>
                <a:cubicBezTo>
                  <a:pt x="41" y="53"/>
                  <a:pt x="39" y="55"/>
                  <a:pt x="37" y="55"/>
                </a:cubicBezTo>
                <a:cubicBezTo>
                  <a:pt x="26" y="55"/>
                  <a:pt x="26" y="55"/>
                  <a:pt x="26" y="55"/>
                </a:cubicBezTo>
                <a:cubicBezTo>
                  <a:pt x="24" y="55"/>
                  <a:pt x="23" y="53"/>
                  <a:pt x="23" y="51"/>
                </a:cubicBezTo>
                <a:cubicBezTo>
                  <a:pt x="23" y="40"/>
                  <a:pt x="23" y="40"/>
                  <a:pt x="23" y="40"/>
                </a:cubicBezTo>
                <a:cubicBezTo>
                  <a:pt x="23" y="38"/>
                  <a:pt x="24" y="36"/>
                  <a:pt x="26" y="36"/>
                </a:cubicBezTo>
                <a:cubicBezTo>
                  <a:pt x="29" y="36"/>
                  <a:pt x="29" y="36"/>
                  <a:pt x="29" y="36"/>
                </a:cubicBezTo>
                <a:cubicBezTo>
                  <a:pt x="29" y="30"/>
                  <a:pt x="29" y="30"/>
                  <a:pt x="29" y="30"/>
                </a:cubicBezTo>
                <a:cubicBezTo>
                  <a:pt x="11" y="30"/>
                  <a:pt x="11" y="30"/>
                  <a:pt x="11" y="30"/>
                </a:cubicBezTo>
                <a:cubicBezTo>
                  <a:pt x="11" y="36"/>
                  <a:pt x="11" y="36"/>
                  <a:pt x="11" y="36"/>
                </a:cubicBezTo>
                <a:cubicBezTo>
                  <a:pt x="15" y="36"/>
                  <a:pt x="15" y="36"/>
                  <a:pt x="15" y="36"/>
                </a:cubicBezTo>
                <a:cubicBezTo>
                  <a:pt x="17" y="36"/>
                  <a:pt x="18" y="38"/>
                  <a:pt x="18" y="40"/>
                </a:cubicBezTo>
                <a:cubicBezTo>
                  <a:pt x="18" y="51"/>
                  <a:pt x="18" y="51"/>
                  <a:pt x="18" y="51"/>
                </a:cubicBezTo>
                <a:cubicBezTo>
                  <a:pt x="18" y="53"/>
                  <a:pt x="17" y="55"/>
                  <a:pt x="15" y="55"/>
                </a:cubicBezTo>
                <a:cubicBezTo>
                  <a:pt x="3" y="55"/>
                  <a:pt x="3" y="55"/>
                  <a:pt x="3" y="55"/>
                </a:cubicBezTo>
                <a:cubicBezTo>
                  <a:pt x="1" y="55"/>
                  <a:pt x="0" y="53"/>
                  <a:pt x="0" y="51"/>
                </a:cubicBezTo>
                <a:cubicBezTo>
                  <a:pt x="0" y="40"/>
                  <a:pt x="0" y="40"/>
                  <a:pt x="0" y="40"/>
                </a:cubicBezTo>
                <a:cubicBezTo>
                  <a:pt x="0" y="38"/>
                  <a:pt x="1" y="36"/>
                  <a:pt x="3" y="36"/>
                </a:cubicBezTo>
                <a:cubicBezTo>
                  <a:pt x="7" y="36"/>
                  <a:pt x="7" y="36"/>
                  <a:pt x="7" y="36"/>
                </a:cubicBezTo>
                <a:cubicBezTo>
                  <a:pt x="7" y="30"/>
                  <a:pt x="7" y="30"/>
                  <a:pt x="7" y="30"/>
                </a:cubicBezTo>
                <a:cubicBezTo>
                  <a:pt x="7" y="27"/>
                  <a:pt x="9" y="25"/>
                  <a:pt x="11" y="25"/>
                </a:cubicBezTo>
                <a:cubicBezTo>
                  <a:pt x="29" y="25"/>
                  <a:pt x="29" y="25"/>
                  <a:pt x="29" y="25"/>
                </a:cubicBezTo>
                <a:cubicBezTo>
                  <a:pt x="29" y="18"/>
                  <a:pt x="29" y="18"/>
                  <a:pt x="29" y="18"/>
                </a:cubicBezTo>
                <a:cubicBezTo>
                  <a:pt x="26" y="18"/>
                  <a:pt x="26" y="18"/>
                  <a:pt x="26" y="18"/>
                </a:cubicBezTo>
                <a:cubicBezTo>
                  <a:pt x="24" y="18"/>
                  <a:pt x="23" y="17"/>
                  <a:pt x="23" y="15"/>
                </a:cubicBezTo>
                <a:cubicBezTo>
                  <a:pt x="23" y="3"/>
                  <a:pt x="23" y="3"/>
                  <a:pt x="23" y="3"/>
                </a:cubicBezTo>
                <a:cubicBezTo>
                  <a:pt x="23" y="1"/>
                  <a:pt x="24" y="0"/>
                  <a:pt x="26" y="0"/>
                </a:cubicBezTo>
                <a:cubicBezTo>
                  <a:pt x="37" y="0"/>
                  <a:pt x="37" y="0"/>
                  <a:pt x="37" y="0"/>
                </a:cubicBezTo>
                <a:cubicBezTo>
                  <a:pt x="39" y="0"/>
                  <a:pt x="41" y="1"/>
                  <a:pt x="41" y="3"/>
                </a:cubicBezTo>
                <a:cubicBezTo>
                  <a:pt x="41" y="15"/>
                  <a:pt x="41" y="15"/>
                  <a:pt x="41" y="15"/>
                </a:cubicBezTo>
                <a:cubicBezTo>
                  <a:pt x="41" y="17"/>
                  <a:pt x="39" y="18"/>
                  <a:pt x="37" y="18"/>
                </a:cubicBezTo>
                <a:cubicBezTo>
                  <a:pt x="34" y="18"/>
                  <a:pt x="34" y="18"/>
                  <a:pt x="34" y="18"/>
                </a:cubicBezTo>
                <a:cubicBezTo>
                  <a:pt x="34" y="25"/>
                  <a:pt x="34" y="25"/>
                  <a:pt x="34" y="25"/>
                </a:cubicBezTo>
                <a:cubicBezTo>
                  <a:pt x="52" y="25"/>
                  <a:pt x="52" y="25"/>
                  <a:pt x="52" y="25"/>
                </a:cubicBezTo>
                <a:cubicBezTo>
                  <a:pt x="55" y="25"/>
                  <a:pt x="57" y="27"/>
                  <a:pt x="57" y="30"/>
                </a:cubicBezTo>
                <a:cubicBezTo>
                  <a:pt x="57" y="36"/>
                  <a:pt x="57" y="36"/>
                  <a:pt x="57" y="36"/>
                </a:cubicBezTo>
                <a:cubicBezTo>
                  <a:pt x="60" y="36"/>
                  <a:pt x="60" y="36"/>
                  <a:pt x="60" y="36"/>
                </a:cubicBezTo>
                <a:cubicBezTo>
                  <a:pt x="62" y="36"/>
                  <a:pt x="64" y="38"/>
                  <a:pt x="64" y="40"/>
                </a:cubicBezTo>
                <a:lnTo>
                  <a:pt x="64" y="51"/>
                </a:lnTo>
                <a:close/>
              </a:path>
            </a:pathLst>
          </a:custGeom>
          <a:solidFill>
            <a:srgbClr val="8F55C5"/>
          </a:solidFill>
          <a:ln w="9525">
            <a:noFill/>
            <a:round/>
          </a:ln>
        </p:spPr>
        <p:txBody>
          <a:bodyPr vert="horz" wrap="square" lIns="121897" tIns="60949" rIns="121897" bIns="60949" numCol="1" anchor="t" anchorCtr="0" compatLnSpc="1"/>
          <a:p>
            <a:pPr>
              <a:lnSpc>
                <a:spcPct val="120000"/>
              </a:lnSpc>
            </a:pPr>
            <a:endParaRPr lang="en-US" sz="76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9" name="Donut 25"/>
          <p:cNvSpPr/>
          <p:nvPr/>
        </p:nvSpPr>
        <p:spPr>
          <a:xfrm>
            <a:off x="5546587" y="3838237"/>
            <a:ext cx="1585899" cy="1585899"/>
          </a:xfrm>
          <a:prstGeom prst="donut">
            <a:avLst>
              <a:gd name="adj" fmla="val 10574"/>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30" name="Donut 24"/>
          <p:cNvSpPr/>
          <p:nvPr/>
        </p:nvSpPr>
        <p:spPr>
          <a:xfrm>
            <a:off x="4269354" y="4263982"/>
            <a:ext cx="1873278" cy="1873278"/>
          </a:xfrm>
          <a:prstGeom prst="donut">
            <a:avLst>
              <a:gd name="adj" fmla="val 10574"/>
            </a:avLst>
          </a:prstGeom>
          <a:solidFill>
            <a:srgbClr val="CE9C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6" name="Donut 23"/>
          <p:cNvSpPr/>
          <p:nvPr/>
        </p:nvSpPr>
        <p:spPr>
          <a:xfrm>
            <a:off x="2447831" y="4093680"/>
            <a:ext cx="2213873" cy="2213873"/>
          </a:xfrm>
          <a:prstGeom prst="donut">
            <a:avLst>
              <a:gd name="adj" fmla="val 10574"/>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7" name="Freeform 66"/>
          <p:cNvSpPr>
            <a:spLocks noEditPoints="1"/>
          </p:cNvSpPr>
          <p:nvPr/>
        </p:nvSpPr>
        <p:spPr bwMode="auto">
          <a:xfrm>
            <a:off x="3325652" y="4892432"/>
            <a:ext cx="527687" cy="616376"/>
          </a:xfrm>
          <a:custGeom>
            <a:avLst/>
            <a:gdLst/>
            <a:ahLst/>
            <a:cxnLst>
              <a:cxn ang="0">
                <a:pos x="55" y="9"/>
              </a:cxn>
              <a:cxn ang="0">
                <a:pos x="55" y="14"/>
              </a:cxn>
              <a:cxn ang="0">
                <a:pos x="27" y="23"/>
              </a:cxn>
              <a:cxn ang="0">
                <a:pos x="0" y="14"/>
              </a:cxn>
              <a:cxn ang="0">
                <a:pos x="0" y="9"/>
              </a:cxn>
              <a:cxn ang="0">
                <a:pos x="27" y="0"/>
              </a:cxn>
              <a:cxn ang="0">
                <a:pos x="55" y="9"/>
              </a:cxn>
              <a:cxn ang="0">
                <a:pos x="55" y="21"/>
              </a:cxn>
              <a:cxn ang="0">
                <a:pos x="55" y="27"/>
              </a:cxn>
              <a:cxn ang="0">
                <a:pos x="27" y="37"/>
              </a:cxn>
              <a:cxn ang="0">
                <a:pos x="0" y="27"/>
              </a:cxn>
              <a:cxn ang="0">
                <a:pos x="0" y="21"/>
              </a:cxn>
              <a:cxn ang="0">
                <a:pos x="27" y="27"/>
              </a:cxn>
              <a:cxn ang="0">
                <a:pos x="55" y="21"/>
              </a:cxn>
              <a:cxn ang="0">
                <a:pos x="55" y="35"/>
              </a:cxn>
              <a:cxn ang="0">
                <a:pos x="55" y="41"/>
              </a:cxn>
              <a:cxn ang="0">
                <a:pos x="27" y="50"/>
              </a:cxn>
              <a:cxn ang="0">
                <a:pos x="0" y="41"/>
              </a:cxn>
              <a:cxn ang="0">
                <a:pos x="0" y="35"/>
              </a:cxn>
              <a:cxn ang="0">
                <a:pos x="27" y="41"/>
              </a:cxn>
              <a:cxn ang="0">
                <a:pos x="55" y="35"/>
              </a:cxn>
              <a:cxn ang="0">
                <a:pos x="55" y="49"/>
              </a:cxn>
              <a:cxn ang="0">
                <a:pos x="55" y="55"/>
              </a:cxn>
              <a:cxn ang="0">
                <a:pos x="27" y="64"/>
              </a:cxn>
              <a:cxn ang="0">
                <a:pos x="0" y="55"/>
              </a:cxn>
              <a:cxn ang="0">
                <a:pos x="0" y="49"/>
              </a:cxn>
              <a:cxn ang="0">
                <a:pos x="27" y="55"/>
              </a:cxn>
              <a:cxn ang="0">
                <a:pos x="55" y="49"/>
              </a:cxn>
            </a:cxnLst>
            <a:rect l="0" t="0" r="r" b="b"/>
            <a:pathLst>
              <a:path w="55" h="64">
                <a:moveTo>
                  <a:pt x="55" y="9"/>
                </a:moveTo>
                <a:cubicBezTo>
                  <a:pt x="55" y="14"/>
                  <a:pt x="55" y="14"/>
                  <a:pt x="55" y="14"/>
                </a:cubicBezTo>
                <a:cubicBezTo>
                  <a:pt x="55" y="19"/>
                  <a:pt x="42" y="23"/>
                  <a:pt x="27" y="23"/>
                </a:cubicBezTo>
                <a:cubicBezTo>
                  <a:pt x="12" y="23"/>
                  <a:pt x="0" y="19"/>
                  <a:pt x="0" y="14"/>
                </a:cubicBezTo>
                <a:cubicBezTo>
                  <a:pt x="0" y="9"/>
                  <a:pt x="0" y="9"/>
                  <a:pt x="0" y="9"/>
                </a:cubicBezTo>
                <a:cubicBezTo>
                  <a:pt x="0" y="4"/>
                  <a:pt x="12" y="0"/>
                  <a:pt x="27" y="0"/>
                </a:cubicBezTo>
                <a:cubicBezTo>
                  <a:pt x="42" y="0"/>
                  <a:pt x="55" y="4"/>
                  <a:pt x="55" y="9"/>
                </a:cubicBezTo>
                <a:close/>
                <a:moveTo>
                  <a:pt x="55" y="21"/>
                </a:moveTo>
                <a:cubicBezTo>
                  <a:pt x="55" y="27"/>
                  <a:pt x="55" y="27"/>
                  <a:pt x="55" y="27"/>
                </a:cubicBezTo>
                <a:cubicBezTo>
                  <a:pt x="55" y="32"/>
                  <a:pt x="42" y="37"/>
                  <a:pt x="27" y="37"/>
                </a:cubicBezTo>
                <a:cubicBezTo>
                  <a:pt x="12" y="37"/>
                  <a:pt x="0" y="32"/>
                  <a:pt x="0" y="27"/>
                </a:cubicBezTo>
                <a:cubicBezTo>
                  <a:pt x="0" y="21"/>
                  <a:pt x="0" y="21"/>
                  <a:pt x="0" y="21"/>
                </a:cubicBezTo>
                <a:cubicBezTo>
                  <a:pt x="6" y="25"/>
                  <a:pt x="16" y="27"/>
                  <a:pt x="27" y="27"/>
                </a:cubicBezTo>
                <a:cubicBezTo>
                  <a:pt x="38" y="27"/>
                  <a:pt x="49" y="25"/>
                  <a:pt x="55" y="21"/>
                </a:cubicBezTo>
                <a:close/>
                <a:moveTo>
                  <a:pt x="55" y="35"/>
                </a:moveTo>
                <a:cubicBezTo>
                  <a:pt x="55" y="41"/>
                  <a:pt x="55" y="41"/>
                  <a:pt x="55" y="41"/>
                </a:cubicBezTo>
                <a:cubicBezTo>
                  <a:pt x="55" y="46"/>
                  <a:pt x="42" y="50"/>
                  <a:pt x="27" y="50"/>
                </a:cubicBezTo>
                <a:cubicBezTo>
                  <a:pt x="12" y="50"/>
                  <a:pt x="0" y="46"/>
                  <a:pt x="0" y="41"/>
                </a:cubicBezTo>
                <a:cubicBezTo>
                  <a:pt x="0" y="35"/>
                  <a:pt x="0" y="35"/>
                  <a:pt x="0" y="35"/>
                </a:cubicBezTo>
                <a:cubicBezTo>
                  <a:pt x="6" y="39"/>
                  <a:pt x="16" y="41"/>
                  <a:pt x="27" y="41"/>
                </a:cubicBezTo>
                <a:cubicBezTo>
                  <a:pt x="38" y="41"/>
                  <a:pt x="49" y="39"/>
                  <a:pt x="55" y="35"/>
                </a:cubicBezTo>
                <a:close/>
                <a:moveTo>
                  <a:pt x="55" y="49"/>
                </a:moveTo>
                <a:cubicBezTo>
                  <a:pt x="55" y="55"/>
                  <a:pt x="55" y="55"/>
                  <a:pt x="55" y="55"/>
                </a:cubicBezTo>
                <a:cubicBezTo>
                  <a:pt x="55" y="60"/>
                  <a:pt x="42" y="64"/>
                  <a:pt x="27" y="64"/>
                </a:cubicBezTo>
                <a:cubicBezTo>
                  <a:pt x="12" y="64"/>
                  <a:pt x="0" y="60"/>
                  <a:pt x="0" y="55"/>
                </a:cubicBezTo>
                <a:cubicBezTo>
                  <a:pt x="0" y="49"/>
                  <a:pt x="0" y="49"/>
                  <a:pt x="0" y="49"/>
                </a:cubicBezTo>
                <a:cubicBezTo>
                  <a:pt x="6" y="53"/>
                  <a:pt x="16" y="55"/>
                  <a:pt x="27" y="55"/>
                </a:cubicBezTo>
                <a:cubicBezTo>
                  <a:pt x="38" y="55"/>
                  <a:pt x="49" y="53"/>
                  <a:pt x="55" y="49"/>
                </a:cubicBezTo>
                <a:close/>
              </a:path>
            </a:pathLst>
          </a:custGeom>
          <a:solidFill>
            <a:srgbClr val="8F55C5"/>
          </a:solidFill>
          <a:ln w="9525">
            <a:noFill/>
            <a:round/>
          </a:ln>
        </p:spPr>
        <p:txBody>
          <a:bodyPr vert="horz" wrap="square" lIns="121897" tIns="60949" rIns="121897" bIns="60949" numCol="1" anchor="t" anchorCtr="0" compatLnSpc="1"/>
          <a:p>
            <a:pP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8" name="Freeform 72"/>
          <p:cNvSpPr>
            <a:spLocks noEditPoints="1"/>
          </p:cNvSpPr>
          <p:nvPr/>
        </p:nvSpPr>
        <p:spPr bwMode="auto">
          <a:xfrm>
            <a:off x="4940034" y="4990148"/>
            <a:ext cx="531922" cy="420945"/>
          </a:xfrm>
          <a:custGeom>
            <a:avLst/>
            <a:gdLst/>
            <a:ahLst/>
            <a:cxnLst>
              <a:cxn ang="0">
                <a:pos x="50" y="41"/>
              </a:cxn>
              <a:cxn ang="0">
                <a:pos x="40" y="51"/>
              </a:cxn>
              <a:cxn ang="0">
                <a:pos x="10" y="51"/>
              </a:cxn>
              <a:cxn ang="0">
                <a:pos x="0" y="41"/>
              </a:cxn>
              <a:cxn ang="0">
                <a:pos x="0" y="11"/>
              </a:cxn>
              <a:cxn ang="0">
                <a:pos x="10" y="1"/>
              </a:cxn>
              <a:cxn ang="0">
                <a:pos x="40" y="1"/>
              </a:cxn>
              <a:cxn ang="0">
                <a:pos x="44" y="1"/>
              </a:cxn>
              <a:cxn ang="0">
                <a:pos x="45" y="2"/>
              </a:cxn>
              <a:cxn ang="0">
                <a:pos x="44" y="3"/>
              </a:cxn>
              <a:cxn ang="0">
                <a:pos x="43" y="5"/>
              </a:cxn>
              <a:cxn ang="0">
                <a:pos x="41" y="5"/>
              </a:cxn>
              <a:cxn ang="0">
                <a:pos x="40" y="5"/>
              </a:cxn>
              <a:cxn ang="0">
                <a:pos x="10" y="5"/>
              </a:cxn>
              <a:cxn ang="0">
                <a:pos x="4" y="11"/>
              </a:cxn>
              <a:cxn ang="0">
                <a:pos x="4" y="41"/>
              </a:cxn>
              <a:cxn ang="0">
                <a:pos x="10" y="46"/>
              </a:cxn>
              <a:cxn ang="0">
                <a:pos x="40" y="46"/>
              </a:cxn>
              <a:cxn ang="0">
                <a:pos x="45" y="41"/>
              </a:cxn>
              <a:cxn ang="0">
                <a:pos x="45" y="36"/>
              </a:cxn>
              <a:cxn ang="0">
                <a:pos x="46" y="35"/>
              </a:cxn>
              <a:cxn ang="0">
                <a:pos x="48" y="33"/>
              </a:cxn>
              <a:cxn ang="0">
                <a:pos x="49" y="33"/>
              </a:cxn>
              <a:cxn ang="0">
                <a:pos x="50" y="34"/>
              </a:cxn>
              <a:cxn ang="0">
                <a:pos x="50" y="41"/>
              </a:cxn>
              <a:cxn ang="0">
                <a:pos x="57" y="18"/>
              </a:cxn>
              <a:cxn ang="0">
                <a:pos x="33" y="42"/>
              </a:cxn>
              <a:cxn ang="0">
                <a:pos x="23" y="42"/>
              </a:cxn>
              <a:cxn ang="0">
                <a:pos x="23" y="31"/>
              </a:cxn>
              <a:cxn ang="0">
                <a:pos x="47" y="7"/>
              </a:cxn>
              <a:cxn ang="0">
                <a:pos x="57" y="18"/>
              </a:cxn>
              <a:cxn ang="0">
                <a:pos x="36" y="34"/>
              </a:cxn>
              <a:cxn ang="0">
                <a:pos x="30" y="29"/>
              </a:cxn>
              <a:cxn ang="0">
                <a:pos x="26" y="33"/>
              </a:cxn>
              <a:cxn ang="0">
                <a:pos x="26" y="35"/>
              </a:cxn>
              <a:cxn ang="0">
                <a:pos x="29" y="35"/>
              </a:cxn>
              <a:cxn ang="0">
                <a:pos x="29" y="38"/>
              </a:cxn>
              <a:cxn ang="0">
                <a:pos x="31" y="38"/>
              </a:cxn>
              <a:cxn ang="0">
                <a:pos x="36" y="34"/>
              </a:cxn>
              <a:cxn ang="0">
                <a:pos x="46" y="13"/>
              </a:cxn>
              <a:cxn ang="0">
                <a:pos x="34" y="25"/>
              </a:cxn>
              <a:cxn ang="0">
                <a:pos x="33" y="26"/>
              </a:cxn>
              <a:cxn ang="0">
                <a:pos x="35" y="26"/>
              </a:cxn>
              <a:cxn ang="0">
                <a:pos x="47" y="14"/>
              </a:cxn>
              <a:cxn ang="0">
                <a:pos x="47" y="13"/>
              </a:cxn>
              <a:cxn ang="0">
                <a:pos x="46" y="13"/>
              </a:cxn>
              <a:cxn ang="0">
                <a:pos x="59" y="15"/>
              </a:cxn>
              <a:cxn ang="0">
                <a:pos x="49" y="5"/>
              </a:cxn>
              <a:cxn ang="0">
                <a:pos x="52" y="2"/>
              </a:cxn>
              <a:cxn ang="0">
                <a:pos x="57" y="2"/>
              </a:cxn>
              <a:cxn ang="0">
                <a:pos x="62" y="7"/>
              </a:cxn>
              <a:cxn ang="0">
                <a:pos x="62" y="12"/>
              </a:cxn>
              <a:cxn ang="0">
                <a:pos x="59" y="15"/>
              </a:cxn>
            </a:cxnLst>
            <a:rect l="0" t="0" r="r" b="b"/>
            <a:pathLst>
              <a:path w="64" h="51">
                <a:moveTo>
                  <a:pt x="50" y="41"/>
                </a:moveTo>
                <a:cubicBezTo>
                  <a:pt x="50" y="46"/>
                  <a:pt x="45" y="51"/>
                  <a:pt x="40" y="51"/>
                </a:cubicBezTo>
                <a:cubicBezTo>
                  <a:pt x="10" y="51"/>
                  <a:pt x="10" y="51"/>
                  <a:pt x="10" y="51"/>
                </a:cubicBezTo>
                <a:cubicBezTo>
                  <a:pt x="4" y="51"/>
                  <a:pt x="0" y="46"/>
                  <a:pt x="0" y="41"/>
                </a:cubicBezTo>
                <a:cubicBezTo>
                  <a:pt x="0" y="11"/>
                  <a:pt x="0" y="11"/>
                  <a:pt x="0" y="11"/>
                </a:cubicBezTo>
                <a:cubicBezTo>
                  <a:pt x="0" y="5"/>
                  <a:pt x="4" y="1"/>
                  <a:pt x="10" y="1"/>
                </a:cubicBezTo>
                <a:cubicBezTo>
                  <a:pt x="40" y="1"/>
                  <a:pt x="40" y="1"/>
                  <a:pt x="40" y="1"/>
                </a:cubicBezTo>
                <a:cubicBezTo>
                  <a:pt x="41" y="1"/>
                  <a:pt x="43" y="1"/>
                  <a:pt x="44" y="1"/>
                </a:cubicBezTo>
                <a:cubicBezTo>
                  <a:pt x="44" y="2"/>
                  <a:pt x="44" y="2"/>
                  <a:pt x="45" y="2"/>
                </a:cubicBezTo>
                <a:cubicBezTo>
                  <a:pt x="45" y="3"/>
                  <a:pt x="45" y="3"/>
                  <a:pt x="44" y="3"/>
                </a:cubicBezTo>
                <a:cubicBezTo>
                  <a:pt x="43" y="5"/>
                  <a:pt x="43" y="5"/>
                  <a:pt x="43" y="5"/>
                </a:cubicBezTo>
                <a:cubicBezTo>
                  <a:pt x="42" y="5"/>
                  <a:pt x="42" y="5"/>
                  <a:pt x="41" y="5"/>
                </a:cubicBezTo>
                <a:cubicBezTo>
                  <a:pt x="41" y="5"/>
                  <a:pt x="40" y="5"/>
                  <a:pt x="40" y="5"/>
                </a:cubicBezTo>
                <a:cubicBezTo>
                  <a:pt x="10" y="5"/>
                  <a:pt x="10" y="5"/>
                  <a:pt x="10" y="5"/>
                </a:cubicBezTo>
                <a:cubicBezTo>
                  <a:pt x="7" y="5"/>
                  <a:pt x="4" y="8"/>
                  <a:pt x="4" y="11"/>
                </a:cubicBezTo>
                <a:cubicBezTo>
                  <a:pt x="4" y="41"/>
                  <a:pt x="4" y="41"/>
                  <a:pt x="4" y="41"/>
                </a:cubicBezTo>
                <a:cubicBezTo>
                  <a:pt x="4" y="44"/>
                  <a:pt x="7" y="46"/>
                  <a:pt x="10" y="46"/>
                </a:cubicBezTo>
                <a:cubicBezTo>
                  <a:pt x="40" y="46"/>
                  <a:pt x="40" y="46"/>
                  <a:pt x="40" y="46"/>
                </a:cubicBezTo>
                <a:cubicBezTo>
                  <a:pt x="43" y="46"/>
                  <a:pt x="45" y="44"/>
                  <a:pt x="45" y="41"/>
                </a:cubicBezTo>
                <a:cubicBezTo>
                  <a:pt x="45" y="36"/>
                  <a:pt x="45" y="36"/>
                  <a:pt x="45" y="36"/>
                </a:cubicBezTo>
                <a:cubicBezTo>
                  <a:pt x="45" y="36"/>
                  <a:pt x="46" y="35"/>
                  <a:pt x="46" y="35"/>
                </a:cubicBezTo>
                <a:cubicBezTo>
                  <a:pt x="48" y="33"/>
                  <a:pt x="48" y="33"/>
                  <a:pt x="48" y="33"/>
                </a:cubicBezTo>
                <a:cubicBezTo>
                  <a:pt x="48" y="33"/>
                  <a:pt x="49" y="33"/>
                  <a:pt x="49" y="33"/>
                </a:cubicBezTo>
                <a:cubicBezTo>
                  <a:pt x="50" y="33"/>
                  <a:pt x="50" y="33"/>
                  <a:pt x="50" y="34"/>
                </a:cubicBezTo>
                <a:lnTo>
                  <a:pt x="50" y="41"/>
                </a:lnTo>
                <a:close/>
                <a:moveTo>
                  <a:pt x="57" y="18"/>
                </a:moveTo>
                <a:cubicBezTo>
                  <a:pt x="33" y="42"/>
                  <a:pt x="33" y="42"/>
                  <a:pt x="33" y="42"/>
                </a:cubicBezTo>
                <a:cubicBezTo>
                  <a:pt x="23" y="42"/>
                  <a:pt x="23" y="42"/>
                  <a:pt x="23" y="42"/>
                </a:cubicBezTo>
                <a:cubicBezTo>
                  <a:pt x="23" y="31"/>
                  <a:pt x="23" y="31"/>
                  <a:pt x="23" y="31"/>
                </a:cubicBezTo>
                <a:cubicBezTo>
                  <a:pt x="47" y="7"/>
                  <a:pt x="47" y="7"/>
                  <a:pt x="47" y="7"/>
                </a:cubicBezTo>
                <a:lnTo>
                  <a:pt x="57" y="18"/>
                </a:lnTo>
                <a:close/>
                <a:moveTo>
                  <a:pt x="36" y="34"/>
                </a:moveTo>
                <a:cubicBezTo>
                  <a:pt x="30" y="29"/>
                  <a:pt x="30" y="29"/>
                  <a:pt x="30" y="29"/>
                </a:cubicBezTo>
                <a:cubicBezTo>
                  <a:pt x="26" y="33"/>
                  <a:pt x="26" y="33"/>
                  <a:pt x="26" y="33"/>
                </a:cubicBezTo>
                <a:cubicBezTo>
                  <a:pt x="26" y="35"/>
                  <a:pt x="26" y="35"/>
                  <a:pt x="26" y="35"/>
                </a:cubicBezTo>
                <a:cubicBezTo>
                  <a:pt x="29" y="35"/>
                  <a:pt x="29" y="35"/>
                  <a:pt x="29" y="35"/>
                </a:cubicBezTo>
                <a:cubicBezTo>
                  <a:pt x="29" y="38"/>
                  <a:pt x="29" y="38"/>
                  <a:pt x="29" y="38"/>
                </a:cubicBezTo>
                <a:cubicBezTo>
                  <a:pt x="31" y="38"/>
                  <a:pt x="31" y="38"/>
                  <a:pt x="31" y="38"/>
                </a:cubicBezTo>
                <a:lnTo>
                  <a:pt x="36" y="34"/>
                </a:lnTo>
                <a:close/>
                <a:moveTo>
                  <a:pt x="46" y="13"/>
                </a:moveTo>
                <a:cubicBezTo>
                  <a:pt x="34" y="25"/>
                  <a:pt x="34" y="25"/>
                  <a:pt x="34" y="25"/>
                </a:cubicBezTo>
                <a:cubicBezTo>
                  <a:pt x="33" y="25"/>
                  <a:pt x="33" y="26"/>
                  <a:pt x="33" y="26"/>
                </a:cubicBezTo>
                <a:cubicBezTo>
                  <a:pt x="34" y="27"/>
                  <a:pt x="34" y="27"/>
                  <a:pt x="35" y="26"/>
                </a:cubicBezTo>
                <a:cubicBezTo>
                  <a:pt x="47" y="14"/>
                  <a:pt x="47" y="14"/>
                  <a:pt x="47" y="14"/>
                </a:cubicBezTo>
                <a:cubicBezTo>
                  <a:pt x="47" y="13"/>
                  <a:pt x="47" y="13"/>
                  <a:pt x="47" y="13"/>
                </a:cubicBezTo>
                <a:cubicBezTo>
                  <a:pt x="47" y="12"/>
                  <a:pt x="46" y="12"/>
                  <a:pt x="46" y="13"/>
                </a:cubicBezTo>
                <a:close/>
                <a:moveTo>
                  <a:pt x="59" y="15"/>
                </a:moveTo>
                <a:cubicBezTo>
                  <a:pt x="49" y="5"/>
                  <a:pt x="49" y="5"/>
                  <a:pt x="49" y="5"/>
                </a:cubicBezTo>
                <a:cubicBezTo>
                  <a:pt x="52" y="2"/>
                  <a:pt x="52" y="2"/>
                  <a:pt x="52" y="2"/>
                </a:cubicBezTo>
                <a:cubicBezTo>
                  <a:pt x="53" y="0"/>
                  <a:pt x="56" y="0"/>
                  <a:pt x="57" y="2"/>
                </a:cubicBezTo>
                <a:cubicBezTo>
                  <a:pt x="62" y="7"/>
                  <a:pt x="62" y="7"/>
                  <a:pt x="62" y="7"/>
                </a:cubicBezTo>
                <a:cubicBezTo>
                  <a:pt x="64" y="9"/>
                  <a:pt x="64" y="11"/>
                  <a:pt x="62" y="12"/>
                </a:cubicBezTo>
                <a:lnTo>
                  <a:pt x="59" y="15"/>
                </a:lnTo>
                <a:close/>
              </a:path>
            </a:pathLst>
          </a:custGeom>
          <a:solidFill>
            <a:srgbClr val="CE9C57"/>
          </a:solidFill>
          <a:ln w="9525">
            <a:noFill/>
            <a:round/>
          </a:ln>
        </p:spPr>
        <p:txBody>
          <a:bodyPr vert="horz" wrap="square" lIns="121897" tIns="60949" rIns="121897" bIns="60949" numCol="1" anchor="t" anchorCtr="0" compatLnSpc="1"/>
          <a:p>
            <a:pP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0" name="Freeform 126"/>
          <p:cNvSpPr/>
          <p:nvPr/>
        </p:nvSpPr>
        <p:spPr bwMode="auto">
          <a:xfrm>
            <a:off x="6137569" y="4371252"/>
            <a:ext cx="403932" cy="519876"/>
          </a:xfrm>
          <a:custGeom>
            <a:avLst/>
            <a:gdLst/>
            <a:ahLst/>
            <a:cxnLst>
              <a:cxn ang="0">
                <a:pos x="25" y="46"/>
              </a:cxn>
              <a:cxn ang="0">
                <a:pos x="1" y="64"/>
              </a:cxn>
              <a:cxn ang="0">
                <a:pos x="0" y="62"/>
              </a:cxn>
              <a:cxn ang="0">
                <a:pos x="1" y="61"/>
              </a:cxn>
              <a:cxn ang="0">
                <a:pos x="22" y="46"/>
              </a:cxn>
              <a:cxn ang="0">
                <a:pos x="1" y="36"/>
              </a:cxn>
              <a:cxn ang="0">
                <a:pos x="24" y="41"/>
              </a:cxn>
              <a:cxn ang="0">
                <a:pos x="27" y="31"/>
              </a:cxn>
              <a:cxn ang="0">
                <a:pos x="7" y="18"/>
              </a:cxn>
              <a:cxn ang="0">
                <a:pos x="27" y="28"/>
              </a:cxn>
              <a:cxn ang="0">
                <a:pos x="28" y="21"/>
              </a:cxn>
              <a:cxn ang="0">
                <a:pos x="23" y="0"/>
              </a:cxn>
              <a:cxn ang="0">
                <a:pos x="31" y="21"/>
              </a:cxn>
              <a:cxn ang="0">
                <a:pos x="31" y="25"/>
              </a:cxn>
              <a:cxn ang="0">
                <a:pos x="48" y="18"/>
              </a:cxn>
              <a:cxn ang="0">
                <a:pos x="30" y="32"/>
              </a:cxn>
              <a:cxn ang="0">
                <a:pos x="27" y="42"/>
              </a:cxn>
              <a:cxn ang="0">
                <a:pos x="50" y="39"/>
              </a:cxn>
              <a:cxn ang="0">
                <a:pos x="25" y="46"/>
              </a:cxn>
            </a:cxnLst>
            <a:rect l="0" t="0" r="r" b="b"/>
            <a:pathLst>
              <a:path w="50" h="64">
                <a:moveTo>
                  <a:pt x="25" y="46"/>
                </a:moveTo>
                <a:cubicBezTo>
                  <a:pt x="20" y="57"/>
                  <a:pt x="11" y="64"/>
                  <a:pt x="1" y="64"/>
                </a:cubicBezTo>
                <a:cubicBezTo>
                  <a:pt x="0" y="64"/>
                  <a:pt x="0" y="63"/>
                  <a:pt x="0" y="62"/>
                </a:cubicBezTo>
                <a:cubicBezTo>
                  <a:pt x="0" y="61"/>
                  <a:pt x="0" y="61"/>
                  <a:pt x="1" y="61"/>
                </a:cubicBezTo>
                <a:cubicBezTo>
                  <a:pt x="10" y="61"/>
                  <a:pt x="17" y="55"/>
                  <a:pt x="22" y="46"/>
                </a:cubicBezTo>
                <a:cubicBezTo>
                  <a:pt x="17" y="48"/>
                  <a:pt x="6" y="50"/>
                  <a:pt x="1" y="36"/>
                </a:cubicBezTo>
                <a:cubicBezTo>
                  <a:pt x="15" y="30"/>
                  <a:pt x="22" y="37"/>
                  <a:pt x="24" y="41"/>
                </a:cubicBezTo>
                <a:cubicBezTo>
                  <a:pt x="25" y="38"/>
                  <a:pt x="26" y="35"/>
                  <a:pt x="27" y="31"/>
                </a:cubicBezTo>
                <a:cubicBezTo>
                  <a:pt x="27" y="31"/>
                  <a:pt x="9" y="34"/>
                  <a:pt x="7" y="18"/>
                </a:cubicBezTo>
                <a:cubicBezTo>
                  <a:pt x="23" y="12"/>
                  <a:pt x="27" y="28"/>
                  <a:pt x="27" y="28"/>
                </a:cubicBezTo>
                <a:cubicBezTo>
                  <a:pt x="27" y="26"/>
                  <a:pt x="28" y="21"/>
                  <a:pt x="28" y="21"/>
                </a:cubicBezTo>
                <a:cubicBezTo>
                  <a:pt x="28" y="21"/>
                  <a:pt x="14" y="12"/>
                  <a:pt x="23" y="0"/>
                </a:cubicBezTo>
                <a:cubicBezTo>
                  <a:pt x="39" y="5"/>
                  <a:pt x="31" y="21"/>
                  <a:pt x="31" y="21"/>
                </a:cubicBezTo>
                <a:cubicBezTo>
                  <a:pt x="31" y="21"/>
                  <a:pt x="31" y="24"/>
                  <a:pt x="31" y="25"/>
                </a:cubicBezTo>
                <a:cubicBezTo>
                  <a:pt x="31" y="25"/>
                  <a:pt x="37" y="14"/>
                  <a:pt x="48" y="18"/>
                </a:cubicBezTo>
                <a:cubicBezTo>
                  <a:pt x="48" y="35"/>
                  <a:pt x="30" y="32"/>
                  <a:pt x="30" y="32"/>
                </a:cubicBezTo>
                <a:cubicBezTo>
                  <a:pt x="29" y="35"/>
                  <a:pt x="29" y="39"/>
                  <a:pt x="27" y="42"/>
                </a:cubicBezTo>
                <a:cubicBezTo>
                  <a:pt x="27" y="42"/>
                  <a:pt x="38" y="30"/>
                  <a:pt x="50" y="39"/>
                </a:cubicBezTo>
                <a:cubicBezTo>
                  <a:pt x="43" y="57"/>
                  <a:pt x="25" y="46"/>
                  <a:pt x="25" y="46"/>
                </a:cubicBezTo>
                <a:close/>
              </a:path>
            </a:pathLst>
          </a:custGeom>
          <a:solidFill>
            <a:srgbClr val="8F55C5"/>
          </a:solidFill>
          <a:ln w="9525">
            <a:noFill/>
            <a:round/>
          </a:ln>
        </p:spPr>
        <p:txBody>
          <a:bodyPr vert="horz" wrap="square" lIns="121897" tIns="60949" rIns="121897" bIns="60949" numCol="1" anchor="t" anchorCtr="0" compatLnSpc="1"/>
          <a:p>
            <a:pPr>
              <a:lnSpc>
                <a:spcPct val="120000"/>
              </a:lnSpc>
            </a:pPr>
            <a:endParaRPr lang="en-US" sz="76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1" name="Footer Text"/>
          <p:cNvSpPr txBox="1"/>
          <p:nvPr/>
        </p:nvSpPr>
        <p:spPr>
          <a:xfrm>
            <a:off x="2111200" y="3206912"/>
            <a:ext cx="2354993" cy="484748"/>
          </a:xfrm>
          <a:prstGeom prst="rect">
            <a:avLst/>
          </a:prstGeom>
          <a:noFill/>
        </p:spPr>
        <p:txBody>
          <a:bodyPr wrap="square" lIns="0" tIns="0" rIns="0" bIns="0" rtlCol="0">
            <a:spAutoFit/>
          </a:bodyPr>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2" name="Footer Text"/>
          <p:cNvSpPr txBox="1"/>
          <p:nvPr/>
        </p:nvSpPr>
        <p:spPr>
          <a:xfrm>
            <a:off x="6145277" y="5674499"/>
            <a:ext cx="2337682" cy="484748"/>
          </a:xfrm>
          <a:prstGeom prst="rect">
            <a:avLst/>
          </a:prstGeom>
          <a:noFill/>
        </p:spPr>
        <p:txBody>
          <a:bodyPr wrap="square" lIns="0" tIns="0" rIns="0" bIns="0" rtlCol="0">
            <a:spAutoFit/>
          </a:bodyPr>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3" name="Footer Text"/>
          <p:cNvSpPr txBox="1"/>
          <p:nvPr/>
        </p:nvSpPr>
        <p:spPr>
          <a:xfrm>
            <a:off x="7272213" y="4549476"/>
            <a:ext cx="2337682" cy="484748"/>
          </a:xfrm>
          <a:prstGeom prst="rect">
            <a:avLst/>
          </a:prstGeom>
          <a:noFill/>
        </p:spPr>
        <p:txBody>
          <a:bodyPr wrap="square" lIns="0" tIns="0" rIns="0" bIns="0" rtlCol="0">
            <a:spAutoFit/>
          </a:bodyPr>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4" name="Footer Text"/>
          <p:cNvSpPr txBox="1"/>
          <p:nvPr/>
        </p:nvSpPr>
        <p:spPr>
          <a:xfrm>
            <a:off x="7829454" y="3381847"/>
            <a:ext cx="2337682" cy="484748"/>
          </a:xfrm>
          <a:prstGeom prst="rect">
            <a:avLst/>
          </a:prstGeom>
          <a:noFill/>
        </p:spPr>
        <p:txBody>
          <a:bodyPr wrap="square" lIns="0" tIns="0" rIns="0" bIns="0" rtlCol="0">
            <a:spAutoFit/>
          </a:bodyPr>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5" name="Footer Text"/>
          <p:cNvSpPr txBox="1"/>
          <p:nvPr/>
        </p:nvSpPr>
        <p:spPr>
          <a:xfrm>
            <a:off x="7499315" y="2295098"/>
            <a:ext cx="2337682" cy="484748"/>
          </a:xfrm>
          <a:prstGeom prst="rect">
            <a:avLst/>
          </a:prstGeom>
          <a:noFill/>
        </p:spPr>
        <p:txBody>
          <a:bodyPr wrap="square" lIns="0" tIns="0" rIns="0" bIns="0" rtlCol="0">
            <a:spAutoFit/>
          </a:bodyPr>
          <a:p>
            <a:pP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内容</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86" name="Footer Text"/>
          <p:cNvSpPr txBox="1"/>
          <p:nvPr/>
        </p:nvSpPr>
        <p:spPr>
          <a:xfrm>
            <a:off x="3222170" y="1533240"/>
            <a:ext cx="2358373" cy="455959"/>
          </a:xfrm>
          <a:prstGeom prst="rect">
            <a:avLst/>
          </a:prstGeom>
          <a:noFill/>
        </p:spPr>
        <p:txBody>
          <a:bodyPr wrap="square" lIns="0" tIns="0" rIns="0" bIns="0" rtlCol="0">
            <a:spAutoFit/>
          </a:bodyPr>
          <a:p>
            <a:pPr algn="r">
              <a:lnSpc>
                <a:spcPct val="150000"/>
              </a:lnSpc>
            </a:pPr>
            <a:r>
              <a:rPr lang="zh-CN" altLang="en-US" sz="1050" spc="300" dirty="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请替换文字内容，点击添加相关标题文字，修改文字内容</a:t>
            </a:r>
            <a:r>
              <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rPr>
              <a:t>，</a:t>
            </a:r>
            <a:endParaRPr lang="zh-CN" altLang="en-US" sz="1050" spc="300" dirty="0" smtClean="0">
              <a:solidFill>
                <a:schemeClr val="tx1">
                  <a:lumMod val="75000"/>
                  <a:lumOff val="2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Tree>
    <p:custDataLst>
      <p:tags r:id="rId1"/>
    </p:custDataLst>
  </p:cSld>
  <p:clrMapOvr>
    <a:masterClrMapping/>
  </p:clrMapOvr>
  <p:transition spd="slow">
    <p:pu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7442200" y="2748280"/>
            <a:ext cx="4749800" cy="406400"/>
            <a:chOff x="7442200" y="2748280"/>
            <a:chExt cx="4749800" cy="406400"/>
          </a:xfrm>
        </p:grpSpPr>
        <p:sp>
          <p:nvSpPr>
            <p:cNvPr id="5" name="椭圆 4"/>
            <p:cNvSpPr/>
            <p:nvPr/>
          </p:nvSpPr>
          <p:spPr>
            <a:xfrm>
              <a:off x="7442200" y="2748280"/>
              <a:ext cx="406400" cy="406400"/>
            </a:xfrm>
            <a:prstGeom prst="ellipse">
              <a:avLst/>
            </a:prstGeom>
            <a:solidFill>
              <a:srgbClr val="DCEFFD"/>
            </a:solidFill>
            <a:ln w="38100">
              <a:solidFill>
                <a:srgbClr val="DCEF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4</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7848600" y="2951480"/>
              <a:ext cx="4343400" cy="0"/>
            </a:xfrm>
            <a:prstGeom prst="line">
              <a:avLst/>
            </a:prstGeom>
            <a:ln w="38100">
              <a:solidFill>
                <a:srgbClr val="DCEFFD"/>
              </a:solidFill>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7442200" y="4386580"/>
            <a:ext cx="4749800" cy="406400"/>
            <a:chOff x="7442200" y="2748280"/>
            <a:chExt cx="4749800" cy="406400"/>
          </a:xfrm>
        </p:grpSpPr>
        <p:sp>
          <p:nvSpPr>
            <p:cNvPr id="11" name="椭圆 10"/>
            <p:cNvSpPr/>
            <p:nvPr/>
          </p:nvSpPr>
          <p:spPr>
            <a:xfrm>
              <a:off x="7442200" y="2748280"/>
              <a:ext cx="406400" cy="406400"/>
            </a:xfrm>
            <a:prstGeom prst="ellipse">
              <a:avLst/>
            </a:prstGeom>
            <a:solidFill>
              <a:srgbClr val="8F55C5"/>
            </a:solidFill>
            <a:ln w="38100">
              <a:solidFill>
                <a:srgbClr val="8F55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5</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2" name="直接连接符 11"/>
            <p:cNvCxnSpPr/>
            <p:nvPr/>
          </p:nvCxnSpPr>
          <p:spPr>
            <a:xfrm>
              <a:off x="7848600" y="2951480"/>
              <a:ext cx="4343400" cy="0"/>
            </a:xfrm>
            <a:prstGeom prst="line">
              <a:avLst/>
            </a:prstGeom>
            <a:ln w="38100">
              <a:solidFill>
                <a:srgbClr val="8F55C5"/>
              </a:solidFill>
            </a:ln>
          </p:spPr>
          <p:style>
            <a:lnRef idx="1">
              <a:schemeClr val="accent1"/>
            </a:lnRef>
            <a:fillRef idx="0">
              <a:schemeClr val="accent1"/>
            </a:fillRef>
            <a:effectRef idx="0">
              <a:schemeClr val="accent1"/>
            </a:effectRef>
            <a:fontRef idx="minor">
              <a:schemeClr val="tx1"/>
            </a:fontRef>
          </p:style>
        </p:cxnSp>
      </p:grpSp>
      <p:grpSp>
        <p:nvGrpSpPr>
          <p:cNvPr id="13" name="组合 12"/>
          <p:cNvGrpSpPr/>
          <p:nvPr/>
        </p:nvGrpSpPr>
        <p:grpSpPr>
          <a:xfrm>
            <a:off x="4470400" y="3977005"/>
            <a:ext cx="7721600" cy="406400"/>
            <a:chOff x="7442200" y="2748280"/>
            <a:chExt cx="7721600" cy="406400"/>
          </a:xfrm>
        </p:grpSpPr>
        <p:sp>
          <p:nvSpPr>
            <p:cNvPr id="14" name="椭圆 13"/>
            <p:cNvSpPr/>
            <p:nvPr/>
          </p:nvSpPr>
          <p:spPr>
            <a:xfrm>
              <a:off x="7442200" y="2748280"/>
              <a:ext cx="406400" cy="406400"/>
            </a:xfrm>
            <a:prstGeom prst="ellipse">
              <a:avLst/>
            </a:prstGeom>
            <a:solidFill>
              <a:srgbClr val="DCEFFD"/>
            </a:solidFill>
            <a:ln w="38100">
              <a:solidFill>
                <a:srgbClr val="DCEFF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3</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5" name="直接连接符 14"/>
            <p:cNvCxnSpPr/>
            <p:nvPr/>
          </p:nvCxnSpPr>
          <p:spPr>
            <a:xfrm>
              <a:off x="7848600" y="2951480"/>
              <a:ext cx="7315200" cy="0"/>
            </a:xfrm>
            <a:prstGeom prst="line">
              <a:avLst/>
            </a:prstGeom>
            <a:ln w="38100">
              <a:solidFill>
                <a:srgbClr val="DCEFFD"/>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p:nvPr/>
        </p:nvGrpSpPr>
        <p:grpSpPr>
          <a:xfrm>
            <a:off x="1409167" y="3567430"/>
            <a:ext cx="10782833" cy="406400"/>
            <a:chOff x="7442200" y="2748280"/>
            <a:chExt cx="10782833" cy="406400"/>
          </a:xfrm>
          <a:solidFill>
            <a:srgbClr val="CE9C57"/>
          </a:solidFill>
        </p:grpSpPr>
        <p:sp>
          <p:nvSpPr>
            <p:cNvPr id="17" name="椭圆 16"/>
            <p:cNvSpPr/>
            <p:nvPr/>
          </p:nvSpPr>
          <p:spPr>
            <a:xfrm>
              <a:off x="7442200" y="2748280"/>
              <a:ext cx="406400" cy="406400"/>
            </a:xfrm>
            <a:prstGeom prst="ellipse">
              <a:avLst/>
            </a:prstGeom>
            <a:grpFill/>
            <a:ln w="38100">
              <a:solidFill>
                <a:srgbClr val="CE9C5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1</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18" name="直接连接符 17"/>
            <p:cNvCxnSpPr/>
            <p:nvPr/>
          </p:nvCxnSpPr>
          <p:spPr>
            <a:xfrm>
              <a:off x="7848600" y="2951480"/>
              <a:ext cx="10376433" cy="0"/>
            </a:xfrm>
            <a:prstGeom prst="line">
              <a:avLst/>
            </a:prstGeom>
            <a:grpFill/>
            <a:ln w="38100">
              <a:solidFill>
                <a:srgbClr val="CE9C57"/>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4470400" y="3157855"/>
            <a:ext cx="7721600" cy="406400"/>
            <a:chOff x="7442200" y="2748280"/>
            <a:chExt cx="7721600" cy="406400"/>
          </a:xfrm>
        </p:grpSpPr>
        <p:sp>
          <p:nvSpPr>
            <p:cNvPr id="20" name="椭圆 19"/>
            <p:cNvSpPr/>
            <p:nvPr/>
          </p:nvSpPr>
          <p:spPr>
            <a:xfrm>
              <a:off x="7442200" y="2748280"/>
              <a:ext cx="406400" cy="406400"/>
            </a:xfrm>
            <a:prstGeom prst="ellipse">
              <a:avLst/>
            </a:prstGeom>
            <a:solidFill>
              <a:srgbClr val="8F55C5"/>
            </a:solid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rPr>
                <a:t>2</a:t>
              </a:r>
              <a:endParaRPr lang="en-US" altLang="zh-CN" sz="14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cxnSp>
          <p:nvCxnSpPr>
            <p:cNvPr id="21" name="直接连接符 20"/>
            <p:cNvCxnSpPr/>
            <p:nvPr/>
          </p:nvCxnSpPr>
          <p:spPr>
            <a:xfrm>
              <a:off x="7848600" y="2951480"/>
              <a:ext cx="7315200" cy="0"/>
            </a:xfrm>
            <a:prstGeom prst="line">
              <a:avLst/>
            </a:prstGeom>
            <a:ln w="38100">
              <a:solidFill>
                <a:srgbClr val="8F55C5"/>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1307567" y="4268601"/>
            <a:ext cx="2751414" cy="870623"/>
            <a:chOff x="1307567" y="5158752"/>
            <a:chExt cx="2751414" cy="870623"/>
          </a:xfrm>
        </p:grpSpPr>
        <p:sp>
          <p:nvSpPr>
            <p:cNvPr id="31" name="TextBox 62"/>
            <p:cNvSpPr txBox="1"/>
            <p:nvPr/>
          </p:nvSpPr>
          <p:spPr>
            <a:xfrm>
              <a:off x="1307567" y="5158752"/>
              <a:ext cx="2069797" cy="3627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5" name="Rectangle 64"/>
            <p:cNvSpPr/>
            <p:nvPr/>
          </p:nvSpPr>
          <p:spPr>
            <a:xfrm>
              <a:off x="1307567" y="5521544"/>
              <a:ext cx="275141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6" name="组合 35"/>
          <p:cNvGrpSpPr/>
          <p:nvPr/>
        </p:nvGrpSpPr>
        <p:grpSpPr>
          <a:xfrm>
            <a:off x="4375492" y="4491415"/>
            <a:ext cx="2751414" cy="870623"/>
            <a:chOff x="1307567" y="5158752"/>
            <a:chExt cx="2751414" cy="870623"/>
          </a:xfrm>
        </p:grpSpPr>
        <p:sp>
          <p:nvSpPr>
            <p:cNvPr id="37" name="TextBox 62"/>
            <p:cNvSpPr txBox="1"/>
            <p:nvPr/>
          </p:nvSpPr>
          <p:spPr>
            <a:xfrm>
              <a:off x="1307567" y="5158752"/>
              <a:ext cx="2069797" cy="3627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38" name="Rectangle 64"/>
            <p:cNvSpPr/>
            <p:nvPr/>
          </p:nvSpPr>
          <p:spPr>
            <a:xfrm>
              <a:off x="1307567" y="5521544"/>
              <a:ext cx="275141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9" name="组合 38"/>
          <p:cNvGrpSpPr/>
          <p:nvPr/>
        </p:nvGrpSpPr>
        <p:grpSpPr>
          <a:xfrm>
            <a:off x="7316036" y="4918106"/>
            <a:ext cx="2751414" cy="870623"/>
            <a:chOff x="1307567" y="5158752"/>
            <a:chExt cx="2751414" cy="870623"/>
          </a:xfrm>
        </p:grpSpPr>
        <p:sp>
          <p:nvSpPr>
            <p:cNvPr id="40" name="TextBox 62"/>
            <p:cNvSpPr txBox="1"/>
            <p:nvPr/>
          </p:nvSpPr>
          <p:spPr>
            <a:xfrm>
              <a:off x="1307567" y="5158752"/>
              <a:ext cx="2069797" cy="328936"/>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1" name="Rectangle 64"/>
            <p:cNvSpPr/>
            <p:nvPr/>
          </p:nvSpPr>
          <p:spPr>
            <a:xfrm>
              <a:off x="1307567" y="5521544"/>
              <a:ext cx="275141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42" name="组合 41"/>
          <p:cNvGrpSpPr/>
          <p:nvPr/>
        </p:nvGrpSpPr>
        <p:grpSpPr>
          <a:xfrm>
            <a:off x="7316036" y="1605686"/>
            <a:ext cx="2751414" cy="870623"/>
            <a:chOff x="1307567" y="5158752"/>
            <a:chExt cx="2751414" cy="870623"/>
          </a:xfrm>
        </p:grpSpPr>
        <p:sp>
          <p:nvSpPr>
            <p:cNvPr id="43" name="TextBox 62"/>
            <p:cNvSpPr txBox="1"/>
            <p:nvPr/>
          </p:nvSpPr>
          <p:spPr>
            <a:xfrm>
              <a:off x="1307567" y="5158752"/>
              <a:ext cx="2069797" cy="3627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44" name="Rectangle 64"/>
            <p:cNvSpPr/>
            <p:nvPr/>
          </p:nvSpPr>
          <p:spPr>
            <a:xfrm>
              <a:off x="1307567" y="5521544"/>
              <a:ext cx="275141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51" name="组合 50"/>
          <p:cNvGrpSpPr/>
          <p:nvPr/>
        </p:nvGrpSpPr>
        <p:grpSpPr>
          <a:xfrm>
            <a:off x="4470933" y="1963471"/>
            <a:ext cx="2751414" cy="870623"/>
            <a:chOff x="1307567" y="5158752"/>
            <a:chExt cx="2751414" cy="870623"/>
          </a:xfrm>
        </p:grpSpPr>
        <p:sp>
          <p:nvSpPr>
            <p:cNvPr id="52" name="TextBox 62"/>
            <p:cNvSpPr txBox="1"/>
            <p:nvPr/>
          </p:nvSpPr>
          <p:spPr>
            <a:xfrm>
              <a:off x="1307567" y="5158752"/>
              <a:ext cx="2069797" cy="36279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a:t>
              </a:r>
              <a:endParaRPr lang="zh-CN" altLang="en-US" sz="1400" b="1"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sp>
          <p:nvSpPr>
            <p:cNvPr id="53" name="Rectangle 64"/>
            <p:cNvSpPr/>
            <p:nvPr/>
          </p:nvSpPr>
          <p:spPr>
            <a:xfrm>
              <a:off x="1307567" y="5521544"/>
              <a:ext cx="2751414" cy="507831"/>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请替换文字内容，修改文字内容，也可以直接复制你的内容到此。</a:t>
              </a:r>
              <a:endParaRPr lang="zh-CN" altLang="en-US" sz="900" spc="3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grpSp>
        <p:nvGrpSpPr>
          <p:cNvPr id="3" name="组合 2"/>
          <p:cNvGrpSpPr/>
          <p:nvPr/>
        </p:nvGrpSpPr>
        <p:grpSpPr>
          <a:xfrm>
            <a:off x="290288" y="254270"/>
            <a:ext cx="3562808" cy="754743"/>
            <a:chOff x="5297713" y="800099"/>
            <a:chExt cx="3562808" cy="754743"/>
          </a:xfrm>
        </p:grpSpPr>
        <p:sp>
          <p:nvSpPr>
            <p:cNvPr id="2" name="椭圆 1"/>
            <p:cNvSpPr/>
            <p:nvPr/>
          </p:nvSpPr>
          <p:spPr>
            <a:xfrm>
              <a:off x="5297713" y="800099"/>
              <a:ext cx="754743" cy="754743"/>
            </a:xfrm>
            <a:prstGeom prst="ellipse">
              <a:avLst/>
            </a:prstGeom>
            <a:solidFill>
              <a:srgbClr val="8F55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en-US" altLang="zh-CN" sz="2000" dirty="0">
                  <a:solidFill>
                    <a:schemeClr val="bg1"/>
                  </a:solidFill>
                  <a:latin typeface="微软雅黑" panose="020B0503020204020204" pitchFamily="34" charset="-122"/>
                  <a:ea typeface="微软雅黑" panose="020B0503020204020204" pitchFamily="34" charset="-122"/>
                </a:rPr>
                <a:t>04</a:t>
              </a:r>
              <a:endParaRPr lang="en-US" altLang="zh-CN" sz="2000" dirty="0">
                <a:solidFill>
                  <a:schemeClr val="bg1"/>
                </a:solidFill>
                <a:latin typeface="微软雅黑" panose="020B0503020204020204" pitchFamily="34" charset="-122"/>
                <a:ea typeface="微软雅黑" panose="020B0503020204020204" pitchFamily="34" charset="-122"/>
              </a:endParaRPr>
            </a:p>
          </p:txBody>
        </p:sp>
        <p:sp>
          <p:nvSpPr>
            <p:cNvPr id="6" name="矩形 5"/>
            <p:cNvSpPr/>
            <p:nvPr/>
          </p:nvSpPr>
          <p:spPr>
            <a:xfrm>
              <a:off x="6139546" y="883228"/>
              <a:ext cx="1706880" cy="398780"/>
            </a:xfrm>
            <a:prstGeom prst="rect">
              <a:avLst/>
            </a:prstGeom>
          </p:spPr>
          <p:txBody>
            <a:bodyPr wrap="none">
              <a:spAutoFit/>
            </a:bodyPr>
            <a:p>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输入标题内容</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 name="矩形 7"/>
            <p:cNvSpPr/>
            <p:nvPr/>
          </p:nvSpPr>
          <p:spPr>
            <a:xfrm>
              <a:off x="6139546" y="1228779"/>
              <a:ext cx="2720975" cy="306705"/>
            </a:xfrm>
            <a:prstGeom prst="rect">
              <a:avLst/>
            </a:prstGeom>
          </p:spPr>
          <p:txBody>
            <a:bodyPr wrap="none">
              <a:spAutoFit/>
            </a:bodyPr>
            <a:p>
              <a:r>
                <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Please add your title text here</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endParaRPr>
            </a:p>
          </p:txBody>
        </p:sp>
      </p:grpSp>
    </p:spTree>
    <p:custDataLst>
      <p:tags r:id="rId1"/>
    </p:custData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descr="预览图_千图网_编号32590091"/>
          <p:cNvPicPr>
            <a:picLocks noChangeAspect="1"/>
          </p:cNvPicPr>
          <p:nvPr/>
        </p:nvPicPr>
        <p:blipFill>
          <a:blip r:embed="rId1"/>
          <a:srcRect t="13750" b="29922"/>
          <a:stretch>
            <a:fillRect/>
          </a:stretch>
        </p:blipFill>
        <p:spPr>
          <a:xfrm>
            <a:off x="0" y="0"/>
            <a:ext cx="12192000" cy="6867525"/>
          </a:xfrm>
          <a:prstGeom prst="rect">
            <a:avLst/>
          </a:prstGeom>
        </p:spPr>
      </p:pic>
      <p:sp>
        <p:nvSpPr>
          <p:cNvPr id="190" name="TextBox 37"/>
          <p:cNvSpPr>
            <a:spLocks noChangeArrowheads="1"/>
          </p:cNvSpPr>
          <p:nvPr/>
        </p:nvSpPr>
        <p:spPr bwMode="auto">
          <a:xfrm>
            <a:off x="3035232" y="1289835"/>
            <a:ext cx="6681869" cy="1036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0" fontAlgn="ctr" hangingPunct="0">
              <a:spcBef>
                <a:spcPct val="0"/>
              </a:spcBef>
              <a:buNone/>
            </a:pPr>
            <a:r>
              <a:rPr lang="zh-CN" altLang="en-US" sz="6300" b="1" dirty="0">
                <a:solidFill>
                  <a:srgbClr val="8F55C5"/>
                </a:solidFill>
                <a:latin typeface="微软雅黑" panose="020B0503020204020204" pitchFamily="34" charset="-122"/>
                <a:ea typeface="微软雅黑" panose="020B0503020204020204" pitchFamily="34" charset="-122"/>
                <a:cs typeface="Arial" panose="020B0604020202020204" pitchFamily="34" charset="0"/>
              </a:rPr>
              <a:t>感谢您的聆听</a:t>
            </a:r>
            <a:endParaRPr lang="zh-CN" altLang="en-US" sz="6300" b="1" dirty="0">
              <a:solidFill>
                <a:srgbClr val="8F55C5"/>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91" name="文本框 190"/>
          <p:cNvSpPr txBox="1"/>
          <p:nvPr/>
        </p:nvSpPr>
        <p:spPr>
          <a:xfrm>
            <a:off x="3206068" y="2492605"/>
            <a:ext cx="6340197" cy="461665"/>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毕业论文、毕业答辩、毕业设计、开题报告等</a:t>
            </a:r>
            <a:endParaRPr lang="en-US" altLang="zh-CN" sz="2400" dirty="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
        <p:nvSpPr>
          <p:cNvPr id="206" name="文本框 205"/>
          <p:cNvSpPr txBox="1"/>
          <p:nvPr/>
        </p:nvSpPr>
        <p:spPr>
          <a:xfrm>
            <a:off x="5776727" y="3419319"/>
            <a:ext cx="1198880" cy="398780"/>
          </a:xfrm>
          <a:prstGeom prst="rect">
            <a:avLst/>
          </a:prstGeom>
          <a:noFill/>
        </p:spPr>
        <p:txBody>
          <a:bodyPr wrap="none" rtlCol="0">
            <a:spAutoFit/>
          </a:bodyPr>
          <a:lstStyle/>
          <a:p>
            <a:pPr algn="ctr" fontAlgn="base">
              <a:spcBef>
                <a:spcPct val="0"/>
              </a:spcBef>
              <a:spcAft>
                <a:spcPct val="0"/>
              </a:spcAft>
              <a:buFont typeface="Arial" panose="020B0604020202020204" pitchFamily="34" charset="0"/>
              <a:buNone/>
            </a:pPr>
            <a:r>
              <a:rPr lang="zh-CN" alt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rPr>
              <a:t>答辩人：</a:t>
            </a:r>
            <a:endParaRPr lang="en-US" sz="2000" b="1" dirty="0">
              <a:solidFill>
                <a:schemeClr val="tx1">
                  <a:lumMod val="75000"/>
                  <a:lumOff val="25000"/>
                </a:schemeClr>
              </a:solidFill>
              <a:latin typeface="微软雅黑" panose="020B0503020204020204" pitchFamily="34" charset="-122"/>
              <a:ea typeface="微软雅黑" panose="020B0503020204020204" pitchFamily="34" charset="-122"/>
              <a:cs typeface="Arial" panose="020B0604020202020204" pitchFamily="34" charset="0"/>
              <a:sym typeface="Calibri" panose="020F0502020204030204" pitchFamily="34" charset="0"/>
            </a:endParaRPr>
          </a:p>
        </p:txBody>
      </p:sp>
    </p:spTree>
  </p:cSld>
  <p:clrMapOvr>
    <a:masterClrMapping/>
  </p:clrMapOvr>
  <p:transition spd="slow" advClick="0" advTm="0">
    <p:wipe/>
  </p:transition>
  <p:timing>
    <p:tnLst>
      <p:par>
        <p:cTn id="1" dur="indefinite" restart="never" nodeType="tmRoot"/>
      </p:par>
    </p:tnLst>
  </p:timing>
</p:sld>
</file>

<file path=ppt/tags/tag1.xml><?xml version="1.0" encoding="utf-8"?>
<p:tagLst xmlns:p="http://schemas.openxmlformats.org/presentationml/2006/main">
  <p:tag name="GENSWF_ADVANCE_TIME" val="0.00"/>
  <p:tag name="ISPRING_SLIDE_INDENT_LEVEL" val="0"/>
  <p:tag name="ISPRING_CUSTOM_TIMING_USED" val="0"/>
</p:tagLst>
</file>

<file path=ppt/tags/tag2.xml><?xml version="1.0" encoding="utf-8"?>
<p:tagLst xmlns:p="http://schemas.openxmlformats.org/presentationml/2006/main">
  <p:tag name="GENSWF_ADVANCE_TIME" val="0.00"/>
  <p:tag name="ISPRING_SLIDE_INDENT_LEVEL" val="0"/>
  <p:tag name="ISPRING_CUSTOM_TIMING_USED" val="0"/>
</p:tagLst>
</file>

<file path=ppt/tags/tag3.xml><?xml version="1.0" encoding="utf-8"?>
<p:tagLst xmlns:p="http://schemas.openxmlformats.org/presentationml/2006/main">
  <p:tag name="GENSWF_ADVANCE_TIME" val="0.00"/>
  <p:tag name="ISPRING_SLIDE_INDENT_LEVEL" val="0"/>
  <p:tag name="ISPRING_CUSTOM_TIMING_USED" val="0"/>
</p:tagLst>
</file>

<file path=ppt/tags/tag4.xml><?xml version="1.0" encoding="utf-8"?>
<p:tagLst xmlns:p="http://schemas.openxmlformats.org/presentationml/2006/main">
  <p:tag name="GENSWF_ADVANCE_TIME" val="0.00"/>
  <p:tag name="ISPRING_SLIDE_INDENT_LEVEL" val="0"/>
  <p:tag name="ISPRING_CUSTOM_TIMING_USED" val="0"/>
</p:tagLst>
</file>

<file path=ppt/tags/tag5.xml><?xml version="1.0" encoding="utf-8"?>
<p:tagLst xmlns:p="http://schemas.openxmlformats.org/presentationml/2006/main">
  <p:tag name="GENSWF_ADVANCE_TIME" val="0.00"/>
  <p:tag name="ISPRING_SLIDE_INDENT_LEVEL" val="0"/>
  <p:tag name="ISPRING_CUSTOM_TIMING_USED" val="0"/>
</p:tagLst>
</file>

<file path=ppt/tags/tag6.xml><?xml version="1.0" encoding="utf-8"?>
<p:tagLst xmlns:p="http://schemas.openxmlformats.org/presentationml/2006/main">
  <p:tag name="GENSWF_ADVANCE_TIME" val="0.00"/>
  <p:tag name="ISPRING_SLIDE_INDENT_LEVEL" val="0"/>
  <p:tag name="ISPRING_CUSTOM_TIMING_USED" val="0"/>
</p:tagLst>
</file>

<file path=ppt/tags/tag7.xml><?xml version="1.0" encoding="utf-8"?>
<p:tagLst xmlns:p="http://schemas.openxmlformats.org/presentationml/2006/main">
  <p:tag name="GENSWF_ADVANCE_TIME" val="0.00"/>
  <p:tag name="ISPRING_SLIDE_INDENT_LEVEL" val="0"/>
  <p:tag name="ISPRING_CUSTOM_TIMING_USED" val="0"/>
</p:tagLst>
</file>

<file path=ppt/tags/tag8.xml><?xml version="1.0" encoding="utf-8"?>
<p:tagLst xmlns:p="http://schemas.openxmlformats.org/presentationml/2006/main">
  <p:tag name="GENSWF_ADVANCE_TIME" val="0.00"/>
  <p:tag name="ISPRING_SLIDE_INDENT_LEVEL" val="0"/>
  <p:tag name="ISPRING_CUSTOM_TIMING_USED" val="0"/>
</p:tagLst>
</file>

<file path=ppt/theme/theme1.xml><?xml version="1.0" encoding="utf-8"?>
<a:theme xmlns:a="http://schemas.openxmlformats.org/drawingml/2006/main" name="Office 主题​​">
  <a:themeElements>
    <a:clrScheme name="Office">
      <a:dk1>
        <a:srgbClr val="000000"/>
      </a:dk1>
      <a:lt1>
        <a:srgbClr val="FFFFFF"/>
      </a:lt1>
      <a:dk2>
        <a:srgbClr val="768395"/>
      </a:dk2>
      <a:lt2>
        <a:srgbClr val="F0F0F0"/>
      </a:lt2>
      <a:accent1>
        <a:srgbClr val="066DBA"/>
      </a:accent1>
      <a:accent2>
        <a:srgbClr val="22A638"/>
      </a:accent2>
      <a:accent3>
        <a:srgbClr val="0C86E3"/>
      </a:accent3>
      <a:accent4>
        <a:srgbClr val="10568B"/>
      </a:accent4>
      <a:accent5>
        <a:srgbClr val="2B8E3C"/>
      </a:accent5>
      <a:accent6>
        <a:srgbClr val="2CB5C8"/>
      </a:accent6>
      <a:hlink>
        <a:srgbClr val="066DBA"/>
      </a:hlink>
      <a:folHlink>
        <a:srgbClr val="BFBFBF"/>
      </a:folHlink>
    </a:clrScheme>
    <a:fontScheme name="自定义 3">
      <a:majorFont>
        <a:latin typeface="等线 Light"/>
        <a:ea typeface="汉仪尚巍手书W"/>
        <a:cs typeface=""/>
      </a:majorFont>
      <a:minorFont>
        <a:latin typeface="等线"/>
        <a:ea typeface="汉仪尚巍手书W"/>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68395"/>
    </a:dk2>
    <a:lt2>
      <a:srgbClr val="F0F0F0"/>
    </a:lt2>
    <a:accent1>
      <a:srgbClr val="066DBA"/>
    </a:accent1>
    <a:accent2>
      <a:srgbClr val="22A638"/>
    </a:accent2>
    <a:accent3>
      <a:srgbClr val="0C86E3"/>
    </a:accent3>
    <a:accent4>
      <a:srgbClr val="10568B"/>
    </a:accent4>
    <a:accent5>
      <a:srgbClr val="2B8E3C"/>
    </a:accent5>
    <a:accent6>
      <a:srgbClr val="2CB5C8"/>
    </a:accent6>
    <a:hlink>
      <a:srgbClr val="066DBA"/>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68395"/>
    </a:dk2>
    <a:lt2>
      <a:srgbClr val="F0F0F0"/>
    </a:lt2>
    <a:accent1>
      <a:srgbClr val="066DBA"/>
    </a:accent1>
    <a:accent2>
      <a:srgbClr val="22A638"/>
    </a:accent2>
    <a:accent3>
      <a:srgbClr val="0C86E3"/>
    </a:accent3>
    <a:accent4>
      <a:srgbClr val="10568B"/>
    </a:accent4>
    <a:accent5>
      <a:srgbClr val="2B8E3C"/>
    </a:accent5>
    <a:accent6>
      <a:srgbClr val="2CB5C8"/>
    </a:accent6>
    <a:hlink>
      <a:srgbClr val="066DBA"/>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68395"/>
    </a:dk2>
    <a:lt2>
      <a:srgbClr val="F0F0F0"/>
    </a:lt2>
    <a:accent1>
      <a:srgbClr val="066DBA"/>
    </a:accent1>
    <a:accent2>
      <a:srgbClr val="22A638"/>
    </a:accent2>
    <a:accent3>
      <a:srgbClr val="0C86E3"/>
    </a:accent3>
    <a:accent4>
      <a:srgbClr val="10568B"/>
    </a:accent4>
    <a:accent5>
      <a:srgbClr val="2B8E3C"/>
    </a:accent5>
    <a:accent6>
      <a:srgbClr val="2CB5C8"/>
    </a:accent6>
    <a:hlink>
      <a:srgbClr val="066DBA"/>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68395"/>
    </a:dk2>
    <a:lt2>
      <a:srgbClr val="F0F0F0"/>
    </a:lt2>
    <a:accent1>
      <a:srgbClr val="066DBA"/>
    </a:accent1>
    <a:accent2>
      <a:srgbClr val="22A638"/>
    </a:accent2>
    <a:accent3>
      <a:srgbClr val="0C86E3"/>
    </a:accent3>
    <a:accent4>
      <a:srgbClr val="10568B"/>
    </a:accent4>
    <a:accent5>
      <a:srgbClr val="2B8E3C"/>
    </a:accent5>
    <a:accent6>
      <a:srgbClr val="2CB5C8"/>
    </a:accent6>
    <a:hlink>
      <a:srgbClr val="066DBA"/>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68395"/>
    </a:dk2>
    <a:lt2>
      <a:srgbClr val="F0F0F0"/>
    </a:lt2>
    <a:accent1>
      <a:srgbClr val="066DBA"/>
    </a:accent1>
    <a:accent2>
      <a:srgbClr val="22A638"/>
    </a:accent2>
    <a:accent3>
      <a:srgbClr val="0C86E3"/>
    </a:accent3>
    <a:accent4>
      <a:srgbClr val="10568B"/>
    </a:accent4>
    <a:accent5>
      <a:srgbClr val="2B8E3C"/>
    </a:accent5>
    <a:accent6>
      <a:srgbClr val="2CB5C8"/>
    </a:accent6>
    <a:hlink>
      <a:srgbClr val="066DBA"/>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68395"/>
    </a:dk2>
    <a:lt2>
      <a:srgbClr val="F0F0F0"/>
    </a:lt2>
    <a:accent1>
      <a:srgbClr val="066DBA"/>
    </a:accent1>
    <a:accent2>
      <a:srgbClr val="22A638"/>
    </a:accent2>
    <a:accent3>
      <a:srgbClr val="0C86E3"/>
    </a:accent3>
    <a:accent4>
      <a:srgbClr val="10568B"/>
    </a:accent4>
    <a:accent5>
      <a:srgbClr val="2B8E3C"/>
    </a:accent5>
    <a:accent6>
      <a:srgbClr val="2CB5C8"/>
    </a:accent6>
    <a:hlink>
      <a:srgbClr val="066DBA"/>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0</TotalTime>
  <Words>2806</Words>
  <Application>WPS 演示</Application>
  <PresentationFormat>宽屏</PresentationFormat>
  <Paragraphs>319</Paragraphs>
  <Slides>19</Slides>
  <Notes>7</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19</vt:i4>
      </vt:variant>
    </vt:vector>
  </HeadingPairs>
  <TitlesOfParts>
    <vt:vector size="41" baseType="lpstr">
      <vt:lpstr>Arial</vt:lpstr>
      <vt:lpstr>宋体</vt:lpstr>
      <vt:lpstr>Wingdings</vt:lpstr>
      <vt:lpstr>Impact</vt:lpstr>
      <vt:lpstr>Calibri</vt:lpstr>
      <vt:lpstr>微软雅黑</vt:lpstr>
      <vt:lpstr>Segoe UI</vt:lpstr>
      <vt:lpstr>Arial</vt:lpstr>
      <vt:lpstr>Calibri</vt:lpstr>
      <vt:lpstr>华文细黑</vt:lpstr>
      <vt:lpstr>Montserrat</vt:lpstr>
      <vt:lpstr>Sitka Text</vt:lpstr>
      <vt:lpstr>Helvetica Light</vt:lpstr>
      <vt:lpstr>Arial Unicode MS</vt:lpstr>
      <vt:lpstr>汉仪尚巍手书W</vt:lpstr>
      <vt:lpstr>等线 Light</vt:lpstr>
      <vt:lpstr>等线</vt:lpstr>
      <vt:lpstr>Calibri Light</vt:lpstr>
      <vt:lpstr>方正宋刻本秀楷简体</vt:lpstr>
      <vt:lpstr>等线</vt:lpstr>
      <vt:lpstr>等线</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喻 维成</dc:creator>
  <cp:lastModifiedBy>拉普耶鲁</cp:lastModifiedBy>
  <cp:revision>8</cp:revision>
  <dcterms:created xsi:type="dcterms:W3CDTF">2018-08-18T02:26:00Z</dcterms:created>
  <dcterms:modified xsi:type="dcterms:W3CDTF">2020-10-10T01:45:56Z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2052-11.1.0.9999</vt:lpwstr>
  </property>
</Properties>
</file>