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3"/>
  </p:notesMasterIdLst>
  <p:sldIdLst>
    <p:sldId id="256" r:id="rId2"/>
    <p:sldId id="258" r:id="rId3"/>
    <p:sldId id="262" r:id="rId4"/>
    <p:sldId id="259" r:id="rId5"/>
    <p:sldId id="263" r:id="rId6"/>
    <p:sldId id="264" r:id="rId7"/>
    <p:sldId id="265" r:id="rId8"/>
    <p:sldId id="284" r:id="rId9"/>
    <p:sldId id="266" r:id="rId10"/>
    <p:sldId id="268" r:id="rId11"/>
    <p:sldId id="269" r:id="rId12"/>
    <p:sldId id="270" r:id="rId13"/>
    <p:sldId id="285" r:id="rId14"/>
    <p:sldId id="271" r:id="rId15"/>
    <p:sldId id="272" r:id="rId16"/>
    <p:sldId id="273" r:id="rId17"/>
    <p:sldId id="274" r:id="rId18"/>
    <p:sldId id="275" r:id="rId19"/>
    <p:sldId id="277" r:id="rId20"/>
    <p:sldId id="257" r:id="rId21"/>
    <p:sldId id="283" r:id="rId22"/>
  </p:sldIdLst>
  <p:sldSz cx="12192000" cy="6858000"/>
  <p:notesSz cx="7104063" cy="10234613"/>
  <p:custDataLst>
    <p:tags r:id="rId24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EBB8D"/>
    <a:srgbClr val="F98484"/>
    <a:srgbClr val="181633"/>
    <a:srgbClr val="FBCD5F"/>
    <a:srgbClr val="E7952C"/>
    <a:srgbClr val="D09929"/>
    <a:srgbClr val="010000"/>
    <a:srgbClr val="0D0A04"/>
    <a:srgbClr val="E7C86F"/>
    <a:srgbClr val="DCAA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3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39B7A3-92C9-4313-B5BB-0EB02016528E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CE657-3B85-4E12-BE3D-3F0DF17A775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18500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313100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539769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2445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243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162518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97085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558590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27841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6950780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4527070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273395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157250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477411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18634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81749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8969807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7298265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216459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132046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30003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A2CE657-3B85-4E12-BE3D-3F0DF17A775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9735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186774" y="1778438"/>
            <a:ext cx="4873574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1186774" y="2665379"/>
            <a:ext cx="4873574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256938" y="1778438"/>
            <a:ext cx="4897576" cy="8239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256938" y="2665379"/>
            <a:ext cx="4897576" cy="352428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457201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Tm="3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 userDrawn="1"/>
        </p:nvSpPr>
        <p:spPr>
          <a:xfrm>
            <a:off x="2277215" y="1066370"/>
            <a:ext cx="7646028" cy="29533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版权声明</a:t>
            </a: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感谢您下载觅知网平台上提供的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作品，为了您和觅知网以及原创作者的利益，请勿复制、传播、销售，否则将承担法律责任！觅知网将对作品进行维权，按照传播下载次数进行十倍的索取赔偿！</a:t>
            </a:r>
            <a:endParaRPr lang="en-US" altLang="zh-CN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endParaRPr lang="zh-CN" altLang="en-US" sz="1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在觅知网出售的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模板是免版税类（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RF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Royalty-Free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）正版受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中国人民共和国著作法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和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《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世界版权公约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》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的保护，作品的所有权、版权和著作权归觅知网所有，您下载的是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模板素材的使用权。</a:t>
            </a:r>
          </a:p>
          <a:p>
            <a:pPr algn="just">
              <a:lnSpc>
                <a:spcPct val="150000"/>
              </a:lnSpc>
            </a:pP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2.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不得将觅知网的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模板、</a:t>
            </a:r>
            <a:r>
              <a:rPr lang="en-US" altLang="zh-CN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素材，本身用于再出售，或者出租、出借、转让、分销、发布或者作为礼物供他人使用，不得转授权、出卖、转让本协议或者本协议中的权利。</a:t>
            </a:r>
          </a:p>
        </p:txBody>
      </p:sp>
    </p:spTree>
  </p:cSld>
  <p:clrMapOvr>
    <a:masterClrMapping/>
  </p:clrMapOvr>
  <p:transition spd="slow" advTm="3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F288E0-7875-42C4-84C8-98DBBD3BF4D2}" type="datetimeFigureOut">
              <a:rPr lang="zh-CN" altLang="en-US" smtClean="0"/>
              <a:t>2018/4/29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9BB5D0-35E4-459D-AEF3-FE4D7C45CC19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ransition spd="slow" advTm="3000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.pn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D29C1738-8E36-4D11-810A-C0571BE56150}"/>
              </a:ext>
            </a:extLst>
          </p:cNvPr>
          <p:cNvSpPr/>
          <p:nvPr/>
        </p:nvSpPr>
        <p:spPr>
          <a:xfrm>
            <a:off x="-1" y="6989"/>
            <a:ext cx="12192000" cy="6858000"/>
          </a:xfrm>
          <a:prstGeom prst="rect">
            <a:avLst/>
          </a:prstGeom>
          <a:solidFill>
            <a:srgbClr val="181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6A03EAAA-6B31-493F-B2FE-6280F8E3AAEF}"/>
              </a:ext>
            </a:extLst>
          </p:cNvPr>
          <p:cNvGrpSpPr/>
          <p:nvPr/>
        </p:nvGrpSpPr>
        <p:grpSpPr>
          <a:xfrm>
            <a:off x="3142005" y="5468565"/>
            <a:ext cx="6848726" cy="835001"/>
            <a:chOff x="3142005" y="5468565"/>
            <a:chExt cx="6848726" cy="835001"/>
          </a:xfrm>
        </p:grpSpPr>
        <p:sp>
          <p:nvSpPr>
            <p:cNvPr id="30" name="文本框 29"/>
            <p:cNvSpPr txBox="1"/>
            <p:nvPr/>
          </p:nvSpPr>
          <p:spPr>
            <a:xfrm>
              <a:off x="3142005" y="5468565"/>
              <a:ext cx="308038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冲刺百天</a:t>
              </a: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6131836" y="5472569"/>
              <a:ext cx="3858895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8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改写人生</a:t>
              </a:r>
            </a:p>
          </p:txBody>
        </p:sp>
      </p:grpSp>
      <p:pic>
        <p:nvPicPr>
          <p:cNvPr id="3" name="Two Steps From Hell - Victor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6063" y="-722312"/>
            <a:ext cx="609600" cy="6096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9EA2F3FF-806B-403C-BB57-D9EC59AB534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6" t="12759" r="13351" b="17698"/>
          <a:stretch/>
        </p:blipFill>
        <p:spPr>
          <a:xfrm>
            <a:off x="2641064" y="153954"/>
            <a:ext cx="7351350" cy="5314611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21F73E1F-BBE9-40E9-9435-3CC45F8D8F79}"/>
              </a:ext>
            </a:extLst>
          </p:cNvPr>
          <p:cNvSpPr/>
          <p:nvPr/>
        </p:nvSpPr>
        <p:spPr>
          <a:xfrm>
            <a:off x="354944" y="361485"/>
            <a:ext cx="11482111" cy="6149008"/>
          </a:xfrm>
          <a:prstGeom prst="rect">
            <a:avLst/>
          </a:prstGeom>
          <a:noFill/>
          <a:ln>
            <a:solidFill>
              <a:srgbClr val="F984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23BA19A6-ACF5-4164-9F02-877ABD451999}"/>
              </a:ext>
            </a:extLst>
          </p:cNvPr>
          <p:cNvSpPr/>
          <p:nvPr/>
        </p:nvSpPr>
        <p:spPr>
          <a:xfrm>
            <a:off x="576469" y="166378"/>
            <a:ext cx="11039060" cy="6539222"/>
          </a:xfrm>
          <a:prstGeom prst="rect">
            <a:avLst/>
          </a:prstGeom>
          <a:noFill/>
          <a:ln>
            <a:solidFill>
              <a:srgbClr val="7EBB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5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9" grpId="0" animBg="1"/>
      <p:bldP spid="3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1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矩形 19">
            <a:extLst>
              <a:ext uri="{FF2B5EF4-FFF2-40B4-BE49-F238E27FC236}">
                <a16:creationId xmlns:a16="http://schemas.microsoft.com/office/drawing/2014/main" xmlns="" id="{F6DB458B-A251-492F-9BEA-FF2ECAFD74D7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1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8920224" y="625062"/>
            <a:ext cx="327177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zh-CN" sz="5400" b="1" dirty="0">
                <a:solidFill>
                  <a:schemeClr val="bg1"/>
                </a:solidFill>
                <a:latin typeface="Microsoft JhengHei" panose="020B0604030504040204" pitchFamily="34" charset="-120"/>
                <a:ea typeface="Microsoft JhengHei" panose="020B0604030504040204" pitchFamily="34" charset="-120"/>
                <a:cs typeface="Segoe UI Black" panose="020B0A02040204020203" pitchFamily="34" charset="0"/>
              </a:rPr>
              <a:t>Content</a:t>
            </a:r>
            <a:endParaRPr lang="zh-CN" altLang="en-US" sz="5400" b="1" dirty="0">
              <a:solidFill>
                <a:schemeClr val="bg1"/>
              </a:solidFill>
              <a:latin typeface="Microsoft JhengHei" panose="020B0604030504040204" pitchFamily="34" charset="-120"/>
              <a:ea typeface="Microsoft JhengHei" panose="020B0604030504040204" pitchFamily="34" charset="-120"/>
              <a:cs typeface="Segoe UI Black" panose="020B0A02040204020203" pitchFamily="34" charset="0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7552954" y="2353072"/>
            <a:ext cx="3356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百日感言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7552954" y="3481006"/>
            <a:ext cx="3356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现状分析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552954" y="4547344"/>
            <a:ext cx="335665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如何度过</a:t>
            </a:r>
            <a:r>
              <a:rPr lang="en-US" altLang="zh-CN" sz="3600" b="1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100</a:t>
            </a:r>
            <a:r>
              <a:rPr lang="zh-CN" altLang="en-US" sz="3600" b="1" dirty="0">
                <a:solidFill>
                  <a:schemeClr val="bg1"/>
                </a:solidFill>
                <a:latin typeface="华文楷体" panose="02010600040101010101" pitchFamily="2" charset="-122"/>
                <a:ea typeface="华文楷体" panose="02010600040101010101" pitchFamily="2" charset="-122"/>
              </a:rPr>
              <a:t>天</a:t>
            </a:r>
          </a:p>
        </p:txBody>
      </p:sp>
      <p:sp>
        <p:nvSpPr>
          <p:cNvPr id="22" name="任意多边形: 形状 38"/>
          <p:cNvSpPr/>
          <p:nvPr/>
        </p:nvSpPr>
        <p:spPr>
          <a:xfrm flipH="1">
            <a:off x="6686145" y="1548393"/>
            <a:ext cx="5505855" cy="164914"/>
          </a:xfrm>
          <a:custGeom>
            <a:avLst/>
            <a:gdLst>
              <a:gd name="connsiteX0" fmla="*/ 5344882 w 5505855"/>
              <a:gd name="connsiteY0" fmla="*/ 0 h 164914"/>
              <a:gd name="connsiteX1" fmla="*/ 0 w 5505855"/>
              <a:gd name="connsiteY1" fmla="*/ 0 h 164914"/>
              <a:gd name="connsiteX2" fmla="*/ 0 w 5505855"/>
              <a:gd name="connsiteY2" fmla="*/ 164914 h 164914"/>
              <a:gd name="connsiteX3" fmla="*/ 5505855 w 5505855"/>
              <a:gd name="connsiteY3" fmla="*/ 164914 h 164914"/>
              <a:gd name="connsiteX4" fmla="*/ 5505855 w 5505855"/>
              <a:gd name="connsiteY4" fmla="*/ 154846 h 1649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505855" h="164914">
                <a:moveTo>
                  <a:pt x="5344882" y="0"/>
                </a:moveTo>
                <a:lnTo>
                  <a:pt x="0" y="0"/>
                </a:lnTo>
                <a:lnTo>
                  <a:pt x="0" y="164914"/>
                </a:lnTo>
                <a:lnTo>
                  <a:pt x="5505855" y="164914"/>
                </a:lnTo>
                <a:lnTo>
                  <a:pt x="5505855" y="154846"/>
                </a:lnTo>
                <a:close/>
              </a:path>
            </a:pathLst>
          </a:custGeom>
          <a:solidFill>
            <a:srgbClr val="F98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0382D4DD-6442-42B3-86C0-377B98E8CC9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14" b="7440"/>
          <a:stretch/>
        </p:blipFill>
        <p:spPr>
          <a:xfrm>
            <a:off x="215614" y="625062"/>
            <a:ext cx="5880386" cy="5722729"/>
          </a:xfrm>
          <a:prstGeom prst="rect">
            <a:avLst/>
          </a:prstGeom>
        </p:spPr>
      </p:pic>
      <p:cxnSp>
        <p:nvCxnSpPr>
          <p:cNvPr id="26" name="直接连接符 25">
            <a:extLst>
              <a:ext uri="{FF2B5EF4-FFF2-40B4-BE49-F238E27FC236}">
                <a16:creationId xmlns:a16="http://schemas.microsoft.com/office/drawing/2014/main" xmlns="" id="{B34BD6A4-B6D9-4244-8FE4-C09C325701CD}"/>
              </a:ext>
            </a:extLst>
          </p:cNvPr>
          <p:cNvCxnSpPr/>
          <p:nvPr/>
        </p:nvCxnSpPr>
        <p:spPr>
          <a:xfrm>
            <a:off x="7552954" y="3193774"/>
            <a:ext cx="4639046" cy="0"/>
          </a:xfrm>
          <a:prstGeom prst="line">
            <a:avLst/>
          </a:prstGeom>
          <a:ln w="25400">
            <a:solidFill>
              <a:srgbClr val="7EB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E24383C1-C9F5-44B5-801A-8D04195020B2}"/>
              </a:ext>
            </a:extLst>
          </p:cNvPr>
          <p:cNvCxnSpPr>
            <a:cxnSpLocks/>
          </p:cNvCxnSpPr>
          <p:nvPr/>
        </p:nvCxnSpPr>
        <p:spPr>
          <a:xfrm>
            <a:off x="6455391" y="4342460"/>
            <a:ext cx="5736609" cy="0"/>
          </a:xfrm>
          <a:prstGeom prst="line">
            <a:avLst/>
          </a:prstGeom>
          <a:ln w="25400">
            <a:solidFill>
              <a:srgbClr val="7EB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892F6A2E-1984-47FF-A823-205D0CF06FB4}"/>
              </a:ext>
            </a:extLst>
          </p:cNvPr>
          <p:cNvCxnSpPr>
            <a:cxnSpLocks/>
          </p:cNvCxnSpPr>
          <p:nvPr/>
        </p:nvCxnSpPr>
        <p:spPr>
          <a:xfrm>
            <a:off x="5895833" y="5450203"/>
            <a:ext cx="6296167" cy="0"/>
          </a:xfrm>
          <a:prstGeom prst="line">
            <a:avLst/>
          </a:prstGeom>
          <a:ln w="25400">
            <a:solidFill>
              <a:srgbClr val="7EBB8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079849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  <p:bldP spid="9" grpId="0"/>
      <p:bldP spid="11" grpId="0"/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674085" y="482886"/>
            <a:ext cx="1798569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倒计时</a:t>
            </a:r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</a:t>
            </a:r>
            <a:r>
              <a:rPr lang="zh-CN" altLang="en-US" sz="2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天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588358" y="575219"/>
            <a:ext cx="1822037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defTabSz="963930"/>
            <a:r>
              <a:rPr lang="en-US" altLang="zh-CN" sz="120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The 100 - day countdown</a:t>
            </a:r>
            <a:endParaRPr lang="zh-CN" altLang="en-US" sz="1200" dirty="0">
              <a:solidFill>
                <a:schemeClr val="bg1"/>
              </a:solidFill>
              <a:latin typeface="Malgun Gothic" panose="020B0503020000020004" pitchFamily="34" charset="-127"/>
              <a:ea typeface="Malgun Gothic" panose="020B0503020000020004" pitchFamily="34" charset="-127"/>
              <a:cs typeface="Arial" panose="020B0604020202020204" pitchFamily="34" charset="0"/>
              <a:sym typeface="+mn-lt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6819249" y="2182911"/>
            <a:ext cx="4530923" cy="1053200"/>
            <a:chOff x="6848277" y="2516740"/>
            <a:chExt cx="4530923" cy="1053200"/>
          </a:xfrm>
        </p:grpSpPr>
        <p:grpSp>
          <p:nvGrpSpPr>
            <p:cNvPr id="13" name="组合 12"/>
            <p:cNvGrpSpPr/>
            <p:nvPr/>
          </p:nvGrpSpPr>
          <p:grpSpPr>
            <a:xfrm rot="16200000">
              <a:off x="6848277" y="2516741"/>
              <a:ext cx="453958" cy="453958"/>
              <a:chOff x="5869021" y="5872413"/>
              <a:chExt cx="453958" cy="453958"/>
            </a:xfrm>
          </p:grpSpPr>
          <p:sp>
            <p:nvSpPr>
              <p:cNvPr id="17" name="矩形 16"/>
              <p:cNvSpPr/>
              <p:nvPr/>
            </p:nvSpPr>
            <p:spPr>
              <a:xfrm>
                <a:off x="5869021" y="5872413"/>
                <a:ext cx="453958" cy="453958"/>
              </a:xfrm>
              <a:prstGeom prst="rect">
                <a:avLst/>
              </a:prstGeom>
              <a:solidFill>
                <a:srgbClr val="F984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18" name="箭头: V 形 21"/>
              <p:cNvSpPr/>
              <p:nvPr/>
            </p:nvSpPr>
            <p:spPr>
              <a:xfrm rot="5400000">
                <a:off x="5997358" y="5972932"/>
                <a:ext cx="197284" cy="252920"/>
              </a:xfrm>
              <a:prstGeom prst="chevron">
                <a:avLst>
                  <a:gd name="adj" fmla="val 7253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7430572" y="2516740"/>
              <a:ext cx="3948628" cy="1053200"/>
              <a:chOff x="6585160" y="1678126"/>
              <a:chExt cx="3948628" cy="1053200"/>
            </a:xfrm>
          </p:grpSpPr>
          <p:sp>
            <p:nvSpPr>
              <p:cNvPr id="15" name="矩形 14"/>
              <p:cNvSpPr/>
              <p:nvPr/>
            </p:nvSpPr>
            <p:spPr>
              <a:xfrm>
                <a:off x="6585160" y="2030750"/>
                <a:ext cx="3948628" cy="70057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fontAlgn="auto"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再过十天，高考倒计时牌将又撕下了一页，刺眼的“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天”字样赫然映入眼帘，只剩</a:t>
                </a:r>
                <a:r>
                  <a:rPr lang="zh-CN" altLang="en-US" sz="14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一百天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了！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16" name="矩形 15"/>
              <p:cNvSpPr/>
              <p:nvPr/>
            </p:nvSpPr>
            <p:spPr>
              <a:xfrm>
                <a:off x="6585160" y="1678126"/>
                <a:ext cx="2241974" cy="396583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  <a:sym typeface="+mn-ea"/>
                  </a:rPr>
                  <a:t>倒计时</a:t>
                </a:r>
              </a:p>
            </p:txBody>
          </p:sp>
        </p:grpSp>
      </p:grpSp>
      <p:grpSp>
        <p:nvGrpSpPr>
          <p:cNvPr id="26" name="组合 25"/>
          <p:cNvGrpSpPr/>
          <p:nvPr/>
        </p:nvGrpSpPr>
        <p:grpSpPr>
          <a:xfrm>
            <a:off x="6819249" y="3746441"/>
            <a:ext cx="4676065" cy="2060784"/>
            <a:chOff x="6848277" y="2516740"/>
            <a:chExt cx="4676065" cy="2060784"/>
          </a:xfrm>
        </p:grpSpPr>
        <p:grpSp>
          <p:nvGrpSpPr>
            <p:cNvPr id="27" name="组合 26"/>
            <p:cNvGrpSpPr/>
            <p:nvPr/>
          </p:nvGrpSpPr>
          <p:grpSpPr>
            <a:xfrm rot="16200000">
              <a:off x="6848277" y="2516741"/>
              <a:ext cx="453958" cy="453958"/>
              <a:chOff x="5869021" y="5872413"/>
              <a:chExt cx="453958" cy="453958"/>
            </a:xfrm>
          </p:grpSpPr>
          <p:sp>
            <p:nvSpPr>
              <p:cNvPr id="31" name="矩形 30"/>
              <p:cNvSpPr/>
              <p:nvPr/>
            </p:nvSpPr>
            <p:spPr>
              <a:xfrm>
                <a:off x="5869021" y="5872413"/>
                <a:ext cx="453958" cy="453958"/>
              </a:xfrm>
              <a:prstGeom prst="rect">
                <a:avLst/>
              </a:prstGeom>
              <a:solidFill>
                <a:srgbClr val="7EBB8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  <p:sp>
            <p:nvSpPr>
              <p:cNvPr id="32" name="箭头: V 形 38"/>
              <p:cNvSpPr/>
              <p:nvPr/>
            </p:nvSpPr>
            <p:spPr>
              <a:xfrm rot="5400000">
                <a:off x="5997358" y="5972932"/>
                <a:ext cx="197284" cy="252920"/>
              </a:xfrm>
              <a:prstGeom prst="chevron">
                <a:avLst>
                  <a:gd name="adj" fmla="val 72531"/>
                </a:avLst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/>
                  <a:ea typeface="微软雅黑" panose="020B0503020204020204" charset="-122"/>
                  <a:cs typeface="+mn-cs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7430571" y="2516740"/>
              <a:ext cx="4093771" cy="2060784"/>
              <a:chOff x="6585159" y="1678126"/>
              <a:chExt cx="4093771" cy="2060784"/>
            </a:xfrm>
          </p:grpSpPr>
          <p:sp>
            <p:nvSpPr>
              <p:cNvPr id="29" name="矩形 28"/>
              <p:cNvSpPr/>
              <p:nvPr/>
            </p:nvSpPr>
            <p:spPr>
              <a:xfrm>
                <a:off x="6585159" y="2030750"/>
                <a:ext cx="4093771" cy="1708160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每个人的一生，都会面临一些很重要的关口。高考，又无疑是这些关口的重中之重，它可能影响你一生的命运。而从现在开始的今后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天，则是高考成败的关键。这</a:t>
                </a:r>
                <a:r>
                  <a:rPr lang="en-US" altLang="zh-CN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</a:t>
                </a: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天的努力可能意味着你考入梦寐以求的大学，从此掀开辉煌的人生篇章。</a:t>
                </a:r>
                <a:endPara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+mn-ea"/>
                </a:endParaRPr>
              </a:p>
            </p:txBody>
          </p:sp>
          <p:sp>
            <p:nvSpPr>
              <p:cNvPr id="30" name="矩形 29"/>
              <p:cNvSpPr/>
              <p:nvPr/>
            </p:nvSpPr>
            <p:spPr>
              <a:xfrm>
                <a:off x="6585160" y="1678126"/>
                <a:ext cx="2241974" cy="402546"/>
              </a:xfrm>
              <a:prstGeom prst="rect">
                <a:avLst/>
              </a:prstGeom>
            </p:spPr>
            <p:txBody>
              <a:bodyPr wrap="square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en-US" altLang="zh-CN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100</a:t>
                </a:r>
                <a:r>
                  <a:rPr lang="zh-CN" altLang="en-US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天</a:t>
                </a:r>
              </a:p>
            </p:txBody>
          </p:sp>
        </p:grp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166B76A8-B26F-41B0-8FE5-7419BED03365}"/>
              </a:ext>
            </a:extLst>
          </p:cNvPr>
          <p:cNvGrpSpPr/>
          <p:nvPr/>
        </p:nvGrpSpPr>
        <p:grpSpPr>
          <a:xfrm>
            <a:off x="260815" y="313146"/>
            <a:ext cx="11586043" cy="714616"/>
            <a:chOff x="3380533" y="1590169"/>
            <a:chExt cx="4949168" cy="3437553"/>
          </a:xfrm>
        </p:grpSpPr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5DC2D38F-64E3-4BB3-91B8-86403AFFEC87}"/>
                </a:ext>
              </a:extLst>
            </p:cNvPr>
            <p:cNvSpPr/>
            <p:nvPr/>
          </p:nvSpPr>
          <p:spPr>
            <a:xfrm>
              <a:off x="3380533" y="1969771"/>
              <a:ext cx="4949168" cy="2650425"/>
            </a:xfrm>
            <a:prstGeom prst="rect">
              <a:avLst/>
            </a:prstGeom>
            <a:noFill/>
            <a:ln>
              <a:solidFill>
                <a:srgbClr val="F984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29111B6F-D7DB-4662-A2C1-D583635CA418}"/>
                </a:ext>
              </a:extLst>
            </p:cNvPr>
            <p:cNvSpPr/>
            <p:nvPr/>
          </p:nvSpPr>
          <p:spPr>
            <a:xfrm>
              <a:off x="3429958" y="1590169"/>
              <a:ext cx="4855956" cy="3437553"/>
            </a:xfrm>
            <a:prstGeom prst="rect">
              <a:avLst/>
            </a:prstGeom>
            <a:noFill/>
            <a:ln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5A2A7199-B4FA-4DC4-B395-D76A3407FC8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83"/>
          <a:stretch/>
        </p:blipFill>
        <p:spPr>
          <a:xfrm>
            <a:off x="956480" y="2547970"/>
            <a:ext cx="4887874" cy="3362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127352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5104125" y="2046894"/>
            <a:ext cx="21314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</a:rPr>
              <a:t>Part</a:t>
            </a:r>
            <a:r>
              <a:rPr lang="en-US" altLang="zh-CN" sz="4000" b="1" dirty="0">
                <a:solidFill>
                  <a:schemeClr val="bg1"/>
                </a:solidFill>
              </a:rPr>
              <a:t> </a:t>
            </a:r>
            <a:r>
              <a:rPr lang="en-US" altLang="zh-CN" sz="6000" b="1" dirty="0">
                <a:solidFill>
                  <a:schemeClr val="bg1"/>
                </a:solidFill>
              </a:rPr>
              <a:t>01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622045" y="3062557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百日感言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543893" y="3997616"/>
            <a:ext cx="3385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chemeClr val="bg1"/>
                </a:solidFill>
              </a:rPr>
              <a:t>The one hundred - day speech</a:t>
            </a:r>
            <a:endParaRPr lang="zh-CN" altLang="en-US" sz="2000" dirty="0">
              <a:solidFill>
                <a:schemeClr val="bg1"/>
              </a:solidFill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F5A1477-FFC9-49E3-93EC-059E16E151C5}"/>
              </a:ext>
            </a:extLst>
          </p:cNvPr>
          <p:cNvGrpSpPr/>
          <p:nvPr/>
        </p:nvGrpSpPr>
        <p:grpSpPr>
          <a:xfrm>
            <a:off x="3649475" y="1949586"/>
            <a:ext cx="4949168" cy="2818620"/>
            <a:chOff x="3380533" y="1885673"/>
            <a:chExt cx="4949168" cy="2818620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1CB5F782-9D6D-4946-89C7-60ED845335F6}"/>
                </a:ext>
              </a:extLst>
            </p:cNvPr>
            <p:cNvSpPr/>
            <p:nvPr/>
          </p:nvSpPr>
          <p:spPr>
            <a:xfrm>
              <a:off x="3380533" y="1969771"/>
              <a:ext cx="4949168" cy="2650425"/>
            </a:xfrm>
            <a:prstGeom prst="rect">
              <a:avLst/>
            </a:prstGeom>
            <a:noFill/>
            <a:ln>
              <a:solidFill>
                <a:srgbClr val="F984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4C0DC97D-BAA4-40E1-8A82-A333B70EDB95}"/>
                </a:ext>
              </a:extLst>
            </p:cNvPr>
            <p:cNvSpPr/>
            <p:nvPr/>
          </p:nvSpPr>
          <p:spPr>
            <a:xfrm>
              <a:off x="3476018" y="1885673"/>
              <a:ext cx="4758198" cy="2818620"/>
            </a:xfrm>
            <a:prstGeom prst="rect">
              <a:avLst/>
            </a:prstGeom>
            <a:noFill/>
            <a:ln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89368816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9" grpId="0"/>
      <p:bldP spid="30" grpId="0"/>
      <p:bldP spid="3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48046" y="482886"/>
            <a:ext cx="151483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百日感言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342888" y="573091"/>
            <a:ext cx="2176301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The one hundred - day speech</a:t>
            </a:r>
            <a:endParaRPr lang="zh-CN" altLang="en-US" sz="1200" dirty="0">
              <a:solidFill>
                <a:schemeClr val="bg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483982" y="4213123"/>
            <a:ext cx="2157669" cy="539374"/>
          </a:xfrm>
          <a:prstGeom prst="rect">
            <a:avLst/>
          </a:prstGeom>
          <a:solidFill>
            <a:srgbClr val="F98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6292264" y="2759932"/>
            <a:ext cx="2157669" cy="599582"/>
          </a:xfrm>
          <a:prstGeom prst="rect">
            <a:avLst/>
          </a:prstGeom>
          <a:solidFill>
            <a:srgbClr val="F98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5" name="组合 34"/>
          <p:cNvGrpSpPr/>
          <p:nvPr/>
        </p:nvGrpSpPr>
        <p:grpSpPr>
          <a:xfrm>
            <a:off x="2534985" y="5319792"/>
            <a:ext cx="6910530" cy="975378"/>
            <a:chOff x="6585159" y="1470870"/>
            <a:chExt cx="8715711" cy="975378"/>
          </a:xfrm>
        </p:grpSpPr>
        <p:sp>
          <p:nvSpPr>
            <p:cNvPr id="36" name="矩形 35"/>
            <p:cNvSpPr/>
            <p:nvPr/>
          </p:nvSpPr>
          <p:spPr>
            <a:xfrm>
              <a:off x="6585159" y="2030750"/>
              <a:ext cx="8715711" cy="415498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只剩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天了！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天以后，我们人生的第一步迈向何方，基本就已经成为了定局！</a:t>
              </a:r>
            </a:p>
          </p:txBody>
        </p:sp>
        <p:sp>
          <p:nvSpPr>
            <p:cNvPr id="37" name="矩形 36"/>
            <p:cNvSpPr/>
            <p:nvPr/>
          </p:nvSpPr>
          <p:spPr>
            <a:xfrm>
              <a:off x="9827038" y="1470870"/>
              <a:ext cx="2847988" cy="424732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回顾十二年苦读</a:t>
              </a:r>
              <a:endParaRPr lang="zh-CN" altLang="en-US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9144048" y="4046627"/>
            <a:ext cx="2414648" cy="599582"/>
          </a:xfrm>
          <a:prstGeom prst="rect">
            <a:avLst/>
          </a:prstGeom>
          <a:solidFill>
            <a:srgbClr val="7EB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矩形 39"/>
          <p:cNvSpPr/>
          <p:nvPr/>
        </p:nvSpPr>
        <p:spPr>
          <a:xfrm>
            <a:off x="911604" y="2779574"/>
            <a:ext cx="2414648" cy="539374"/>
          </a:xfrm>
          <a:prstGeom prst="rect">
            <a:avLst/>
          </a:prstGeom>
          <a:solidFill>
            <a:srgbClr val="7EB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文本框 40"/>
          <p:cNvSpPr txBox="1"/>
          <p:nvPr/>
        </p:nvSpPr>
        <p:spPr>
          <a:xfrm>
            <a:off x="1100286" y="2859222"/>
            <a:ext cx="18646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家庭花费了很多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3599896" y="4307056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父母苍老了很多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6457673" y="2839580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老师付出了很多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9445515" y="4162736"/>
            <a:ext cx="18117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自己承受了很多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A8B3E0FF-A805-4134-933C-1503A5769EA5}"/>
              </a:ext>
            </a:extLst>
          </p:cNvPr>
          <p:cNvGrpSpPr/>
          <p:nvPr/>
        </p:nvGrpSpPr>
        <p:grpSpPr>
          <a:xfrm>
            <a:off x="260815" y="313146"/>
            <a:ext cx="11586043" cy="714616"/>
            <a:chOff x="3380533" y="1590169"/>
            <a:chExt cx="4949168" cy="3437553"/>
          </a:xfrm>
        </p:grpSpPr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B4BC7B94-8520-4FE9-AE5D-433C0B723C96}"/>
                </a:ext>
              </a:extLst>
            </p:cNvPr>
            <p:cNvSpPr/>
            <p:nvPr/>
          </p:nvSpPr>
          <p:spPr>
            <a:xfrm>
              <a:off x="3380533" y="1969771"/>
              <a:ext cx="4949168" cy="2650425"/>
            </a:xfrm>
            <a:prstGeom prst="rect">
              <a:avLst/>
            </a:prstGeom>
            <a:noFill/>
            <a:ln>
              <a:solidFill>
                <a:srgbClr val="F984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F0836FAE-C94E-42B5-9FFA-D04FE2352066}"/>
                </a:ext>
              </a:extLst>
            </p:cNvPr>
            <p:cNvSpPr/>
            <p:nvPr/>
          </p:nvSpPr>
          <p:spPr>
            <a:xfrm>
              <a:off x="3429958" y="1590169"/>
              <a:ext cx="4855956" cy="3437553"/>
            </a:xfrm>
            <a:prstGeom prst="rect">
              <a:avLst/>
            </a:prstGeom>
            <a:noFill/>
            <a:ln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29310934"/>
      </p:ext>
    </p:extLst>
  </p:cSld>
  <p:clrMapOvr>
    <a:masterClrMapping/>
  </p:clrMapOvr>
  <p:transition spd="slow" advTm="300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6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 p14:presetBounceEnd="60000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4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5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5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7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6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7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9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1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3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5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57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59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1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8" grpId="0"/>
          <p:bldP spid="9" grpId="0"/>
          <p:bldP spid="25" grpId="0" animBg="1"/>
          <p:bldP spid="33" grpId="0" animBg="1"/>
          <p:bldP spid="39" grpId="0" animBg="1"/>
          <p:bldP spid="40" grpId="0" animBg="1"/>
          <p:bldP spid="41" grpId="0"/>
          <p:bldP spid="42" grpId="0"/>
          <p:bldP spid="43" grpId="0"/>
          <p:bldP spid="4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1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3" presetID="2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15" dur="5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7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3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0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9" fill="hold">
                                <p:stCondLst>
                                  <p:cond delay="3750"/>
                                </p:stCondLst>
                                <p:childTnLst>
                                  <p:par>
                                    <p:cTn id="4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5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9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0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50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9" fill="hold">
                                <p:stCondLst>
                                  <p:cond delay="5750"/>
                                </p:stCondLst>
                                <p:childTnLst>
                                  <p:par>
                                    <p:cTn id="60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2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3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4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66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7" fill="hold">
                                <p:stCondLst>
                                  <p:cond delay="6750"/>
                                </p:stCondLst>
                                <p:childTnLst>
                                  <p:par>
                                    <p:cTn id="68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0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1" fill="hold">
                                <p:stCondLst>
                                  <p:cond delay="7250"/>
                                </p:stCondLst>
                                <p:childTnLst>
                                  <p:par>
                                    <p:cTn id="72" presetID="16" presetClass="entr" presetSubtype="2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74" dur="50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" grpId="0" animBg="1"/>
          <p:bldP spid="8" grpId="0"/>
          <p:bldP spid="9" grpId="0"/>
          <p:bldP spid="25" grpId="0" animBg="1"/>
          <p:bldP spid="33" grpId="0" animBg="1"/>
          <p:bldP spid="39" grpId="0" animBg="1"/>
          <p:bldP spid="40" grpId="0" animBg="1"/>
          <p:bldP spid="41" grpId="0"/>
          <p:bldP spid="42" grpId="0"/>
          <p:bldP spid="43" grpId="0"/>
          <p:bldP spid="44" grpId="0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BD786C01-3A7B-4EE2-9452-7B2B4CBBBE4D}"/>
              </a:ext>
            </a:extLst>
          </p:cNvPr>
          <p:cNvGrpSpPr/>
          <p:nvPr/>
        </p:nvGrpSpPr>
        <p:grpSpPr>
          <a:xfrm>
            <a:off x="260815" y="313146"/>
            <a:ext cx="11586043" cy="714616"/>
            <a:chOff x="3380533" y="1590169"/>
            <a:chExt cx="4949168" cy="3437553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B17E469D-F568-4C9E-9DDD-F1C5635AE935}"/>
                </a:ext>
              </a:extLst>
            </p:cNvPr>
            <p:cNvSpPr/>
            <p:nvPr/>
          </p:nvSpPr>
          <p:spPr>
            <a:xfrm>
              <a:off x="3380533" y="1969771"/>
              <a:ext cx="4949168" cy="2650425"/>
            </a:xfrm>
            <a:prstGeom prst="rect">
              <a:avLst/>
            </a:prstGeom>
            <a:noFill/>
            <a:ln>
              <a:solidFill>
                <a:srgbClr val="F984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B0260FF9-FCD7-41B4-B9F1-B2AB39FCD721}"/>
                </a:ext>
              </a:extLst>
            </p:cNvPr>
            <p:cNvSpPr/>
            <p:nvPr/>
          </p:nvSpPr>
          <p:spPr>
            <a:xfrm>
              <a:off x="3429958" y="1590169"/>
              <a:ext cx="4855956" cy="3437553"/>
            </a:xfrm>
            <a:prstGeom prst="rect">
              <a:avLst/>
            </a:prstGeom>
            <a:noFill/>
            <a:ln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8" name="文本框 7"/>
          <p:cNvSpPr txBox="1"/>
          <p:nvPr/>
        </p:nvSpPr>
        <p:spPr>
          <a:xfrm>
            <a:off x="1048046" y="482886"/>
            <a:ext cx="151483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百日感言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386053" y="617578"/>
            <a:ext cx="2176301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The one hundred - day speech</a:t>
            </a:r>
            <a:endParaRPr lang="zh-CN" altLang="en-US" sz="1200" dirty="0">
              <a:solidFill>
                <a:schemeClr val="bg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655875" y="3256287"/>
            <a:ext cx="1460358" cy="17081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千言万语，汇成一句话：我要对自己负责，要对家人负责，对老师负责！</a:t>
            </a:r>
          </a:p>
        </p:txBody>
      </p:sp>
      <p:sp>
        <p:nvSpPr>
          <p:cNvPr id="38" name="矩形 37"/>
          <p:cNvSpPr/>
          <p:nvPr/>
        </p:nvSpPr>
        <p:spPr>
          <a:xfrm>
            <a:off x="8535966" y="2724444"/>
            <a:ext cx="1540448" cy="23544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带着这份责任，带着对未来的憧憬，带着我的大学梦，努力拼搏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天，至少不要在将来对高三后悔。</a:t>
            </a:r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B3BB1E8E-54D4-4EE1-8D2A-468AAE20AD2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518" y="1493728"/>
            <a:ext cx="3522327" cy="49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226173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48046" y="482886"/>
            <a:ext cx="151483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百日感言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375829" y="565297"/>
            <a:ext cx="2176301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dist"/>
            <a:r>
              <a:rPr lang="en-US" altLang="zh-CN" sz="1200" dirty="0">
                <a:solidFill>
                  <a:schemeClr val="bg1"/>
                </a:solidFill>
                <a:latin typeface="Malgun Gothic" panose="020B0503020000020004" pitchFamily="34" charset="-127"/>
                <a:ea typeface="Malgun Gothic" panose="020B0503020000020004" pitchFamily="34" charset="-127"/>
              </a:rPr>
              <a:t>The one hundred - day speech</a:t>
            </a:r>
            <a:endParaRPr lang="zh-CN" altLang="en-US" sz="1200" dirty="0">
              <a:solidFill>
                <a:schemeClr val="bg1"/>
              </a:solidFill>
              <a:latin typeface="Malgun Gothic" panose="020B0503020000020004" pitchFamily="34" charset="-127"/>
              <a:ea typeface="Malgun Gothic" panose="020B0503020000020004" pitchFamily="34" charset="-127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868405" y="2100355"/>
            <a:ext cx="4164143" cy="4145728"/>
            <a:chOff x="0" y="1711274"/>
            <a:chExt cx="4164143" cy="4145728"/>
          </a:xfrm>
        </p:grpSpPr>
        <p:pic>
          <p:nvPicPr>
            <p:cNvPr id="3" name="图片 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816" y="1724621"/>
              <a:ext cx="1366644" cy="1368562"/>
            </a:xfrm>
            <a:prstGeom prst="rect">
              <a:avLst/>
            </a:prstGeom>
          </p:spPr>
        </p:pic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817" y="4475093"/>
              <a:ext cx="1400326" cy="1381909"/>
            </a:xfrm>
            <a:prstGeom prst="rect">
              <a:avLst/>
            </a:prstGeom>
          </p:spPr>
        </p:pic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381909" y="3093183"/>
              <a:ext cx="1381907" cy="1381910"/>
            </a:xfrm>
            <a:prstGeom prst="rect">
              <a:avLst/>
            </a:prstGeom>
          </p:spPr>
        </p:pic>
        <p:pic>
          <p:nvPicPr>
            <p:cNvPr id="39" name="图片 3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5267" y="1724621"/>
              <a:ext cx="1366642" cy="1368562"/>
            </a:xfrm>
            <a:prstGeom prst="rect">
              <a:avLst/>
            </a:prstGeom>
          </p:spPr>
        </p:pic>
        <p:sp>
          <p:nvSpPr>
            <p:cNvPr id="20" name="矩形 220"/>
            <p:cNvSpPr>
              <a:spLocks noChangeArrowheads="1"/>
            </p:cNvSpPr>
            <p:nvPr/>
          </p:nvSpPr>
          <p:spPr bwMode="auto">
            <a:xfrm>
              <a:off x="1381909" y="1711274"/>
              <a:ext cx="1381909" cy="1381909"/>
            </a:xfrm>
            <a:prstGeom prst="rect">
              <a:avLst/>
            </a:prstGeom>
            <a:solidFill>
              <a:srgbClr val="F98484"/>
            </a:solidFill>
            <a:ln w="12700" cap="flat" cmpd="sng">
              <a:solidFill>
                <a:srgbClr val="000000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1" name="矩形 221"/>
            <p:cNvSpPr>
              <a:spLocks noChangeArrowheads="1"/>
            </p:cNvSpPr>
            <p:nvPr/>
          </p:nvSpPr>
          <p:spPr bwMode="auto">
            <a:xfrm>
              <a:off x="0" y="3093183"/>
              <a:ext cx="1381911" cy="1381910"/>
            </a:xfrm>
            <a:prstGeom prst="rect">
              <a:avLst/>
            </a:prstGeom>
            <a:solidFill>
              <a:srgbClr val="7EBB8D"/>
            </a:solidFill>
            <a:ln w="12700" cap="flat" cmpd="sng">
              <a:solidFill>
                <a:srgbClr val="000000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28" name="矩形 224"/>
            <p:cNvSpPr>
              <a:spLocks noChangeArrowheads="1"/>
            </p:cNvSpPr>
            <p:nvPr/>
          </p:nvSpPr>
          <p:spPr bwMode="auto">
            <a:xfrm>
              <a:off x="1381909" y="4475093"/>
              <a:ext cx="1381909" cy="1381909"/>
            </a:xfrm>
            <a:prstGeom prst="rect">
              <a:avLst/>
            </a:prstGeom>
            <a:solidFill>
              <a:srgbClr val="F98484"/>
            </a:solidFill>
            <a:ln w="12700" cap="flat" cmpd="sng">
              <a:solidFill>
                <a:srgbClr val="000000"/>
              </a:solidFill>
              <a:bevel/>
            </a:ln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anose="02010600030101010101" pitchFamily="2" charset="-122"/>
                <a:sym typeface="宋体" panose="02010600030101010101" pitchFamily="2" charset="-122"/>
              </a:endParaRPr>
            </a:p>
          </p:txBody>
        </p:sp>
        <p:sp>
          <p:nvSpPr>
            <p:cNvPr id="33" name="文本框 226"/>
            <p:cNvSpPr>
              <a:spLocks noChangeArrowheads="1"/>
            </p:cNvSpPr>
            <p:nvPr/>
          </p:nvSpPr>
          <p:spPr bwMode="auto">
            <a:xfrm>
              <a:off x="1601012" y="2144783"/>
              <a:ext cx="915635" cy="409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6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anose="020B0806030902050204" pitchFamily="34" charset="0"/>
                </a:rPr>
                <a:t>100</a:t>
              </a:r>
              <a:r>
                <a:rPr lang="zh-CN" altLang="en-US" sz="206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anose="020B0806030902050204" pitchFamily="34" charset="0"/>
                </a:rPr>
                <a:t>天</a:t>
              </a:r>
            </a:p>
          </p:txBody>
        </p:sp>
        <p:sp>
          <p:nvSpPr>
            <p:cNvPr id="34" name="文本框 227"/>
            <p:cNvSpPr>
              <a:spLocks noChangeArrowheads="1"/>
            </p:cNvSpPr>
            <p:nvPr/>
          </p:nvSpPr>
          <p:spPr bwMode="auto">
            <a:xfrm>
              <a:off x="1672852" y="4995685"/>
              <a:ext cx="865943" cy="4093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bevel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06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sym typeface="Impact" panose="020B0806030902050204" pitchFamily="34" charset="0"/>
                </a:rPr>
                <a:t>100</a:t>
              </a:r>
              <a:r>
                <a:rPr lang="zh-CN" altLang="en-US" sz="2060" dirty="0">
                  <a:solidFill>
                    <a:schemeClr val="bg1"/>
                  </a:solidFill>
                  <a:latin typeface="华文新魏" panose="02010800040101010101" pitchFamily="2" charset="-122"/>
                  <a:ea typeface="华文新魏" panose="02010800040101010101" pitchFamily="2" charset="-122"/>
                  <a:sym typeface="Impact" panose="020B0806030902050204" pitchFamily="34" charset="0"/>
                </a:rPr>
                <a:t>天</a:t>
              </a:r>
            </a:p>
          </p:txBody>
        </p:sp>
        <p:sp>
          <p:nvSpPr>
            <p:cNvPr id="35" name="文本框 228"/>
            <p:cNvSpPr>
              <a:spLocks noChangeArrowheads="1"/>
            </p:cNvSpPr>
            <p:nvPr/>
          </p:nvSpPr>
          <p:spPr bwMode="auto">
            <a:xfrm>
              <a:off x="272312" y="3496956"/>
              <a:ext cx="1015020" cy="45397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2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anose="020B0806030902050204" pitchFamily="34" charset="0"/>
                </a:rPr>
                <a:t>100</a:t>
              </a:r>
              <a:r>
                <a:rPr lang="zh-CN" altLang="en-US" sz="235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Impact" panose="020B0806030902050204" pitchFamily="34" charset="0"/>
                </a:rPr>
                <a:t>天</a:t>
              </a:r>
            </a:p>
          </p:txBody>
        </p:sp>
      </p:grpSp>
      <p:sp>
        <p:nvSpPr>
          <p:cNvPr id="42" name="文本框 41"/>
          <p:cNvSpPr txBox="1"/>
          <p:nvPr/>
        </p:nvSpPr>
        <p:spPr>
          <a:xfrm>
            <a:off x="6367763" y="3950926"/>
            <a:ext cx="49243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天也很短</a:t>
            </a: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如果稍一松懈，就会从指缝间溜走，你丝毫没有察觉！</a:t>
            </a:r>
          </a:p>
        </p:txBody>
      </p:sp>
      <p:grpSp>
        <p:nvGrpSpPr>
          <p:cNvPr id="12" name="组合 11"/>
          <p:cNvGrpSpPr/>
          <p:nvPr/>
        </p:nvGrpSpPr>
        <p:grpSpPr>
          <a:xfrm>
            <a:off x="5450098" y="4140032"/>
            <a:ext cx="670122" cy="670122"/>
            <a:chOff x="5450098" y="4140032"/>
            <a:chExt cx="670122" cy="670122"/>
          </a:xfrm>
        </p:grpSpPr>
        <p:sp>
          <p:nvSpPr>
            <p:cNvPr id="43" name="椭圆 42"/>
            <p:cNvSpPr/>
            <p:nvPr/>
          </p:nvSpPr>
          <p:spPr>
            <a:xfrm rot="16200000">
              <a:off x="5450098" y="4140032"/>
              <a:ext cx="670122" cy="670122"/>
            </a:xfrm>
            <a:prstGeom prst="ellipse">
              <a:avLst/>
            </a:prstGeom>
            <a:solidFill>
              <a:srgbClr val="F984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44" name="箭头: V 形 21"/>
            <p:cNvSpPr/>
            <p:nvPr/>
          </p:nvSpPr>
          <p:spPr>
            <a:xfrm>
              <a:off x="5651335" y="4245777"/>
              <a:ext cx="356356" cy="456851"/>
            </a:xfrm>
            <a:prstGeom prst="chevron">
              <a:avLst>
                <a:gd name="adj" fmla="val 7253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450098" y="1884004"/>
            <a:ext cx="670122" cy="670122"/>
            <a:chOff x="5450098" y="4140032"/>
            <a:chExt cx="670122" cy="670122"/>
          </a:xfrm>
        </p:grpSpPr>
        <p:sp>
          <p:nvSpPr>
            <p:cNvPr id="46" name="椭圆 45"/>
            <p:cNvSpPr/>
            <p:nvPr/>
          </p:nvSpPr>
          <p:spPr>
            <a:xfrm rot="16200000">
              <a:off x="5450098" y="4140032"/>
              <a:ext cx="670122" cy="670122"/>
            </a:xfrm>
            <a:prstGeom prst="ellipse">
              <a:avLst/>
            </a:prstGeom>
            <a:solidFill>
              <a:srgbClr val="7EBB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  <p:sp>
          <p:nvSpPr>
            <p:cNvPr id="47" name="箭头: V 形 21"/>
            <p:cNvSpPr/>
            <p:nvPr/>
          </p:nvSpPr>
          <p:spPr>
            <a:xfrm>
              <a:off x="5651335" y="4245777"/>
              <a:ext cx="356356" cy="456851"/>
            </a:xfrm>
            <a:prstGeom prst="chevron">
              <a:avLst>
                <a:gd name="adj" fmla="val 72531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微软雅黑" panose="020B0503020204020204" charset="-122"/>
                <a:cs typeface="+mn-cs"/>
              </a:endParaRPr>
            </a:p>
          </p:txBody>
        </p:sp>
      </p:grpSp>
      <p:sp>
        <p:nvSpPr>
          <p:cNvPr id="13" name="矩形 12"/>
          <p:cNvSpPr/>
          <p:nvPr/>
        </p:nvSpPr>
        <p:spPr>
          <a:xfrm>
            <a:off x="6537543" y="1741594"/>
            <a:ext cx="3265154" cy="21790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36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天很长</a:t>
            </a:r>
            <a:endParaRPr lang="en-US" altLang="zh-CN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天有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14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万</a:t>
            </a: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千分钟；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天能做很多事情；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  <a:p>
            <a:pPr>
              <a:lnSpc>
                <a:spcPct val="150000"/>
              </a:lnSpc>
              <a:spcBef>
                <a:spcPct val="20000"/>
              </a:spcBef>
            </a:pPr>
            <a:r>
              <a:rPr lang="en-US" altLang="zh-CN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6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天能改写你的人生。</a:t>
            </a:r>
            <a:endParaRPr lang="en-US" altLang="zh-CN" sz="16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8F9D58B8-344D-42CF-987B-0572A0A3A476}"/>
              </a:ext>
            </a:extLst>
          </p:cNvPr>
          <p:cNvGrpSpPr/>
          <p:nvPr/>
        </p:nvGrpSpPr>
        <p:grpSpPr>
          <a:xfrm>
            <a:off x="260815" y="313146"/>
            <a:ext cx="11586043" cy="714616"/>
            <a:chOff x="3380533" y="1590169"/>
            <a:chExt cx="4949168" cy="3437553"/>
          </a:xfrm>
        </p:grpSpPr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25A827E0-7BF7-4835-A97E-D5D30F55DFC8}"/>
                </a:ext>
              </a:extLst>
            </p:cNvPr>
            <p:cNvSpPr/>
            <p:nvPr/>
          </p:nvSpPr>
          <p:spPr>
            <a:xfrm>
              <a:off x="3380533" y="1969771"/>
              <a:ext cx="4949168" cy="2650425"/>
            </a:xfrm>
            <a:prstGeom prst="rect">
              <a:avLst/>
            </a:prstGeom>
            <a:noFill/>
            <a:ln>
              <a:solidFill>
                <a:srgbClr val="F984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CA46FF1D-1902-448D-A872-539E501787CC}"/>
                </a:ext>
              </a:extLst>
            </p:cNvPr>
            <p:cNvSpPr/>
            <p:nvPr/>
          </p:nvSpPr>
          <p:spPr>
            <a:xfrm>
              <a:off x="3429958" y="1590169"/>
              <a:ext cx="4855956" cy="3437553"/>
            </a:xfrm>
            <a:prstGeom prst="rect">
              <a:avLst/>
            </a:prstGeom>
            <a:noFill/>
            <a:ln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817095230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65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000"/>
                            </p:stCondLst>
                            <p:childTnLst>
                              <p:par>
                                <p:cTn id="43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  <p:bldP spid="42" grpId="0"/>
      <p:bldP spid="1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5063783" y="1993106"/>
            <a:ext cx="21314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</a:rPr>
              <a:t>Part</a:t>
            </a:r>
            <a:r>
              <a:rPr lang="en-US" altLang="zh-CN" sz="4000" b="1" dirty="0">
                <a:solidFill>
                  <a:schemeClr val="bg1"/>
                </a:solidFill>
              </a:rPr>
              <a:t> </a:t>
            </a:r>
            <a:r>
              <a:rPr lang="en-US" altLang="zh-CN" sz="6000" b="1" dirty="0">
                <a:solidFill>
                  <a:schemeClr val="bg1"/>
                </a:solidFill>
              </a:rPr>
              <a:t>02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4581703" y="3008769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现状分析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4503551" y="3943828"/>
            <a:ext cx="3385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latinLnBrk="1"/>
            <a:r>
              <a:rPr lang="en-US" altLang="zh-CN" sz="2000" dirty="0">
                <a:solidFill>
                  <a:schemeClr val="bg1"/>
                </a:solidFill>
              </a:rPr>
              <a:t>Status analysis</a:t>
            </a: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F5A1477-FFC9-49E3-93EC-059E16E151C5}"/>
              </a:ext>
            </a:extLst>
          </p:cNvPr>
          <p:cNvGrpSpPr/>
          <p:nvPr/>
        </p:nvGrpSpPr>
        <p:grpSpPr>
          <a:xfrm>
            <a:off x="3609133" y="1895798"/>
            <a:ext cx="4949168" cy="2818620"/>
            <a:chOff x="3380533" y="1885673"/>
            <a:chExt cx="4949168" cy="2818620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1CB5F782-9D6D-4946-89C7-60ED845335F6}"/>
                </a:ext>
              </a:extLst>
            </p:cNvPr>
            <p:cNvSpPr/>
            <p:nvPr/>
          </p:nvSpPr>
          <p:spPr>
            <a:xfrm>
              <a:off x="3380533" y="1969771"/>
              <a:ext cx="4949168" cy="2650425"/>
            </a:xfrm>
            <a:prstGeom prst="rect">
              <a:avLst/>
            </a:prstGeom>
            <a:noFill/>
            <a:ln>
              <a:solidFill>
                <a:srgbClr val="F984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4C0DC97D-BAA4-40E1-8A82-A333B70EDB95}"/>
                </a:ext>
              </a:extLst>
            </p:cNvPr>
            <p:cNvSpPr/>
            <p:nvPr/>
          </p:nvSpPr>
          <p:spPr>
            <a:xfrm>
              <a:off x="3476018" y="1885673"/>
              <a:ext cx="4758198" cy="2818620"/>
            </a:xfrm>
            <a:prstGeom prst="rect">
              <a:avLst/>
            </a:prstGeom>
            <a:noFill/>
            <a:ln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14215281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1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2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9" grpId="0"/>
      <p:bldP spid="30" grpId="0"/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/>
          <p:cNvSpPr txBox="1"/>
          <p:nvPr/>
        </p:nvSpPr>
        <p:spPr>
          <a:xfrm>
            <a:off x="1048046" y="482886"/>
            <a:ext cx="1514837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现状分析</a:t>
            </a:r>
          </a:p>
        </p:txBody>
      </p:sp>
      <p:sp>
        <p:nvSpPr>
          <p:cNvPr id="9" name="文本框 8"/>
          <p:cNvSpPr txBox="1"/>
          <p:nvPr/>
        </p:nvSpPr>
        <p:spPr>
          <a:xfrm>
            <a:off x="2433093" y="525213"/>
            <a:ext cx="155341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 latinLnBrk="1"/>
            <a:r>
              <a:rPr lang="en-US" altLang="zh-CN" sz="1200" dirty="0">
                <a:solidFill>
                  <a:schemeClr val="bg1"/>
                </a:solidFill>
              </a:rPr>
              <a:t>Status analysis</a:t>
            </a:r>
          </a:p>
        </p:txBody>
      </p:sp>
      <p:grpSp>
        <p:nvGrpSpPr>
          <p:cNvPr id="29" name="组合 28"/>
          <p:cNvGrpSpPr/>
          <p:nvPr/>
        </p:nvGrpSpPr>
        <p:grpSpPr>
          <a:xfrm flipH="1">
            <a:off x="6383066" y="5200062"/>
            <a:ext cx="4676692" cy="157911"/>
            <a:chOff x="7872142" y="1716173"/>
            <a:chExt cx="4433863" cy="149766"/>
          </a:xfrm>
        </p:grpSpPr>
        <p:cxnSp>
          <p:nvCxnSpPr>
            <p:cNvPr id="30" name="直接连接符 29"/>
            <p:cNvCxnSpPr>
              <a:endCxn id="31" idx="6"/>
            </p:cNvCxnSpPr>
            <p:nvPr/>
          </p:nvCxnSpPr>
          <p:spPr>
            <a:xfrm flipH="1" flipV="1">
              <a:off x="8021908" y="1791056"/>
              <a:ext cx="4284097" cy="22276"/>
            </a:xfrm>
            <a:prstGeom prst="line">
              <a:avLst/>
            </a:prstGeom>
            <a:ln w="254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椭圆 30"/>
            <p:cNvSpPr/>
            <p:nvPr/>
          </p:nvSpPr>
          <p:spPr>
            <a:xfrm>
              <a:off x="7872142" y="1716173"/>
              <a:ext cx="149766" cy="149766"/>
            </a:xfrm>
            <a:prstGeom prst="ellipse">
              <a:avLst/>
            </a:prstGeom>
            <a:solidFill>
              <a:srgbClr val="7EBB8D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2" name="组合 31"/>
          <p:cNvGrpSpPr/>
          <p:nvPr/>
        </p:nvGrpSpPr>
        <p:grpSpPr>
          <a:xfrm flipH="1">
            <a:off x="6926958" y="3108551"/>
            <a:ext cx="4132798" cy="157911"/>
            <a:chOff x="7872142" y="1716173"/>
            <a:chExt cx="3918210" cy="149766"/>
          </a:xfrm>
        </p:grpSpPr>
        <p:cxnSp>
          <p:nvCxnSpPr>
            <p:cNvPr id="36" name="直接连接符 35"/>
            <p:cNvCxnSpPr>
              <a:endCxn id="37" idx="6"/>
            </p:cNvCxnSpPr>
            <p:nvPr/>
          </p:nvCxnSpPr>
          <p:spPr>
            <a:xfrm flipH="1" flipV="1">
              <a:off x="8021908" y="1791056"/>
              <a:ext cx="3768444" cy="19595"/>
            </a:xfrm>
            <a:prstGeom prst="line">
              <a:avLst/>
            </a:prstGeom>
            <a:ln w="254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椭圆 36"/>
            <p:cNvSpPr/>
            <p:nvPr/>
          </p:nvSpPr>
          <p:spPr>
            <a:xfrm>
              <a:off x="7872142" y="1716173"/>
              <a:ext cx="149766" cy="149766"/>
            </a:xfrm>
            <a:prstGeom prst="ellipse">
              <a:avLst/>
            </a:prstGeom>
            <a:solidFill>
              <a:srgbClr val="7EBB8D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4"/>
          <p:cNvGrpSpPr>
            <a:grpSpLocks noChangeAspect="1"/>
          </p:cNvGrpSpPr>
          <p:nvPr/>
        </p:nvGrpSpPr>
        <p:grpSpPr bwMode="auto">
          <a:xfrm>
            <a:off x="4989834" y="1688297"/>
            <a:ext cx="443620" cy="519685"/>
            <a:chOff x="1776" y="1776"/>
            <a:chExt cx="64" cy="75"/>
          </a:xfrm>
          <a:solidFill>
            <a:srgbClr val="F98484"/>
          </a:solidFill>
        </p:grpSpPr>
        <p:sp>
          <p:nvSpPr>
            <p:cNvPr id="55" name="Freeform 5"/>
            <p:cNvSpPr/>
            <p:nvPr/>
          </p:nvSpPr>
          <p:spPr bwMode="auto">
            <a:xfrm>
              <a:off x="1795" y="1779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6"/>
            <p:cNvSpPr/>
            <p:nvPr/>
          </p:nvSpPr>
          <p:spPr bwMode="auto">
            <a:xfrm>
              <a:off x="1776" y="1810"/>
              <a:ext cx="64" cy="41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Freeform 7"/>
            <p:cNvSpPr/>
            <p:nvPr/>
          </p:nvSpPr>
          <p:spPr bwMode="auto">
            <a:xfrm>
              <a:off x="1795" y="1776"/>
              <a:ext cx="29" cy="26"/>
            </a:xfrm>
            <a:custGeom>
              <a:avLst/>
              <a:gdLst>
                <a:gd name="T0" fmla="*/ 5 w 11"/>
                <a:gd name="T1" fmla="*/ 10 h 10"/>
                <a:gd name="T2" fmla="*/ 5 w 11"/>
                <a:gd name="T3" fmla="*/ 10 h 10"/>
                <a:gd name="T4" fmla="*/ 11 w 11"/>
                <a:gd name="T5" fmla="*/ 5 h 10"/>
                <a:gd name="T6" fmla="*/ 5 w 11"/>
                <a:gd name="T7" fmla="*/ 0 h 10"/>
                <a:gd name="T8" fmla="*/ 5 w 11"/>
                <a:gd name="T9" fmla="*/ 0 h 10"/>
                <a:gd name="T10" fmla="*/ 0 w 11"/>
                <a:gd name="T11" fmla="*/ 5 h 10"/>
                <a:gd name="T12" fmla="*/ 5 w 11"/>
                <a:gd name="T13" fmla="*/ 10 h 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10">
                  <a:moveTo>
                    <a:pt x="5" y="10"/>
                  </a:moveTo>
                  <a:cubicBezTo>
                    <a:pt x="5" y="10"/>
                    <a:pt x="5" y="10"/>
                    <a:pt x="5" y="10"/>
                  </a:cubicBezTo>
                  <a:cubicBezTo>
                    <a:pt x="8" y="10"/>
                    <a:pt x="11" y="8"/>
                    <a:pt x="11" y="5"/>
                  </a:cubicBezTo>
                  <a:cubicBezTo>
                    <a:pt x="11" y="2"/>
                    <a:pt x="8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1"/>
                    <a:pt x="0" y="3"/>
                    <a:pt x="0" y="5"/>
                  </a:cubicBezTo>
                  <a:cubicBezTo>
                    <a:pt x="0" y="8"/>
                    <a:pt x="2" y="10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8"/>
            <p:cNvSpPr/>
            <p:nvPr/>
          </p:nvSpPr>
          <p:spPr bwMode="auto">
            <a:xfrm>
              <a:off x="1776" y="1807"/>
              <a:ext cx="64" cy="42"/>
            </a:xfrm>
            <a:custGeom>
              <a:avLst/>
              <a:gdLst>
                <a:gd name="T0" fmla="*/ 23 w 24"/>
                <a:gd name="T1" fmla="*/ 3 h 16"/>
                <a:gd name="T2" fmla="*/ 19 w 24"/>
                <a:gd name="T3" fmla="*/ 0 h 16"/>
                <a:gd name="T4" fmla="*/ 19 w 24"/>
                <a:gd name="T5" fmla="*/ 0 h 16"/>
                <a:gd name="T6" fmla="*/ 17 w 24"/>
                <a:gd name="T7" fmla="*/ 0 h 16"/>
                <a:gd name="T8" fmla="*/ 15 w 24"/>
                <a:gd name="T9" fmla="*/ 5 h 16"/>
                <a:gd name="T10" fmla="*/ 12 w 24"/>
                <a:gd name="T11" fmla="*/ 11 h 16"/>
                <a:gd name="T12" fmla="*/ 14 w 24"/>
                <a:gd name="T13" fmla="*/ 7 h 16"/>
                <a:gd name="T14" fmla="*/ 13 w 24"/>
                <a:gd name="T15" fmla="*/ 1 h 16"/>
                <a:gd name="T16" fmla="*/ 13 w 24"/>
                <a:gd name="T17" fmla="*/ 1 h 16"/>
                <a:gd name="T18" fmla="*/ 12 w 24"/>
                <a:gd name="T19" fmla="*/ 0 h 16"/>
                <a:gd name="T20" fmla="*/ 12 w 24"/>
                <a:gd name="T21" fmla="*/ 0 h 16"/>
                <a:gd name="T22" fmla="*/ 12 w 24"/>
                <a:gd name="T23" fmla="*/ 1 h 16"/>
                <a:gd name="T24" fmla="*/ 12 w 24"/>
                <a:gd name="T25" fmla="*/ 1 h 16"/>
                <a:gd name="T26" fmla="*/ 11 w 24"/>
                <a:gd name="T27" fmla="*/ 7 h 16"/>
                <a:gd name="T28" fmla="*/ 10 w 24"/>
                <a:gd name="T29" fmla="*/ 5 h 16"/>
                <a:gd name="T30" fmla="*/ 8 w 24"/>
                <a:gd name="T31" fmla="*/ 0 h 16"/>
                <a:gd name="T32" fmla="*/ 5 w 24"/>
                <a:gd name="T33" fmla="*/ 0 h 16"/>
                <a:gd name="T34" fmla="*/ 5 w 24"/>
                <a:gd name="T35" fmla="*/ 0 h 16"/>
                <a:gd name="T36" fmla="*/ 1 w 24"/>
                <a:gd name="T37" fmla="*/ 3 h 16"/>
                <a:gd name="T38" fmla="*/ 0 w 24"/>
                <a:gd name="T39" fmla="*/ 16 h 16"/>
                <a:gd name="T40" fmla="*/ 4 w 24"/>
                <a:gd name="T41" fmla="*/ 16 h 16"/>
                <a:gd name="T42" fmla="*/ 4 w 24"/>
                <a:gd name="T43" fmla="*/ 6 h 16"/>
                <a:gd name="T44" fmla="*/ 5 w 24"/>
                <a:gd name="T45" fmla="*/ 6 h 16"/>
                <a:gd name="T46" fmla="*/ 5 w 24"/>
                <a:gd name="T47" fmla="*/ 16 h 16"/>
                <a:gd name="T48" fmla="*/ 12 w 24"/>
                <a:gd name="T49" fmla="*/ 16 h 16"/>
                <a:gd name="T50" fmla="*/ 19 w 24"/>
                <a:gd name="T51" fmla="*/ 16 h 16"/>
                <a:gd name="T52" fmla="*/ 19 w 24"/>
                <a:gd name="T53" fmla="*/ 6 h 16"/>
                <a:gd name="T54" fmla="*/ 19 w 24"/>
                <a:gd name="T55" fmla="*/ 6 h 16"/>
                <a:gd name="T56" fmla="*/ 20 w 24"/>
                <a:gd name="T57" fmla="*/ 6 h 16"/>
                <a:gd name="T58" fmla="*/ 20 w 24"/>
                <a:gd name="T59" fmla="*/ 16 h 16"/>
                <a:gd name="T60" fmla="*/ 23 w 24"/>
                <a:gd name="T61" fmla="*/ 16 h 16"/>
                <a:gd name="T62" fmla="*/ 23 w 24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24" h="16">
                  <a:moveTo>
                    <a:pt x="23" y="3"/>
                  </a:moveTo>
                  <a:cubicBezTo>
                    <a:pt x="22" y="1"/>
                    <a:pt x="20" y="0"/>
                    <a:pt x="19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1"/>
                    <a:pt x="13" y="1"/>
                    <a:pt x="13" y="1"/>
                  </a:cubicBezTo>
                  <a:cubicBezTo>
                    <a:pt x="13" y="0"/>
                    <a:pt x="13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1"/>
                  </a:cubicBezTo>
                  <a:cubicBezTo>
                    <a:pt x="12" y="1"/>
                    <a:pt x="12" y="1"/>
                    <a:pt x="12" y="1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3" y="0"/>
                    <a:pt x="2" y="1"/>
                    <a:pt x="1" y="3"/>
                  </a:cubicBezTo>
                  <a:cubicBezTo>
                    <a:pt x="0" y="5"/>
                    <a:pt x="0" y="11"/>
                    <a:pt x="0" y="16"/>
                  </a:cubicBezTo>
                  <a:cubicBezTo>
                    <a:pt x="4" y="16"/>
                    <a:pt x="4" y="16"/>
                    <a:pt x="4" y="1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4" y="6"/>
                    <a:pt x="4" y="6"/>
                    <a:pt x="5" y="6"/>
                  </a:cubicBezTo>
                  <a:cubicBezTo>
                    <a:pt x="5" y="16"/>
                    <a:pt x="5" y="16"/>
                    <a:pt x="5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6"/>
                    <a:pt x="20" y="6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3" y="16"/>
                    <a:pt x="23" y="16"/>
                    <a:pt x="23" y="16"/>
                  </a:cubicBezTo>
                  <a:cubicBezTo>
                    <a:pt x="24" y="11"/>
                    <a:pt x="24" y="5"/>
                    <a:pt x="23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18"/>
          <p:cNvGrpSpPr>
            <a:grpSpLocks noChangeAspect="1"/>
          </p:cNvGrpSpPr>
          <p:nvPr/>
        </p:nvGrpSpPr>
        <p:grpSpPr bwMode="auto">
          <a:xfrm>
            <a:off x="5772187" y="5047485"/>
            <a:ext cx="450535" cy="419662"/>
            <a:chOff x="3802" y="2858"/>
            <a:chExt cx="616" cy="574"/>
          </a:xfrm>
          <a:solidFill>
            <a:srgbClr val="7EBB8D"/>
          </a:solidFill>
        </p:grpSpPr>
        <p:sp>
          <p:nvSpPr>
            <p:cNvPr id="60" name="Rectangle 19"/>
            <p:cNvSpPr>
              <a:spLocks noChangeArrowheads="1"/>
            </p:cNvSpPr>
            <p:nvPr/>
          </p:nvSpPr>
          <p:spPr bwMode="auto">
            <a:xfrm>
              <a:off x="3802" y="3205"/>
              <a:ext cx="129" cy="22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20"/>
            <p:cNvSpPr>
              <a:spLocks noChangeArrowheads="1"/>
            </p:cNvSpPr>
            <p:nvPr/>
          </p:nvSpPr>
          <p:spPr bwMode="auto">
            <a:xfrm>
              <a:off x="3964" y="3174"/>
              <a:ext cx="129" cy="25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21"/>
            <p:cNvSpPr>
              <a:spLocks noChangeArrowheads="1"/>
            </p:cNvSpPr>
            <p:nvPr/>
          </p:nvSpPr>
          <p:spPr bwMode="auto">
            <a:xfrm>
              <a:off x="4129" y="3131"/>
              <a:ext cx="129" cy="30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Rectangle 22"/>
            <p:cNvSpPr>
              <a:spLocks noChangeArrowheads="1"/>
            </p:cNvSpPr>
            <p:nvPr/>
          </p:nvSpPr>
          <p:spPr bwMode="auto">
            <a:xfrm>
              <a:off x="4289" y="3078"/>
              <a:ext cx="129" cy="354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Freeform 23"/>
            <p:cNvSpPr/>
            <p:nvPr/>
          </p:nvSpPr>
          <p:spPr bwMode="auto">
            <a:xfrm>
              <a:off x="3888" y="2858"/>
              <a:ext cx="370" cy="270"/>
            </a:xfrm>
            <a:custGeom>
              <a:avLst/>
              <a:gdLst>
                <a:gd name="T0" fmla="*/ 94 w 155"/>
                <a:gd name="T1" fmla="*/ 21 h 113"/>
                <a:gd name="T2" fmla="*/ 0 w 155"/>
                <a:gd name="T3" fmla="*/ 72 h 113"/>
                <a:gd name="T4" fmla="*/ 114 w 155"/>
                <a:gd name="T5" fmla="*/ 63 h 113"/>
                <a:gd name="T6" fmla="*/ 122 w 155"/>
                <a:gd name="T7" fmla="*/ 82 h 113"/>
                <a:gd name="T8" fmla="*/ 155 w 155"/>
                <a:gd name="T9" fmla="*/ 0 h 113"/>
                <a:gd name="T10" fmla="*/ 85 w 155"/>
                <a:gd name="T11" fmla="*/ 2 h 113"/>
                <a:gd name="T12" fmla="*/ 94 w 155"/>
                <a:gd name="T13" fmla="*/ 2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5" h="113">
                  <a:moveTo>
                    <a:pt x="94" y="21"/>
                  </a:moveTo>
                  <a:cubicBezTo>
                    <a:pt x="85" y="33"/>
                    <a:pt x="53" y="68"/>
                    <a:pt x="0" y="72"/>
                  </a:cubicBezTo>
                  <a:cubicBezTo>
                    <a:pt x="0" y="72"/>
                    <a:pt x="31" y="113"/>
                    <a:pt x="114" y="63"/>
                  </a:cubicBezTo>
                  <a:cubicBezTo>
                    <a:pt x="122" y="82"/>
                    <a:pt x="122" y="82"/>
                    <a:pt x="122" y="82"/>
                  </a:cubicBezTo>
                  <a:cubicBezTo>
                    <a:pt x="155" y="0"/>
                    <a:pt x="155" y="0"/>
                    <a:pt x="155" y="0"/>
                  </a:cubicBezTo>
                  <a:cubicBezTo>
                    <a:pt x="85" y="2"/>
                    <a:pt x="85" y="2"/>
                    <a:pt x="85" y="2"/>
                  </a:cubicBezTo>
                  <a:lnTo>
                    <a:pt x="94" y="2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5" name="Group 13"/>
          <p:cNvGrpSpPr>
            <a:grpSpLocks noChangeAspect="1"/>
          </p:cNvGrpSpPr>
          <p:nvPr/>
        </p:nvGrpSpPr>
        <p:grpSpPr bwMode="auto">
          <a:xfrm>
            <a:off x="6274083" y="2852303"/>
            <a:ext cx="540982" cy="547169"/>
            <a:chOff x="2426" y="2781"/>
            <a:chExt cx="593" cy="600"/>
          </a:xfrm>
          <a:solidFill>
            <a:srgbClr val="7EBB8D"/>
          </a:solidFill>
        </p:grpSpPr>
        <p:sp>
          <p:nvSpPr>
            <p:cNvPr id="66" name="Freeform 14"/>
            <p:cNvSpPr/>
            <p:nvPr/>
          </p:nvSpPr>
          <p:spPr bwMode="auto">
            <a:xfrm>
              <a:off x="2442" y="2805"/>
              <a:ext cx="577" cy="576"/>
            </a:xfrm>
            <a:custGeom>
              <a:avLst/>
              <a:gdLst>
                <a:gd name="T0" fmla="*/ 0 w 241"/>
                <a:gd name="T1" fmla="*/ 115 h 241"/>
                <a:gd name="T2" fmla="*/ 0 w 241"/>
                <a:gd name="T3" fmla="*/ 121 h 241"/>
                <a:gd name="T4" fmla="*/ 121 w 241"/>
                <a:gd name="T5" fmla="*/ 241 h 241"/>
                <a:gd name="T6" fmla="*/ 241 w 241"/>
                <a:gd name="T7" fmla="*/ 121 h 241"/>
                <a:gd name="T8" fmla="*/ 121 w 241"/>
                <a:gd name="T9" fmla="*/ 0 h 241"/>
                <a:gd name="T10" fmla="*/ 121 w 241"/>
                <a:gd name="T11" fmla="*/ 115 h 241"/>
                <a:gd name="T12" fmla="*/ 0 w 241"/>
                <a:gd name="T13" fmla="*/ 115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1" h="241">
                  <a:moveTo>
                    <a:pt x="0" y="115"/>
                  </a:moveTo>
                  <a:cubicBezTo>
                    <a:pt x="0" y="117"/>
                    <a:pt x="0" y="119"/>
                    <a:pt x="0" y="121"/>
                  </a:cubicBezTo>
                  <a:cubicBezTo>
                    <a:pt x="0" y="187"/>
                    <a:pt x="54" y="241"/>
                    <a:pt x="121" y="241"/>
                  </a:cubicBezTo>
                  <a:cubicBezTo>
                    <a:pt x="187" y="241"/>
                    <a:pt x="241" y="187"/>
                    <a:pt x="241" y="121"/>
                  </a:cubicBezTo>
                  <a:cubicBezTo>
                    <a:pt x="241" y="54"/>
                    <a:pt x="187" y="0"/>
                    <a:pt x="121" y="0"/>
                  </a:cubicBezTo>
                  <a:cubicBezTo>
                    <a:pt x="121" y="115"/>
                    <a:pt x="121" y="115"/>
                    <a:pt x="121" y="115"/>
                  </a:cubicBezTo>
                  <a:lnTo>
                    <a:pt x="0" y="11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Freeform 15"/>
            <p:cNvSpPr>
              <a:spLocks noEditPoints="1"/>
            </p:cNvSpPr>
            <p:nvPr/>
          </p:nvSpPr>
          <p:spPr bwMode="auto">
            <a:xfrm>
              <a:off x="2426" y="2781"/>
              <a:ext cx="275" cy="273"/>
            </a:xfrm>
            <a:custGeom>
              <a:avLst/>
              <a:gdLst>
                <a:gd name="T0" fmla="*/ 0 w 115"/>
                <a:gd name="T1" fmla="*/ 114 h 114"/>
                <a:gd name="T2" fmla="*/ 115 w 115"/>
                <a:gd name="T3" fmla="*/ 114 h 114"/>
                <a:gd name="T4" fmla="*/ 115 w 115"/>
                <a:gd name="T5" fmla="*/ 0 h 114"/>
                <a:gd name="T6" fmla="*/ 0 w 115"/>
                <a:gd name="T7" fmla="*/ 114 h 114"/>
                <a:gd name="T8" fmla="*/ 15 w 115"/>
                <a:gd name="T9" fmla="*/ 104 h 114"/>
                <a:gd name="T10" fmla="*/ 104 w 115"/>
                <a:gd name="T11" fmla="*/ 14 h 114"/>
                <a:gd name="T12" fmla="*/ 104 w 115"/>
                <a:gd name="T13" fmla="*/ 104 h 114"/>
                <a:gd name="T14" fmla="*/ 15 w 115"/>
                <a:gd name="T15" fmla="*/ 104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15" h="114">
                  <a:moveTo>
                    <a:pt x="0" y="114"/>
                  </a:moveTo>
                  <a:cubicBezTo>
                    <a:pt x="115" y="114"/>
                    <a:pt x="115" y="114"/>
                    <a:pt x="115" y="114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51" y="0"/>
                    <a:pt x="0" y="51"/>
                    <a:pt x="0" y="114"/>
                  </a:cubicBezTo>
                  <a:close/>
                  <a:moveTo>
                    <a:pt x="15" y="104"/>
                  </a:moveTo>
                  <a:cubicBezTo>
                    <a:pt x="15" y="54"/>
                    <a:pt x="55" y="14"/>
                    <a:pt x="104" y="14"/>
                  </a:cubicBezTo>
                  <a:cubicBezTo>
                    <a:pt x="104" y="104"/>
                    <a:pt x="104" y="104"/>
                    <a:pt x="104" y="104"/>
                  </a:cubicBezTo>
                  <a:lnTo>
                    <a:pt x="15" y="10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8" name="组合 67"/>
          <p:cNvGrpSpPr/>
          <p:nvPr/>
        </p:nvGrpSpPr>
        <p:grpSpPr>
          <a:xfrm>
            <a:off x="5704493" y="3839463"/>
            <a:ext cx="464890" cy="505725"/>
            <a:chOff x="4873626" y="1965325"/>
            <a:chExt cx="269876" cy="293688"/>
          </a:xfrm>
          <a:solidFill>
            <a:srgbClr val="F98484"/>
          </a:solidFill>
        </p:grpSpPr>
        <p:sp>
          <p:nvSpPr>
            <p:cNvPr id="69" name="Freeform 502"/>
            <p:cNvSpPr/>
            <p:nvPr/>
          </p:nvSpPr>
          <p:spPr bwMode="auto">
            <a:xfrm>
              <a:off x="4873626" y="2127250"/>
              <a:ext cx="112713" cy="131763"/>
            </a:xfrm>
            <a:custGeom>
              <a:avLst/>
              <a:gdLst>
                <a:gd name="T0" fmla="*/ 2 w 30"/>
                <a:gd name="T1" fmla="*/ 0 h 35"/>
                <a:gd name="T2" fmla="*/ 28 w 30"/>
                <a:gd name="T3" fmla="*/ 0 h 35"/>
                <a:gd name="T4" fmla="*/ 30 w 30"/>
                <a:gd name="T5" fmla="*/ 1 h 35"/>
                <a:gd name="T6" fmla="*/ 28 w 30"/>
                <a:gd name="T7" fmla="*/ 3 h 35"/>
                <a:gd name="T8" fmla="*/ 3 w 30"/>
                <a:gd name="T9" fmla="*/ 3 h 35"/>
                <a:gd name="T10" fmla="*/ 3 w 30"/>
                <a:gd name="T11" fmla="*/ 33 h 35"/>
                <a:gd name="T12" fmla="*/ 2 w 30"/>
                <a:gd name="T13" fmla="*/ 35 h 35"/>
                <a:gd name="T14" fmla="*/ 0 w 30"/>
                <a:gd name="T15" fmla="*/ 33 h 35"/>
                <a:gd name="T16" fmla="*/ 0 w 30"/>
                <a:gd name="T17" fmla="*/ 1 h 35"/>
                <a:gd name="T18" fmla="*/ 2 w 30"/>
                <a:gd name="T19" fmla="*/ 0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0" h="35">
                  <a:moveTo>
                    <a:pt x="2" y="0"/>
                  </a:move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30" y="1"/>
                    <a:pt x="30" y="1"/>
                  </a:cubicBezTo>
                  <a:cubicBezTo>
                    <a:pt x="30" y="2"/>
                    <a:pt x="29" y="3"/>
                    <a:pt x="28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3" y="34"/>
                    <a:pt x="3" y="35"/>
                    <a:pt x="2" y="35"/>
                  </a:cubicBezTo>
                  <a:cubicBezTo>
                    <a:pt x="1" y="35"/>
                    <a:pt x="0" y="34"/>
                    <a:pt x="0" y="33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Freeform 503"/>
            <p:cNvSpPr/>
            <p:nvPr/>
          </p:nvSpPr>
          <p:spPr bwMode="auto">
            <a:xfrm>
              <a:off x="4884739" y="1973263"/>
              <a:ext cx="41275" cy="146050"/>
            </a:xfrm>
            <a:custGeom>
              <a:avLst/>
              <a:gdLst>
                <a:gd name="T0" fmla="*/ 11 w 11"/>
                <a:gd name="T1" fmla="*/ 34 h 39"/>
                <a:gd name="T2" fmla="*/ 11 w 11"/>
                <a:gd name="T3" fmla="*/ 6 h 39"/>
                <a:gd name="T4" fmla="*/ 5 w 11"/>
                <a:gd name="T5" fmla="*/ 0 h 39"/>
                <a:gd name="T6" fmla="*/ 0 w 11"/>
                <a:gd name="T7" fmla="*/ 6 h 39"/>
                <a:gd name="T8" fmla="*/ 0 w 11"/>
                <a:gd name="T9" fmla="*/ 34 h 39"/>
                <a:gd name="T10" fmla="*/ 5 w 11"/>
                <a:gd name="T11" fmla="*/ 39 h 39"/>
                <a:gd name="T12" fmla="*/ 11 w 11"/>
                <a:gd name="T13" fmla="*/ 34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" h="39">
                  <a:moveTo>
                    <a:pt x="11" y="34"/>
                  </a:moveTo>
                  <a:cubicBezTo>
                    <a:pt x="11" y="6"/>
                    <a:pt x="11" y="6"/>
                    <a:pt x="11" y="6"/>
                  </a:cubicBezTo>
                  <a:cubicBezTo>
                    <a:pt x="11" y="3"/>
                    <a:pt x="9" y="0"/>
                    <a:pt x="5" y="0"/>
                  </a:cubicBezTo>
                  <a:cubicBezTo>
                    <a:pt x="2" y="0"/>
                    <a:pt x="0" y="3"/>
                    <a:pt x="0" y="6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7"/>
                    <a:pt x="2" y="39"/>
                    <a:pt x="5" y="39"/>
                  </a:cubicBezTo>
                  <a:cubicBezTo>
                    <a:pt x="9" y="39"/>
                    <a:pt x="11" y="37"/>
                    <a:pt x="11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Freeform 504"/>
            <p:cNvSpPr/>
            <p:nvPr/>
          </p:nvSpPr>
          <p:spPr bwMode="auto">
            <a:xfrm>
              <a:off x="4940301" y="1965325"/>
              <a:ext cx="177800" cy="293688"/>
            </a:xfrm>
            <a:custGeom>
              <a:avLst/>
              <a:gdLst>
                <a:gd name="T0" fmla="*/ 5 w 47"/>
                <a:gd name="T1" fmla="*/ 69 h 78"/>
                <a:gd name="T2" fmla="*/ 6 w 47"/>
                <a:gd name="T3" fmla="*/ 77 h 78"/>
                <a:gd name="T4" fmla="*/ 9 w 47"/>
                <a:gd name="T5" fmla="*/ 78 h 78"/>
                <a:gd name="T6" fmla="*/ 14 w 47"/>
                <a:gd name="T7" fmla="*/ 76 h 78"/>
                <a:gd name="T8" fmla="*/ 26 w 47"/>
                <a:gd name="T9" fmla="*/ 57 h 78"/>
                <a:gd name="T10" fmla="*/ 46 w 47"/>
                <a:gd name="T11" fmla="*/ 57 h 78"/>
                <a:gd name="T12" fmla="*/ 47 w 47"/>
                <a:gd name="T13" fmla="*/ 56 h 78"/>
                <a:gd name="T14" fmla="*/ 47 w 47"/>
                <a:gd name="T15" fmla="*/ 42 h 78"/>
                <a:gd name="T16" fmla="*/ 32 w 47"/>
                <a:gd name="T17" fmla="*/ 19 h 78"/>
                <a:gd name="T18" fmla="*/ 30 w 47"/>
                <a:gd name="T19" fmla="*/ 20 h 78"/>
                <a:gd name="T20" fmla="*/ 35 w 47"/>
                <a:gd name="T21" fmla="*/ 10 h 78"/>
                <a:gd name="T22" fmla="*/ 24 w 47"/>
                <a:gd name="T23" fmla="*/ 0 h 78"/>
                <a:gd name="T24" fmla="*/ 14 w 47"/>
                <a:gd name="T25" fmla="*/ 10 h 78"/>
                <a:gd name="T26" fmla="*/ 24 w 47"/>
                <a:gd name="T27" fmla="*/ 21 h 78"/>
                <a:gd name="T28" fmla="*/ 27 w 47"/>
                <a:gd name="T29" fmla="*/ 20 h 78"/>
                <a:gd name="T30" fmla="*/ 21 w 47"/>
                <a:gd name="T31" fmla="*/ 27 h 78"/>
                <a:gd name="T32" fmla="*/ 5 w 47"/>
                <a:gd name="T33" fmla="*/ 31 h 78"/>
                <a:gd name="T34" fmla="*/ 1 w 47"/>
                <a:gd name="T35" fmla="*/ 34 h 78"/>
                <a:gd name="T36" fmla="*/ 1 w 47"/>
                <a:gd name="T37" fmla="*/ 38 h 78"/>
                <a:gd name="T38" fmla="*/ 6 w 47"/>
                <a:gd name="T39" fmla="*/ 42 h 78"/>
                <a:gd name="T40" fmla="*/ 8 w 47"/>
                <a:gd name="T41" fmla="*/ 42 h 78"/>
                <a:gd name="T42" fmla="*/ 17 w 47"/>
                <a:gd name="T43" fmla="*/ 40 h 78"/>
                <a:gd name="T44" fmla="*/ 17 w 47"/>
                <a:gd name="T45" fmla="*/ 43 h 78"/>
                <a:gd name="T46" fmla="*/ 17 w 47"/>
                <a:gd name="T47" fmla="*/ 47 h 78"/>
                <a:gd name="T48" fmla="*/ 5 w 47"/>
                <a:gd name="T49" fmla="*/ 69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78">
                  <a:moveTo>
                    <a:pt x="5" y="69"/>
                  </a:moveTo>
                  <a:cubicBezTo>
                    <a:pt x="3" y="72"/>
                    <a:pt x="3" y="76"/>
                    <a:pt x="6" y="77"/>
                  </a:cubicBezTo>
                  <a:cubicBezTo>
                    <a:pt x="7" y="78"/>
                    <a:pt x="8" y="78"/>
                    <a:pt x="9" y="78"/>
                  </a:cubicBezTo>
                  <a:cubicBezTo>
                    <a:pt x="11" y="78"/>
                    <a:pt x="13" y="77"/>
                    <a:pt x="14" y="76"/>
                  </a:cubicBezTo>
                  <a:cubicBezTo>
                    <a:pt x="26" y="57"/>
                    <a:pt x="26" y="57"/>
                    <a:pt x="26" y="57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47" y="57"/>
                    <a:pt x="47" y="57"/>
                    <a:pt x="47" y="56"/>
                  </a:cubicBezTo>
                  <a:cubicBezTo>
                    <a:pt x="47" y="42"/>
                    <a:pt x="47" y="42"/>
                    <a:pt x="47" y="42"/>
                  </a:cubicBezTo>
                  <a:cubicBezTo>
                    <a:pt x="47" y="29"/>
                    <a:pt x="41" y="19"/>
                    <a:pt x="32" y="19"/>
                  </a:cubicBezTo>
                  <a:cubicBezTo>
                    <a:pt x="31" y="19"/>
                    <a:pt x="30" y="19"/>
                    <a:pt x="30" y="20"/>
                  </a:cubicBezTo>
                  <a:cubicBezTo>
                    <a:pt x="33" y="18"/>
                    <a:pt x="35" y="14"/>
                    <a:pt x="35" y="10"/>
                  </a:cubicBezTo>
                  <a:cubicBezTo>
                    <a:pt x="35" y="5"/>
                    <a:pt x="30" y="0"/>
                    <a:pt x="24" y="0"/>
                  </a:cubicBezTo>
                  <a:cubicBezTo>
                    <a:pt x="19" y="0"/>
                    <a:pt x="14" y="5"/>
                    <a:pt x="14" y="10"/>
                  </a:cubicBezTo>
                  <a:cubicBezTo>
                    <a:pt x="14" y="16"/>
                    <a:pt x="19" y="21"/>
                    <a:pt x="24" y="21"/>
                  </a:cubicBezTo>
                  <a:cubicBezTo>
                    <a:pt x="25" y="21"/>
                    <a:pt x="26" y="21"/>
                    <a:pt x="27" y="20"/>
                  </a:cubicBezTo>
                  <a:cubicBezTo>
                    <a:pt x="25" y="22"/>
                    <a:pt x="23" y="24"/>
                    <a:pt x="21" y="27"/>
                  </a:cubicBezTo>
                  <a:cubicBezTo>
                    <a:pt x="5" y="31"/>
                    <a:pt x="5" y="31"/>
                    <a:pt x="5" y="31"/>
                  </a:cubicBezTo>
                  <a:cubicBezTo>
                    <a:pt x="3" y="32"/>
                    <a:pt x="2" y="32"/>
                    <a:pt x="1" y="34"/>
                  </a:cubicBezTo>
                  <a:cubicBezTo>
                    <a:pt x="1" y="35"/>
                    <a:pt x="0" y="37"/>
                    <a:pt x="1" y="38"/>
                  </a:cubicBezTo>
                  <a:cubicBezTo>
                    <a:pt x="1" y="41"/>
                    <a:pt x="4" y="42"/>
                    <a:pt x="6" y="42"/>
                  </a:cubicBezTo>
                  <a:cubicBezTo>
                    <a:pt x="7" y="42"/>
                    <a:pt x="7" y="42"/>
                    <a:pt x="8" y="42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7" y="41"/>
                    <a:pt x="17" y="42"/>
                    <a:pt x="17" y="43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5" y="6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Freeform 505"/>
            <p:cNvSpPr/>
            <p:nvPr/>
          </p:nvSpPr>
          <p:spPr bwMode="auto">
            <a:xfrm>
              <a:off x="5046664" y="2093913"/>
              <a:ext cx="96838" cy="112713"/>
            </a:xfrm>
            <a:custGeom>
              <a:avLst/>
              <a:gdLst>
                <a:gd name="T0" fmla="*/ 1 w 26"/>
                <a:gd name="T1" fmla="*/ 27 h 30"/>
                <a:gd name="T2" fmla="*/ 23 w 26"/>
                <a:gd name="T3" fmla="*/ 27 h 30"/>
                <a:gd name="T4" fmla="*/ 23 w 26"/>
                <a:gd name="T5" fmla="*/ 2 h 30"/>
                <a:gd name="T6" fmla="*/ 24 w 26"/>
                <a:gd name="T7" fmla="*/ 0 h 30"/>
                <a:gd name="T8" fmla="*/ 26 w 26"/>
                <a:gd name="T9" fmla="*/ 2 h 30"/>
                <a:gd name="T10" fmla="*/ 26 w 26"/>
                <a:gd name="T11" fmla="*/ 28 h 30"/>
                <a:gd name="T12" fmla="*/ 24 w 26"/>
                <a:gd name="T13" fmla="*/ 30 h 30"/>
                <a:gd name="T14" fmla="*/ 1 w 26"/>
                <a:gd name="T15" fmla="*/ 30 h 30"/>
                <a:gd name="T16" fmla="*/ 0 w 26"/>
                <a:gd name="T17" fmla="*/ 28 h 30"/>
                <a:gd name="T18" fmla="*/ 1 w 26"/>
                <a:gd name="T19" fmla="*/ 27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6" h="30">
                  <a:moveTo>
                    <a:pt x="1" y="27"/>
                  </a:moveTo>
                  <a:cubicBezTo>
                    <a:pt x="23" y="27"/>
                    <a:pt x="23" y="27"/>
                    <a:pt x="23" y="27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3" y="0"/>
                    <a:pt x="24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28"/>
                    <a:pt x="26" y="28"/>
                    <a:pt x="26" y="28"/>
                  </a:cubicBezTo>
                  <a:cubicBezTo>
                    <a:pt x="26" y="29"/>
                    <a:pt x="25" y="30"/>
                    <a:pt x="24" y="30"/>
                  </a:cubicBezTo>
                  <a:cubicBezTo>
                    <a:pt x="1" y="30"/>
                    <a:pt x="1" y="30"/>
                    <a:pt x="1" y="30"/>
                  </a:cubicBezTo>
                  <a:cubicBezTo>
                    <a:pt x="0" y="30"/>
                    <a:pt x="0" y="29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3" name="组合 72"/>
          <p:cNvGrpSpPr/>
          <p:nvPr/>
        </p:nvGrpSpPr>
        <p:grpSpPr>
          <a:xfrm>
            <a:off x="988885" y="2046062"/>
            <a:ext cx="3835990" cy="157910"/>
            <a:chOff x="1238347" y="1790081"/>
            <a:chExt cx="3636814" cy="149766"/>
          </a:xfrm>
        </p:grpSpPr>
        <p:cxnSp>
          <p:nvCxnSpPr>
            <p:cNvPr id="74" name="直接连接符 73"/>
            <p:cNvCxnSpPr>
              <a:cxnSpLocks/>
            </p:cNvCxnSpPr>
            <p:nvPr/>
          </p:nvCxnSpPr>
          <p:spPr>
            <a:xfrm flipH="1">
              <a:off x="1394842" y="1876489"/>
              <a:ext cx="3480319" cy="0"/>
            </a:xfrm>
            <a:prstGeom prst="line">
              <a:avLst/>
            </a:prstGeom>
            <a:ln w="254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5" name="椭圆 74"/>
            <p:cNvSpPr/>
            <p:nvPr/>
          </p:nvSpPr>
          <p:spPr>
            <a:xfrm>
              <a:off x="1238347" y="1790081"/>
              <a:ext cx="149766" cy="149766"/>
            </a:xfrm>
            <a:prstGeom prst="ellipse">
              <a:avLst/>
            </a:prstGeom>
            <a:solidFill>
              <a:srgbClr val="F9848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6" name="组合 75"/>
          <p:cNvGrpSpPr/>
          <p:nvPr/>
        </p:nvGrpSpPr>
        <p:grpSpPr>
          <a:xfrm>
            <a:off x="1325058" y="4041092"/>
            <a:ext cx="4215447" cy="157911"/>
            <a:chOff x="1557067" y="3682197"/>
            <a:chExt cx="3996568" cy="149766"/>
          </a:xfrm>
        </p:grpSpPr>
        <p:cxnSp>
          <p:nvCxnSpPr>
            <p:cNvPr id="77" name="直接连接符 76"/>
            <p:cNvCxnSpPr/>
            <p:nvPr/>
          </p:nvCxnSpPr>
          <p:spPr>
            <a:xfrm flipH="1">
              <a:off x="1642533" y="3773912"/>
              <a:ext cx="3911102" cy="0"/>
            </a:xfrm>
            <a:prstGeom prst="line">
              <a:avLst/>
            </a:prstGeom>
            <a:ln w="25400">
              <a:solidFill>
                <a:schemeClr val="bg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椭圆 77"/>
            <p:cNvSpPr/>
            <p:nvPr/>
          </p:nvSpPr>
          <p:spPr>
            <a:xfrm>
              <a:off x="1557067" y="3682197"/>
              <a:ext cx="149766" cy="149766"/>
            </a:xfrm>
            <a:prstGeom prst="ellipse">
              <a:avLst/>
            </a:prstGeom>
            <a:solidFill>
              <a:srgbClr val="F98484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9" name="文本框 52"/>
          <p:cNvSpPr txBox="1"/>
          <p:nvPr/>
        </p:nvSpPr>
        <p:spPr>
          <a:xfrm>
            <a:off x="1153948" y="1614570"/>
            <a:ext cx="336254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500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你想考什么批次的大学？</a:t>
            </a:r>
          </a:p>
        </p:txBody>
      </p:sp>
      <p:sp>
        <p:nvSpPr>
          <p:cNvPr id="80" name="文本框 53"/>
          <p:cNvSpPr txBox="1"/>
          <p:nvPr/>
        </p:nvSpPr>
        <p:spPr>
          <a:xfrm>
            <a:off x="1462326" y="3630661"/>
            <a:ext cx="374931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你现在通常能考多少分？</a:t>
            </a:r>
          </a:p>
        </p:txBody>
      </p:sp>
      <p:sp>
        <p:nvSpPr>
          <p:cNvPr id="81" name="文本框 54"/>
          <p:cNvSpPr txBox="1"/>
          <p:nvPr/>
        </p:nvSpPr>
        <p:spPr>
          <a:xfrm>
            <a:off x="7782673" y="2698010"/>
            <a:ext cx="341782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你心目中理想的大学是哪所？</a:t>
            </a:r>
          </a:p>
        </p:txBody>
      </p:sp>
      <p:sp>
        <p:nvSpPr>
          <p:cNvPr id="82" name="文本框 55"/>
          <p:cNvSpPr txBox="1"/>
          <p:nvPr/>
        </p:nvSpPr>
        <p:spPr>
          <a:xfrm>
            <a:off x="7811675" y="4795651"/>
            <a:ext cx="2857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你的学习效率怎样？</a:t>
            </a:r>
          </a:p>
        </p:txBody>
      </p:sp>
      <p:sp>
        <p:nvSpPr>
          <p:cNvPr id="83" name="文本框 129"/>
          <p:cNvSpPr txBox="1"/>
          <p:nvPr/>
        </p:nvSpPr>
        <p:spPr>
          <a:xfrm>
            <a:off x="1478687" y="2325003"/>
            <a:ext cx="28102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一本，二本，专科。</a:t>
            </a: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这个批次大约需要多少分？</a:t>
            </a:r>
          </a:p>
        </p:txBody>
      </p:sp>
      <p:sp>
        <p:nvSpPr>
          <p:cNvPr id="84" name="文本框 129"/>
          <p:cNvSpPr txBox="1"/>
          <p:nvPr/>
        </p:nvSpPr>
        <p:spPr>
          <a:xfrm>
            <a:off x="1506757" y="4253378"/>
            <a:ext cx="281021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你自认为还有多大上长空间？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离你的目标还有多大差距？</a:t>
            </a:r>
          </a:p>
        </p:txBody>
      </p:sp>
      <p:sp>
        <p:nvSpPr>
          <p:cNvPr id="85" name="文本框 129"/>
          <p:cNvSpPr txBox="1"/>
          <p:nvPr/>
        </p:nvSpPr>
        <p:spPr>
          <a:xfrm>
            <a:off x="8058409" y="3276392"/>
            <a:ext cx="2810211" cy="3508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这所大学大约需要多少分？</a:t>
            </a:r>
          </a:p>
        </p:txBody>
      </p:sp>
      <p:sp>
        <p:nvSpPr>
          <p:cNvPr id="86" name="文本框 129"/>
          <p:cNvSpPr txBox="1"/>
          <p:nvPr/>
        </p:nvSpPr>
        <p:spPr>
          <a:xfrm>
            <a:off x="7782673" y="5293445"/>
            <a:ext cx="3961679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是不是还在抱怨时间太紧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作业太多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考试很累？是不是还在抱怨没有时间睡觉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没有时间放松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/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没有时间听音乐？</a:t>
            </a:r>
          </a:p>
        </p:txBody>
      </p:sp>
      <p:grpSp>
        <p:nvGrpSpPr>
          <p:cNvPr id="87" name="组合 86">
            <a:extLst>
              <a:ext uri="{FF2B5EF4-FFF2-40B4-BE49-F238E27FC236}">
                <a16:creationId xmlns:a16="http://schemas.microsoft.com/office/drawing/2014/main" xmlns="" id="{8ABAD9DE-FC4F-4D8D-86C7-A2F44D1D9C3F}"/>
              </a:ext>
            </a:extLst>
          </p:cNvPr>
          <p:cNvGrpSpPr/>
          <p:nvPr/>
        </p:nvGrpSpPr>
        <p:grpSpPr>
          <a:xfrm>
            <a:off x="260815" y="313146"/>
            <a:ext cx="11586043" cy="714616"/>
            <a:chOff x="3380533" y="1590169"/>
            <a:chExt cx="4949168" cy="3437553"/>
          </a:xfrm>
        </p:grpSpPr>
        <p:sp>
          <p:nvSpPr>
            <p:cNvPr id="88" name="矩形 87">
              <a:extLst>
                <a:ext uri="{FF2B5EF4-FFF2-40B4-BE49-F238E27FC236}">
                  <a16:creationId xmlns:a16="http://schemas.microsoft.com/office/drawing/2014/main" xmlns="" id="{4880A670-7EC7-4416-991E-19B93FE19C36}"/>
                </a:ext>
              </a:extLst>
            </p:cNvPr>
            <p:cNvSpPr/>
            <p:nvPr/>
          </p:nvSpPr>
          <p:spPr>
            <a:xfrm>
              <a:off x="3380533" y="1969771"/>
              <a:ext cx="4949168" cy="2650425"/>
            </a:xfrm>
            <a:prstGeom prst="rect">
              <a:avLst/>
            </a:prstGeom>
            <a:noFill/>
            <a:ln>
              <a:solidFill>
                <a:srgbClr val="F984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9" name="矩形 88">
              <a:extLst>
                <a:ext uri="{FF2B5EF4-FFF2-40B4-BE49-F238E27FC236}">
                  <a16:creationId xmlns:a16="http://schemas.microsoft.com/office/drawing/2014/main" xmlns="" id="{98AA50BC-429E-4A9E-B5A2-84674A29B72F}"/>
                </a:ext>
              </a:extLst>
            </p:cNvPr>
            <p:cNvSpPr/>
            <p:nvPr/>
          </p:nvSpPr>
          <p:spPr>
            <a:xfrm>
              <a:off x="3429958" y="1590169"/>
              <a:ext cx="4855956" cy="3437553"/>
            </a:xfrm>
            <a:prstGeom prst="rect">
              <a:avLst/>
            </a:prstGeom>
            <a:noFill/>
            <a:ln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539110447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00"/>
                            </p:stCondLst>
                            <p:childTnLst>
                              <p:par>
                                <p:cTn id="6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6500"/>
                            </p:stCondLst>
                            <p:childTnLst>
                              <p:par>
                                <p:cTn id="8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00"/>
                            </p:stCondLst>
                            <p:childTnLst>
                              <p:par>
                                <p:cTn id="8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/>
      <p:bldP spid="9" grpId="0"/>
      <p:bldP spid="79" grpId="0"/>
      <p:bldP spid="80" grpId="0"/>
      <p:bldP spid="81" grpId="0"/>
      <p:bldP spid="82" grpId="0"/>
      <p:bldP spid="83" grpId="0"/>
      <p:bldP spid="84" grpId="0"/>
      <p:bldP spid="85" grpId="0"/>
      <p:bldP spid="8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矩形 58"/>
          <p:cNvSpPr/>
          <p:nvPr/>
        </p:nvSpPr>
        <p:spPr>
          <a:xfrm>
            <a:off x="165023" y="3111247"/>
            <a:ext cx="453980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根据心理学记忆规律，这一百天是学习知识记忆最深、掌握最好的重要时期，是复习迎考的最佳时间；从重要性上来说，这一百天是我们整合知识、查漏补缺、强健心理和体魄、提升应试能力的最关键时间；从氛围来说，这一百天也是父母最关爱你们，老师最关注你们，社会也最厚待你们的幸福时间，大家对你们充满了期盼</a:t>
            </a:r>
          </a:p>
        </p:txBody>
      </p:sp>
      <p:sp>
        <p:nvSpPr>
          <p:cNvPr id="60" name="Shape 1949"/>
          <p:cNvSpPr/>
          <p:nvPr/>
        </p:nvSpPr>
        <p:spPr>
          <a:xfrm>
            <a:off x="1163166" y="2208324"/>
            <a:ext cx="2537554" cy="727379"/>
          </a:xfrm>
          <a:prstGeom prst="rect">
            <a:avLst/>
          </a:prstGeom>
          <a:ln w="12700">
            <a:miter lim="400000"/>
          </a:ln>
        </p:spPr>
        <p:txBody>
          <a:bodyPr wrap="none" lIns="25400" tIns="25400" rIns="25400" bIns="25400" anchor="b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12750" hangingPunct="0">
              <a:lnSpc>
                <a:spcPct val="120000"/>
              </a:lnSpc>
              <a:defRPr sz="3300">
                <a:solidFill>
                  <a:srgbClr val="53585F"/>
                </a:solidFill>
                <a:latin typeface="San Francisco Display Light"/>
                <a:ea typeface="San Francisco Display Light"/>
                <a:cs typeface="San Francisco Display Light"/>
                <a:sym typeface="San Francisco Display Light"/>
              </a:defRPr>
            </a:pPr>
            <a:r>
              <a:rPr lang="zh-CN" altLang="en-US" sz="4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奋战</a:t>
            </a:r>
            <a:r>
              <a:rPr lang="en-US" altLang="zh-CN" sz="4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100</a:t>
            </a:r>
            <a:r>
              <a:rPr lang="zh-CN" altLang="en-US" sz="4000" b="1" kern="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天</a:t>
            </a:r>
            <a:endParaRPr sz="4000" b="1" kern="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5041204" y="1087193"/>
            <a:ext cx="734110" cy="5749608"/>
            <a:chOff x="3765595" y="830918"/>
            <a:chExt cx="550833" cy="4314170"/>
          </a:xfrm>
        </p:grpSpPr>
        <p:cxnSp>
          <p:nvCxnSpPr>
            <p:cNvPr id="42" name="直接连接符 41"/>
            <p:cNvCxnSpPr/>
            <p:nvPr/>
          </p:nvCxnSpPr>
          <p:spPr>
            <a:xfrm>
              <a:off x="4030693" y="830918"/>
              <a:ext cx="0" cy="4314170"/>
            </a:xfrm>
            <a:prstGeom prst="line">
              <a:avLst/>
            </a:prstGeom>
            <a:noFill/>
            <a:ln w="952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44" name="矩形 43"/>
            <p:cNvSpPr/>
            <p:nvPr/>
          </p:nvSpPr>
          <p:spPr bwMode="auto">
            <a:xfrm>
              <a:off x="3765595" y="2487882"/>
              <a:ext cx="550833" cy="552620"/>
            </a:xfrm>
            <a:prstGeom prst="rect">
              <a:avLst/>
            </a:prstGeom>
            <a:solidFill>
              <a:srgbClr val="F98484"/>
            </a:solidFill>
            <a:ln w="381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lnSpc>
                  <a:spcPct val="150000"/>
                </a:lnSpc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3" name="文本框 62"/>
          <p:cNvSpPr txBox="1"/>
          <p:nvPr/>
        </p:nvSpPr>
        <p:spPr>
          <a:xfrm>
            <a:off x="1048046" y="482886"/>
            <a:ext cx="260955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100</a:t>
            </a: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天能进步多少</a:t>
            </a:r>
          </a:p>
        </p:txBody>
      </p:sp>
      <p:sp>
        <p:nvSpPr>
          <p:cNvPr id="64" name="文本框 63"/>
          <p:cNvSpPr txBox="1"/>
          <p:nvPr/>
        </p:nvSpPr>
        <p:spPr>
          <a:xfrm>
            <a:off x="3487786" y="575219"/>
            <a:ext cx="155341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 latinLnBrk="1"/>
            <a:r>
              <a:rPr lang="en-US" altLang="zh-CN" sz="1200" dirty="0">
                <a:solidFill>
                  <a:schemeClr val="bg1"/>
                </a:solidFill>
              </a:rPr>
              <a:t>The one hundredth day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2FCEB1EB-C11F-4545-A232-D455E0D46104}"/>
              </a:ext>
            </a:extLst>
          </p:cNvPr>
          <p:cNvGrpSpPr/>
          <p:nvPr/>
        </p:nvGrpSpPr>
        <p:grpSpPr>
          <a:xfrm>
            <a:off x="260815" y="313146"/>
            <a:ext cx="11586043" cy="714616"/>
            <a:chOff x="3380533" y="1590169"/>
            <a:chExt cx="4949168" cy="3437553"/>
          </a:xfrm>
        </p:grpSpPr>
        <p:sp>
          <p:nvSpPr>
            <p:cNvPr id="21" name="矩形 20">
              <a:extLst>
                <a:ext uri="{FF2B5EF4-FFF2-40B4-BE49-F238E27FC236}">
                  <a16:creationId xmlns:a16="http://schemas.microsoft.com/office/drawing/2014/main" xmlns="" id="{1E3D6D72-DD5F-4F46-8AC7-C0109CC9652B}"/>
                </a:ext>
              </a:extLst>
            </p:cNvPr>
            <p:cNvSpPr/>
            <p:nvPr/>
          </p:nvSpPr>
          <p:spPr>
            <a:xfrm>
              <a:off x="3380533" y="1969771"/>
              <a:ext cx="4949168" cy="2650425"/>
            </a:xfrm>
            <a:prstGeom prst="rect">
              <a:avLst/>
            </a:prstGeom>
            <a:noFill/>
            <a:ln>
              <a:solidFill>
                <a:srgbClr val="F984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7401EE7C-A68F-4503-ADF9-BCB8F67FBF21}"/>
                </a:ext>
              </a:extLst>
            </p:cNvPr>
            <p:cNvSpPr/>
            <p:nvPr/>
          </p:nvSpPr>
          <p:spPr>
            <a:xfrm>
              <a:off x="3429958" y="1590169"/>
              <a:ext cx="4855956" cy="3437553"/>
            </a:xfrm>
            <a:prstGeom prst="rect">
              <a:avLst/>
            </a:prstGeom>
            <a:noFill/>
            <a:ln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E5728763-D8A1-44A6-A52C-0370DECEEE7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998" y="1640541"/>
            <a:ext cx="5372368" cy="4440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5643279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9" grpId="0"/>
      <p:bldP spid="60" grpId="0" animBg="1"/>
      <p:bldP spid="63" grpId="0"/>
      <p:bldP spid="6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Group 52"/>
          <p:cNvGrpSpPr>
            <a:grpSpLocks noChangeAspect="1"/>
          </p:cNvGrpSpPr>
          <p:nvPr/>
        </p:nvGrpSpPr>
        <p:grpSpPr bwMode="auto">
          <a:xfrm>
            <a:off x="6866549" y="3700032"/>
            <a:ext cx="440730" cy="436932"/>
            <a:chOff x="3783" y="2102"/>
            <a:chExt cx="116" cy="115"/>
          </a:xfrm>
          <a:solidFill>
            <a:srgbClr val="F98484"/>
          </a:solidFill>
          <a:effectLst/>
        </p:grpSpPr>
        <p:sp>
          <p:nvSpPr>
            <p:cNvPr id="52" name="Freeform 53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54"/>
            <p:cNvSpPr>
              <a:spLocks noEditPoints="1"/>
            </p:cNvSpPr>
            <p:nvPr/>
          </p:nvSpPr>
          <p:spPr bwMode="auto">
            <a:xfrm>
              <a:off x="3783" y="2102"/>
              <a:ext cx="116" cy="115"/>
            </a:xfrm>
            <a:custGeom>
              <a:avLst/>
              <a:gdLst>
                <a:gd name="T0" fmla="*/ 23 w 46"/>
                <a:gd name="T1" fmla="*/ 0 h 46"/>
                <a:gd name="T2" fmla="*/ 0 w 46"/>
                <a:gd name="T3" fmla="*/ 23 h 46"/>
                <a:gd name="T4" fmla="*/ 23 w 46"/>
                <a:gd name="T5" fmla="*/ 46 h 46"/>
                <a:gd name="T6" fmla="*/ 46 w 46"/>
                <a:gd name="T7" fmla="*/ 23 h 46"/>
                <a:gd name="T8" fmla="*/ 23 w 46"/>
                <a:gd name="T9" fmla="*/ 0 h 46"/>
                <a:gd name="T10" fmla="*/ 23 w 46"/>
                <a:gd name="T11" fmla="*/ 42 h 46"/>
                <a:gd name="T12" fmla="*/ 5 w 46"/>
                <a:gd name="T13" fmla="*/ 23 h 46"/>
                <a:gd name="T14" fmla="*/ 23 w 46"/>
                <a:gd name="T15" fmla="*/ 4 h 46"/>
                <a:gd name="T16" fmla="*/ 42 w 46"/>
                <a:gd name="T17" fmla="*/ 23 h 46"/>
                <a:gd name="T18" fmla="*/ 23 w 46"/>
                <a:gd name="T1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6" h="46">
                  <a:moveTo>
                    <a:pt x="23" y="0"/>
                  </a:moveTo>
                  <a:cubicBezTo>
                    <a:pt x="10" y="0"/>
                    <a:pt x="0" y="10"/>
                    <a:pt x="0" y="23"/>
                  </a:cubicBezTo>
                  <a:cubicBezTo>
                    <a:pt x="0" y="36"/>
                    <a:pt x="10" y="46"/>
                    <a:pt x="23" y="46"/>
                  </a:cubicBezTo>
                  <a:cubicBezTo>
                    <a:pt x="36" y="46"/>
                    <a:pt x="46" y="36"/>
                    <a:pt x="46" y="23"/>
                  </a:cubicBezTo>
                  <a:cubicBezTo>
                    <a:pt x="46" y="10"/>
                    <a:pt x="36" y="0"/>
                    <a:pt x="23" y="0"/>
                  </a:cubicBezTo>
                  <a:close/>
                  <a:moveTo>
                    <a:pt x="23" y="42"/>
                  </a:moveTo>
                  <a:cubicBezTo>
                    <a:pt x="13" y="42"/>
                    <a:pt x="5" y="33"/>
                    <a:pt x="5" y="23"/>
                  </a:cubicBezTo>
                  <a:cubicBezTo>
                    <a:pt x="5" y="13"/>
                    <a:pt x="13" y="4"/>
                    <a:pt x="23" y="4"/>
                  </a:cubicBezTo>
                  <a:cubicBezTo>
                    <a:pt x="34" y="4"/>
                    <a:pt x="42" y="13"/>
                    <a:pt x="42" y="23"/>
                  </a:cubicBezTo>
                  <a:cubicBezTo>
                    <a:pt x="42" y="33"/>
                    <a:pt x="34" y="42"/>
                    <a:pt x="23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4" name="Freeform 55"/>
            <p:cNvSpPr/>
            <p:nvPr/>
          </p:nvSpPr>
          <p:spPr bwMode="auto">
            <a:xfrm>
              <a:off x="3839" y="2115"/>
              <a:ext cx="7" cy="10"/>
            </a:xfrm>
            <a:custGeom>
              <a:avLst/>
              <a:gdLst>
                <a:gd name="T0" fmla="*/ 1 w 3"/>
                <a:gd name="T1" fmla="*/ 4 h 4"/>
                <a:gd name="T2" fmla="*/ 1 w 3"/>
                <a:gd name="T3" fmla="*/ 4 h 4"/>
                <a:gd name="T4" fmla="*/ 3 w 3"/>
                <a:gd name="T5" fmla="*/ 3 h 4"/>
                <a:gd name="T6" fmla="*/ 3 w 3"/>
                <a:gd name="T7" fmla="*/ 0 h 4"/>
                <a:gd name="T8" fmla="*/ 1 w 3"/>
                <a:gd name="T9" fmla="*/ 0 h 4"/>
                <a:gd name="T10" fmla="*/ 0 w 3"/>
                <a:gd name="T11" fmla="*/ 0 h 4"/>
                <a:gd name="T12" fmla="*/ 0 w 3"/>
                <a:gd name="T13" fmla="*/ 3 h 4"/>
                <a:gd name="T14" fmla="*/ 1 w 3"/>
                <a:gd name="T15" fmla="*/ 4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4"/>
                  </a:moveTo>
                  <a:cubicBezTo>
                    <a:pt x="1" y="4"/>
                    <a:pt x="1" y="4"/>
                    <a:pt x="1" y="4"/>
                  </a:cubicBezTo>
                  <a:cubicBezTo>
                    <a:pt x="2" y="4"/>
                    <a:pt x="3" y="4"/>
                    <a:pt x="3" y="3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0"/>
                    <a:pt x="0" y="0"/>
                    <a:pt x="0" y="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5" name="Freeform 56"/>
            <p:cNvSpPr/>
            <p:nvPr/>
          </p:nvSpPr>
          <p:spPr bwMode="auto">
            <a:xfrm>
              <a:off x="3839" y="2195"/>
              <a:ext cx="7" cy="10"/>
            </a:xfrm>
            <a:custGeom>
              <a:avLst/>
              <a:gdLst>
                <a:gd name="T0" fmla="*/ 1 w 3"/>
                <a:gd name="T1" fmla="*/ 0 h 4"/>
                <a:gd name="T2" fmla="*/ 1 w 3"/>
                <a:gd name="T3" fmla="*/ 0 h 4"/>
                <a:gd name="T4" fmla="*/ 0 w 3"/>
                <a:gd name="T5" fmla="*/ 1 h 4"/>
                <a:gd name="T6" fmla="*/ 0 w 3"/>
                <a:gd name="T7" fmla="*/ 4 h 4"/>
                <a:gd name="T8" fmla="*/ 1 w 3"/>
                <a:gd name="T9" fmla="*/ 4 h 4"/>
                <a:gd name="T10" fmla="*/ 3 w 3"/>
                <a:gd name="T11" fmla="*/ 4 h 4"/>
                <a:gd name="T12" fmla="*/ 3 w 3"/>
                <a:gd name="T13" fmla="*/ 1 h 4"/>
                <a:gd name="T14" fmla="*/ 1 w 3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" h="4">
                  <a:moveTo>
                    <a:pt x="1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1" y="4"/>
                    <a:pt x="1" y="4"/>
                  </a:cubicBezTo>
                  <a:cubicBezTo>
                    <a:pt x="2" y="4"/>
                    <a:pt x="2" y="4"/>
                    <a:pt x="3" y="4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2" y="0"/>
                    <a:pt x="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57"/>
            <p:cNvSpPr/>
            <p:nvPr/>
          </p:nvSpPr>
          <p:spPr bwMode="auto">
            <a:xfrm>
              <a:off x="3796" y="2155"/>
              <a:ext cx="10" cy="10"/>
            </a:xfrm>
            <a:custGeom>
              <a:avLst/>
              <a:gdLst>
                <a:gd name="T0" fmla="*/ 3 w 4"/>
                <a:gd name="T1" fmla="*/ 0 h 4"/>
                <a:gd name="T2" fmla="*/ 0 w 4"/>
                <a:gd name="T3" fmla="*/ 0 h 4"/>
                <a:gd name="T4" fmla="*/ 0 w 4"/>
                <a:gd name="T5" fmla="*/ 2 h 4"/>
                <a:gd name="T6" fmla="*/ 0 w 4"/>
                <a:gd name="T7" fmla="*/ 4 h 4"/>
                <a:gd name="T8" fmla="*/ 3 w 4"/>
                <a:gd name="T9" fmla="*/ 4 h 4"/>
                <a:gd name="T10" fmla="*/ 4 w 4"/>
                <a:gd name="T11" fmla="*/ 2 h 4"/>
                <a:gd name="T12" fmla="*/ 4 w 4"/>
                <a:gd name="T13" fmla="*/ 2 h 4"/>
                <a:gd name="T14" fmla="*/ 3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3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2"/>
                  </a:cubicBezTo>
                  <a:cubicBezTo>
                    <a:pt x="0" y="3"/>
                    <a:pt x="0" y="3"/>
                    <a:pt x="0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4" y="4"/>
                    <a:pt x="4" y="3"/>
                    <a:pt x="4" y="2"/>
                  </a:cubicBez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Freeform 58"/>
            <p:cNvSpPr/>
            <p:nvPr/>
          </p:nvSpPr>
          <p:spPr bwMode="auto">
            <a:xfrm>
              <a:off x="3877" y="2155"/>
              <a:ext cx="10" cy="10"/>
            </a:xfrm>
            <a:custGeom>
              <a:avLst/>
              <a:gdLst>
                <a:gd name="T0" fmla="*/ 4 w 4"/>
                <a:gd name="T1" fmla="*/ 0 h 4"/>
                <a:gd name="T2" fmla="*/ 2 w 4"/>
                <a:gd name="T3" fmla="*/ 0 h 4"/>
                <a:gd name="T4" fmla="*/ 0 w 4"/>
                <a:gd name="T5" fmla="*/ 2 h 4"/>
                <a:gd name="T6" fmla="*/ 0 w 4"/>
                <a:gd name="T7" fmla="*/ 2 h 4"/>
                <a:gd name="T8" fmla="*/ 2 w 4"/>
                <a:gd name="T9" fmla="*/ 4 h 4"/>
                <a:gd name="T10" fmla="*/ 4 w 4"/>
                <a:gd name="T11" fmla="*/ 4 h 4"/>
                <a:gd name="T12" fmla="*/ 4 w 4"/>
                <a:gd name="T13" fmla="*/ 2 h 4"/>
                <a:gd name="T14" fmla="*/ 4 w 4"/>
                <a:gd name="T15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" h="4">
                  <a:moveTo>
                    <a:pt x="4" y="0"/>
                  </a:move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3"/>
                    <a:pt x="4" y="3"/>
                    <a:pt x="4" y="2"/>
                  </a:cubicBezTo>
                  <a:cubicBezTo>
                    <a:pt x="4" y="1"/>
                    <a:pt x="4" y="1"/>
                    <a:pt x="4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59"/>
            <p:cNvSpPr/>
            <p:nvPr/>
          </p:nvSpPr>
          <p:spPr bwMode="auto">
            <a:xfrm>
              <a:off x="3813" y="2127"/>
              <a:ext cx="33" cy="38"/>
            </a:xfrm>
            <a:custGeom>
              <a:avLst/>
              <a:gdLst>
                <a:gd name="T0" fmla="*/ 11 w 13"/>
                <a:gd name="T1" fmla="*/ 0 h 15"/>
                <a:gd name="T2" fmla="*/ 10 w 13"/>
                <a:gd name="T3" fmla="*/ 2 h 15"/>
                <a:gd name="T4" fmla="*/ 10 w 13"/>
                <a:gd name="T5" fmla="*/ 11 h 15"/>
                <a:gd name="T6" fmla="*/ 9 w 13"/>
                <a:gd name="T7" fmla="*/ 12 h 15"/>
                <a:gd name="T8" fmla="*/ 2 w 13"/>
                <a:gd name="T9" fmla="*/ 12 h 15"/>
                <a:gd name="T10" fmla="*/ 0 w 13"/>
                <a:gd name="T11" fmla="*/ 14 h 15"/>
                <a:gd name="T12" fmla="*/ 2 w 13"/>
                <a:gd name="T13" fmla="*/ 15 h 15"/>
                <a:gd name="T14" fmla="*/ 11 w 13"/>
                <a:gd name="T15" fmla="*/ 15 h 15"/>
                <a:gd name="T16" fmla="*/ 12 w 13"/>
                <a:gd name="T17" fmla="*/ 15 h 15"/>
                <a:gd name="T18" fmla="*/ 12 w 13"/>
                <a:gd name="T19" fmla="*/ 15 h 15"/>
                <a:gd name="T20" fmla="*/ 13 w 13"/>
                <a:gd name="T21" fmla="*/ 13 h 15"/>
                <a:gd name="T22" fmla="*/ 13 w 13"/>
                <a:gd name="T23" fmla="*/ 2 h 15"/>
                <a:gd name="T24" fmla="*/ 11 w 13"/>
                <a:gd name="T25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3" h="15">
                  <a:moveTo>
                    <a:pt x="11" y="0"/>
                  </a:moveTo>
                  <a:cubicBezTo>
                    <a:pt x="10" y="0"/>
                    <a:pt x="10" y="1"/>
                    <a:pt x="10" y="2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12"/>
                    <a:pt x="9" y="12"/>
                    <a:pt x="9" y="12"/>
                  </a:cubicBezTo>
                  <a:cubicBezTo>
                    <a:pt x="2" y="12"/>
                    <a:pt x="2" y="12"/>
                    <a:pt x="2" y="12"/>
                  </a:cubicBezTo>
                  <a:cubicBezTo>
                    <a:pt x="1" y="12"/>
                    <a:pt x="0" y="13"/>
                    <a:pt x="0" y="14"/>
                  </a:cubicBezTo>
                  <a:cubicBezTo>
                    <a:pt x="0" y="14"/>
                    <a:pt x="1" y="15"/>
                    <a:pt x="2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2" y="15"/>
                    <a:pt x="12" y="15"/>
                  </a:cubicBezTo>
                  <a:cubicBezTo>
                    <a:pt x="12" y="15"/>
                    <a:pt x="12" y="15"/>
                    <a:pt x="12" y="15"/>
                  </a:cubicBezTo>
                  <a:cubicBezTo>
                    <a:pt x="13" y="14"/>
                    <a:pt x="13" y="14"/>
                    <a:pt x="13" y="13"/>
                  </a:cubicBezTo>
                  <a:cubicBezTo>
                    <a:pt x="13" y="2"/>
                    <a:pt x="13" y="2"/>
                    <a:pt x="13" y="2"/>
                  </a:cubicBezTo>
                  <a:cubicBezTo>
                    <a:pt x="13" y="1"/>
                    <a:pt x="12" y="0"/>
                    <a:pt x="11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41"/>
          <p:cNvGrpSpPr>
            <a:grpSpLocks noChangeAspect="1"/>
          </p:cNvGrpSpPr>
          <p:nvPr/>
        </p:nvGrpSpPr>
        <p:grpSpPr bwMode="auto">
          <a:xfrm>
            <a:off x="2370757" y="3675965"/>
            <a:ext cx="403201" cy="485062"/>
            <a:chOff x="3783" y="2089"/>
            <a:chExt cx="116" cy="142"/>
          </a:xfrm>
          <a:solidFill>
            <a:srgbClr val="F98484"/>
          </a:solidFill>
          <a:effectLst/>
        </p:grpSpPr>
        <p:sp>
          <p:nvSpPr>
            <p:cNvPr id="63" name="Freeform 42"/>
            <p:cNvSpPr/>
            <p:nvPr/>
          </p:nvSpPr>
          <p:spPr bwMode="auto">
            <a:xfrm>
              <a:off x="3791" y="2221"/>
              <a:ext cx="20" cy="10"/>
            </a:xfrm>
            <a:custGeom>
              <a:avLst/>
              <a:gdLst>
                <a:gd name="T0" fmla="*/ 8 w 8"/>
                <a:gd name="T1" fmla="*/ 0 h 4"/>
                <a:gd name="T2" fmla="*/ 1 w 8"/>
                <a:gd name="T3" fmla="*/ 0 h 4"/>
                <a:gd name="T4" fmla="*/ 0 w 8"/>
                <a:gd name="T5" fmla="*/ 0 h 4"/>
                <a:gd name="T6" fmla="*/ 0 w 8"/>
                <a:gd name="T7" fmla="*/ 4 h 4"/>
                <a:gd name="T8" fmla="*/ 1 w 8"/>
                <a:gd name="T9" fmla="*/ 4 h 4"/>
                <a:gd name="T10" fmla="*/ 8 w 8"/>
                <a:gd name="T11" fmla="*/ 4 h 4"/>
                <a:gd name="T12" fmla="*/ 8 w 8"/>
                <a:gd name="T13" fmla="*/ 4 h 4"/>
                <a:gd name="T14" fmla="*/ 8 w 8"/>
                <a:gd name="T15" fmla="*/ 0 h 4"/>
                <a:gd name="T16" fmla="*/ 8 w 8"/>
                <a:gd name="T17" fmla="*/ 0 h 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4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4"/>
                    <a:pt x="0" y="4"/>
                    <a:pt x="1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Freeform 43"/>
            <p:cNvSpPr/>
            <p:nvPr/>
          </p:nvSpPr>
          <p:spPr bwMode="auto">
            <a:xfrm>
              <a:off x="3818" y="2208"/>
              <a:ext cx="23" cy="23"/>
            </a:xfrm>
            <a:custGeom>
              <a:avLst/>
              <a:gdLst>
                <a:gd name="T0" fmla="*/ 8 w 9"/>
                <a:gd name="T1" fmla="*/ 0 h 9"/>
                <a:gd name="T2" fmla="*/ 1 w 9"/>
                <a:gd name="T3" fmla="*/ 0 h 9"/>
                <a:gd name="T4" fmla="*/ 0 w 9"/>
                <a:gd name="T5" fmla="*/ 1 h 9"/>
                <a:gd name="T6" fmla="*/ 0 w 9"/>
                <a:gd name="T7" fmla="*/ 9 h 9"/>
                <a:gd name="T8" fmla="*/ 1 w 9"/>
                <a:gd name="T9" fmla="*/ 9 h 9"/>
                <a:gd name="T10" fmla="*/ 8 w 9"/>
                <a:gd name="T11" fmla="*/ 9 h 9"/>
                <a:gd name="T12" fmla="*/ 9 w 9"/>
                <a:gd name="T13" fmla="*/ 9 h 9"/>
                <a:gd name="T14" fmla="*/ 9 w 9"/>
                <a:gd name="T15" fmla="*/ 1 h 9"/>
                <a:gd name="T16" fmla="*/ 8 w 9"/>
                <a:gd name="T17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9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1" y="0"/>
                    <a:pt x="0" y="1"/>
                    <a:pt x="0" y="1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1" y="9"/>
                    <a:pt x="1" y="9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8" y="9"/>
                    <a:pt x="9" y="9"/>
                    <a:pt x="9" y="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Freeform 44"/>
            <p:cNvSpPr/>
            <p:nvPr/>
          </p:nvSpPr>
          <p:spPr bwMode="auto">
            <a:xfrm>
              <a:off x="3849" y="2184"/>
              <a:ext cx="20" cy="47"/>
            </a:xfrm>
            <a:custGeom>
              <a:avLst/>
              <a:gdLst>
                <a:gd name="T0" fmla="*/ 7 w 8"/>
                <a:gd name="T1" fmla="*/ 0 h 19"/>
                <a:gd name="T2" fmla="*/ 0 w 8"/>
                <a:gd name="T3" fmla="*/ 0 h 19"/>
                <a:gd name="T4" fmla="*/ 0 w 8"/>
                <a:gd name="T5" fmla="*/ 1 h 19"/>
                <a:gd name="T6" fmla="*/ 0 w 8"/>
                <a:gd name="T7" fmla="*/ 19 h 19"/>
                <a:gd name="T8" fmla="*/ 0 w 8"/>
                <a:gd name="T9" fmla="*/ 19 h 19"/>
                <a:gd name="T10" fmla="*/ 7 w 8"/>
                <a:gd name="T11" fmla="*/ 19 h 19"/>
                <a:gd name="T12" fmla="*/ 8 w 8"/>
                <a:gd name="T13" fmla="*/ 19 h 19"/>
                <a:gd name="T14" fmla="*/ 8 w 8"/>
                <a:gd name="T15" fmla="*/ 1 h 19"/>
                <a:gd name="T16" fmla="*/ 7 w 8"/>
                <a:gd name="T17" fmla="*/ 0 h 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8" h="19">
                  <a:moveTo>
                    <a:pt x="7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0" y="19"/>
                    <a:pt x="0" y="19"/>
                    <a:pt x="0" y="19"/>
                  </a:cubicBezTo>
                  <a:cubicBezTo>
                    <a:pt x="7" y="19"/>
                    <a:pt x="7" y="19"/>
                    <a:pt x="7" y="19"/>
                  </a:cubicBezTo>
                  <a:cubicBezTo>
                    <a:pt x="8" y="19"/>
                    <a:pt x="8" y="19"/>
                    <a:pt x="8" y="19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1"/>
                    <a:pt x="8" y="0"/>
                    <a:pt x="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Freeform 45"/>
            <p:cNvSpPr/>
            <p:nvPr/>
          </p:nvSpPr>
          <p:spPr bwMode="auto">
            <a:xfrm>
              <a:off x="3877" y="2161"/>
              <a:ext cx="22" cy="70"/>
            </a:xfrm>
            <a:custGeom>
              <a:avLst/>
              <a:gdLst>
                <a:gd name="T0" fmla="*/ 8 w 9"/>
                <a:gd name="T1" fmla="*/ 0 h 28"/>
                <a:gd name="T2" fmla="*/ 1 w 9"/>
                <a:gd name="T3" fmla="*/ 0 h 28"/>
                <a:gd name="T4" fmla="*/ 0 w 9"/>
                <a:gd name="T5" fmla="*/ 1 h 28"/>
                <a:gd name="T6" fmla="*/ 0 w 9"/>
                <a:gd name="T7" fmla="*/ 28 h 28"/>
                <a:gd name="T8" fmla="*/ 1 w 9"/>
                <a:gd name="T9" fmla="*/ 28 h 28"/>
                <a:gd name="T10" fmla="*/ 8 w 9"/>
                <a:gd name="T11" fmla="*/ 28 h 28"/>
                <a:gd name="T12" fmla="*/ 9 w 9"/>
                <a:gd name="T13" fmla="*/ 28 h 28"/>
                <a:gd name="T14" fmla="*/ 9 w 9"/>
                <a:gd name="T15" fmla="*/ 1 h 28"/>
                <a:gd name="T16" fmla="*/ 8 w 9"/>
                <a:gd name="T17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" h="28">
                  <a:moveTo>
                    <a:pt x="8" y="0"/>
                  </a:moveTo>
                  <a:cubicBezTo>
                    <a:pt x="1" y="0"/>
                    <a:pt x="1" y="0"/>
                    <a:pt x="1" y="0"/>
                  </a:cubicBezTo>
                  <a:cubicBezTo>
                    <a:pt x="0" y="0"/>
                    <a:pt x="0" y="1"/>
                    <a:pt x="0" y="1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8"/>
                    <a:pt x="0" y="28"/>
                    <a:pt x="1" y="28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8"/>
                    <a:pt x="9" y="28"/>
                    <a:pt x="9" y="28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9" y="1"/>
                    <a:pt x="8" y="0"/>
                    <a:pt x="8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Freeform 46"/>
            <p:cNvSpPr/>
            <p:nvPr/>
          </p:nvSpPr>
          <p:spPr bwMode="auto">
            <a:xfrm>
              <a:off x="3821" y="2089"/>
              <a:ext cx="23" cy="27"/>
            </a:xfrm>
            <a:custGeom>
              <a:avLst/>
              <a:gdLst>
                <a:gd name="T0" fmla="*/ 5 w 9"/>
                <a:gd name="T1" fmla="*/ 10 h 11"/>
                <a:gd name="T2" fmla="*/ 8 w 9"/>
                <a:gd name="T3" fmla="*/ 4 h 11"/>
                <a:gd name="T4" fmla="*/ 5 w 9"/>
                <a:gd name="T5" fmla="*/ 0 h 11"/>
                <a:gd name="T6" fmla="*/ 0 w 9"/>
                <a:gd name="T7" fmla="*/ 4 h 11"/>
                <a:gd name="T8" fmla="*/ 5 w 9"/>
                <a:gd name="T9" fmla="*/ 10 h 1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" h="11">
                  <a:moveTo>
                    <a:pt x="5" y="10"/>
                  </a:moveTo>
                  <a:cubicBezTo>
                    <a:pt x="8" y="10"/>
                    <a:pt x="8" y="7"/>
                    <a:pt x="8" y="4"/>
                  </a:cubicBezTo>
                  <a:cubicBezTo>
                    <a:pt x="9" y="2"/>
                    <a:pt x="7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1" y="8"/>
                    <a:pt x="4" y="11"/>
                    <a:pt x="5" y="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Freeform 47"/>
            <p:cNvSpPr/>
            <p:nvPr/>
          </p:nvSpPr>
          <p:spPr bwMode="auto">
            <a:xfrm>
              <a:off x="3785" y="2164"/>
              <a:ext cx="36" cy="44"/>
            </a:xfrm>
            <a:custGeom>
              <a:avLst/>
              <a:gdLst>
                <a:gd name="T0" fmla="*/ 12 w 14"/>
                <a:gd name="T1" fmla="*/ 1 h 18"/>
                <a:gd name="T2" fmla="*/ 10 w 14"/>
                <a:gd name="T3" fmla="*/ 0 h 18"/>
                <a:gd name="T4" fmla="*/ 8 w 14"/>
                <a:gd name="T5" fmla="*/ 6 h 18"/>
                <a:gd name="T6" fmla="*/ 1 w 14"/>
                <a:gd name="T7" fmla="*/ 14 h 18"/>
                <a:gd name="T8" fmla="*/ 1 w 14"/>
                <a:gd name="T9" fmla="*/ 17 h 18"/>
                <a:gd name="T10" fmla="*/ 4 w 14"/>
                <a:gd name="T11" fmla="*/ 17 h 18"/>
                <a:gd name="T12" fmla="*/ 12 w 14"/>
                <a:gd name="T13" fmla="*/ 9 h 18"/>
                <a:gd name="T14" fmla="*/ 13 w 14"/>
                <a:gd name="T15" fmla="*/ 8 h 18"/>
                <a:gd name="T16" fmla="*/ 14 w 14"/>
                <a:gd name="T17" fmla="*/ 3 h 18"/>
                <a:gd name="T18" fmla="*/ 12 w 14"/>
                <a:gd name="T19" fmla="*/ 1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4" h="18">
                  <a:moveTo>
                    <a:pt x="12" y="1"/>
                  </a:moveTo>
                  <a:cubicBezTo>
                    <a:pt x="11" y="1"/>
                    <a:pt x="10" y="0"/>
                    <a:pt x="10" y="0"/>
                  </a:cubicBezTo>
                  <a:cubicBezTo>
                    <a:pt x="8" y="6"/>
                    <a:pt x="8" y="6"/>
                    <a:pt x="8" y="6"/>
                  </a:cubicBezTo>
                  <a:cubicBezTo>
                    <a:pt x="1" y="14"/>
                    <a:pt x="1" y="14"/>
                    <a:pt x="1" y="14"/>
                  </a:cubicBezTo>
                  <a:cubicBezTo>
                    <a:pt x="0" y="15"/>
                    <a:pt x="0" y="16"/>
                    <a:pt x="1" y="17"/>
                  </a:cubicBezTo>
                  <a:cubicBezTo>
                    <a:pt x="2" y="18"/>
                    <a:pt x="4" y="18"/>
                    <a:pt x="4" y="17"/>
                  </a:cubicBezTo>
                  <a:cubicBezTo>
                    <a:pt x="12" y="9"/>
                    <a:pt x="12" y="9"/>
                    <a:pt x="12" y="9"/>
                  </a:cubicBezTo>
                  <a:cubicBezTo>
                    <a:pt x="12" y="9"/>
                    <a:pt x="13" y="8"/>
                    <a:pt x="13" y="8"/>
                  </a:cubicBezTo>
                  <a:cubicBezTo>
                    <a:pt x="14" y="3"/>
                    <a:pt x="14" y="3"/>
                    <a:pt x="14" y="3"/>
                  </a:cubicBezTo>
                  <a:cubicBezTo>
                    <a:pt x="13" y="2"/>
                    <a:pt x="13" y="2"/>
                    <a:pt x="12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Freeform 48"/>
            <p:cNvSpPr/>
            <p:nvPr/>
          </p:nvSpPr>
          <p:spPr bwMode="auto">
            <a:xfrm>
              <a:off x="3836" y="2116"/>
              <a:ext cx="33" cy="20"/>
            </a:xfrm>
            <a:custGeom>
              <a:avLst/>
              <a:gdLst>
                <a:gd name="T0" fmla="*/ 6 w 13"/>
                <a:gd name="T1" fmla="*/ 8 h 8"/>
                <a:gd name="T2" fmla="*/ 12 w 13"/>
                <a:gd name="T3" fmla="*/ 4 h 8"/>
                <a:gd name="T4" fmla="*/ 12 w 13"/>
                <a:gd name="T5" fmla="*/ 1 h 8"/>
                <a:gd name="T6" fmla="*/ 10 w 13"/>
                <a:gd name="T7" fmla="*/ 1 h 8"/>
                <a:gd name="T8" fmla="*/ 5 w 13"/>
                <a:gd name="T9" fmla="*/ 4 h 8"/>
                <a:gd name="T10" fmla="*/ 1 w 13"/>
                <a:gd name="T11" fmla="*/ 3 h 8"/>
                <a:gd name="T12" fmla="*/ 1 w 13"/>
                <a:gd name="T13" fmla="*/ 5 h 8"/>
                <a:gd name="T14" fmla="*/ 0 w 13"/>
                <a:gd name="T15" fmla="*/ 7 h 8"/>
                <a:gd name="T16" fmla="*/ 5 w 13"/>
                <a:gd name="T17" fmla="*/ 8 h 8"/>
                <a:gd name="T18" fmla="*/ 6 w 13"/>
                <a:gd name="T19" fmla="*/ 8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3" h="8">
                  <a:moveTo>
                    <a:pt x="6" y="8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3" y="3"/>
                    <a:pt x="13" y="2"/>
                    <a:pt x="12" y="1"/>
                  </a:cubicBezTo>
                  <a:cubicBezTo>
                    <a:pt x="12" y="1"/>
                    <a:pt x="11" y="0"/>
                    <a:pt x="10" y="1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1" y="3"/>
                    <a:pt x="1" y="3"/>
                    <a:pt x="1" y="3"/>
                  </a:cubicBezTo>
                  <a:cubicBezTo>
                    <a:pt x="1" y="3"/>
                    <a:pt x="1" y="4"/>
                    <a:pt x="1" y="5"/>
                  </a:cubicBezTo>
                  <a:cubicBezTo>
                    <a:pt x="1" y="6"/>
                    <a:pt x="0" y="7"/>
                    <a:pt x="0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6" y="8"/>
                    <a:pt x="6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Freeform 49"/>
            <p:cNvSpPr/>
            <p:nvPr/>
          </p:nvSpPr>
          <p:spPr bwMode="auto">
            <a:xfrm>
              <a:off x="3783" y="2116"/>
              <a:ext cx="58" cy="87"/>
            </a:xfrm>
            <a:custGeom>
              <a:avLst/>
              <a:gdLst>
                <a:gd name="T0" fmla="*/ 18 w 23"/>
                <a:gd name="T1" fmla="*/ 17 h 35"/>
                <a:gd name="T2" fmla="*/ 21 w 23"/>
                <a:gd name="T3" fmla="*/ 5 h 35"/>
                <a:gd name="T4" fmla="*/ 21 w 23"/>
                <a:gd name="T5" fmla="*/ 2 h 35"/>
                <a:gd name="T6" fmla="*/ 20 w 23"/>
                <a:gd name="T7" fmla="*/ 2 h 35"/>
                <a:gd name="T8" fmla="*/ 19 w 23"/>
                <a:gd name="T9" fmla="*/ 7 h 35"/>
                <a:gd name="T10" fmla="*/ 20 w 23"/>
                <a:gd name="T11" fmla="*/ 3 h 35"/>
                <a:gd name="T12" fmla="*/ 20 w 23"/>
                <a:gd name="T13" fmla="*/ 2 h 35"/>
                <a:gd name="T14" fmla="*/ 20 w 23"/>
                <a:gd name="T15" fmla="*/ 1 h 35"/>
                <a:gd name="T16" fmla="*/ 19 w 23"/>
                <a:gd name="T17" fmla="*/ 1 h 35"/>
                <a:gd name="T18" fmla="*/ 18 w 23"/>
                <a:gd name="T19" fmla="*/ 2 h 35"/>
                <a:gd name="T20" fmla="*/ 19 w 23"/>
                <a:gd name="T21" fmla="*/ 3 h 35"/>
                <a:gd name="T22" fmla="*/ 18 w 23"/>
                <a:gd name="T23" fmla="*/ 6 h 35"/>
                <a:gd name="T24" fmla="*/ 17 w 23"/>
                <a:gd name="T25" fmla="*/ 0 h 35"/>
                <a:gd name="T26" fmla="*/ 17 w 23"/>
                <a:gd name="T27" fmla="*/ 0 h 35"/>
                <a:gd name="T28" fmla="*/ 17 w 23"/>
                <a:gd name="T29" fmla="*/ 0 h 35"/>
                <a:gd name="T30" fmla="*/ 15 w 23"/>
                <a:gd name="T31" fmla="*/ 0 h 35"/>
                <a:gd name="T32" fmla="*/ 8 w 23"/>
                <a:gd name="T33" fmla="*/ 0 h 35"/>
                <a:gd name="T34" fmla="*/ 1 w 23"/>
                <a:gd name="T35" fmla="*/ 5 h 35"/>
                <a:gd name="T36" fmla="*/ 1 w 23"/>
                <a:gd name="T37" fmla="*/ 8 h 35"/>
                <a:gd name="T38" fmla="*/ 4 w 23"/>
                <a:gd name="T39" fmla="*/ 8 h 35"/>
                <a:gd name="T40" fmla="*/ 4 w 23"/>
                <a:gd name="T41" fmla="*/ 8 h 35"/>
                <a:gd name="T42" fmla="*/ 9 w 23"/>
                <a:gd name="T43" fmla="*/ 4 h 35"/>
                <a:gd name="T44" fmla="*/ 13 w 23"/>
                <a:gd name="T45" fmla="*/ 4 h 35"/>
                <a:gd name="T46" fmla="*/ 12 w 23"/>
                <a:gd name="T47" fmla="*/ 4 h 35"/>
                <a:gd name="T48" fmla="*/ 9 w 23"/>
                <a:gd name="T49" fmla="*/ 15 h 35"/>
                <a:gd name="T50" fmla="*/ 10 w 23"/>
                <a:gd name="T51" fmla="*/ 16 h 35"/>
                <a:gd name="T52" fmla="*/ 14 w 23"/>
                <a:gd name="T53" fmla="*/ 20 h 35"/>
                <a:gd name="T54" fmla="*/ 18 w 23"/>
                <a:gd name="T55" fmla="*/ 24 h 35"/>
                <a:gd name="T56" fmla="*/ 17 w 23"/>
                <a:gd name="T57" fmla="*/ 32 h 35"/>
                <a:gd name="T58" fmla="*/ 19 w 23"/>
                <a:gd name="T59" fmla="*/ 35 h 35"/>
                <a:gd name="T60" fmla="*/ 22 w 23"/>
                <a:gd name="T61" fmla="*/ 33 h 35"/>
                <a:gd name="T62" fmla="*/ 23 w 23"/>
                <a:gd name="T63" fmla="*/ 24 h 35"/>
                <a:gd name="T64" fmla="*/ 23 w 23"/>
                <a:gd name="T65" fmla="*/ 22 h 35"/>
                <a:gd name="T66" fmla="*/ 18 w 23"/>
                <a:gd name="T67" fmla="*/ 17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3" h="35">
                  <a:moveTo>
                    <a:pt x="18" y="17"/>
                  </a:moveTo>
                  <a:cubicBezTo>
                    <a:pt x="19" y="10"/>
                    <a:pt x="21" y="6"/>
                    <a:pt x="21" y="5"/>
                  </a:cubicBezTo>
                  <a:cubicBezTo>
                    <a:pt x="21" y="3"/>
                    <a:pt x="21" y="2"/>
                    <a:pt x="21" y="2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5"/>
                    <a:pt x="19" y="7"/>
                    <a:pt x="19" y="7"/>
                  </a:cubicBezTo>
                  <a:cubicBezTo>
                    <a:pt x="19" y="7"/>
                    <a:pt x="20" y="4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0" y="1"/>
                    <a:pt x="19" y="1"/>
                    <a:pt x="19" y="1"/>
                  </a:cubicBezTo>
                  <a:cubicBezTo>
                    <a:pt x="19" y="1"/>
                    <a:pt x="18" y="2"/>
                    <a:pt x="18" y="2"/>
                  </a:cubicBezTo>
                  <a:cubicBezTo>
                    <a:pt x="18" y="2"/>
                    <a:pt x="18" y="2"/>
                    <a:pt x="19" y="3"/>
                  </a:cubicBezTo>
                  <a:cubicBezTo>
                    <a:pt x="19" y="3"/>
                    <a:pt x="18" y="4"/>
                    <a:pt x="18" y="6"/>
                  </a:cubicBezTo>
                  <a:cubicBezTo>
                    <a:pt x="18" y="1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6" y="0"/>
                    <a:pt x="15" y="0"/>
                    <a:pt x="15" y="0"/>
                  </a:cubicBezTo>
                  <a:cubicBezTo>
                    <a:pt x="13" y="0"/>
                    <a:pt x="11" y="0"/>
                    <a:pt x="8" y="0"/>
                  </a:cubicBezTo>
                  <a:cubicBezTo>
                    <a:pt x="8" y="0"/>
                    <a:pt x="1" y="5"/>
                    <a:pt x="1" y="5"/>
                  </a:cubicBezTo>
                  <a:cubicBezTo>
                    <a:pt x="0" y="6"/>
                    <a:pt x="0" y="7"/>
                    <a:pt x="1" y="8"/>
                  </a:cubicBezTo>
                  <a:cubicBezTo>
                    <a:pt x="2" y="8"/>
                    <a:pt x="3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9" y="4"/>
                    <a:pt x="9" y="4"/>
                  </a:cubicBezTo>
                  <a:cubicBezTo>
                    <a:pt x="9" y="4"/>
                    <a:pt x="13" y="4"/>
                    <a:pt x="13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1" y="7"/>
                    <a:pt x="9" y="13"/>
                    <a:pt x="9" y="15"/>
                  </a:cubicBezTo>
                  <a:cubicBezTo>
                    <a:pt x="9" y="15"/>
                    <a:pt x="10" y="15"/>
                    <a:pt x="10" y="16"/>
                  </a:cubicBezTo>
                  <a:cubicBezTo>
                    <a:pt x="10" y="16"/>
                    <a:pt x="11" y="18"/>
                    <a:pt x="14" y="20"/>
                  </a:cubicBezTo>
                  <a:cubicBezTo>
                    <a:pt x="14" y="20"/>
                    <a:pt x="18" y="24"/>
                    <a:pt x="18" y="24"/>
                  </a:cubicBezTo>
                  <a:cubicBezTo>
                    <a:pt x="18" y="24"/>
                    <a:pt x="17" y="32"/>
                    <a:pt x="17" y="32"/>
                  </a:cubicBezTo>
                  <a:cubicBezTo>
                    <a:pt x="17" y="34"/>
                    <a:pt x="18" y="35"/>
                    <a:pt x="19" y="35"/>
                  </a:cubicBezTo>
                  <a:cubicBezTo>
                    <a:pt x="20" y="35"/>
                    <a:pt x="21" y="35"/>
                    <a:pt x="22" y="33"/>
                  </a:cubicBezTo>
                  <a:cubicBezTo>
                    <a:pt x="22" y="33"/>
                    <a:pt x="23" y="24"/>
                    <a:pt x="23" y="24"/>
                  </a:cubicBezTo>
                  <a:cubicBezTo>
                    <a:pt x="23" y="23"/>
                    <a:pt x="23" y="22"/>
                    <a:pt x="23" y="22"/>
                  </a:cubicBezTo>
                  <a:cubicBezTo>
                    <a:pt x="22" y="21"/>
                    <a:pt x="18" y="17"/>
                    <a:pt x="18" y="1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1" name="Group 62"/>
          <p:cNvGrpSpPr>
            <a:grpSpLocks noChangeAspect="1"/>
          </p:cNvGrpSpPr>
          <p:nvPr/>
        </p:nvGrpSpPr>
        <p:grpSpPr bwMode="auto">
          <a:xfrm>
            <a:off x="4585027" y="3746391"/>
            <a:ext cx="431104" cy="344215"/>
            <a:chOff x="3775" y="2110"/>
            <a:chExt cx="129" cy="103"/>
          </a:xfrm>
          <a:solidFill>
            <a:srgbClr val="7EBB8D"/>
          </a:solidFill>
          <a:effectLst/>
        </p:grpSpPr>
        <p:sp>
          <p:nvSpPr>
            <p:cNvPr id="72" name="Freeform 63"/>
            <p:cNvSpPr/>
            <p:nvPr/>
          </p:nvSpPr>
          <p:spPr bwMode="auto">
            <a:xfrm>
              <a:off x="3775" y="2177"/>
              <a:ext cx="40" cy="36"/>
            </a:xfrm>
            <a:custGeom>
              <a:avLst/>
              <a:gdLst>
                <a:gd name="T0" fmla="*/ 5 w 16"/>
                <a:gd name="T1" fmla="*/ 0 h 14"/>
                <a:gd name="T2" fmla="*/ 0 w 16"/>
                <a:gd name="T3" fmla="*/ 4 h 14"/>
                <a:gd name="T4" fmla="*/ 10 w 16"/>
                <a:gd name="T5" fmla="*/ 14 h 14"/>
                <a:gd name="T6" fmla="*/ 16 w 16"/>
                <a:gd name="T7" fmla="*/ 9 h 14"/>
                <a:gd name="T8" fmla="*/ 5 w 16"/>
                <a:gd name="T9" fmla="*/ 0 h 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" h="14">
                  <a:moveTo>
                    <a:pt x="5" y="0"/>
                  </a:moveTo>
                  <a:cubicBezTo>
                    <a:pt x="1" y="3"/>
                    <a:pt x="0" y="4"/>
                    <a:pt x="0" y="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0" y="14"/>
                    <a:pt x="13" y="11"/>
                    <a:pt x="16" y="9"/>
                  </a:cubicBezTo>
                  <a:lnTo>
                    <a:pt x="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Freeform 64"/>
            <p:cNvSpPr/>
            <p:nvPr/>
          </p:nvSpPr>
          <p:spPr bwMode="auto">
            <a:xfrm>
              <a:off x="3795" y="2156"/>
              <a:ext cx="109" cy="41"/>
            </a:xfrm>
            <a:custGeom>
              <a:avLst/>
              <a:gdLst>
                <a:gd name="T0" fmla="*/ 37 w 44"/>
                <a:gd name="T1" fmla="*/ 4 h 16"/>
                <a:gd name="T2" fmla="*/ 29 w 44"/>
                <a:gd name="T3" fmla="*/ 9 h 16"/>
                <a:gd name="T4" fmla="*/ 18 w 44"/>
                <a:gd name="T5" fmla="*/ 8 h 16"/>
                <a:gd name="T6" fmla="*/ 25 w 44"/>
                <a:gd name="T7" fmla="*/ 7 h 16"/>
                <a:gd name="T8" fmla="*/ 31 w 44"/>
                <a:gd name="T9" fmla="*/ 2 h 16"/>
                <a:gd name="T10" fmla="*/ 20 w 44"/>
                <a:gd name="T11" fmla="*/ 2 h 16"/>
                <a:gd name="T12" fmla="*/ 9 w 44"/>
                <a:gd name="T13" fmla="*/ 2 h 16"/>
                <a:gd name="T14" fmla="*/ 0 w 44"/>
                <a:gd name="T15" fmla="*/ 7 h 16"/>
                <a:gd name="T16" fmla="*/ 9 w 44"/>
                <a:gd name="T17" fmla="*/ 16 h 16"/>
                <a:gd name="T18" fmla="*/ 13 w 44"/>
                <a:gd name="T19" fmla="*/ 14 h 16"/>
                <a:gd name="T20" fmla="*/ 29 w 44"/>
                <a:gd name="T21" fmla="*/ 14 h 16"/>
                <a:gd name="T22" fmla="*/ 44 w 44"/>
                <a:gd name="T23" fmla="*/ 2 h 16"/>
                <a:gd name="T24" fmla="*/ 37 w 44"/>
                <a:gd name="T25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4" h="16">
                  <a:moveTo>
                    <a:pt x="37" y="4"/>
                  </a:moveTo>
                  <a:cubicBezTo>
                    <a:pt x="34" y="7"/>
                    <a:pt x="32" y="8"/>
                    <a:pt x="29" y="9"/>
                  </a:cubicBezTo>
                  <a:cubicBezTo>
                    <a:pt x="24" y="10"/>
                    <a:pt x="19" y="9"/>
                    <a:pt x="18" y="8"/>
                  </a:cubicBezTo>
                  <a:cubicBezTo>
                    <a:pt x="15" y="6"/>
                    <a:pt x="18" y="7"/>
                    <a:pt x="25" y="7"/>
                  </a:cubicBezTo>
                  <a:cubicBezTo>
                    <a:pt x="32" y="6"/>
                    <a:pt x="31" y="2"/>
                    <a:pt x="31" y="2"/>
                  </a:cubicBezTo>
                  <a:cubicBezTo>
                    <a:pt x="29" y="2"/>
                    <a:pt x="27" y="2"/>
                    <a:pt x="20" y="2"/>
                  </a:cubicBezTo>
                  <a:cubicBezTo>
                    <a:pt x="17" y="2"/>
                    <a:pt x="12" y="1"/>
                    <a:pt x="9" y="2"/>
                  </a:cubicBezTo>
                  <a:cubicBezTo>
                    <a:pt x="6" y="2"/>
                    <a:pt x="4" y="5"/>
                    <a:pt x="0" y="7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1" y="15"/>
                    <a:pt x="12" y="14"/>
                    <a:pt x="13" y="14"/>
                  </a:cubicBezTo>
                  <a:cubicBezTo>
                    <a:pt x="16" y="14"/>
                    <a:pt x="23" y="15"/>
                    <a:pt x="29" y="14"/>
                  </a:cubicBezTo>
                  <a:cubicBezTo>
                    <a:pt x="40" y="9"/>
                    <a:pt x="44" y="2"/>
                    <a:pt x="44" y="2"/>
                  </a:cubicBezTo>
                  <a:cubicBezTo>
                    <a:pt x="44" y="2"/>
                    <a:pt x="41" y="0"/>
                    <a:pt x="37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4" name="Freeform 65"/>
            <p:cNvSpPr>
              <a:spLocks noEditPoints="1"/>
            </p:cNvSpPr>
            <p:nvPr/>
          </p:nvSpPr>
          <p:spPr bwMode="auto">
            <a:xfrm>
              <a:off x="3810" y="2110"/>
              <a:ext cx="94" cy="41"/>
            </a:xfrm>
            <a:custGeom>
              <a:avLst/>
              <a:gdLst>
                <a:gd name="T0" fmla="*/ 38 w 38"/>
                <a:gd name="T1" fmla="*/ 0 h 16"/>
                <a:gd name="T2" fmla="*/ 34 w 38"/>
                <a:gd name="T3" fmla="*/ 0 h 16"/>
                <a:gd name="T4" fmla="*/ 34 w 38"/>
                <a:gd name="T5" fmla="*/ 6 h 16"/>
                <a:gd name="T6" fmla="*/ 32 w 38"/>
                <a:gd name="T7" fmla="*/ 6 h 16"/>
                <a:gd name="T8" fmla="*/ 32 w 38"/>
                <a:gd name="T9" fmla="*/ 0 h 16"/>
                <a:gd name="T10" fmla="*/ 28 w 38"/>
                <a:gd name="T11" fmla="*/ 0 h 16"/>
                <a:gd name="T12" fmla="*/ 28 w 38"/>
                <a:gd name="T13" fmla="*/ 6 h 16"/>
                <a:gd name="T14" fmla="*/ 12 w 38"/>
                <a:gd name="T15" fmla="*/ 6 h 16"/>
                <a:gd name="T16" fmla="*/ 12 w 38"/>
                <a:gd name="T17" fmla="*/ 3 h 16"/>
                <a:gd name="T18" fmla="*/ 12 w 38"/>
                <a:gd name="T19" fmla="*/ 1 h 16"/>
                <a:gd name="T20" fmla="*/ 11 w 38"/>
                <a:gd name="T21" fmla="*/ 0 h 16"/>
                <a:gd name="T22" fmla="*/ 9 w 38"/>
                <a:gd name="T23" fmla="*/ 0 h 16"/>
                <a:gd name="T24" fmla="*/ 3 w 38"/>
                <a:gd name="T25" fmla="*/ 0 h 16"/>
                <a:gd name="T26" fmla="*/ 1 w 38"/>
                <a:gd name="T27" fmla="*/ 0 h 16"/>
                <a:gd name="T28" fmla="*/ 0 w 38"/>
                <a:gd name="T29" fmla="*/ 2 h 16"/>
                <a:gd name="T30" fmla="*/ 0 w 38"/>
                <a:gd name="T31" fmla="*/ 3 h 16"/>
                <a:gd name="T32" fmla="*/ 0 w 38"/>
                <a:gd name="T33" fmla="*/ 13 h 16"/>
                <a:gd name="T34" fmla="*/ 0 w 38"/>
                <a:gd name="T35" fmla="*/ 15 h 16"/>
                <a:gd name="T36" fmla="*/ 2 w 38"/>
                <a:gd name="T37" fmla="*/ 16 h 16"/>
                <a:gd name="T38" fmla="*/ 3 w 38"/>
                <a:gd name="T39" fmla="*/ 16 h 16"/>
                <a:gd name="T40" fmla="*/ 9 w 38"/>
                <a:gd name="T41" fmla="*/ 16 h 16"/>
                <a:gd name="T42" fmla="*/ 11 w 38"/>
                <a:gd name="T43" fmla="*/ 16 h 16"/>
                <a:gd name="T44" fmla="*/ 12 w 38"/>
                <a:gd name="T45" fmla="*/ 14 h 16"/>
                <a:gd name="T46" fmla="*/ 12 w 38"/>
                <a:gd name="T47" fmla="*/ 13 h 16"/>
                <a:gd name="T48" fmla="*/ 12 w 38"/>
                <a:gd name="T49" fmla="*/ 10 h 16"/>
                <a:gd name="T50" fmla="*/ 38 w 38"/>
                <a:gd name="T51" fmla="*/ 10 h 16"/>
                <a:gd name="T52" fmla="*/ 38 w 38"/>
                <a:gd name="T53" fmla="*/ 0 h 16"/>
                <a:gd name="T54" fmla="*/ 3 w 38"/>
                <a:gd name="T55" fmla="*/ 3 h 16"/>
                <a:gd name="T56" fmla="*/ 9 w 38"/>
                <a:gd name="T57" fmla="*/ 3 h 16"/>
                <a:gd name="T58" fmla="*/ 9 w 38"/>
                <a:gd name="T59" fmla="*/ 13 h 16"/>
                <a:gd name="T60" fmla="*/ 3 w 38"/>
                <a:gd name="T61" fmla="*/ 13 h 16"/>
                <a:gd name="T62" fmla="*/ 3 w 38"/>
                <a:gd name="T63" fmla="*/ 3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8" h="16">
                  <a:moveTo>
                    <a:pt x="38" y="0"/>
                  </a:moveTo>
                  <a:cubicBezTo>
                    <a:pt x="34" y="0"/>
                    <a:pt x="34" y="0"/>
                    <a:pt x="34" y="0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12" y="6"/>
                    <a:pt x="12" y="6"/>
                    <a:pt x="12" y="6"/>
                  </a:cubicBezTo>
                  <a:cubicBezTo>
                    <a:pt x="12" y="3"/>
                    <a:pt x="12" y="3"/>
                    <a:pt x="12" y="3"/>
                  </a:cubicBezTo>
                  <a:cubicBezTo>
                    <a:pt x="12" y="2"/>
                    <a:pt x="12" y="2"/>
                    <a:pt x="12" y="1"/>
                  </a:cubicBezTo>
                  <a:cubicBezTo>
                    <a:pt x="12" y="1"/>
                    <a:pt x="11" y="0"/>
                    <a:pt x="11" y="0"/>
                  </a:cubicBezTo>
                  <a:cubicBezTo>
                    <a:pt x="10" y="0"/>
                    <a:pt x="10" y="0"/>
                    <a:pt x="9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2" y="0"/>
                    <a:pt x="2" y="0"/>
                    <a:pt x="1" y="0"/>
                  </a:cubicBezTo>
                  <a:cubicBezTo>
                    <a:pt x="1" y="1"/>
                    <a:pt x="0" y="1"/>
                    <a:pt x="0" y="2"/>
                  </a:cubicBezTo>
                  <a:cubicBezTo>
                    <a:pt x="0" y="2"/>
                    <a:pt x="0" y="2"/>
                    <a:pt x="0" y="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4"/>
                    <a:pt x="0" y="14"/>
                    <a:pt x="0" y="15"/>
                  </a:cubicBezTo>
                  <a:cubicBezTo>
                    <a:pt x="1" y="15"/>
                    <a:pt x="1" y="16"/>
                    <a:pt x="2" y="16"/>
                  </a:cubicBezTo>
                  <a:cubicBezTo>
                    <a:pt x="2" y="16"/>
                    <a:pt x="2" y="16"/>
                    <a:pt x="3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10" y="16"/>
                    <a:pt x="11" y="16"/>
                    <a:pt x="11" y="16"/>
                  </a:cubicBezTo>
                  <a:cubicBezTo>
                    <a:pt x="12" y="15"/>
                    <a:pt x="12" y="15"/>
                    <a:pt x="12" y="14"/>
                  </a:cubicBezTo>
                  <a:cubicBezTo>
                    <a:pt x="12" y="14"/>
                    <a:pt x="12" y="13"/>
                    <a:pt x="12" y="13"/>
                  </a:cubicBezTo>
                  <a:cubicBezTo>
                    <a:pt x="12" y="10"/>
                    <a:pt x="12" y="10"/>
                    <a:pt x="12" y="10"/>
                  </a:cubicBezTo>
                  <a:cubicBezTo>
                    <a:pt x="38" y="10"/>
                    <a:pt x="38" y="10"/>
                    <a:pt x="38" y="10"/>
                  </a:cubicBezTo>
                  <a:lnTo>
                    <a:pt x="38" y="0"/>
                  </a:lnTo>
                  <a:close/>
                  <a:moveTo>
                    <a:pt x="3" y="3"/>
                  </a:moveTo>
                  <a:cubicBezTo>
                    <a:pt x="9" y="3"/>
                    <a:pt x="9" y="3"/>
                    <a:pt x="9" y="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3" y="13"/>
                    <a:pt x="3" y="13"/>
                    <a:pt x="3" y="13"/>
                  </a:cubicBezTo>
                  <a:lnTo>
                    <a:pt x="3" y="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5" name="组合 74"/>
          <p:cNvGrpSpPr/>
          <p:nvPr/>
        </p:nvGrpSpPr>
        <p:grpSpPr>
          <a:xfrm>
            <a:off x="9238833" y="3650035"/>
            <a:ext cx="441526" cy="425412"/>
            <a:chOff x="6105730" y="1273212"/>
            <a:chExt cx="506571" cy="488084"/>
          </a:xfrm>
          <a:solidFill>
            <a:srgbClr val="7EBB8D"/>
          </a:solidFill>
        </p:grpSpPr>
        <p:sp>
          <p:nvSpPr>
            <p:cNvPr id="76" name="Freeform 69"/>
            <p:cNvSpPr/>
            <p:nvPr/>
          </p:nvSpPr>
          <p:spPr bwMode="auto">
            <a:xfrm>
              <a:off x="6105730" y="1624485"/>
              <a:ext cx="506571" cy="136811"/>
            </a:xfrm>
            <a:custGeom>
              <a:avLst/>
              <a:gdLst>
                <a:gd name="T0" fmla="*/ 52 w 55"/>
                <a:gd name="T1" fmla="*/ 6 h 15"/>
                <a:gd name="T2" fmla="*/ 38 w 55"/>
                <a:gd name="T3" fmla="*/ 6 h 15"/>
                <a:gd name="T4" fmla="*/ 37 w 55"/>
                <a:gd name="T5" fmla="*/ 6 h 15"/>
                <a:gd name="T6" fmla="*/ 37 w 55"/>
                <a:gd name="T7" fmla="*/ 3 h 15"/>
                <a:gd name="T8" fmla="*/ 37 w 55"/>
                <a:gd name="T9" fmla="*/ 1 h 15"/>
                <a:gd name="T10" fmla="*/ 35 w 55"/>
                <a:gd name="T11" fmla="*/ 0 h 15"/>
                <a:gd name="T12" fmla="*/ 20 w 55"/>
                <a:gd name="T13" fmla="*/ 0 h 15"/>
                <a:gd name="T14" fmla="*/ 18 w 55"/>
                <a:gd name="T15" fmla="*/ 3 h 15"/>
                <a:gd name="T16" fmla="*/ 18 w 55"/>
                <a:gd name="T17" fmla="*/ 6 h 15"/>
                <a:gd name="T18" fmla="*/ 18 w 55"/>
                <a:gd name="T19" fmla="*/ 6 h 15"/>
                <a:gd name="T20" fmla="*/ 3 w 55"/>
                <a:gd name="T21" fmla="*/ 6 h 15"/>
                <a:gd name="T22" fmla="*/ 0 w 55"/>
                <a:gd name="T23" fmla="*/ 8 h 15"/>
                <a:gd name="T24" fmla="*/ 0 w 55"/>
                <a:gd name="T25" fmla="*/ 14 h 15"/>
                <a:gd name="T26" fmla="*/ 1 w 55"/>
                <a:gd name="T27" fmla="*/ 15 h 15"/>
                <a:gd name="T28" fmla="*/ 2 w 55"/>
                <a:gd name="T29" fmla="*/ 14 h 15"/>
                <a:gd name="T30" fmla="*/ 2 w 55"/>
                <a:gd name="T31" fmla="*/ 8 h 15"/>
                <a:gd name="T32" fmla="*/ 3 w 55"/>
                <a:gd name="T33" fmla="*/ 8 h 15"/>
                <a:gd name="T34" fmla="*/ 18 w 55"/>
                <a:gd name="T35" fmla="*/ 8 h 15"/>
                <a:gd name="T36" fmla="*/ 18 w 55"/>
                <a:gd name="T37" fmla="*/ 8 h 15"/>
                <a:gd name="T38" fmla="*/ 18 w 55"/>
                <a:gd name="T39" fmla="*/ 9 h 15"/>
                <a:gd name="T40" fmla="*/ 19 w 55"/>
                <a:gd name="T41" fmla="*/ 9 h 15"/>
                <a:gd name="T42" fmla="*/ 20 w 55"/>
                <a:gd name="T43" fmla="*/ 9 h 15"/>
                <a:gd name="T44" fmla="*/ 20 w 55"/>
                <a:gd name="T45" fmla="*/ 8 h 15"/>
                <a:gd name="T46" fmla="*/ 20 w 55"/>
                <a:gd name="T47" fmla="*/ 3 h 15"/>
                <a:gd name="T48" fmla="*/ 20 w 55"/>
                <a:gd name="T49" fmla="*/ 2 h 15"/>
                <a:gd name="T50" fmla="*/ 35 w 55"/>
                <a:gd name="T51" fmla="*/ 2 h 15"/>
                <a:gd name="T52" fmla="*/ 35 w 55"/>
                <a:gd name="T53" fmla="*/ 3 h 15"/>
                <a:gd name="T54" fmla="*/ 35 w 55"/>
                <a:gd name="T55" fmla="*/ 8 h 15"/>
                <a:gd name="T56" fmla="*/ 36 w 55"/>
                <a:gd name="T57" fmla="*/ 9 h 15"/>
                <a:gd name="T58" fmla="*/ 36 w 55"/>
                <a:gd name="T59" fmla="*/ 9 h 15"/>
                <a:gd name="T60" fmla="*/ 37 w 55"/>
                <a:gd name="T61" fmla="*/ 9 h 15"/>
                <a:gd name="T62" fmla="*/ 37 w 55"/>
                <a:gd name="T63" fmla="*/ 8 h 15"/>
                <a:gd name="T64" fmla="*/ 38 w 55"/>
                <a:gd name="T65" fmla="*/ 8 h 15"/>
                <a:gd name="T66" fmla="*/ 52 w 55"/>
                <a:gd name="T67" fmla="*/ 8 h 15"/>
                <a:gd name="T68" fmla="*/ 53 w 55"/>
                <a:gd name="T69" fmla="*/ 8 h 15"/>
                <a:gd name="T70" fmla="*/ 53 w 55"/>
                <a:gd name="T71" fmla="*/ 14 h 15"/>
                <a:gd name="T72" fmla="*/ 54 w 55"/>
                <a:gd name="T73" fmla="*/ 15 h 15"/>
                <a:gd name="T74" fmla="*/ 55 w 55"/>
                <a:gd name="T75" fmla="*/ 14 h 15"/>
                <a:gd name="T76" fmla="*/ 55 w 55"/>
                <a:gd name="T77" fmla="*/ 8 h 15"/>
                <a:gd name="T78" fmla="*/ 52 w 55"/>
                <a:gd name="T79" fmla="*/ 6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55" h="15">
                  <a:moveTo>
                    <a:pt x="52" y="6"/>
                  </a:moveTo>
                  <a:cubicBezTo>
                    <a:pt x="38" y="6"/>
                    <a:pt x="38" y="6"/>
                    <a:pt x="38" y="6"/>
                  </a:cubicBezTo>
                  <a:cubicBezTo>
                    <a:pt x="38" y="6"/>
                    <a:pt x="37" y="6"/>
                    <a:pt x="37" y="6"/>
                  </a:cubicBezTo>
                  <a:cubicBezTo>
                    <a:pt x="37" y="3"/>
                    <a:pt x="37" y="3"/>
                    <a:pt x="37" y="3"/>
                  </a:cubicBezTo>
                  <a:cubicBezTo>
                    <a:pt x="37" y="2"/>
                    <a:pt x="37" y="1"/>
                    <a:pt x="37" y="1"/>
                  </a:cubicBezTo>
                  <a:cubicBezTo>
                    <a:pt x="36" y="0"/>
                    <a:pt x="36" y="0"/>
                    <a:pt x="35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9" y="0"/>
                    <a:pt x="18" y="1"/>
                    <a:pt x="18" y="3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3" y="6"/>
                    <a:pt x="3" y="6"/>
                    <a:pt x="3" y="6"/>
                  </a:cubicBezTo>
                  <a:cubicBezTo>
                    <a:pt x="2" y="6"/>
                    <a:pt x="0" y="7"/>
                    <a:pt x="0" y="8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1" y="15"/>
                    <a:pt x="1" y="15"/>
                  </a:cubicBezTo>
                  <a:cubicBezTo>
                    <a:pt x="2" y="15"/>
                    <a:pt x="2" y="14"/>
                    <a:pt x="2" y="14"/>
                  </a:cubicBezTo>
                  <a:cubicBezTo>
                    <a:pt x="2" y="8"/>
                    <a:pt x="2" y="8"/>
                    <a:pt x="2" y="8"/>
                  </a:cubicBezTo>
                  <a:cubicBezTo>
                    <a:pt x="2" y="8"/>
                    <a:pt x="3" y="8"/>
                    <a:pt x="3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8"/>
                  </a:cubicBezTo>
                  <a:cubicBezTo>
                    <a:pt x="18" y="8"/>
                    <a:pt x="18" y="8"/>
                    <a:pt x="18" y="9"/>
                  </a:cubicBezTo>
                  <a:cubicBezTo>
                    <a:pt x="18" y="9"/>
                    <a:pt x="19" y="9"/>
                    <a:pt x="19" y="9"/>
                  </a:cubicBezTo>
                  <a:cubicBezTo>
                    <a:pt x="19" y="9"/>
                    <a:pt x="19" y="9"/>
                    <a:pt x="20" y="9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35" y="2"/>
                    <a:pt x="35" y="2"/>
                    <a:pt x="35" y="2"/>
                  </a:cubicBezTo>
                  <a:cubicBezTo>
                    <a:pt x="35" y="2"/>
                    <a:pt x="35" y="2"/>
                    <a:pt x="35" y="3"/>
                  </a:cubicBezTo>
                  <a:cubicBezTo>
                    <a:pt x="35" y="8"/>
                    <a:pt x="35" y="8"/>
                    <a:pt x="35" y="8"/>
                  </a:cubicBezTo>
                  <a:cubicBezTo>
                    <a:pt x="35" y="8"/>
                    <a:pt x="35" y="8"/>
                    <a:pt x="36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7" y="8"/>
                    <a:pt x="37" y="8"/>
                    <a:pt x="37" y="8"/>
                  </a:cubicBezTo>
                  <a:cubicBezTo>
                    <a:pt x="37" y="8"/>
                    <a:pt x="37" y="8"/>
                    <a:pt x="38" y="8"/>
                  </a:cubicBezTo>
                  <a:cubicBezTo>
                    <a:pt x="52" y="8"/>
                    <a:pt x="52" y="8"/>
                    <a:pt x="52" y="8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53" y="14"/>
                    <a:pt x="53" y="14"/>
                    <a:pt x="53" y="14"/>
                  </a:cubicBezTo>
                  <a:cubicBezTo>
                    <a:pt x="53" y="14"/>
                    <a:pt x="53" y="15"/>
                    <a:pt x="54" y="15"/>
                  </a:cubicBezTo>
                  <a:cubicBezTo>
                    <a:pt x="54" y="15"/>
                    <a:pt x="55" y="14"/>
                    <a:pt x="55" y="14"/>
                  </a:cubicBezTo>
                  <a:cubicBezTo>
                    <a:pt x="55" y="8"/>
                    <a:pt x="55" y="8"/>
                    <a:pt x="55" y="8"/>
                  </a:cubicBezTo>
                  <a:cubicBezTo>
                    <a:pt x="55" y="7"/>
                    <a:pt x="54" y="6"/>
                    <a:pt x="52" y="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7" name="Freeform 70"/>
            <p:cNvSpPr/>
            <p:nvPr/>
          </p:nvSpPr>
          <p:spPr bwMode="auto">
            <a:xfrm>
              <a:off x="6290610" y="1358257"/>
              <a:ext cx="136811" cy="255135"/>
            </a:xfrm>
            <a:custGeom>
              <a:avLst/>
              <a:gdLst>
                <a:gd name="T0" fmla="*/ 2 w 15"/>
                <a:gd name="T1" fmla="*/ 14 h 28"/>
                <a:gd name="T2" fmla="*/ 3 w 15"/>
                <a:gd name="T3" fmla="*/ 13 h 28"/>
                <a:gd name="T4" fmla="*/ 3 w 15"/>
                <a:gd name="T5" fmla="*/ 8 h 28"/>
                <a:gd name="T6" fmla="*/ 4 w 15"/>
                <a:gd name="T7" fmla="*/ 4 h 28"/>
                <a:gd name="T8" fmla="*/ 4 w 15"/>
                <a:gd name="T9" fmla="*/ 4 h 28"/>
                <a:gd name="T10" fmla="*/ 4 w 15"/>
                <a:gd name="T11" fmla="*/ 12 h 28"/>
                <a:gd name="T12" fmla="*/ 4 w 15"/>
                <a:gd name="T13" fmla="*/ 13 h 28"/>
                <a:gd name="T14" fmla="*/ 4 w 15"/>
                <a:gd name="T15" fmla="*/ 26 h 28"/>
                <a:gd name="T16" fmla="*/ 5 w 15"/>
                <a:gd name="T17" fmla="*/ 28 h 28"/>
                <a:gd name="T18" fmla="*/ 5 w 15"/>
                <a:gd name="T19" fmla="*/ 28 h 28"/>
                <a:gd name="T20" fmla="*/ 5 w 15"/>
                <a:gd name="T21" fmla="*/ 28 h 28"/>
                <a:gd name="T22" fmla="*/ 7 w 15"/>
                <a:gd name="T23" fmla="*/ 26 h 28"/>
                <a:gd name="T24" fmla="*/ 7 w 15"/>
                <a:gd name="T25" fmla="*/ 14 h 28"/>
                <a:gd name="T26" fmla="*/ 8 w 15"/>
                <a:gd name="T27" fmla="*/ 14 h 28"/>
                <a:gd name="T28" fmla="*/ 8 w 15"/>
                <a:gd name="T29" fmla="*/ 26 h 28"/>
                <a:gd name="T30" fmla="*/ 10 w 15"/>
                <a:gd name="T31" fmla="*/ 28 h 28"/>
                <a:gd name="T32" fmla="*/ 10 w 15"/>
                <a:gd name="T33" fmla="*/ 28 h 28"/>
                <a:gd name="T34" fmla="*/ 10 w 15"/>
                <a:gd name="T35" fmla="*/ 28 h 28"/>
                <a:gd name="T36" fmla="*/ 12 w 15"/>
                <a:gd name="T37" fmla="*/ 26 h 28"/>
                <a:gd name="T38" fmla="*/ 12 w 15"/>
                <a:gd name="T39" fmla="*/ 13 h 28"/>
                <a:gd name="T40" fmla="*/ 12 w 15"/>
                <a:gd name="T41" fmla="*/ 12 h 28"/>
                <a:gd name="T42" fmla="*/ 12 w 15"/>
                <a:gd name="T43" fmla="*/ 4 h 28"/>
                <a:gd name="T44" fmla="*/ 12 w 15"/>
                <a:gd name="T45" fmla="*/ 4 h 28"/>
                <a:gd name="T46" fmla="*/ 12 w 15"/>
                <a:gd name="T47" fmla="*/ 8 h 28"/>
                <a:gd name="T48" fmla="*/ 12 w 15"/>
                <a:gd name="T49" fmla="*/ 13 h 28"/>
                <a:gd name="T50" fmla="*/ 14 w 15"/>
                <a:gd name="T51" fmla="*/ 14 h 28"/>
                <a:gd name="T52" fmla="*/ 15 w 15"/>
                <a:gd name="T53" fmla="*/ 13 h 28"/>
                <a:gd name="T54" fmla="*/ 15 w 15"/>
                <a:gd name="T55" fmla="*/ 8 h 28"/>
                <a:gd name="T56" fmla="*/ 13 w 15"/>
                <a:gd name="T57" fmla="*/ 1 h 28"/>
                <a:gd name="T58" fmla="*/ 10 w 15"/>
                <a:gd name="T59" fmla="*/ 0 h 28"/>
                <a:gd name="T60" fmla="*/ 10 w 15"/>
                <a:gd name="T61" fmla="*/ 0 h 28"/>
                <a:gd name="T62" fmla="*/ 10 w 15"/>
                <a:gd name="T63" fmla="*/ 0 h 28"/>
                <a:gd name="T64" fmla="*/ 10 w 15"/>
                <a:gd name="T65" fmla="*/ 0 h 28"/>
                <a:gd name="T66" fmla="*/ 8 w 15"/>
                <a:gd name="T67" fmla="*/ 4 h 28"/>
                <a:gd name="T68" fmla="*/ 8 w 15"/>
                <a:gd name="T69" fmla="*/ 1 h 28"/>
                <a:gd name="T70" fmla="*/ 8 w 15"/>
                <a:gd name="T71" fmla="*/ 1 h 28"/>
                <a:gd name="T72" fmla="*/ 8 w 15"/>
                <a:gd name="T73" fmla="*/ 0 h 28"/>
                <a:gd name="T74" fmla="*/ 8 w 15"/>
                <a:gd name="T75" fmla="*/ 0 h 28"/>
                <a:gd name="T76" fmla="*/ 7 w 15"/>
                <a:gd name="T77" fmla="*/ 0 h 28"/>
                <a:gd name="T78" fmla="*/ 7 w 15"/>
                <a:gd name="T79" fmla="*/ 0 h 28"/>
                <a:gd name="T80" fmla="*/ 7 w 15"/>
                <a:gd name="T81" fmla="*/ 1 h 28"/>
                <a:gd name="T82" fmla="*/ 7 w 15"/>
                <a:gd name="T83" fmla="*/ 1 h 28"/>
                <a:gd name="T84" fmla="*/ 7 w 15"/>
                <a:gd name="T85" fmla="*/ 4 h 28"/>
                <a:gd name="T86" fmla="*/ 6 w 15"/>
                <a:gd name="T87" fmla="*/ 0 h 28"/>
                <a:gd name="T88" fmla="*/ 6 w 15"/>
                <a:gd name="T89" fmla="*/ 0 h 28"/>
                <a:gd name="T90" fmla="*/ 6 w 15"/>
                <a:gd name="T91" fmla="*/ 0 h 28"/>
                <a:gd name="T92" fmla="*/ 5 w 15"/>
                <a:gd name="T93" fmla="*/ 0 h 28"/>
                <a:gd name="T94" fmla="*/ 2 w 15"/>
                <a:gd name="T95" fmla="*/ 1 h 28"/>
                <a:gd name="T96" fmla="*/ 0 w 15"/>
                <a:gd name="T97" fmla="*/ 8 h 28"/>
                <a:gd name="T98" fmla="*/ 0 w 15"/>
                <a:gd name="T99" fmla="*/ 13 h 28"/>
                <a:gd name="T100" fmla="*/ 2 w 15"/>
                <a:gd name="T101" fmla="*/ 14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" h="28">
                  <a:moveTo>
                    <a:pt x="2" y="14"/>
                  </a:moveTo>
                  <a:cubicBezTo>
                    <a:pt x="3" y="14"/>
                    <a:pt x="3" y="14"/>
                    <a:pt x="3" y="13"/>
                  </a:cubicBezTo>
                  <a:cubicBezTo>
                    <a:pt x="3" y="13"/>
                    <a:pt x="3" y="10"/>
                    <a:pt x="3" y="8"/>
                  </a:cubicBezTo>
                  <a:cubicBezTo>
                    <a:pt x="3" y="7"/>
                    <a:pt x="3" y="4"/>
                    <a:pt x="4" y="4"/>
                  </a:cubicBezTo>
                  <a:cubicBezTo>
                    <a:pt x="4" y="4"/>
                    <a:pt x="4" y="4"/>
                    <a:pt x="4" y="4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3"/>
                    <a:pt x="4" y="13"/>
                  </a:cubicBezTo>
                  <a:cubicBezTo>
                    <a:pt x="4" y="26"/>
                    <a:pt x="4" y="26"/>
                    <a:pt x="4" y="26"/>
                  </a:cubicBezTo>
                  <a:cubicBezTo>
                    <a:pt x="4" y="27"/>
                    <a:pt x="4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6" y="28"/>
                    <a:pt x="7" y="27"/>
                    <a:pt x="7" y="26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26"/>
                    <a:pt x="8" y="26"/>
                    <a:pt x="8" y="26"/>
                  </a:cubicBezTo>
                  <a:cubicBezTo>
                    <a:pt x="8" y="27"/>
                    <a:pt x="9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0" y="28"/>
                    <a:pt x="10" y="28"/>
                    <a:pt x="10" y="28"/>
                  </a:cubicBezTo>
                  <a:cubicBezTo>
                    <a:pt x="11" y="28"/>
                    <a:pt x="12" y="27"/>
                    <a:pt x="12" y="26"/>
                  </a:cubicBezTo>
                  <a:cubicBezTo>
                    <a:pt x="12" y="13"/>
                    <a:pt x="12" y="13"/>
                    <a:pt x="12" y="13"/>
                  </a:cubicBezTo>
                  <a:cubicBezTo>
                    <a:pt x="12" y="13"/>
                    <a:pt x="12" y="12"/>
                    <a:pt x="12" y="12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4"/>
                    <a:pt x="12" y="4"/>
                  </a:cubicBezTo>
                  <a:cubicBezTo>
                    <a:pt x="12" y="4"/>
                    <a:pt x="12" y="7"/>
                    <a:pt x="12" y="8"/>
                  </a:cubicBezTo>
                  <a:cubicBezTo>
                    <a:pt x="13" y="10"/>
                    <a:pt x="12" y="13"/>
                    <a:pt x="12" y="13"/>
                  </a:cubicBezTo>
                  <a:cubicBezTo>
                    <a:pt x="12" y="14"/>
                    <a:pt x="13" y="14"/>
                    <a:pt x="14" y="14"/>
                  </a:cubicBezTo>
                  <a:cubicBezTo>
                    <a:pt x="15" y="14"/>
                    <a:pt x="15" y="14"/>
                    <a:pt x="15" y="13"/>
                  </a:cubicBezTo>
                  <a:cubicBezTo>
                    <a:pt x="15" y="13"/>
                    <a:pt x="15" y="10"/>
                    <a:pt x="15" y="8"/>
                  </a:cubicBezTo>
                  <a:cubicBezTo>
                    <a:pt x="15" y="3"/>
                    <a:pt x="13" y="1"/>
                    <a:pt x="13" y="1"/>
                  </a:cubicBezTo>
                  <a:cubicBezTo>
                    <a:pt x="12" y="1"/>
                    <a:pt x="11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10" y="0"/>
                    <a:pt x="10" y="0"/>
                  </a:cubicBezTo>
                  <a:cubicBezTo>
                    <a:pt x="10" y="0"/>
                    <a:pt x="9" y="2"/>
                    <a:pt x="8" y="4"/>
                  </a:cubicBezTo>
                  <a:cubicBezTo>
                    <a:pt x="8" y="3"/>
                    <a:pt x="8" y="1"/>
                    <a:pt x="8" y="1"/>
                  </a:cubicBezTo>
                  <a:cubicBezTo>
                    <a:pt x="8" y="1"/>
                    <a:pt x="8" y="1"/>
                    <a:pt x="8" y="1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7" y="1"/>
                    <a:pt x="7" y="3"/>
                    <a:pt x="7" y="4"/>
                  </a:cubicBezTo>
                  <a:cubicBezTo>
                    <a:pt x="6" y="2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3" y="1"/>
                    <a:pt x="2" y="1"/>
                  </a:cubicBezTo>
                  <a:cubicBezTo>
                    <a:pt x="2" y="1"/>
                    <a:pt x="1" y="3"/>
                    <a:pt x="0" y="8"/>
                  </a:cubicBezTo>
                  <a:cubicBezTo>
                    <a:pt x="0" y="10"/>
                    <a:pt x="0" y="13"/>
                    <a:pt x="0" y="13"/>
                  </a:cubicBezTo>
                  <a:cubicBezTo>
                    <a:pt x="1" y="14"/>
                    <a:pt x="1" y="14"/>
                    <a:pt x="2" y="14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8" name="Freeform 71"/>
            <p:cNvSpPr/>
            <p:nvPr/>
          </p:nvSpPr>
          <p:spPr bwMode="auto">
            <a:xfrm>
              <a:off x="6327586" y="1273212"/>
              <a:ext cx="62859" cy="73952"/>
            </a:xfrm>
            <a:custGeom>
              <a:avLst/>
              <a:gdLst>
                <a:gd name="T0" fmla="*/ 1 w 7"/>
                <a:gd name="T1" fmla="*/ 5 h 8"/>
                <a:gd name="T2" fmla="*/ 4 w 7"/>
                <a:gd name="T3" fmla="*/ 8 h 8"/>
                <a:gd name="T4" fmla="*/ 7 w 7"/>
                <a:gd name="T5" fmla="*/ 5 h 8"/>
                <a:gd name="T6" fmla="*/ 7 w 7"/>
                <a:gd name="T7" fmla="*/ 4 h 8"/>
                <a:gd name="T8" fmla="*/ 7 w 7"/>
                <a:gd name="T9" fmla="*/ 4 h 8"/>
                <a:gd name="T10" fmla="*/ 4 w 7"/>
                <a:gd name="T11" fmla="*/ 0 h 8"/>
                <a:gd name="T12" fmla="*/ 1 w 7"/>
                <a:gd name="T13" fmla="*/ 4 h 8"/>
                <a:gd name="T14" fmla="*/ 0 w 7"/>
                <a:gd name="T15" fmla="*/ 4 h 8"/>
                <a:gd name="T16" fmla="*/ 1 w 7"/>
                <a:gd name="T17" fmla="*/ 5 h 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8">
                  <a:moveTo>
                    <a:pt x="1" y="5"/>
                  </a:moveTo>
                  <a:cubicBezTo>
                    <a:pt x="1" y="7"/>
                    <a:pt x="2" y="8"/>
                    <a:pt x="4" y="8"/>
                  </a:cubicBezTo>
                  <a:cubicBezTo>
                    <a:pt x="5" y="8"/>
                    <a:pt x="6" y="7"/>
                    <a:pt x="7" y="5"/>
                  </a:cubicBezTo>
                  <a:cubicBezTo>
                    <a:pt x="7" y="5"/>
                    <a:pt x="7" y="5"/>
                    <a:pt x="7" y="4"/>
                  </a:cubicBezTo>
                  <a:cubicBezTo>
                    <a:pt x="7" y="4"/>
                    <a:pt x="7" y="4"/>
                    <a:pt x="7" y="4"/>
                  </a:cubicBezTo>
                  <a:cubicBezTo>
                    <a:pt x="7" y="2"/>
                    <a:pt x="5" y="0"/>
                    <a:pt x="4" y="0"/>
                  </a:cubicBezTo>
                  <a:cubicBezTo>
                    <a:pt x="2" y="0"/>
                    <a:pt x="1" y="2"/>
                    <a:pt x="1" y="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5"/>
                    <a:pt x="0" y="5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9" name="Freeform 72"/>
            <p:cNvSpPr/>
            <p:nvPr/>
          </p:nvSpPr>
          <p:spPr bwMode="auto">
            <a:xfrm>
              <a:off x="6464397" y="1421116"/>
              <a:ext cx="129416" cy="240344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3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8 w 14"/>
                <a:gd name="T61" fmla="*/ 0 h 26"/>
                <a:gd name="T62" fmla="*/ 8 w 14"/>
                <a:gd name="T63" fmla="*/ 0 h 26"/>
                <a:gd name="T64" fmla="*/ 8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1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3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2" y="0"/>
                    <a:pt x="1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0" name="Freeform 73"/>
            <p:cNvSpPr/>
            <p:nvPr/>
          </p:nvSpPr>
          <p:spPr bwMode="auto">
            <a:xfrm>
              <a:off x="6493978" y="1347164"/>
              <a:ext cx="62859" cy="66557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6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6" y="3"/>
                  </a:cubicBezTo>
                  <a:cubicBezTo>
                    <a:pt x="6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4"/>
                    <a:pt x="0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1" name="Freeform 74"/>
            <p:cNvSpPr/>
            <p:nvPr/>
          </p:nvSpPr>
          <p:spPr bwMode="auto">
            <a:xfrm>
              <a:off x="6135311" y="1421116"/>
              <a:ext cx="129416" cy="240344"/>
            </a:xfrm>
            <a:custGeom>
              <a:avLst/>
              <a:gdLst>
                <a:gd name="T0" fmla="*/ 1 w 14"/>
                <a:gd name="T1" fmla="*/ 13 h 26"/>
                <a:gd name="T2" fmla="*/ 2 w 14"/>
                <a:gd name="T3" fmla="*/ 12 h 26"/>
                <a:gd name="T4" fmla="*/ 2 w 14"/>
                <a:gd name="T5" fmla="*/ 8 h 26"/>
                <a:gd name="T6" fmla="*/ 3 w 14"/>
                <a:gd name="T7" fmla="*/ 4 h 26"/>
                <a:gd name="T8" fmla="*/ 3 w 14"/>
                <a:gd name="T9" fmla="*/ 4 h 26"/>
                <a:gd name="T10" fmla="*/ 3 w 14"/>
                <a:gd name="T11" fmla="*/ 11 h 26"/>
                <a:gd name="T12" fmla="*/ 3 w 14"/>
                <a:gd name="T13" fmla="*/ 12 h 26"/>
                <a:gd name="T14" fmla="*/ 3 w 14"/>
                <a:gd name="T15" fmla="*/ 24 h 26"/>
                <a:gd name="T16" fmla="*/ 5 w 14"/>
                <a:gd name="T17" fmla="*/ 26 h 26"/>
                <a:gd name="T18" fmla="*/ 5 w 14"/>
                <a:gd name="T19" fmla="*/ 26 h 26"/>
                <a:gd name="T20" fmla="*/ 5 w 14"/>
                <a:gd name="T21" fmla="*/ 26 h 26"/>
                <a:gd name="T22" fmla="*/ 6 w 14"/>
                <a:gd name="T23" fmla="*/ 24 h 26"/>
                <a:gd name="T24" fmla="*/ 6 w 14"/>
                <a:gd name="T25" fmla="*/ 13 h 26"/>
                <a:gd name="T26" fmla="*/ 7 w 14"/>
                <a:gd name="T27" fmla="*/ 13 h 26"/>
                <a:gd name="T28" fmla="*/ 7 w 14"/>
                <a:gd name="T29" fmla="*/ 24 h 26"/>
                <a:gd name="T30" fmla="*/ 9 w 14"/>
                <a:gd name="T31" fmla="*/ 26 h 26"/>
                <a:gd name="T32" fmla="*/ 9 w 14"/>
                <a:gd name="T33" fmla="*/ 26 h 26"/>
                <a:gd name="T34" fmla="*/ 9 w 14"/>
                <a:gd name="T35" fmla="*/ 26 h 26"/>
                <a:gd name="T36" fmla="*/ 10 w 14"/>
                <a:gd name="T37" fmla="*/ 24 h 26"/>
                <a:gd name="T38" fmla="*/ 10 w 14"/>
                <a:gd name="T39" fmla="*/ 12 h 26"/>
                <a:gd name="T40" fmla="*/ 10 w 14"/>
                <a:gd name="T41" fmla="*/ 11 h 26"/>
                <a:gd name="T42" fmla="*/ 10 w 14"/>
                <a:gd name="T43" fmla="*/ 4 h 26"/>
                <a:gd name="T44" fmla="*/ 10 w 14"/>
                <a:gd name="T45" fmla="*/ 4 h 26"/>
                <a:gd name="T46" fmla="*/ 11 w 14"/>
                <a:gd name="T47" fmla="*/ 8 h 26"/>
                <a:gd name="T48" fmla="*/ 11 w 14"/>
                <a:gd name="T49" fmla="*/ 12 h 26"/>
                <a:gd name="T50" fmla="*/ 12 w 14"/>
                <a:gd name="T51" fmla="*/ 13 h 26"/>
                <a:gd name="T52" fmla="*/ 13 w 14"/>
                <a:gd name="T53" fmla="*/ 12 h 26"/>
                <a:gd name="T54" fmla="*/ 14 w 14"/>
                <a:gd name="T55" fmla="*/ 7 h 26"/>
                <a:gd name="T56" fmla="*/ 12 w 14"/>
                <a:gd name="T57" fmla="*/ 1 h 26"/>
                <a:gd name="T58" fmla="*/ 9 w 14"/>
                <a:gd name="T59" fmla="*/ 0 h 26"/>
                <a:gd name="T60" fmla="*/ 9 w 14"/>
                <a:gd name="T61" fmla="*/ 0 h 26"/>
                <a:gd name="T62" fmla="*/ 9 w 14"/>
                <a:gd name="T63" fmla="*/ 0 h 26"/>
                <a:gd name="T64" fmla="*/ 9 w 14"/>
                <a:gd name="T65" fmla="*/ 0 h 26"/>
                <a:gd name="T66" fmla="*/ 7 w 14"/>
                <a:gd name="T67" fmla="*/ 3 h 26"/>
                <a:gd name="T68" fmla="*/ 7 w 14"/>
                <a:gd name="T69" fmla="*/ 1 h 26"/>
                <a:gd name="T70" fmla="*/ 7 w 14"/>
                <a:gd name="T71" fmla="*/ 0 h 26"/>
                <a:gd name="T72" fmla="*/ 7 w 14"/>
                <a:gd name="T73" fmla="*/ 0 h 26"/>
                <a:gd name="T74" fmla="*/ 7 w 14"/>
                <a:gd name="T75" fmla="*/ 0 h 26"/>
                <a:gd name="T76" fmla="*/ 6 w 14"/>
                <a:gd name="T77" fmla="*/ 0 h 26"/>
                <a:gd name="T78" fmla="*/ 6 w 14"/>
                <a:gd name="T79" fmla="*/ 0 h 26"/>
                <a:gd name="T80" fmla="*/ 6 w 14"/>
                <a:gd name="T81" fmla="*/ 0 h 26"/>
                <a:gd name="T82" fmla="*/ 6 w 14"/>
                <a:gd name="T83" fmla="*/ 1 h 26"/>
                <a:gd name="T84" fmla="*/ 6 w 14"/>
                <a:gd name="T85" fmla="*/ 3 h 26"/>
                <a:gd name="T86" fmla="*/ 5 w 14"/>
                <a:gd name="T87" fmla="*/ 0 h 26"/>
                <a:gd name="T88" fmla="*/ 5 w 14"/>
                <a:gd name="T89" fmla="*/ 0 h 26"/>
                <a:gd name="T90" fmla="*/ 5 w 14"/>
                <a:gd name="T91" fmla="*/ 0 h 26"/>
                <a:gd name="T92" fmla="*/ 4 w 14"/>
                <a:gd name="T93" fmla="*/ 0 h 26"/>
                <a:gd name="T94" fmla="*/ 2 w 14"/>
                <a:gd name="T95" fmla="*/ 1 h 26"/>
                <a:gd name="T96" fmla="*/ 0 w 14"/>
                <a:gd name="T97" fmla="*/ 7 h 26"/>
                <a:gd name="T98" fmla="*/ 0 w 14"/>
                <a:gd name="T99" fmla="*/ 12 h 26"/>
                <a:gd name="T100" fmla="*/ 1 w 14"/>
                <a:gd name="T101" fmla="*/ 13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4" h="26">
                  <a:moveTo>
                    <a:pt x="1" y="13"/>
                  </a:moveTo>
                  <a:cubicBezTo>
                    <a:pt x="2" y="13"/>
                    <a:pt x="2" y="13"/>
                    <a:pt x="2" y="12"/>
                  </a:cubicBezTo>
                  <a:cubicBezTo>
                    <a:pt x="2" y="12"/>
                    <a:pt x="2" y="10"/>
                    <a:pt x="2" y="8"/>
                  </a:cubicBezTo>
                  <a:cubicBezTo>
                    <a:pt x="2" y="6"/>
                    <a:pt x="3" y="4"/>
                    <a:pt x="3" y="4"/>
                  </a:cubicBezTo>
                  <a:cubicBezTo>
                    <a:pt x="3" y="4"/>
                    <a:pt x="3" y="4"/>
                    <a:pt x="3" y="4"/>
                  </a:cubicBezTo>
                  <a:cubicBezTo>
                    <a:pt x="3" y="11"/>
                    <a:pt x="3" y="11"/>
                    <a:pt x="3" y="11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24"/>
                    <a:pt x="3" y="24"/>
                    <a:pt x="3" y="24"/>
                  </a:cubicBezTo>
                  <a:cubicBezTo>
                    <a:pt x="3" y="25"/>
                    <a:pt x="4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6" y="26"/>
                    <a:pt x="6" y="25"/>
                    <a:pt x="6" y="24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24"/>
                    <a:pt x="7" y="24"/>
                    <a:pt x="7" y="24"/>
                  </a:cubicBezTo>
                  <a:cubicBezTo>
                    <a:pt x="7" y="25"/>
                    <a:pt x="8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9" y="26"/>
                    <a:pt x="9" y="26"/>
                    <a:pt x="9" y="26"/>
                  </a:cubicBezTo>
                  <a:cubicBezTo>
                    <a:pt x="10" y="26"/>
                    <a:pt x="10" y="25"/>
                    <a:pt x="10" y="24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0" y="12"/>
                    <a:pt x="10" y="12"/>
                    <a:pt x="10" y="11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1" y="4"/>
                    <a:pt x="11" y="6"/>
                    <a:pt x="11" y="8"/>
                  </a:cubicBezTo>
                  <a:cubicBezTo>
                    <a:pt x="11" y="10"/>
                    <a:pt x="11" y="12"/>
                    <a:pt x="11" y="12"/>
                  </a:cubicBezTo>
                  <a:cubicBezTo>
                    <a:pt x="11" y="13"/>
                    <a:pt x="11" y="13"/>
                    <a:pt x="12" y="13"/>
                  </a:cubicBezTo>
                  <a:cubicBezTo>
                    <a:pt x="13" y="13"/>
                    <a:pt x="13" y="13"/>
                    <a:pt x="13" y="12"/>
                  </a:cubicBezTo>
                  <a:cubicBezTo>
                    <a:pt x="13" y="12"/>
                    <a:pt x="14" y="9"/>
                    <a:pt x="14" y="7"/>
                  </a:cubicBezTo>
                  <a:cubicBezTo>
                    <a:pt x="13" y="3"/>
                    <a:pt x="12" y="1"/>
                    <a:pt x="12" y="1"/>
                  </a:cubicBezTo>
                  <a:cubicBezTo>
                    <a:pt x="11" y="0"/>
                    <a:pt x="10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8" y="2"/>
                    <a:pt x="7" y="3"/>
                  </a:cubicBezTo>
                  <a:cubicBezTo>
                    <a:pt x="7" y="2"/>
                    <a:pt x="7" y="1"/>
                    <a:pt x="7" y="1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1"/>
                    <a:pt x="6" y="1"/>
                    <a:pt x="6" y="1"/>
                  </a:cubicBezTo>
                  <a:cubicBezTo>
                    <a:pt x="6" y="1"/>
                    <a:pt x="6" y="2"/>
                    <a:pt x="6" y="3"/>
                  </a:cubicBezTo>
                  <a:cubicBezTo>
                    <a:pt x="5" y="2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0"/>
                    <a:pt x="4" y="0"/>
                    <a:pt x="4" y="0"/>
                  </a:cubicBezTo>
                  <a:cubicBezTo>
                    <a:pt x="3" y="0"/>
                    <a:pt x="2" y="0"/>
                    <a:pt x="2" y="1"/>
                  </a:cubicBezTo>
                  <a:cubicBezTo>
                    <a:pt x="1" y="1"/>
                    <a:pt x="0" y="3"/>
                    <a:pt x="0" y="7"/>
                  </a:cubicBezTo>
                  <a:cubicBezTo>
                    <a:pt x="0" y="9"/>
                    <a:pt x="0" y="12"/>
                    <a:pt x="0" y="12"/>
                  </a:cubicBezTo>
                  <a:cubicBezTo>
                    <a:pt x="0" y="13"/>
                    <a:pt x="0" y="13"/>
                    <a:pt x="1" y="13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2" name="Freeform 75"/>
            <p:cNvSpPr/>
            <p:nvPr/>
          </p:nvSpPr>
          <p:spPr bwMode="auto">
            <a:xfrm>
              <a:off x="6161194" y="1347164"/>
              <a:ext cx="66557" cy="66557"/>
            </a:xfrm>
            <a:custGeom>
              <a:avLst/>
              <a:gdLst>
                <a:gd name="T0" fmla="*/ 1 w 7"/>
                <a:gd name="T1" fmla="*/ 5 h 7"/>
                <a:gd name="T2" fmla="*/ 4 w 7"/>
                <a:gd name="T3" fmla="*/ 7 h 7"/>
                <a:gd name="T4" fmla="*/ 6 w 7"/>
                <a:gd name="T5" fmla="*/ 4 h 7"/>
                <a:gd name="T6" fmla="*/ 7 w 7"/>
                <a:gd name="T7" fmla="*/ 3 h 7"/>
                <a:gd name="T8" fmla="*/ 7 w 7"/>
                <a:gd name="T9" fmla="*/ 3 h 7"/>
                <a:gd name="T10" fmla="*/ 4 w 7"/>
                <a:gd name="T11" fmla="*/ 0 h 7"/>
                <a:gd name="T12" fmla="*/ 1 w 7"/>
                <a:gd name="T13" fmla="*/ 3 h 7"/>
                <a:gd name="T14" fmla="*/ 0 w 7"/>
                <a:gd name="T15" fmla="*/ 3 h 7"/>
                <a:gd name="T16" fmla="*/ 1 w 7"/>
                <a:gd name="T17" fmla="*/ 5 h 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" h="7">
                  <a:moveTo>
                    <a:pt x="1" y="5"/>
                  </a:moveTo>
                  <a:cubicBezTo>
                    <a:pt x="1" y="6"/>
                    <a:pt x="2" y="7"/>
                    <a:pt x="4" y="7"/>
                  </a:cubicBezTo>
                  <a:cubicBezTo>
                    <a:pt x="5" y="7"/>
                    <a:pt x="6" y="6"/>
                    <a:pt x="6" y="4"/>
                  </a:cubicBezTo>
                  <a:cubicBezTo>
                    <a:pt x="7" y="4"/>
                    <a:pt x="7" y="4"/>
                    <a:pt x="7" y="3"/>
                  </a:cubicBezTo>
                  <a:cubicBezTo>
                    <a:pt x="7" y="3"/>
                    <a:pt x="7" y="3"/>
                    <a:pt x="7" y="3"/>
                  </a:cubicBezTo>
                  <a:cubicBezTo>
                    <a:pt x="7" y="1"/>
                    <a:pt x="5" y="0"/>
                    <a:pt x="4" y="0"/>
                  </a:cubicBezTo>
                  <a:cubicBezTo>
                    <a:pt x="2" y="0"/>
                    <a:pt x="1" y="1"/>
                    <a:pt x="1" y="3"/>
                  </a:cubicBezTo>
                  <a:cubicBezTo>
                    <a:pt x="1" y="3"/>
                    <a:pt x="0" y="3"/>
                    <a:pt x="0" y="3"/>
                  </a:cubicBezTo>
                  <a:cubicBezTo>
                    <a:pt x="0" y="4"/>
                    <a:pt x="1" y="4"/>
                    <a:pt x="1" y="5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96435" tIns="48218" rIns="96435" bIns="48218" numCol="1" anchor="t" anchorCtr="0" compatLnSpc="1"/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2075264" y="2260292"/>
            <a:ext cx="1015041" cy="1015041"/>
            <a:chOff x="2712608" y="1889313"/>
            <a:chExt cx="962462" cy="962462"/>
          </a:xfrm>
          <a:solidFill>
            <a:srgbClr val="F98484"/>
          </a:solidFill>
        </p:grpSpPr>
        <p:sp>
          <p:nvSpPr>
            <p:cNvPr id="84" name="椭圆 83"/>
            <p:cNvSpPr/>
            <p:nvPr/>
          </p:nvSpPr>
          <p:spPr>
            <a:xfrm>
              <a:off x="2712608" y="1889313"/>
              <a:ext cx="962462" cy="962462"/>
            </a:xfrm>
            <a:prstGeom prst="ellipse">
              <a:avLst/>
            </a:prstGeom>
            <a:grpFill/>
            <a:ln w="19050">
              <a:noFill/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6" name="文本框 85"/>
            <p:cNvSpPr txBox="1"/>
            <p:nvPr/>
          </p:nvSpPr>
          <p:spPr>
            <a:xfrm>
              <a:off x="2783974" y="2080285"/>
              <a:ext cx="807916" cy="5800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37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33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4313319" y="2260292"/>
            <a:ext cx="1015041" cy="1015041"/>
            <a:chOff x="4643864" y="1889313"/>
            <a:chExt cx="962462" cy="962462"/>
          </a:xfrm>
        </p:grpSpPr>
        <p:sp>
          <p:nvSpPr>
            <p:cNvPr id="89" name="椭圆 88"/>
            <p:cNvSpPr/>
            <p:nvPr/>
          </p:nvSpPr>
          <p:spPr>
            <a:xfrm>
              <a:off x="4643864" y="1889313"/>
              <a:ext cx="962462" cy="962462"/>
            </a:xfrm>
            <a:prstGeom prst="ellipse">
              <a:avLst/>
            </a:prstGeom>
            <a:solidFill>
              <a:srgbClr val="7EBB8D"/>
            </a:solidFill>
            <a:ln w="19050">
              <a:noFill/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1" name="文本框 90"/>
            <p:cNvSpPr txBox="1"/>
            <p:nvPr/>
          </p:nvSpPr>
          <p:spPr>
            <a:xfrm>
              <a:off x="4738510" y="2080534"/>
              <a:ext cx="807916" cy="58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37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33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组合 92"/>
          <p:cNvGrpSpPr/>
          <p:nvPr/>
        </p:nvGrpSpPr>
        <p:grpSpPr>
          <a:xfrm>
            <a:off x="6609488" y="2260292"/>
            <a:ext cx="1015041" cy="1015041"/>
            <a:chOff x="6575120" y="1889313"/>
            <a:chExt cx="962462" cy="962462"/>
          </a:xfrm>
          <a:solidFill>
            <a:srgbClr val="F98484"/>
          </a:solidFill>
        </p:grpSpPr>
        <p:sp>
          <p:nvSpPr>
            <p:cNvPr id="94" name="椭圆 93"/>
            <p:cNvSpPr/>
            <p:nvPr/>
          </p:nvSpPr>
          <p:spPr>
            <a:xfrm>
              <a:off x="6575120" y="1889313"/>
              <a:ext cx="962462" cy="962462"/>
            </a:xfrm>
            <a:prstGeom prst="ellipse">
              <a:avLst/>
            </a:prstGeom>
            <a:grpFill/>
            <a:ln w="19050">
              <a:noFill/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6637943" y="2094048"/>
              <a:ext cx="807916" cy="58002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37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33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8" name="组合 97"/>
          <p:cNvGrpSpPr/>
          <p:nvPr/>
        </p:nvGrpSpPr>
        <p:grpSpPr>
          <a:xfrm>
            <a:off x="8992002" y="2204536"/>
            <a:ext cx="1015041" cy="1015041"/>
            <a:chOff x="8506376" y="1889313"/>
            <a:chExt cx="962462" cy="962462"/>
          </a:xfrm>
        </p:grpSpPr>
        <p:sp>
          <p:nvSpPr>
            <p:cNvPr id="99" name="椭圆 98"/>
            <p:cNvSpPr/>
            <p:nvPr/>
          </p:nvSpPr>
          <p:spPr>
            <a:xfrm>
              <a:off x="8506376" y="1889313"/>
              <a:ext cx="962462" cy="962462"/>
            </a:xfrm>
            <a:prstGeom prst="ellipse">
              <a:avLst/>
            </a:prstGeom>
            <a:solidFill>
              <a:srgbClr val="7EBB8D"/>
            </a:solidFill>
            <a:ln w="19050">
              <a:noFill/>
            </a:ln>
            <a:effectLst>
              <a:outerShdw blurRad="1651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1" name="文本框 100"/>
            <p:cNvSpPr txBox="1"/>
            <p:nvPr/>
          </p:nvSpPr>
          <p:spPr>
            <a:xfrm>
              <a:off x="8580672" y="2066523"/>
              <a:ext cx="807916" cy="5800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3375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zh-CN" altLang="en-US" sz="3375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03" name="矩形 102"/>
          <p:cNvSpPr/>
          <p:nvPr/>
        </p:nvSpPr>
        <p:spPr>
          <a:xfrm>
            <a:off x="1672516" y="4506444"/>
            <a:ext cx="1958956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如果你心情不平静、学习不认真，恐怕你只有退步的份了！</a:t>
            </a:r>
          </a:p>
        </p:txBody>
      </p:sp>
      <p:sp>
        <p:nvSpPr>
          <p:cNvPr id="104" name="矩形 103"/>
          <p:cNvSpPr/>
          <p:nvPr/>
        </p:nvSpPr>
        <p:spPr>
          <a:xfrm>
            <a:off x="3980411" y="4497263"/>
            <a:ext cx="1837736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en-US" altLang="zh-CN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天能进步的前提是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：平心静气、排除一切外界干扰、脚踏实地、跟上老师节奏、争分夺秒</a:t>
            </a:r>
          </a:p>
        </p:txBody>
      </p:sp>
      <p:sp>
        <p:nvSpPr>
          <p:cNvPr id="105" name="矩形 104"/>
          <p:cNvSpPr/>
          <p:nvPr/>
        </p:nvSpPr>
        <p:spPr>
          <a:xfrm>
            <a:off x="6534301" y="4482381"/>
            <a:ext cx="1454347" cy="106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你的水平在提高，试卷的难度和综合程度也在变大。</a:t>
            </a:r>
          </a:p>
        </p:txBody>
      </p:sp>
      <p:sp>
        <p:nvSpPr>
          <p:cNvPr id="106" name="矩形 105"/>
          <p:cNvSpPr/>
          <p:nvPr/>
        </p:nvSpPr>
        <p:spPr>
          <a:xfrm>
            <a:off x="8725850" y="4441507"/>
            <a:ext cx="192112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spcBef>
                <a:spcPct val="5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考虑到高考题的难度 比平时训练的题目难度略小，你的提高幅度或许还会更大一些。</a:t>
            </a:r>
          </a:p>
        </p:txBody>
      </p:sp>
      <p:sp>
        <p:nvSpPr>
          <p:cNvPr id="107" name="文本框 106"/>
          <p:cNvSpPr txBox="1"/>
          <p:nvPr/>
        </p:nvSpPr>
        <p:spPr>
          <a:xfrm>
            <a:off x="1048046" y="482886"/>
            <a:ext cx="260955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100</a:t>
            </a: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天能进步多少</a:t>
            </a:r>
          </a:p>
        </p:txBody>
      </p:sp>
      <p:sp>
        <p:nvSpPr>
          <p:cNvPr id="108" name="文本框 107"/>
          <p:cNvSpPr txBox="1"/>
          <p:nvPr/>
        </p:nvSpPr>
        <p:spPr>
          <a:xfrm>
            <a:off x="3541725" y="537068"/>
            <a:ext cx="155341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 latinLnBrk="1"/>
            <a:r>
              <a:rPr lang="en-US" altLang="zh-CN" sz="1200" dirty="0">
                <a:solidFill>
                  <a:schemeClr val="bg1"/>
                </a:solidFill>
              </a:rPr>
              <a:t>The one hundredth day</a:t>
            </a:r>
          </a:p>
        </p:txBody>
      </p:sp>
      <p:grpSp>
        <p:nvGrpSpPr>
          <p:cNvPr id="85" name="组合 84">
            <a:extLst>
              <a:ext uri="{FF2B5EF4-FFF2-40B4-BE49-F238E27FC236}">
                <a16:creationId xmlns:a16="http://schemas.microsoft.com/office/drawing/2014/main" xmlns="" id="{EE08F61D-47B9-48FA-83FE-72E6DBFCC918}"/>
              </a:ext>
            </a:extLst>
          </p:cNvPr>
          <p:cNvGrpSpPr/>
          <p:nvPr/>
        </p:nvGrpSpPr>
        <p:grpSpPr>
          <a:xfrm>
            <a:off x="260815" y="313146"/>
            <a:ext cx="11586043" cy="714616"/>
            <a:chOff x="3380533" y="1590169"/>
            <a:chExt cx="4949168" cy="3437553"/>
          </a:xfrm>
        </p:grpSpPr>
        <p:sp>
          <p:nvSpPr>
            <p:cNvPr id="87" name="矩形 86">
              <a:extLst>
                <a:ext uri="{FF2B5EF4-FFF2-40B4-BE49-F238E27FC236}">
                  <a16:creationId xmlns:a16="http://schemas.microsoft.com/office/drawing/2014/main" xmlns="" id="{492EDD51-B88B-4BC7-90F0-29E21D8920FE}"/>
                </a:ext>
              </a:extLst>
            </p:cNvPr>
            <p:cNvSpPr/>
            <p:nvPr/>
          </p:nvSpPr>
          <p:spPr>
            <a:xfrm>
              <a:off x="3380533" y="1969771"/>
              <a:ext cx="4949168" cy="2650425"/>
            </a:xfrm>
            <a:prstGeom prst="rect">
              <a:avLst/>
            </a:prstGeom>
            <a:noFill/>
            <a:ln>
              <a:solidFill>
                <a:srgbClr val="F984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矩形 89">
              <a:extLst>
                <a:ext uri="{FF2B5EF4-FFF2-40B4-BE49-F238E27FC236}">
                  <a16:creationId xmlns:a16="http://schemas.microsoft.com/office/drawing/2014/main" xmlns="" id="{0BB0E265-505C-48A0-988B-8BE07954A676}"/>
                </a:ext>
              </a:extLst>
            </p:cNvPr>
            <p:cNvSpPr/>
            <p:nvPr/>
          </p:nvSpPr>
          <p:spPr>
            <a:xfrm>
              <a:off x="3429958" y="1590169"/>
              <a:ext cx="4855956" cy="3437553"/>
            </a:xfrm>
            <a:prstGeom prst="rect">
              <a:avLst/>
            </a:prstGeom>
            <a:noFill/>
            <a:ln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3" name="直接连接符 2">
            <a:extLst>
              <a:ext uri="{FF2B5EF4-FFF2-40B4-BE49-F238E27FC236}">
                <a16:creationId xmlns:a16="http://schemas.microsoft.com/office/drawing/2014/main" xmlns="" id="{A19A9CEF-DDD5-4DA2-81BE-8252CC1FF039}"/>
              </a:ext>
            </a:extLst>
          </p:cNvPr>
          <p:cNvCxnSpPr/>
          <p:nvPr/>
        </p:nvCxnSpPr>
        <p:spPr>
          <a:xfrm>
            <a:off x="3753135" y="2476212"/>
            <a:ext cx="0" cy="309206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>
            <a:extLst>
              <a:ext uri="{FF2B5EF4-FFF2-40B4-BE49-F238E27FC236}">
                <a16:creationId xmlns:a16="http://schemas.microsoft.com/office/drawing/2014/main" xmlns="" id="{30FE782E-2BB0-4534-80CF-823567A3A164}"/>
              </a:ext>
            </a:extLst>
          </p:cNvPr>
          <p:cNvCxnSpPr/>
          <p:nvPr/>
        </p:nvCxnSpPr>
        <p:spPr>
          <a:xfrm>
            <a:off x="6102824" y="2491105"/>
            <a:ext cx="0" cy="309206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>
            <a:extLst>
              <a:ext uri="{FF2B5EF4-FFF2-40B4-BE49-F238E27FC236}">
                <a16:creationId xmlns:a16="http://schemas.microsoft.com/office/drawing/2014/main" xmlns="" id="{32A3B948-80C8-4380-8235-965FFFE5E818}"/>
              </a:ext>
            </a:extLst>
          </p:cNvPr>
          <p:cNvCxnSpPr/>
          <p:nvPr/>
        </p:nvCxnSpPr>
        <p:spPr>
          <a:xfrm>
            <a:off x="8313762" y="2491105"/>
            <a:ext cx="0" cy="3092061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8482199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5" dur="100" fill="hold"/>
                                        <p:tgtEl>
                                          <p:spTgt spid="8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7" dur="200" fill="hold"/>
                                        <p:tgtEl>
                                          <p:spTgt spid="8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8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9" dur="100" fill="hold"/>
                                        <p:tgtEl>
                                          <p:spTgt spid="8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0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21" dur="200" fill="hold"/>
                                        <p:tgtEl>
                                          <p:spTgt spid="8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29" dur="100" fill="hold"/>
                                        <p:tgtEl>
                                          <p:spTgt spid="8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1" dur="200" fill="hold"/>
                                        <p:tgtEl>
                                          <p:spTgt spid="8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3" dur="100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5" dur="200" fill="hold"/>
                                        <p:tgtEl>
                                          <p:spTgt spid="8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9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1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43" dur="100" fill="hold"/>
                                        <p:tgtEl>
                                          <p:spTgt spid="93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44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45" dur="200" fill="hold"/>
                                        <p:tgtEl>
                                          <p:spTgt spid="93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47" dur="100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48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49" dur="200" fill="hold"/>
                                        <p:tgtEl>
                                          <p:spTgt spid="93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6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57" dur="100" fill="hold"/>
                                        <p:tgtEl>
                                          <p:spTgt spid="9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9" dur="200" fill="hold"/>
                                        <p:tgtEl>
                                          <p:spTgt spid="9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60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61" dur="100" fill="hold"/>
                                        <p:tgtEl>
                                          <p:spTgt spid="9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3" dur="200" fill="hold"/>
                                        <p:tgtEl>
                                          <p:spTgt spid="9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300"/>
                            </p:stCondLst>
                            <p:childTnLst>
                              <p:par>
                                <p:cTn id="6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3800"/>
                            </p:stCondLst>
                            <p:childTnLst>
                              <p:par>
                                <p:cTn id="7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0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300"/>
                            </p:stCondLst>
                            <p:childTnLst>
                              <p:par>
                                <p:cTn id="8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800"/>
                            </p:stCondLst>
                            <p:childTnLst>
                              <p:par>
                                <p:cTn id="8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300"/>
                            </p:stCondLst>
                            <p:childTnLst>
                              <p:par>
                                <p:cTn id="9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5800"/>
                            </p:stCondLst>
                            <p:childTnLst>
                              <p:par>
                                <p:cTn id="9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300"/>
                            </p:stCondLst>
                            <p:childTnLst>
                              <p:par>
                                <p:cTn id="10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03" grpId="0"/>
      <p:bldP spid="104" grpId="0"/>
      <p:bldP spid="105" grpId="0"/>
      <p:bldP spid="106" grpId="0"/>
      <p:bldP spid="107" grpId="0"/>
      <p:bldP spid="10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EDE895D-D5FE-48D4-B9CC-D13ECF37FD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9476" y="2040996"/>
            <a:ext cx="4961000" cy="3472700"/>
          </a:xfrm>
          <a:prstGeom prst="rect">
            <a:avLst/>
          </a:prstGeom>
        </p:spPr>
      </p:pic>
      <p:grpSp>
        <p:nvGrpSpPr>
          <p:cNvPr id="114" name="组合 113"/>
          <p:cNvGrpSpPr/>
          <p:nvPr/>
        </p:nvGrpSpPr>
        <p:grpSpPr>
          <a:xfrm>
            <a:off x="4146254" y="1945993"/>
            <a:ext cx="3016250" cy="1089018"/>
            <a:chOff x="3916871" y="1845618"/>
            <a:chExt cx="3409611" cy="1032846"/>
          </a:xfrm>
        </p:grpSpPr>
        <p:sp>
          <p:nvSpPr>
            <p:cNvPr id="115" name="任意多边形 114"/>
            <p:cNvSpPr/>
            <p:nvPr/>
          </p:nvSpPr>
          <p:spPr>
            <a:xfrm>
              <a:off x="3933246" y="1890670"/>
              <a:ext cx="3194573" cy="889256"/>
            </a:xfrm>
            <a:custGeom>
              <a:avLst/>
              <a:gdLst>
                <a:gd name="connsiteX0" fmla="*/ 2971800 w 2971800"/>
                <a:gd name="connsiteY0" fmla="*/ 508000 h 508000"/>
                <a:gd name="connsiteX1" fmla="*/ 622300 w 2971800"/>
                <a:gd name="connsiteY1" fmla="*/ 508000 h 508000"/>
                <a:gd name="connsiteX2" fmla="*/ 622300 w 2971800"/>
                <a:gd name="connsiteY2" fmla="*/ 0 h 508000"/>
                <a:gd name="connsiteX3" fmla="*/ 0 w 2971800"/>
                <a:gd name="connsiteY3" fmla="*/ 0 h 50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971800" h="508000">
                  <a:moveTo>
                    <a:pt x="2971800" y="508000"/>
                  </a:moveTo>
                  <a:lnTo>
                    <a:pt x="622300" y="508000"/>
                  </a:lnTo>
                  <a:lnTo>
                    <a:pt x="622300" y="0"/>
                  </a:lnTo>
                  <a:lnTo>
                    <a:pt x="0" y="0"/>
                  </a:lnTo>
                </a:path>
              </a:pathLst>
            </a:custGeom>
            <a:noFill/>
            <a:ln w="15875"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6" name="椭圆 115"/>
            <p:cNvSpPr/>
            <p:nvPr/>
          </p:nvSpPr>
          <p:spPr>
            <a:xfrm>
              <a:off x="3916871" y="1845618"/>
              <a:ext cx="90103" cy="90103"/>
            </a:xfrm>
            <a:prstGeom prst="ellipse">
              <a:avLst/>
            </a:prstGeom>
            <a:solidFill>
              <a:srgbClr val="7EBB8D"/>
            </a:solidFill>
            <a:ln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7" name="椭圆 116"/>
            <p:cNvSpPr/>
            <p:nvPr/>
          </p:nvSpPr>
          <p:spPr>
            <a:xfrm>
              <a:off x="7071599" y="2680613"/>
              <a:ext cx="254883" cy="197851"/>
            </a:xfrm>
            <a:prstGeom prst="ellipse">
              <a:avLst/>
            </a:prstGeom>
            <a:solidFill>
              <a:srgbClr val="7EBB8D"/>
            </a:solidFill>
            <a:ln>
              <a:solidFill>
                <a:srgbClr val="7EBB8D"/>
              </a:solidFill>
            </a:ln>
            <a:effectLst>
              <a:innerShdw blurRad="254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4131739" y="3312626"/>
            <a:ext cx="3152867" cy="211542"/>
            <a:chOff x="3916871" y="3141761"/>
            <a:chExt cx="3679697" cy="144017"/>
          </a:xfrm>
        </p:grpSpPr>
        <p:sp>
          <p:nvSpPr>
            <p:cNvPr id="119" name="任意多边形 118"/>
            <p:cNvSpPr/>
            <p:nvPr/>
          </p:nvSpPr>
          <p:spPr>
            <a:xfrm>
              <a:off x="3925360" y="3243031"/>
              <a:ext cx="3467614" cy="0"/>
            </a:xfrm>
            <a:custGeom>
              <a:avLst/>
              <a:gdLst>
                <a:gd name="connsiteX0" fmla="*/ 3225800 w 3225800"/>
                <a:gd name="connsiteY0" fmla="*/ 0 h 0"/>
                <a:gd name="connsiteX1" fmla="*/ 0 w 3225800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225800">
                  <a:moveTo>
                    <a:pt x="3225800" y="0"/>
                  </a:moveTo>
                  <a:lnTo>
                    <a:pt x="0" y="0"/>
                  </a:lnTo>
                </a:path>
              </a:pathLst>
            </a:custGeom>
            <a:noFill/>
            <a:ln w="15875">
              <a:solidFill>
                <a:srgbClr val="F984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0" name="椭圆 119"/>
            <p:cNvSpPr/>
            <p:nvPr/>
          </p:nvSpPr>
          <p:spPr>
            <a:xfrm>
              <a:off x="7338878" y="3141761"/>
              <a:ext cx="257690" cy="144016"/>
            </a:xfrm>
            <a:prstGeom prst="ellipse">
              <a:avLst/>
            </a:prstGeom>
            <a:solidFill>
              <a:srgbClr val="F98484"/>
            </a:solidFill>
            <a:ln>
              <a:solidFill>
                <a:srgbClr val="F98484"/>
              </a:solidFill>
            </a:ln>
            <a:effectLst>
              <a:innerShdw blurRad="254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1" name="椭圆 120"/>
            <p:cNvSpPr/>
            <p:nvPr/>
          </p:nvSpPr>
          <p:spPr>
            <a:xfrm>
              <a:off x="3916871" y="3195675"/>
              <a:ext cx="90103" cy="90103"/>
            </a:xfrm>
            <a:prstGeom prst="ellipse">
              <a:avLst/>
            </a:prstGeom>
            <a:solidFill>
              <a:srgbClr val="F98484"/>
            </a:solidFill>
            <a:ln>
              <a:solidFill>
                <a:srgbClr val="F984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2" name="组合 121"/>
          <p:cNvGrpSpPr/>
          <p:nvPr/>
        </p:nvGrpSpPr>
        <p:grpSpPr>
          <a:xfrm>
            <a:off x="4131740" y="3879136"/>
            <a:ext cx="3352318" cy="1027900"/>
            <a:chOff x="3916871" y="3679049"/>
            <a:chExt cx="3833817" cy="974881"/>
          </a:xfrm>
        </p:grpSpPr>
        <p:sp>
          <p:nvSpPr>
            <p:cNvPr id="123" name="任意多边形 122"/>
            <p:cNvSpPr/>
            <p:nvPr/>
          </p:nvSpPr>
          <p:spPr>
            <a:xfrm>
              <a:off x="3961922" y="3777589"/>
              <a:ext cx="3655582" cy="841377"/>
            </a:xfrm>
            <a:custGeom>
              <a:avLst/>
              <a:gdLst>
                <a:gd name="connsiteX0" fmla="*/ 3517900 w 3517900"/>
                <a:gd name="connsiteY0" fmla="*/ 0 h 584200"/>
                <a:gd name="connsiteX1" fmla="*/ 609600 w 3517900"/>
                <a:gd name="connsiteY1" fmla="*/ 0 h 584200"/>
                <a:gd name="connsiteX2" fmla="*/ 609600 w 3517900"/>
                <a:gd name="connsiteY2" fmla="*/ 584200 h 584200"/>
                <a:gd name="connsiteX3" fmla="*/ 0 w 3517900"/>
                <a:gd name="connsiteY3" fmla="*/ 584200 h 5842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517900" h="584200">
                  <a:moveTo>
                    <a:pt x="3517900" y="0"/>
                  </a:moveTo>
                  <a:lnTo>
                    <a:pt x="609600" y="0"/>
                  </a:lnTo>
                  <a:lnTo>
                    <a:pt x="609600" y="584200"/>
                  </a:lnTo>
                  <a:lnTo>
                    <a:pt x="0" y="584200"/>
                  </a:lnTo>
                </a:path>
              </a:pathLst>
            </a:custGeom>
            <a:noFill/>
            <a:ln w="15875"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4" name="椭圆 123"/>
            <p:cNvSpPr/>
            <p:nvPr/>
          </p:nvSpPr>
          <p:spPr>
            <a:xfrm>
              <a:off x="7560277" y="3679049"/>
              <a:ext cx="190411" cy="149455"/>
            </a:xfrm>
            <a:prstGeom prst="ellipse">
              <a:avLst/>
            </a:prstGeom>
            <a:solidFill>
              <a:srgbClr val="7EBB8D"/>
            </a:solidFill>
            <a:ln>
              <a:solidFill>
                <a:srgbClr val="7EBB8D"/>
              </a:solidFill>
            </a:ln>
            <a:effectLst>
              <a:innerShdw blurRad="25400" dist="12700" dir="13500000">
                <a:prstClr val="black">
                  <a:alpha val="5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椭圆 124"/>
            <p:cNvSpPr/>
            <p:nvPr/>
          </p:nvSpPr>
          <p:spPr>
            <a:xfrm>
              <a:off x="3916871" y="4563827"/>
              <a:ext cx="90103" cy="90103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26" name="组合 125"/>
          <p:cNvGrpSpPr/>
          <p:nvPr/>
        </p:nvGrpSpPr>
        <p:grpSpPr>
          <a:xfrm>
            <a:off x="1702537" y="1793328"/>
            <a:ext cx="2506405" cy="805342"/>
            <a:chOff x="1846734" y="1701602"/>
            <a:chExt cx="2376264" cy="763800"/>
          </a:xfrm>
        </p:grpSpPr>
        <p:sp>
          <p:nvSpPr>
            <p:cNvPr id="127" name="文本框 111"/>
            <p:cNvSpPr txBox="1"/>
            <p:nvPr/>
          </p:nvSpPr>
          <p:spPr>
            <a:xfrm>
              <a:off x="1846734" y="1701602"/>
              <a:ext cx="1917280" cy="4378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你能提高</a:t>
              </a: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100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分！</a:t>
              </a:r>
            </a:p>
          </p:txBody>
        </p:sp>
        <p:sp>
          <p:nvSpPr>
            <p:cNvPr id="129" name="文本框 23"/>
            <p:cNvSpPr txBox="1"/>
            <p:nvPr/>
          </p:nvSpPr>
          <p:spPr>
            <a:xfrm>
              <a:off x="1846734" y="2071335"/>
              <a:ext cx="2376264" cy="39406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如果你有半年没学习文化课了</a:t>
              </a:r>
            </a:p>
          </p:txBody>
        </p:sp>
      </p:grpSp>
      <p:grpSp>
        <p:nvGrpSpPr>
          <p:cNvPr id="132" name="组合 131"/>
          <p:cNvGrpSpPr/>
          <p:nvPr/>
        </p:nvGrpSpPr>
        <p:grpSpPr>
          <a:xfrm>
            <a:off x="1702537" y="3265549"/>
            <a:ext cx="2506405" cy="1085905"/>
            <a:chOff x="1846734" y="3069754"/>
            <a:chExt cx="2376264" cy="1029892"/>
          </a:xfrm>
        </p:grpSpPr>
        <p:sp>
          <p:nvSpPr>
            <p:cNvPr id="133" name="文本框 114"/>
            <p:cNvSpPr txBox="1"/>
            <p:nvPr/>
          </p:nvSpPr>
          <p:spPr>
            <a:xfrm>
              <a:off x="1846734" y="3069754"/>
              <a:ext cx="2059088" cy="4081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你能提高</a:t>
              </a: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60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分！</a:t>
              </a:r>
            </a:p>
          </p:txBody>
        </p:sp>
        <p:sp>
          <p:nvSpPr>
            <p:cNvPr id="135" name="文本框 23"/>
            <p:cNvSpPr txBox="1"/>
            <p:nvPr/>
          </p:nvSpPr>
          <p:spPr>
            <a:xfrm>
              <a:off x="1846734" y="3399083"/>
              <a:ext cx="2376264" cy="7005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如果你一直在学习，但原来学得很轻松</a:t>
              </a:r>
            </a:p>
          </p:txBody>
        </p:sp>
      </p:grpSp>
      <p:grpSp>
        <p:nvGrpSpPr>
          <p:cNvPr id="142" name="组合 141"/>
          <p:cNvGrpSpPr/>
          <p:nvPr/>
        </p:nvGrpSpPr>
        <p:grpSpPr>
          <a:xfrm>
            <a:off x="1738238" y="4623630"/>
            <a:ext cx="2506406" cy="1136607"/>
            <a:chOff x="1846733" y="4376052"/>
            <a:chExt cx="2376265" cy="1077978"/>
          </a:xfrm>
        </p:grpSpPr>
        <p:sp>
          <p:nvSpPr>
            <p:cNvPr id="143" name="文本框 117"/>
            <p:cNvSpPr txBox="1"/>
            <p:nvPr/>
          </p:nvSpPr>
          <p:spPr>
            <a:xfrm>
              <a:off x="1846733" y="4376052"/>
              <a:ext cx="2159468" cy="4378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你能提高</a:t>
              </a:r>
              <a:r>
                <a:rPr lang="en-US" altLang="zh-CN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30-50</a:t>
              </a:r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分！</a:t>
              </a:r>
            </a:p>
          </p:txBody>
        </p:sp>
        <p:sp>
          <p:nvSpPr>
            <p:cNvPr id="145" name="文本框 23"/>
            <p:cNvSpPr txBox="1"/>
            <p:nvPr/>
          </p:nvSpPr>
          <p:spPr>
            <a:xfrm>
              <a:off x="1846734" y="4753468"/>
              <a:ext cx="2376264" cy="70056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如果你一直在学习，且原来已经很努力</a:t>
              </a:r>
            </a:p>
          </p:txBody>
        </p:sp>
      </p:grpSp>
      <p:sp>
        <p:nvSpPr>
          <p:cNvPr id="150" name="文本框 149"/>
          <p:cNvSpPr txBox="1"/>
          <p:nvPr/>
        </p:nvSpPr>
        <p:spPr>
          <a:xfrm>
            <a:off x="1048046" y="482886"/>
            <a:ext cx="260955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100</a:t>
            </a: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天能进步多少</a:t>
            </a:r>
          </a:p>
        </p:txBody>
      </p:sp>
      <p:sp>
        <p:nvSpPr>
          <p:cNvPr id="151" name="文本框 150"/>
          <p:cNvSpPr txBox="1"/>
          <p:nvPr/>
        </p:nvSpPr>
        <p:spPr>
          <a:xfrm>
            <a:off x="3449254" y="535444"/>
            <a:ext cx="1553415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 latinLnBrk="1"/>
            <a:r>
              <a:rPr lang="en-US" altLang="zh-CN" sz="1200" dirty="0">
                <a:solidFill>
                  <a:schemeClr val="bg1"/>
                </a:solidFill>
              </a:rPr>
              <a:t>The one hundredth day</a:t>
            </a:r>
          </a:p>
        </p:txBody>
      </p: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4AC3464D-F0C4-46E1-A2BC-344086A4ED8D}"/>
              </a:ext>
            </a:extLst>
          </p:cNvPr>
          <p:cNvGrpSpPr/>
          <p:nvPr/>
        </p:nvGrpSpPr>
        <p:grpSpPr>
          <a:xfrm>
            <a:off x="260815" y="313146"/>
            <a:ext cx="11586043" cy="714616"/>
            <a:chOff x="3380533" y="1590169"/>
            <a:chExt cx="4949168" cy="3437553"/>
          </a:xfrm>
        </p:grpSpPr>
        <p:sp>
          <p:nvSpPr>
            <p:cNvPr id="47" name="矩形 46">
              <a:extLst>
                <a:ext uri="{FF2B5EF4-FFF2-40B4-BE49-F238E27FC236}">
                  <a16:creationId xmlns:a16="http://schemas.microsoft.com/office/drawing/2014/main" xmlns="" id="{45FB28BB-B7C7-4E85-B303-C4830AE376F3}"/>
                </a:ext>
              </a:extLst>
            </p:cNvPr>
            <p:cNvSpPr/>
            <p:nvPr/>
          </p:nvSpPr>
          <p:spPr>
            <a:xfrm>
              <a:off x="3380533" y="1969771"/>
              <a:ext cx="4949168" cy="2650425"/>
            </a:xfrm>
            <a:prstGeom prst="rect">
              <a:avLst/>
            </a:prstGeom>
            <a:noFill/>
            <a:ln>
              <a:solidFill>
                <a:srgbClr val="F984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xmlns="" id="{C53705DF-1AC3-4A87-91FA-E5B31D2E5415}"/>
                </a:ext>
              </a:extLst>
            </p:cNvPr>
            <p:cNvSpPr/>
            <p:nvPr/>
          </p:nvSpPr>
          <p:spPr>
            <a:xfrm>
              <a:off x="3429958" y="1590169"/>
              <a:ext cx="4855956" cy="3437553"/>
            </a:xfrm>
            <a:prstGeom prst="rect">
              <a:avLst/>
            </a:prstGeom>
            <a:noFill/>
            <a:ln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27452028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0" grpId="0"/>
      <p:bldP spid="1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/>
          <p:cNvSpPr txBox="1"/>
          <p:nvPr/>
        </p:nvSpPr>
        <p:spPr>
          <a:xfrm>
            <a:off x="5063783" y="1993106"/>
            <a:ext cx="213148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4800" b="1" dirty="0">
                <a:solidFill>
                  <a:schemeClr val="bg1"/>
                </a:solidFill>
              </a:rPr>
              <a:t>Part</a:t>
            </a:r>
            <a:r>
              <a:rPr lang="en-US" altLang="zh-CN" sz="4000" b="1" dirty="0">
                <a:solidFill>
                  <a:schemeClr val="bg1"/>
                </a:solidFill>
              </a:rPr>
              <a:t> </a:t>
            </a:r>
            <a:r>
              <a:rPr lang="en-US" altLang="zh-CN" sz="6000" b="1" dirty="0">
                <a:solidFill>
                  <a:schemeClr val="bg1"/>
                </a:solidFill>
              </a:rPr>
              <a:t>03</a:t>
            </a:r>
            <a:endParaRPr lang="zh-CN" altLang="en-US" sz="6000" b="1" dirty="0">
              <a:solidFill>
                <a:schemeClr val="bg1"/>
              </a:solidFill>
            </a:endParaRPr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DF5A1477-FFC9-49E3-93EC-059E16E151C5}"/>
              </a:ext>
            </a:extLst>
          </p:cNvPr>
          <p:cNvGrpSpPr/>
          <p:nvPr/>
        </p:nvGrpSpPr>
        <p:grpSpPr>
          <a:xfrm>
            <a:off x="3160383" y="1731049"/>
            <a:ext cx="5938279" cy="3381932"/>
            <a:chOff x="3380533" y="1885673"/>
            <a:chExt cx="4949168" cy="2818620"/>
          </a:xfrm>
        </p:grpSpPr>
        <p:sp>
          <p:nvSpPr>
            <p:cNvPr id="26" name="矩形 25">
              <a:extLst>
                <a:ext uri="{FF2B5EF4-FFF2-40B4-BE49-F238E27FC236}">
                  <a16:creationId xmlns:a16="http://schemas.microsoft.com/office/drawing/2014/main" xmlns="" id="{1CB5F782-9D6D-4946-89C7-60ED845335F6}"/>
                </a:ext>
              </a:extLst>
            </p:cNvPr>
            <p:cNvSpPr/>
            <p:nvPr/>
          </p:nvSpPr>
          <p:spPr>
            <a:xfrm>
              <a:off x="3380533" y="1969771"/>
              <a:ext cx="4949168" cy="2650425"/>
            </a:xfrm>
            <a:prstGeom prst="rect">
              <a:avLst/>
            </a:prstGeom>
            <a:noFill/>
            <a:ln>
              <a:solidFill>
                <a:srgbClr val="F984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4C0DC97D-BAA4-40E1-8A82-A333B70EDB95}"/>
                </a:ext>
              </a:extLst>
            </p:cNvPr>
            <p:cNvSpPr/>
            <p:nvPr/>
          </p:nvSpPr>
          <p:spPr>
            <a:xfrm>
              <a:off x="3476018" y="1885673"/>
              <a:ext cx="4758198" cy="2818620"/>
            </a:xfrm>
            <a:prstGeom prst="rect">
              <a:avLst/>
            </a:prstGeom>
            <a:noFill/>
            <a:ln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582BEFD7-C40A-4816-AF22-C816F0AB6EAC}"/>
              </a:ext>
            </a:extLst>
          </p:cNvPr>
          <p:cNvSpPr txBox="1"/>
          <p:nvPr/>
        </p:nvSpPr>
        <p:spPr>
          <a:xfrm>
            <a:off x="3586038" y="3169921"/>
            <a:ext cx="5455340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如何度过</a:t>
            </a:r>
            <a:r>
              <a:rPr lang="en-US" altLang="zh-CN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6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2F07D9C0-23CC-47A4-B79C-2764B37B45ED}"/>
              </a:ext>
            </a:extLst>
          </p:cNvPr>
          <p:cNvSpPr txBox="1"/>
          <p:nvPr/>
        </p:nvSpPr>
        <p:spPr>
          <a:xfrm>
            <a:off x="4369081" y="4047844"/>
            <a:ext cx="338554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latinLnBrk="1"/>
            <a:r>
              <a:rPr lang="en-US" altLang="zh-CN" sz="2000" dirty="0">
                <a:solidFill>
                  <a:schemeClr val="bg1"/>
                </a:solidFill>
              </a:rPr>
              <a:t>How do you spend 100 days</a:t>
            </a:r>
          </a:p>
        </p:txBody>
      </p:sp>
    </p:spTree>
    <p:extLst>
      <p:ext uri="{BB962C8B-B14F-4D97-AF65-F5344CB8AC3E}">
        <p14:creationId xmlns:p14="http://schemas.microsoft.com/office/powerpoint/2010/main" val="457955052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5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9" grpId="0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9785C175-54DB-477C-91DE-F14C94482100}"/>
              </a:ext>
            </a:extLst>
          </p:cNvPr>
          <p:cNvGrpSpPr/>
          <p:nvPr/>
        </p:nvGrpSpPr>
        <p:grpSpPr>
          <a:xfrm>
            <a:off x="260815" y="313146"/>
            <a:ext cx="11586043" cy="714616"/>
            <a:chOff x="3380533" y="1590169"/>
            <a:chExt cx="4949168" cy="3437553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50CE620D-220B-4A51-B062-CEFA94A89EEF}"/>
                </a:ext>
              </a:extLst>
            </p:cNvPr>
            <p:cNvSpPr/>
            <p:nvPr/>
          </p:nvSpPr>
          <p:spPr>
            <a:xfrm>
              <a:off x="3380533" y="1969771"/>
              <a:ext cx="4949168" cy="2650425"/>
            </a:xfrm>
            <a:prstGeom prst="rect">
              <a:avLst/>
            </a:prstGeom>
            <a:noFill/>
            <a:ln>
              <a:solidFill>
                <a:srgbClr val="F984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EB8EACF7-F342-4177-B548-E9B20C593746}"/>
                </a:ext>
              </a:extLst>
            </p:cNvPr>
            <p:cNvSpPr/>
            <p:nvPr/>
          </p:nvSpPr>
          <p:spPr>
            <a:xfrm>
              <a:off x="3429958" y="1590169"/>
              <a:ext cx="4855956" cy="3437553"/>
            </a:xfrm>
            <a:prstGeom prst="rect">
              <a:avLst/>
            </a:prstGeom>
            <a:noFill/>
            <a:ln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50" name="文本框 149"/>
          <p:cNvSpPr txBox="1"/>
          <p:nvPr/>
        </p:nvSpPr>
        <p:spPr>
          <a:xfrm>
            <a:off x="1048046" y="482886"/>
            <a:ext cx="260955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如何度过</a:t>
            </a:r>
            <a:r>
              <a:rPr lang="en-US" altLang="zh-CN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100</a:t>
            </a: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天</a:t>
            </a:r>
          </a:p>
        </p:txBody>
      </p:sp>
      <p:sp>
        <p:nvSpPr>
          <p:cNvPr id="151" name="文本框 150"/>
          <p:cNvSpPr txBox="1"/>
          <p:nvPr/>
        </p:nvSpPr>
        <p:spPr>
          <a:xfrm>
            <a:off x="3239917" y="582290"/>
            <a:ext cx="186675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 latinLnBrk="1"/>
            <a:r>
              <a:rPr lang="en-US" altLang="zh-CN" sz="1200" dirty="0">
                <a:solidFill>
                  <a:schemeClr val="bg1"/>
                </a:solidFill>
              </a:rPr>
              <a:t>How do you spend 100 days</a:t>
            </a:r>
          </a:p>
        </p:txBody>
      </p:sp>
      <p:sp>
        <p:nvSpPr>
          <p:cNvPr id="47" name="矩形 46"/>
          <p:cNvSpPr/>
          <p:nvPr/>
        </p:nvSpPr>
        <p:spPr>
          <a:xfrm>
            <a:off x="502066" y="2812026"/>
            <a:ext cx="11187232" cy="2359742"/>
          </a:xfrm>
          <a:prstGeom prst="rect">
            <a:avLst/>
          </a:prstGeom>
          <a:solidFill>
            <a:srgbClr val="7EB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8" name="组合 47"/>
          <p:cNvGrpSpPr/>
          <p:nvPr/>
        </p:nvGrpSpPr>
        <p:grpSpPr>
          <a:xfrm>
            <a:off x="4118242" y="2812026"/>
            <a:ext cx="6388854" cy="2251104"/>
            <a:chOff x="1107167" y="1488482"/>
            <a:chExt cx="6388854" cy="2251104"/>
          </a:xfrm>
        </p:grpSpPr>
        <p:sp>
          <p:nvSpPr>
            <p:cNvPr id="49" name="文本框 48"/>
            <p:cNvSpPr txBox="1"/>
            <p:nvPr/>
          </p:nvSpPr>
          <p:spPr>
            <a:xfrm>
              <a:off x="1616971" y="1488482"/>
              <a:ext cx="5256739" cy="96128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要有一种无畏精神</a:t>
              </a:r>
              <a:r>
                <a:rPr lang="en-US" altLang="zh-CN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-----</a:t>
              </a:r>
              <a:r>
                <a:rPr lang="zh-CN" altLang="en-US" sz="2000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坚定信念，背水一战；激流竞渡，奋勇前行！</a:t>
              </a: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107167" y="2392679"/>
              <a:ext cx="6388854" cy="134690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困难似弹簧，你弱它就强。困难在弱者面前永远是一座不可逾越的大山，那些因为一两次考试失利就垂头丧气的人一定是困难面前的弱者。为了实现我们心中的目标，我们要鼓足勇气，迎难而上，做思想上的强者，做生活上的强者，做学习上的强者。</a:t>
              </a:r>
            </a:p>
          </p:txBody>
        </p:sp>
      </p:grp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9267F3E2-4AF1-4545-A2CC-F74BB8C6C9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817" y="2100329"/>
            <a:ext cx="3163793" cy="3547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977665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0" grpId="0"/>
      <p:bldP spid="151" grpId="0"/>
      <p:bldP spid="4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6"/>
          <p:cNvSpPr>
            <a:spLocks noChangeArrowheads="1"/>
          </p:cNvSpPr>
          <p:nvPr/>
        </p:nvSpPr>
        <p:spPr bwMode="auto">
          <a:xfrm>
            <a:off x="8461255" y="1348439"/>
            <a:ext cx="3283097" cy="5508926"/>
          </a:xfrm>
          <a:prstGeom prst="rect">
            <a:avLst/>
          </a:prstGeom>
          <a:solidFill>
            <a:srgbClr val="F98484"/>
          </a:solidFill>
          <a:ln>
            <a:noFill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宋体" panose="02010600030101010101" pitchFamily="2" charset="-122"/>
              <a:sym typeface="宋体" panose="02010600030101010101" pitchFamily="2" charset="-122"/>
            </a:endParaRPr>
          </a:p>
        </p:txBody>
      </p:sp>
      <p:sp>
        <p:nvSpPr>
          <p:cNvPr id="150" name="文本框 149"/>
          <p:cNvSpPr txBox="1"/>
          <p:nvPr/>
        </p:nvSpPr>
        <p:spPr>
          <a:xfrm>
            <a:off x="1048046" y="482886"/>
            <a:ext cx="260955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如何度过</a:t>
            </a:r>
            <a:r>
              <a:rPr lang="en-US" altLang="zh-CN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100</a:t>
            </a: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天</a:t>
            </a:r>
          </a:p>
        </p:txBody>
      </p:sp>
      <p:sp>
        <p:nvSpPr>
          <p:cNvPr id="151" name="文本框 150"/>
          <p:cNvSpPr txBox="1"/>
          <p:nvPr/>
        </p:nvSpPr>
        <p:spPr>
          <a:xfrm>
            <a:off x="3283552" y="575219"/>
            <a:ext cx="186675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 latinLnBrk="1"/>
            <a:r>
              <a:rPr lang="en-US" altLang="zh-CN" sz="1200" dirty="0">
                <a:solidFill>
                  <a:schemeClr val="bg1"/>
                </a:solidFill>
              </a:rPr>
              <a:t>How do you spend 100 days</a:t>
            </a:r>
          </a:p>
        </p:txBody>
      </p:sp>
      <p:sp>
        <p:nvSpPr>
          <p:cNvPr id="21" name="Rectangle 78"/>
          <p:cNvSpPr/>
          <p:nvPr/>
        </p:nvSpPr>
        <p:spPr>
          <a:xfrm>
            <a:off x="703836" y="1924289"/>
            <a:ext cx="5552770" cy="96128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要有一种备考状态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开足马力，全力以赴；“封闭”自我，全神贯注。</a:t>
            </a:r>
            <a:endParaRPr kumimoji="0" lang="en-US" sz="2000" b="0" i="0" u="none" strike="noStrike" kern="3000" cap="none" spc="3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22" name="Rectangle 78"/>
          <p:cNvSpPr/>
          <p:nvPr/>
        </p:nvSpPr>
        <p:spPr>
          <a:xfrm>
            <a:off x="568584" y="3224536"/>
            <a:ext cx="6325701" cy="203132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ctr">
              <a:lnSpc>
                <a:spcPct val="150000"/>
              </a:lnSpc>
              <a:defRPr/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高考与我们距离将越来越近，仅有</a:t>
            </a:r>
            <a:r>
              <a: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了，同学们要在心中竖立一块倒计时牌，要有紧迫感和危机感，要一门心思扑到学习上，将全部精力、全部时间用到学习上，不该看的书，一页都不能看；不该交的朋友一个都不能交；特别是男女同学频繁非正常交往。不该聊的天，一句都不要聊；不该打的电话，一个也不打，最好把手机交给父母。要高效利用好每一分钟，要高度重视课堂，跟着老师走。要学会充分利用零散时间。</a:t>
            </a:r>
            <a:endParaRPr kumimoji="0" lang="en-US" sz="1400" i="0" u="none" strike="noStrike" kern="3000" cap="none" spc="3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152C0FC7-DA71-43D8-8F87-AECBC05E6B00}"/>
              </a:ext>
            </a:extLst>
          </p:cNvPr>
          <p:cNvGrpSpPr/>
          <p:nvPr/>
        </p:nvGrpSpPr>
        <p:grpSpPr>
          <a:xfrm>
            <a:off x="260815" y="313146"/>
            <a:ext cx="11586043" cy="714616"/>
            <a:chOff x="3380533" y="1590169"/>
            <a:chExt cx="4949168" cy="3437553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134C388E-C3AE-419D-B564-35C2A86E5529}"/>
                </a:ext>
              </a:extLst>
            </p:cNvPr>
            <p:cNvSpPr/>
            <p:nvPr/>
          </p:nvSpPr>
          <p:spPr>
            <a:xfrm>
              <a:off x="3380533" y="1969771"/>
              <a:ext cx="4949168" cy="2650425"/>
            </a:xfrm>
            <a:prstGeom prst="rect">
              <a:avLst/>
            </a:prstGeom>
            <a:noFill/>
            <a:ln>
              <a:solidFill>
                <a:srgbClr val="F984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B63B715C-9FCA-4FA8-8022-9F2FFED9E7C1}"/>
                </a:ext>
              </a:extLst>
            </p:cNvPr>
            <p:cNvSpPr/>
            <p:nvPr/>
          </p:nvSpPr>
          <p:spPr>
            <a:xfrm>
              <a:off x="3429958" y="1590169"/>
              <a:ext cx="4855956" cy="3437553"/>
            </a:xfrm>
            <a:prstGeom prst="rect">
              <a:avLst/>
            </a:prstGeom>
            <a:noFill/>
            <a:ln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6EFDF83C-BF71-4126-9D34-1A3EED3C77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60068" y="1924289"/>
            <a:ext cx="4190476" cy="4698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7786240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6" grpId="0" animBg="1"/>
      <p:bldP spid="150" grpId="0"/>
      <p:bldP spid="151" grpId="0"/>
      <p:bldP spid="21" grpId="0"/>
      <p:bldP spid="2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xmlns="" id="{9E9C7AE4-EA17-495A-ABB5-ABAFEEFAE9D6}"/>
              </a:ext>
            </a:extLst>
          </p:cNvPr>
          <p:cNvSpPr/>
          <p:nvPr/>
        </p:nvSpPr>
        <p:spPr>
          <a:xfrm>
            <a:off x="2170013" y="1519973"/>
            <a:ext cx="2420471" cy="2420471"/>
          </a:xfrm>
          <a:prstGeom prst="ellipse">
            <a:avLst/>
          </a:prstGeom>
          <a:blipFill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xmlns="" id="{0B672495-664F-401B-BF83-2E3AC573BC36}"/>
              </a:ext>
            </a:extLst>
          </p:cNvPr>
          <p:cNvSpPr/>
          <p:nvPr/>
        </p:nvSpPr>
        <p:spPr>
          <a:xfrm>
            <a:off x="4917853" y="1564451"/>
            <a:ext cx="2420471" cy="2420471"/>
          </a:xfrm>
          <a:prstGeom prst="ellipse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>
            <a:extLst>
              <a:ext uri="{FF2B5EF4-FFF2-40B4-BE49-F238E27FC236}">
                <a16:creationId xmlns:a16="http://schemas.microsoft.com/office/drawing/2014/main" xmlns="" id="{650DC666-4FEE-4C29-A820-4C3260D69595}"/>
              </a:ext>
            </a:extLst>
          </p:cNvPr>
          <p:cNvSpPr/>
          <p:nvPr/>
        </p:nvSpPr>
        <p:spPr>
          <a:xfrm>
            <a:off x="7665693" y="1478998"/>
            <a:ext cx="2420471" cy="2420471"/>
          </a:xfrm>
          <a:prstGeom prst="ellipse">
            <a:avLst/>
          </a:prstGeom>
          <a:blipFill>
            <a:blip r:embed="rId5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文本框 149"/>
          <p:cNvSpPr txBox="1"/>
          <p:nvPr/>
        </p:nvSpPr>
        <p:spPr>
          <a:xfrm>
            <a:off x="1048046" y="482886"/>
            <a:ext cx="260955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如何度过</a:t>
            </a:r>
            <a:r>
              <a:rPr lang="en-US" altLang="zh-CN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100</a:t>
            </a: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天</a:t>
            </a:r>
          </a:p>
        </p:txBody>
      </p:sp>
      <p:sp>
        <p:nvSpPr>
          <p:cNvPr id="151" name="文本框 150"/>
          <p:cNvSpPr txBox="1"/>
          <p:nvPr/>
        </p:nvSpPr>
        <p:spPr>
          <a:xfrm>
            <a:off x="3167717" y="508993"/>
            <a:ext cx="186675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 latinLnBrk="1"/>
            <a:r>
              <a:rPr lang="en-US" altLang="zh-CN" sz="1200" dirty="0">
                <a:solidFill>
                  <a:schemeClr val="bg1"/>
                </a:solidFill>
              </a:rPr>
              <a:t>How do you spend 100 days</a:t>
            </a:r>
          </a:p>
        </p:txBody>
      </p:sp>
      <p:sp>
        <p:nvSpPr>
          <p:cNvPr id="32" name="椭圆 31"/>
          <p:cNvSpPr/>
          <p:nvPr/>
        </p:nvSpPr>
        <p:spPr>
          <a:xfrm>
            <a:off x="2574251" y="1883236"/>
            <a:ext cx="1611996" cy="1611996"/>
          </a:xfrm>
          <a:prstGeom prst="ellipse">
            <a:avLst/>
          </a:prstGeom>
          <a:solidFill>
            <a:srgbClr val="F9848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5377086" y="1883236"/>
            <a:ext cx="1611996" cy="1611996"/>
          </a:xfrm>
          <a:prstGeom prst="ellipse">
            <a:avLst/>
          </a:prstGeom>
          <a:solidFill>
            <a:srgbClr val="7EBB8D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8179921" y="1883236"/>
            <a:ext cx="1611996" cy="1611996"/>
          </a:xfrm>
          <a:prstGeom prst="ellipse">
            <a:avLst/>
          </a:prstGeom>
          <a:solidFill>
            <a:srgbClr val="F98484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23"/>
          <p:cNvSpPr/>
          <p:nvPr/>
        </p:nvSpPr>
        <p:spPr>
          <a:xfrm>
            <a:off x="3033484" y="2353218"/>
            <a:ext cx="693530" cy="672033"/>
          </a:xfrm>
          <a:custGeom>
            <a:avLst/>
            <a:gdLst>
              <a:gd name="connsiteX0" fmla="*/ 58918 w 323554"/>
              <a:gd name="connsiteY0" fmla="*/ 189699 h 313525"/>
              <a:gd name="connsiteX1" fmla="*/ 101421 w 323554"/>
              <a:gd name="connsiteY1" fmla="*/ 189699 h 313525"/>
              <a:gd name="connsiteX2" fmla="*/ 103997 w 323554"/>
              <a:gd name="connsiteY2" fmla="*/ 189699 h 313525"/>
              <a:gd name="connsiteX3" fmla="*/ 114301 w 323554"/>
              <a:gd name="connsiteY3" fmla="*/ 201731 h 313525"/>
              <a:gd name="connsiteX4" fmla="*/ 113013 w 323554"/>
              <a:gd name="connsiteY4" fmla="*/ 205741 h 313525"/>
              <a:gd name="connsiteX5" fmla="*/ 101421 w 323554"/>
              <a:gd name="connsiteY5" fmla="*/ 215099 h 313525"/>
              <a:gd name="connsiteX6" fmla="*/ 58918 w 323554"/>
              <a:gd name="connsiteY6" fmla="*/ 215099 h 313525"/>
              <a:gd name="connsiteX7" fmla="*/ 46038 w 323554"/>
              <a:gd name="connsiteY7" fmla="*/ 201731 h 313525"/>
              <a:gd name="connsiteX8" fmla="*/ 58918 w 323554"/>
              <a:gd name="connsiteY8" fmla="*/ 189699 h 313525"/>
              <a:gd name="connsiteX9" fmla="*/ 149225 w 323554"/>
              <a:gd name="connsiteY9" fmla="*/ 165887 h 313525"/>
              <a:gd name="connsiteX10" fmla="*/ 142875 w 323554"/>
              <a:gd name="connsiteY10" fmla="*/ 186525 h 313525"/>
              <a:gd name="connsiteX11" fmla="*/ 153988 w 323554"/>
              <a:gd name="connsiteY11" fmla="*/ 196050 h 313525"/>
              <a:gd name="connsiteX12" fmla="*/ 173038 w 323554"/>
              <a:gd name="connsiteY12" fmla="*/ 188112 h 313525"/>
              <a:gd name="connsiteX13" fmla="*/ 145188 w 323554"/>
              <a:gd name="connsiteY13" fmla="*/ 151599 h 313525"/>
              <a:gd name="connsiteX14" fmla="*/ 187326 w 323554"/>
              <a:gd name="connsiteY14" fmla="*/ 190104 h 313525"/>
              <a:gd name="connsiteX15" fmla="*/ 138803 w 323554"/>
              <a:gd name="connsiteY15" fmla="*/ 210640 h 313525"/>
              <a:gd name="connsiteX16" fmla="*/ 131142 w 323554"/>
              <a:gd name="connsiteY16" fmla="*/ 210640 h 313525"/>
              <a:gd name="connsiteX17" fmla="*/ 129865 w 323554"/>
              <a:gd name="connsiteY17" fmla="*/ 202939 h 313525"/>
              <a:gd name="connsiteX18" fmla="*/ 145188 w 323554"/>
              <a:gd name="connsiteY18" fmla="*/ 151599 h 313525"/>
              <a:gd name="connsiteX19" fmla="*/ 58982 w 323554"/>
              <a:gd name="connsiteY19" fmla="*/ 146837 h 313525"/>
              <a:gd name="connsiteX20" fmla="*/ 130176 w 323554"/>
              <a:gd name="connsiteY20" fmla="*/ 146837 h 313525"/>
              <a:gd name="connsiteX21" fmla="*/ 130176 w 323554"/>
              <a:gd name="connsiteY21" fmla="*/ 148186 h 313525"/>
              <a:gd name="connsiteX22" fmla="*/ 122409 w 323554"/>
              <a:gd name="connsiteY22" fmla="*/ 173825 h 313525"/>
              <a:gd name="connsiteX23" fmla="*/ 58982 w 323554"/>
              <a:gd name="connsiteY23" fmla="*/ 173825 h 313525"/>
              <a:gd name="connsiteX24" fmla="*/ 46038 w 323554"/>
              <a:gd name="connsiteY24" fmla="*/ 160331 h 313525"/>
              <a:gd name="connsiteX25" fmla="*/ 58982 w 323554"/>
              <a:gd name="connsiteY25" fmla="*/ 146837 h 313525"/>
              <a:gd name="connsiteX26" fmla="*/ 59011 w 323554"/>
              <a:gd name="connsiteY26" fmla="*/ 105562 h 313525"/>
              <a:gd name="connsiteX27" fmla="*/ 166688 w 323554"/>
              <a:gd name="connsiteY27" fmla="*/ 105562 h 313525"/>
              <a:gd name="connsiteX28" fmla="*/ 144634 w 323554"/>
              <a:gd name="connsiteY28" fmla="*/ 130962 h 313525"/>
              <a:gd name="connsiteX29" fmla="*/ 59011 w 323554"/>
              <a:gd name="connsiteY29" fmla="*/ 130962 h 313525"/>
              <a:gd name="connsiteX30" fmla="*/ 46038 w 323554"/>
              <a:gd name="connsiteY30" fmla="*/ 118930 h 313525"/>
              <a:gd name="connsiteX31" fmla="*/ 59011 w 323554"/>
              <a:gd name="connsiteY31" fmla="*/ 105562 h 313525"/>
              <a:gd name="connsiteX32" fmla="*/ 226883 w 323554"/>
              <a:gd name="connsiteY32" fmla="*/ 81749 h 313525"/>
              <a:gd name="connsiteX33" fmla="*/ 224292 w 323554"/>
              <a:gd name="connsiteY33" fmla="*/ 83037 h 313525"/>
              <a:gd name="connsiteX34" fmla="*/ 171159 w 323554"/>
              <a:gd name="connsiteY34" fmla="*/ 140996 h 313525"/>
              <a:gd name="connsiteX35" fmla="*/ 172455 w 323554"/>
              <a:gd name="connsiteY35" fmla="*/ 146148 h 313525"/>
              <a:gd name="connsiteX36" fmla="*/ 175047 w 323554"/>
              <a:gd name="connsiteY36" fmla="*/ 148724 h 313525"/>
              <a:gd name="connsiteX37" fmla="*/ 177639 w 323554"/>
              <a:gd name="connsiteY37" fmla="*/ 150012 h 313525"/>
              <a:gd name="connsiteX38" fmla="*/ 180230 w 323554"/>
              <a:gd name="connsiteY38" fmla="*/ 148724 h 313525"/>
              <a:gd name="connsiteX39" fmla="*/ 232067 w 323554"/>
              <a:gd name="connsiteY39" fmla="*/ 90765 h 313525"/>
              <a:gd name="connsiteX40" fmla="*/ 232067 w 323554"/>
              <a:gd name="connsiteY40" fmla="*/ 85613 h 313525"/>
              <a:gd name="connsiteX41" fmla="*/ 229475 w 323554"/>
              <a:gd name="connsiteY41" fmla="*/ 83037 h 313525"/>
              <a:gd name="connsiteX42" fmla="*/ 226883 w 323554"/>
              <a:gd name="connsiteY42" fmla="*/ 81749 h 313525"/>
              <a:gd name="connsiteX43" fmla="*/ 247254 w 323554"/>
              <a:gd name="connsiteY43" fmla="*/ 62303 h 313525"/>
              <a:gd name="connsiteX44" fmla="*/ 242491 w 323554"/>
              <a:gd name="connsiteY44" fmla="*/ 63493 h 313525"/>
              <a:gd name="connsiteX45" fmla="*/ 237729 w 323554"/>
              <a:gd name="connsiteY45" fmla="*/ 68256 h 313525"/>
              <a:gd name="connsiteX46" fmla="*/ 236538 w 323554"/>
              <a:gd name="connsiteY46" fmla="*/ 70637 h 313525"/>
              <a:gd name="connsiteX47" fmla="*/ 237729 w 323554"/>
              <a:gd name="connsiteY47" fmla="*/ 73019 h 313525"/>
              <a:gd name="connsiteX48" fmla="*/ 240110 w 323554"/>
              <a:gd name="connsiteY48" fmla="*/ 74209 h 313525"/>
              <a:gd name="connsiteX49" fmla="*/ 242491 w 323554"/>
              <a:gd name="connsiteY49" fmla="*/ 75400 h 313525"/>
              <a:gd name="connsiteX50" fmla="*/ 244873 w 323554"/>
              <a:gd name="connsiteY50" fmla="*/ 75400 h 313525"/>
              <a:gd name="connsiteX51" fmla="*/ 244873 w 323554"/>
              <a:gd name="connsiteY51" fmla="*/ 74209 h 313525"/>
              <a:gd name="connsiteX52" fmla="*/ 249635 w 323554"/>
              <a:gd name="connsiteY52" fmla="*/ 69447 h 313525"/>
              <a:gd name="connsiteX53" fmla="*/ 249635 w 323554"/>
              <a:gd name="connsiteY53" fmla="*/ 64684 h 313525"/>
              <a:gd name="connsiteX54" fmla="*/ 247254 w 323554"/>
              <a:gd name="connsiteY54" fmla="*/ 62303 h 313525"/>
              <a:gd name="connsiteX55" fmla="*/ 24647 w 323554"/>
              <a:gd name="connsiteY55" fmla="*/ 48412 h 313525"/>
              <a:gd name="connsiteX56" fmla="*/ 201069 w 323554"/>
              <a:gd name="connsiteY56" fmla="*/ 48412 h 313525"/>
              <a:gd name="connsiteX57" fmla="*/ 214041 w 323554"/>
              <a:gd name="connsiteY57" fmla="*/ 52292 h 313525"/>
              <a:gd name="connsiteX58" fmla="*/ 193285 w 323554"/>
              <a:gd name="connsiteY58" fmla="*/ 76863 h 313525"/>
              <a:gd name="connsiteX59" fmla="*/ 181610 w 323554"/>
              <a:gd name="connsiteY59" fmla="*/ 72983 h 313525"/>
              <a:gd name="connsiteX60" fmla="*/ 45403 w 323554"/>
              <a:gd name="connsiteY60" fmla="*/ 72983 h 313525"/>
              <a:gd name="connsiteX61" fmla="*/ 24647 w 323554"/>
              <a:gd name="connsiteY61" fmla="*/ 93675 h 313525"/>
              <a:gd name="connsiteX62" fmla="*/ 24647 w 323554"/>
              <a:gd name="connsiteY62" fmla="*/ 268262 h 313525"/>
              <a:gd name="connsiteX63" fmla="*/ 45403 w 323554"/>
              <a:gd name="connsiteY63" fmla="*/ 287660 h 313525"/>
              <a:gd name="connsiteX64" fmla="*/ 181610 w 323554"/>
              <a:gd name="connsiteY64" fmla="*/ 287660 h 313525"/>
              <a:gd name="connsiteX65" fmla="*/ 202366 w 323554"/>
              <a:gd name="connsiteY65" fmla="*/ 268262 h 313525"/>
              <a:gd name="connsiteX66" fmla="*/ 202366 w 323554"/>
              <a:gd name="connsiteY66" fmla="*/ 202307 h 313525"/>
              <a:gd name="connsiteX67" fmla="*/ 203663 w 323554"/>
              <a:gd name="connsiteY67" fmla="*/ 201014 h 313525"/>
              <a:gd name="connsiteX68" fmla="*/ 206258 w 323554"/>
              <a:gd name="connsiteY68" fmla="*/ 198427 h 313525"/>
              <a:gd name="connsiteX69" fmla="*/ 227013 w 323554"/>
              <a:gd name="connsiteY69" fmla="*/ 175149 h 313525"/>
              <a:gd name="connsiteX70" fmla="*/ 227013 w 323554"/>
              <a:gd name="connsiteY70" fmla="*/ 287660 h 313525"/>
              <a:gd name="connsiteX71" fmla="*/ 201069 w 323554"/>
              <a:gd name="connsiteY71" fmla="*/ 313525 h 313525"/>
              <a:gd name="connsiteX72" fmla="*/ 25944 w 323554"/>
              <a:gd name="connsiteY72" fmla="*/ 313525 h 313525"/>
              <a:gd name="connsiteX73" fmla="*/ 0 w 323554"/>
              <a:gd name="connsiteY73" fmla="*/ 287660 h 313525"/>
              <a:gd name="connsiteX74" fmla="*/ 0 w 323554"/>
              <a:gd name="connsiteY74" fmla="*/ 72983 h 313525"/>
              <a:gd name="connsiteX75" fmla="*/ 24647 w 323554"/>
              <a:gd name="connsiteY75" fmla="*/ 48412 h 313525"/>
              <a:gd name="connsiteX76" fmla="*/ 242888 w 323554"/>
              <a:gd name="connsiteY76" fmla="*/ 42062 h 313525"/>
              <a:gd name="connsiteX77" fmla="*/ 285751 w 323554"/>
              <a:gd name="connsiteY77" fmla="*/ 81750 h 313525"/>
              <a:gd name="connsiteX78" fmla="*/ 279401 w 323554"/>
              <a:gd name="connsiteY78" fmla="*/ 89687 h 313525"/>
              <a:gd name="connsiteX79" fmla="*/ 200026 w 323554"/>
              <a:gd name="connsiteY79" fmla="*/ 178587 h 313525"/>
              <a:gd name="connsiteX80" fmla="*/ 193676 w 323554"/>
              <a:gd name="connsiteY80" fmla="*/ 184937 h 313525"/>
              <a:gd name="connsiteX81" fmla="*/ 150813 w 323554"/>
              <a:gd name="connsiteY81" fmla="*/ 146837 h 313525"/>
              <a:gd name="connsiteX82" fmla="*/ 155576 w 323554"/>
              <a:gd name="connsiteY82" fmla="*/ 138899 h 313525"/>
              <a:gd name="connsiteX83" fmla="*/ 236538 w 323554"/>
              <a:gd name="connsiteY83" fmla="*/ 48412 h 313525"/>
              <a:gd name="connsiteX84" fmla="*/ 257175 w 323554"/>
              <a:gd name="connsiteY84" fmla="*/ 26187 h 313525"/>
              <a:gd name="connsiteX85" fmla="*/ 301625 w 323554"/>
              <a:gd name="connsiteY85" fmla="*/ 64287 h 313525"/>
              <a:gd name="connsiteX86" fmla="*/ 295275 w 323554"/>
              <a:gd name="connsiteY86" fmla="*/ 72225 h 313525"/>
              <a:gd name="connsiteX87" fmla="*/ 290513 w 323554"/>
              <a:gd name="connsiteY87" fmla="*/ 75400 h 313525"/>
              <a:gd name="connsiteX88" fmla="*/ 247650 w 323554"/>
              <a:gd name="connsiteY88" fmla="*/ 37300 h 313525"/>
              <a:gd name="connsiteX89" fmla="*/ 250825 w 323554"/>
              <a:gd name="connsiteY89" fmla="*/ 34125 h 313525"/>
              <a:gd name="connsiteX90" fmla="*/ 285750 w 323554"/>
              <a:gd name="connsiteY90" fmla="*/ 11899 h 313525"/>
              <a:gd name="connsiteX91" fmla="*/ 279400 w 323554"/>
              <a:gd name="connsiteY91" fmla="*/ 19837 h 313525"/>
              <a:gd name="connsiteX92" fmla="*/ 304800 w 323554"/>
              <a:gd name="connsiteY92" fmla="*/ 43649 h 313525"/>
              <a:gd name="connsiteX93" fmla="*/ 312738 w 323554"/>
              <a:gd name="connsiteY93" fmla="*/ 35712 h 313525"/>
              <a:gd name="connsiteX94" fmla="*/ 285265 w 323554"/>
              <a:gd name="connsiteY94" fmla="*/ 516 h 313525"/>
              <a:gd name="connsiteX95" fmla="*/ 294336 w 323554"/>
              <a:gd name="connsiteY95" fmla="*/ 3151 h 313525"/>
              <a:gd name="connsiteX96" fmla="*/ 318958 w 323554"/>
              <a:gd name="connsiteY96" fmla="*/ 25545 h 313525"/>
              <a:gd name="connsiteX97" fmla="*/ 320254 w 323554"/>
              <a:gd name="connsiteY97" fmla="*/ 43987 h 313525"/>
              <a:gd name="connsiteX98" fmla="*/ 305999 w 323554"/>
              <a:gd name="connsiteY98" fmla="*/ 61112 h 313525"/>
              <a:gd name="connsiteX99" fmla="*/ 261938 w 323554"/>
              <a:gd name="connsiteY99" fmla="*/ 20276 h 313525"/>
              <a:gd name="connsiteX100" fmla="*/ 276193 w 323554"/>
              <a:gd name="connsiteY100" fmla="*/ 4468 h 313525"/>
              <a:gd name="connsiteX101" fmla="*/ 285265 w 323554"/>
              <a:gd name="connsiteY101" fmla="*/ 516 h 3135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323554" h="313525">
                <a:moveTo>
                  <a:pt x="58918" y="189699"/>
                </a:moveTo>
                <a:cubicBezTo>
                  <a:pt x="58918" y="189699"/>
                  <a:pt x="58918" y="189699"/>
                  <a:pt x="101421" y="189699"/>
                </a:cubicBezTo>
                <a:cubicBezTo>
                  <a:pt x="102709" y="189699"/>
                  <a:pt x="102709" y="189699"/>
                  <a:pt x="103997" y="189699"/>
                </a:cubicBezTo>
                <a:cubicBezTo>
                  <a:pt x="109149" y="189699"/>
                  <a:pt x="114301" y="195046"/>
                  <a:pt x="114301" y="201731"/>
                </a:cubicBezTo>
                <a:cubicBezTo>
                  <a:pt x="114301" y="203067"/>
                  <a:pt x="114301" y="204404"/>
                  <a:pt x="113013" y="205741"/>
                </a:cubicBezTo>
                <a:cubicBezTo>
                  <a:pt x="111725" y="211088"/>
                  <a:pt x="107861" y="215099"/>
                  <a:pt x="101421" y="215099"/>
                </a:cubicBezTo>
                <a:cubicBezTo>
                  <a:pt x="101421" y="215099"/>
                  <a:pt x="101421" y="215099"/>
                  <a:pt x="58918" y="215099"/>
                </a:cubicBezTo>
                <a:cubicBezTo>
                  <a:pt x="51190" y="215099"/>
                  <a:pt x="46038" y="209752"/>
                  <a:pt x="46038" y="201731"/>
                </a:cubicBezTo>
                <a:cubicBezTo>
                  <a:pt x="46038" y="195046"/>
                  <a:pt x="51190" y="189699"/>
                  <a:pt x="58918" y="189699"/>
                </a:cubicBezTo>
                <a:close/>
                <a:moveTo>
                  <a:pt x="149225" y="165887"/>
                </a:moveTo>
                <a:lnTo>
                  <a:pt x="142875" y="186525"/>
                </a:lnTo>
                <a:lnTo>
                  <a:pt x="153988" y="196050"/>
                </a:lnTo>
                <a:lnTo>
                  <a:pt x="173038" y="188112"/>
                </a:lnTo>
                <a:close/>
                <a:moveTo>
                  <a:pt x="145188" y="151599"/>
                </a:moveTo>
                <a:cubicBezTo>
                  <a:pt x="145188" y="151599"/>
                  <a:pt x="145188" y="151599"/>
                  <a:pt x="187326" y="190104"/>
                </a:cubicBezTo>
                <a:cubicBezTo>
                  <a:pt x="187326" y="190104"/>
                  <a:pt x="187326" y="190104"/>
                  <a:pt x="138803" y="210640"/>
                </a:cubicBezTo>
                <a:cubicBezTo>
                  <a:pt x="136249" y="211924"/>
                  <a:pt x="133696" y="211924"/>
                  <a:pt x="131142" y="210640"/>
                </a:cubicBezTo>
                <a:cubicBezTo>
                  <a:pt x="129865" y="208073"/>
                  <a:pt x="128588" y="205506"/>
                  <a:pt x="129865" y="202939"/>
                </a:cubicBezTo>
                <a:cubicBezTo>
                  <a:pt x="129865" y="202939"/>
                  <a:pt x="129865" y="202939"/>
                  <a:pt x="145188" y="151599"/>
                </a:cubicBezTo>
                <a:close/>
                <a:moveTo>
                  <a:pt x="58982" y="146837"/>
                </a:moveTo>
                <a:cubicBezTo>
                  <a:pt x="58982" y="146837"/>
                  <a:pt x="58982" y="146837"/>
                  <a:pt x="130176" y="146837"/>
                </a:cubicBezTo>
                <a:cubicBezTo>
                  <a:pt x="130176" y="148186"/>
                  <a:pt x="130176" y="148186"/>
                  <a:pt x="130176" y="148186"/>
                </a:cubicBezTo>
                <a:lnTo>
                  <a:pt x="122409" y="173825"/>
                </a:lnTo>
                <a:cubicBezTo>
                  <a:pt x="122409" y="173825"/>
                  <a:pt x="122409" y="173825"/>
                  <a:pt x="58982" y="173825"/>
                </a:cubicBezTo>
                <a:cubicBezTo>
                  <a:pt x="51216" y="173825"/>
                  <a:pt x="46038" y="167078"/>
                  <a:pt x="46038" y="160331"/>
                </a:cubicBezTo>
                <a:cubicBezTo>
                  <a:pt x="46038" y="153584"/>
                  <a:pt x="51216" y="146837"/>
                  <a:pt x="58982" y="146837"/>
                </a:cubicBezTo>
                <a:close/>
                <a:moveTo>
                  <a:pt x="59011" y="105562"/>
                </a:moveTo>
                <a:lnTo>
                  <a:pt x="166688" y="105562"/>
                </a:lnTo>
                <a:cubicBezTo>
                  <a:pt x="166688" y="105562"/>
                  <a:pt x="166688" y="105562"/>
                  <a:pt x="144634" y="130962"/>
                </a:cubicBezTo>
                <a:cubicBezTo>
                  <a:pt x="144634" y="130962"/>
                  <a:pt x="144634" y="130962"/>
                  <a:pt x="59011" y="130962"/>
                </a:cubicBezTo>
                <a:cubicBezTo>
                  <a:pt x="51227" y="130962"/>
                  <a:pt x="46038" y="125615"/>
                  <a:pt x="46038" y="118930"/>
                </a:cubicBezTo>
                <a:cubicBezTo>
                  <a:pt x="46038" y="110909"/>
                  <a:pt x="51227" y="105562"/>
                  <a:pt x="59011" y="105562"/>
                </a:cubicBezTo>
                <a:close/>
                <a:moveTo>
                  <a:pt x="226883" y="81749"/>
                </a:moveTo>
                <a:cubicBezTo>
                  <a:pt x="225587" y="81749"/>
                  <a:pt x="224292" y="83037"/>
                  <a:pt x="224292" y="83037"/>
                </a:cubicBezTo>
                <a:cubicBezTo>
                  <a:pt x="224292" y="83037"/>
                  <a:pt x="224292" y="83037"/>
                  <a:pt x="171159" y="140996"/>
                </a:cubicBezTo>
                <a:cubicBezTo>
                  <a:pt x="169863" y="142284"/>
                  <a:pt x="169863" y="144860"/>
                  <a:pt x="172455" y="146148"/>
                </a:cubicBezTo>
                <a:cubicBezTo>
                  <a:pt x="172455" y="146148"/>
                  <a:pt x="172455" y="146148"/>
                  <a:pt x="175047" y="148724"/>
                </a:cubicBezTo>
                <a:cubicBezTo>
                  <a:pt x="175047" y="148724"/>
                  <a:pt x="176343" y="150012"/>
                  <a:pt x="177639" y="150012"/>
                </a:cubicBezTo>
                <a:cubicBezTo>
                  <a:pt x="177639" y="150012"/>
                  <a:pt x="178934" y="148724"/>
                  <a:pt x="180230" y="148724"/>
                </a:cubicBezTo>
                <a:cubicBezTo>
                  <a:pt x="180230" y="148724"/>
                  <a:pt x="180230" y="148724"/>
                  <a:pt x="232067" y="90765"/>
                </a:cubicBezTo>
                <a:cubicBezTo>
                  <a:pt x="233363" y="89477"/>
                  <a:pt x="233363" y="86901"/>
                  <a:pt x="232067" y="85613"/>
                </a:cubicBezTo>
                <a:cubicBezTo>
                  <a:pt x="232067" y="85613"/>
                  <a:pt x="232067" y="85613"/>
                  <a:pt x="229475" y="83037"/>
                </a:cubicBezTo>
                <a:cubicBezTo>
                  <a:pt x="228179" y="81749"/>
                  <a:pt x="226883" y="81749"/>
                  <a:pt x="226883" y="81749"/>
                </a:cubicBezTo>
                <a:close/>
                <a:moveTo>
                  <a:pt x="247254" y="62303"/>
                </a:moveTo>
                <a:cubicBezTo>
                  <a:pt x="244873" y="61112"/>
                  <a:pt x="243682" y="62303"/>
                  <a:pt x="242491" y="63493"/>
                </a:cubicBezTo>
                <a:cubicBezTo>
                  <a:pt x="242491" y="63493"/>
                  <a:pt x="242491" y="63493"/>
                  <a:pt x="237729" y="68256"/>
                </a:cubicBezTo>
                <a:cubicBezTo>
                  <a:pt x="237729" y="68256"/>
                  <a:pt x="236538" y="69447"/>
                  <a:pt x="236538" y="70637"/>
                </a:cubicBezTo>
                <a:cubicBezTo>
                  <a:pt x="236538" y="70637"/>
                  <a:pt x="237729" y="71828"/>
                  <a:pt x="237729" y="73019"/>
                </a:cubicBezTo>
                <a:cubicBezTo>
                  <a:pt x="237729" y="73019"/>
                  <a:pt x="237729" y="73019"/>
                  <a:pt x="240110" y="74209"/>
                </a:cubicBezTo>
                <a:cubicBezTo>
                  <a:pt x="241301" y="75400"/>
                  <a:pt x="242491" y="75400"/>
                  <a:pt x="242491" y="75400"/>
                </a:cubicBezTo>
                <a:cubicBezTo>
                  <a:pt x="243682" y="75400"/>
                  <a:pt x="243682" y="75400"/>
                  <a:pt x="244873" y="75400"/>
                </a:cubicBezTo>
                <a:cubicBezTo>
                  <a:pt x="244873" y="74209"/>
                  <a:pt x="244873" y="74209"/>
                  <a:pt x="244873" y="74209"/>
                </a:cubicBezTo>
                <a:cubicBezTo>
                  <a:pt x="244873" y="74209"/>
                  <a:pt x="244873" y="74209"/>
                  <a:pt x="249635" y="69447"/>
                </a:cubicBezTo>
                <a:cubicBezTo>
                  <a:pt x="250826" y="68256"/>
                  <a:pt x="250826" y="65875"/>
                  <a:pt x="249635" y="64684"/>
                </a:cubicBezTo>
                <a:cubicBezTo>
                  <a:pt x="249635" y="64684"/>
                  <a:pt x="249635" y="64684"/>
                  <a:pt x="247254" y="62303"/>
                </a:cubicBezTo>
                <a:close/>
                <a:moveTo>
                  <a:pt x="24647" y="48412"/>
                </a:moveTo>
                <a:cubicBezTo>
                  <a:pt x="24647" y="48412"/>
                  <a:pt x="24647" y="48412"/>
                  <a:pt x="201069" y="48412"/>
                </a:cubicBezTo>
                <a:cubicBezTo>
                  <a:pt x="206258" y="48412"/>
                  <a:pt x="210149" y="49705"/>
                  <a:pt x="214041" y="52292"/>
                </a:cubicBezTo>
                <a:cubicBezTo>
                  <a:pt x="214041" y="52292"/>
                  <a:pt x="214041" y="52292"/>
                  <a:pt x="193285" y="76863"/>
                </a:cubicBezTo>
                <a:cubicBezTo>
                  <a:pt x="189394" y="74277"/>
                  <a:pt x="185502" y="72983"/>
                  <a:pt x="181610" y="72983"/>
                </a:cubicBezTo>
                <a:cubicBezTo>
                  <a:pt x="181610" y="72983"/>
                  <a:pt x="181610" y="72983"/>
                  <a:pt x="45403" y="72983"/>
                </a:cubicBezTo>
                <a:cubicBezTo>
                  <a:pt x="33728" y="72983"/>
                  <a:pt x="24647" y="82036"/>
                  <a:pt x="24647" y="93675"/>
                </a:cubicBezTo>
                <a:cubicBezTo>
                  <a:pt x="24647" y="93675"/>
                  <a:pt x="24647" y="93675"/>
                  <a:pt x="24647" y="268262"/>
                </a:cubicBezTo>
                <a:cubicBezTo>
                  <a:pt x="24647" y="278608"/>
                  <a:pt x="33728" y="287660"/>
                  <a:pt x="45403" y="287660"/>
                </a:cubicBezTo>
                <a:cubicBezTo>
                  <a:pt x="45403" y="287660"/>
                  <a:pt x="45403" y="287660"/>
                  <a:pt x="181610" y="287660"/>
                </a:cubicBezTo>
                <a:cubicBezTo>
                  <a:pt x="193285" y="287660"/>
                  <a:pt x="202366" y="278608"/>
                  <a:pt x="202366" y="268262"/>
                </a:cubicBezTo>
                <a:cubicBezTo>
                  <a:pt x="202366" y="268262"/>
                  <a:pt x="202366" y="268262"/>
                  <a:pt x="202366" y="202307"/>
                </a:cubicBezTo>
                <a:cubicBezTo>
                  <a:pt x="202366" y="202307"/>
                  <a:pt x="202366" y="201014"/>
                  <a:pt x="203663" y="201014"/>
                </a:cubicBezTo>
                <a:cubicBezTo>
                  <a:pt x="203663" y="199720"/>
                  <a:pt x="204960" y="199720"/>
                  <a:pt x="206258" y="198427"/>
                </a:cubicBezTo>
                <a:cubicBezTo>
                  <a:pt x="206258" y="198427"/>
                  <a:pt x="206258" y="198427"/>
                  <a:pt x="227013" y="175149"/>
                </a:cubicBezTo>
                <a:cubicBezTo>
                  <a:pt x="227013" y="175149"/>
                  <a:pt x="227013" y="175149"/>
                  <a:pt x="227013" y="287660"/>
                </a:cubicBezTo>
                <a:cubicBezTo>
                  <a:pt x="227013" y="301886"/>
                  <a:pt x="215338" y="313525"/>
                  <a:pt x="201069" y="313525"/>
                </a:cubicBezTo>
                <a:cubicBezTo>
                  <a:pt x="201069" y="313525"/>
                  <a:pt x="201069" y="313525"/>
                  <a:pt x="25944" y="313525"/>
                </a:cubicBezTo>
                <a:cubicBezTo>
                  <a:pt x="11675" y="313525"/>
                  <a:pt x="0" y="301886"/>
                  <a:pt x="0" y="287660"/>
                </a:cubicBezTo>
                <a:cubicBezTo>
                  <a:pt x="0" y="287660"/>
                  <a:pt x="0" y="287660"/>
                  <a:pt x="0" y="72983"/>
                </a:cubicBezTo>
                <a:cubicBezTo>
                  <a:pt x="0" y="60051"/>
                  <a:pt x="10378" y="48412"/>
                  <a:pt x="24647" y="48412"/>
                </a:cubicBezTo>
                <a:close/>
                <a:moveTo>
                  <a:pt x="242888" y="42062"/>
                </a:moveTo>
                <a:lnTo>
                  <a:pt x="285751" y="81750"/>
                </a:lnTo>
                <a:lnTo>
                  <a:pt x="279401" y="89687"/>
                </a:lnTo>
                <a:lnTo>
                  <a:pt x="200026" y="178587"/>
                </a:lnTo>
                <a:lnTo>
                  <a:pt x="193676" y="184937"/>
                </a:lnTo>
                <a:lnTo>
                  <a:pt x="150813" y="146837"/>
                </a:lnTo>
                <a:lnTo>
                  <a:pt x="155576" y="138899"/>
                </a:lnTo>
                <a:lnTo>
                  <a:pt x="236538" y="48412"/>
                </a:lnTo>
                <a:close/>
                <a:moveTo>
                  <a:pt x="257175" y="26187"/>
                </a:moveTo>
                <a:lnTo>
                  <a:pt x="301625" y="64287"/>
                </a:lnTo>
                <a:lnTo>
                  <a:pt x="295275" y="72225"/>
                </a:lnTo>
                <a:lnTo>
                  <a:pt x="290513" y="75400"/>
                </a:lnTo>
                <a:lnTo>
                  <a:pt x="247650" y="37300"/>
                </a:lnTo>
                <a:lnTo>
                  <a:pt x="250825" y="34125"/>
                </a:lnTo>
                <a:close/>
                <a:moveTo>
                  <a:pt x="285750" y="11899"/>
                </a:moveTo>
                <a:lnTo>
                  <a:pt x="279400" y="19837"/>
                </a:lnTo>
                <a:lnTo>
                  <a:pt x="304800" y="43649"/>
                </a:lnTo>
                <a:lnTo>
                  <a:pt x="312738" y="35712"/>
                </a:lnTo>
                <a:close/>
                <a:moveTo>
                  <a:pt x="285265" y="516"/>
                </a:moveTo>
                <a:cubicBezTo>
                  <a:pt x="289152" y="-801"/>
                  <a:pt x="291744" y="516"/>
                  <a:pt x="294336" y="3151"/>
                </a:cubicBezTo>
                <a:cubicBezTo>
                  <a:pt x="294336" y="3151"/>
                  <a:pt x="294336" y="3151"/>
                  <a:pt x="318958" y="25545"/>
                </a:cubicBezTo>
                <a:cubicBezTo>
                  <a:pt x="324142" y="30814"/>
                  <a:pt x="325438" y="38718"/>
                  <a:pt x="320254" y="43987"/>
                </a:cubicBezTo>
                <a:cubicBezTo>
                  <a:pt x="320254" y="43987"/>
                  <a:pt x="320254" y="43987"/>
                  <a:pt x="305999" y="61112"/>
                </a:cubicBezTo>
                <a:cubicBezTo>
                  <a:pt x="305999" y="61112"/>
                  <a:pt x="305999" y="61112"/>
                  <a:pt x="261938" y="20276"/>
                </a:cubicBezTo>
                <a:cubicBezTo>
                  <a:pt x="261938" y="20276"/>
                  <a:pt x="261938" y="20276"/>
                  <a:pt x="276193" y="4468"/>
                </a:cubicBezTo>
                <a:cubicBezTo>
                  <a:pt x="278785" y="1834"/>
                  <a:pt x="281377" y="516"/>
                  <a:pt x="285265" y="51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6" name="椭圆 24"/>
          <p:cNvSpPr/>
          <p:nvPr/>
        </p:nvSpPr>
        <p:spPr>
          <a:xfrm>
            <a:off x="5836319" y="2370902"/>
            <a:ext cx="693530" cy="636665"/>
          </a:xfrm>
          <a:custGeom>
            <a:avLst/>
            <a:gdLst>
              <a:gd name="connsiteX0" fmla="*/ 117399 w 337212"/>
              <a:gd name="connsiteY0" fmla="*/ 192088 h 309563"/>
              <a:gd name="connsiteX1" fmla="*/ 130099 w 337212"/>
              <a:gd name="connsiteY1" fmla="*/ 196036 h 309563"/>
              <a:gd name="connsiteX2" fmla="*/ 130099 w 337212"/>
              <a:gd name="connsiteY2" fmla="*/ 278941 h 309563"/>
              <a:gd name="connsiteX3" fmla="*/ 117399 w 337212"/>
              <a:gd name="connsiteY3" fmla="*/ 292101 h 309563"/>
              <a:gd name="connsiteX4" fmla="*/ 176137 w 337212"/>
              <a:gd name="connsiteY4" fmla="*/ 187325 h 309563"/>
              <a:gd name="connsiteX5" fmla="*/ 187250 w 337212"/>
              <a:gd name="connsiteY5" fmla="*/ 191271 h 309563"/>
              <a:gd name="connsiteX6" fmla="*/ 187250 w 337212"/>
              <a:gd name="connsiteY6" fmla="*/ 267562 h 309563"/>
              <a:gd name="connsiteX7" fmla="*/ 176137 w 337212"/>
              <a:gd name="connsiteY7" fmla="*/ 279400 h 309563"/>
              <a:gd name="connsiteX8" fmla="*/ 176137 w 337212"/>
              <a:gd name="connsiteY8" fmla="*/ 187325 h 309563"/>
              <a:gd name="connsiteX9" fmla="*/ 231699 w 337212"/>
              <a:gd name="connsiteY9" fmla="*/ 180975 h 309563"/>
              <a:gd name="connsiteX10" fmla="*/ 239637 w 337212"/>
              <a:gd name="connsiteY10" fmla="*/ 184982 h 309563"/>
              <a:gd name="connsiteX11" fmla="*/ 239637 w 337212"/>
              <a:gd name="connsiteY11" fmla="*/ 254429 h 309563"/>
              <a:gd name="connsiteX12" fmla="*/ 231699 w 337212"/>
              <a:gd name="connsiteY12" fmla="*/ 265113 h 309563"/>
              <a:gd name="connsiteX13" fmla="*/ 277737 w 337212"/>
              <a:gd name="connsiteY13" fmla="*/ 177800 h 309563"/>
              <a:gd name="connsiteX14" fmla="*/ 287262 w 337212"/>
              <a:gd name="connsiteY14" fmla="*/ 180398 h 309563"/>
              <a:gd name="connsiteX15" fmla="*/ 287262 w 337212"/>
              <a:gd name="connsiteY15" fmla="*/ 238847 h 309563"/>
              <a:gd name="connsiteX16" fmla="*/ 277737 w 337212"/>
              <a:gd name="connsiteY16" fmla="*/ 249238 h 309563"/>
              <a:gd name="connsiteX17" fmla="*/ 280912 w 337212"/>
              <a:gd name="connsiteY17" fmla="*/ 92075 h 309563"/>
              <a:gd name="connsiteX18" fmla="*/ 307493 w 337212"/>
              <a:gd name="connsiteY18" fmla="*/ 92075 h 309563"/>
              <a:gd name="connsiteX19" fmla="*/ 315468 w 337212"/>
              <a:gd name="connsiteY19" fmla="*/ 97314 h 309563"/>
              <a:gd name="connsiteX20" fmla="*/ 336733 w 337212"/>
              <a:gd name="connsiteY20" fmla="*/ 158869 h 309563"/>
              <a:gd name="connsiteX21" fmla="*/ 331417 w 337212"/>
              <a:gd name="connsiteY21" fmla="*/ 169347 h 309563"/>
              <a:gd name="connsiteX22" fmla="*/ 320784 w 337212"/>
              <a:gd name="connsiteY22" fmla="*/ 164108 h 309563"/>
              <a:gd name="connsiteX23" fmla="*/ 314139 w 337212"/>
              <a:gd name="connsiteY23" fmla="*/ 145772 h 309563"/>
              <a:gd name="connsiteX24" fmla="*/ 314139 w 337212"/>
              <a:gd name="connsiteY24" fmla="*/ 238761 h 309563"/>
              <a:gd name="connsiteX25" fmla="*/ 304835 w 337212"/>
              <a:gd name="connsiteY25" fmla="*/ 249238 h 309563"/>
              <a:gd name="connsiteX26" fmla="*/ 294203 w 337212"/>
              <a:gd name="connsiteY26" fmla="*/ 238761 h 309563"/>
              <a:gd name="connsiteX27" fmla="*/ 294203 w 337212"/>
              <a:gd name="connsiteY27" fmla="*/ 179824 h 309563"/>
              <a:gd name="connsiteX28" fmla="*/ 288886 w 337212"/>
              <a:gd name="connsiteY28" fmla="*/ 179824 h 309563"/>
              <a:gd name="connsiteX29" fmla="*/ 294203 w 337212"/>
              <a:gd name="connsiteY29" fmla="*/ 178515 h 309563"/>
              <a:gd name="connsiteX30" fmla="*/ 304835 w 337212"/>
              <a:gd name="connsiteY30" fmla="*/ 157560 h 309563"/>
              <a:gd name="connsiteX31" fmla="*/ 280912 w 337212"/>
              <a:gd name="connsiteY31" fmla="*/ 92075 h 309563"/>
              <a:gd name="connsiteX32" fmla="*/ 231699 w 337212"/>
              <a:gd name="connsiteY32" fmla="*/ 82550 h 309563"/>
              <a:gd name="connsiteX33" fmla="*/ 243745 w 337212"/>
              <a:gd name="connsiteY33" fmla="*/ 82550 h 309563"/>
              <a:gd name="connsiteX34" fmla="*/ 262484 w 337212"/>
              <a:gd name="connsiteY34" fmla="*/ 82550 h 309563"/>
              <a:gd name="connsiteX35" fmla="*/ 273192 w 337212"/>
              <a:gd name="connsiteY35" fmla="*/ 89117 h 309563"/>
              <a:gd name="connsiteX36" fmla="*/ 297285 w 337212"/>
              <a:gd name="connsiteY36" fmla="*/ 160041 h 309563"/>
              <a:gd name="connsiteX37" fmla="*/ 291931 w 337212"/>
              <a:gd name="connsiteY37" fmla="*/ 171861 h 309563"/>
              <a:gd name="connsiteX38" fmla="*/ 279885 w 337212"/>
              <a:gd name="connsiteY38" fmla="*/ 166608 h 309563"/>
              <a:gd name="connsiteX39" fmla="*/ 271854 w 337212"/>
              <a:gd name="connsiteY39" fmla="*/ 144280 h 309563"/>
              <a:gd name="connsiteX40" fmla="*/ 271854 w 337212"/>
              <a:gd name="connsiteY40" fmla="*/ 253292 h 309563"/>
              <a:gd name="connsiteX41" fmla="*/ 259807 w 337212"/>
              <a:gd name="connsiteY41" fmla="*/ 265113 h 309563"/>
              <a:gd name="connsiteX42" fmla="*/ 247761 w 337212"/>
              <a:gd name="connsiteY42" fmla="*/ 253292 h 309563"/>
              <a:gd name="connsiteX43" fmla="*/ 247761 w 337212"/>
              <a:gd name="connsiteY43" fmla="*/ 183682 h 309563"/>
              <a:gd name="connsiteX44" fmla="*/ 258469 w 337212"/>
              <a:gd name="connsiteY44" fmla="*/ 160041 h 309563"/>
              <a:gd name="connsiteX45" fmla="*/ 231699 w 337212"/>
              <a:gd name="connsiteY45" fmla="*/ 82550 h 309563"/>
              <a:gd name="connsiteX46" fmla="*/ 177724 w 337212"/>
              <a:gd name="connsiteY46" fmla="*/ 77788 h 309563"/>
              <a:gd name="connsiteX47" fmla="*/ 214510 w 337212"/>
              <a:gd name="connsiteY47" fmla="*/ 77788 h 309563"/>
              <a:gd name="connsiteX48" fmla="*/ 225021 w 337212"/>
              <a:gd name="connsiteY48" fmla="*/ 85643 h 309563"/>
              <a:gd name="connsiteX49" fmla="*/ 252610 w 337212"/>
              <a:gd name="connsiteY49" fmla="*/ 162884 h 309563"/>
              <a:gd name="connsiteX50" fmla="*/ 246041 w 337212"/>
              <a:gd name="connsiteY50" fmla="*/ 175976 h 309563"/>
              <a:gd name="connsiteX51" fmla="*/ 231590 w 337212"/>
              <a:gd name="connsiteY51" fmla="*/ 169430 h 309563"/>
              <a:gd name="connsiteX52" fmla="*/ 223707 w 337212"/>
              <a:gd name="connsiteY52" fmla="*/ 145865 h 309563"/>
              <a:gd name="connsiteX53" fmla="*/ 223707 w 337212"/>
              <a:gd name="connsiteY53" fmla="*/ 266309 h 309563"/>
              <a:gd name="connsiteX54" fmla="*/ 210569 w 337212"/>
              <a:gd name="connsiteY54" fmla="*/ 279401 h 309563"/>
              <a:gd name="connsiteX55" fmla="*/ 198745 w 337212"/>
              <a:gd name="connsiteY55" fmla="*/ 266309 h 309563"/>
              <a:gd name="connsiteX56" fmla="*/ 198745 w 337212"/>
              <a:gd name="connsiteY56" fmla="*/ 189068 h 309563"/>
              <a:gd name="connsiteX57" fmla="*/ 197759 w 337212"/>
              <a:gd name="connsiteY57" fmla="*/ 189068 h 309563"/>
              <a:gd name="connsiteX58" fmla="*/ 194803 w 337212"/>
              <a:gd name="connsiteY58" fmla="*/ 189068 h 309563"/>
              <a:gd name="connsiteX59" fmla="*/ 206628 w 337212"/>
              <a:gd name="connsiteY59" fmla="*/ 178595 h 309563"/>
              <a:gd name="connsiteX60" fmla="*/ 206628 w 337212"/>
              <a:gd name="connsiteY60" fmla="*/ 162884 h 309563"/>
              <a:gd name="connsiteX61" fmla="*/ 177724 w 337212"/>
              <a:gd name="connsiteY61" fmla="*/ 79097 h 309563"/>
              <a:gd name="connsiteX62" fmla="*/ 177724 w 337212"/>
              <a:gd name="connsiteY62" fmla="*/ 77788 h 309563"/>
              <a:gd name="connsiteX63" fmla="*/ 120574 w 337212"/>
              <a:gd name="connsiteY63" fmla="*/ 73025 h 309563"/>
              <a:gd name="connsiteX64" fmla="*/ 157008 w 337212"/>
              <a:gd name="connsiteY64" fmla="*/ 73025 h 309563"/>
              <a:gd name="connsiteX65" fmla="*/ 168720 w 337212"/>
              <a:gd name="connsiteY65" fmla="*/ 80953 h 309563"/>
              <a:gd name="connsiteX66" fmla="*/ 197347 w 337212"/>
              <a:gd name="connsiteY66" fmla="*/ 166840 h 309563"/>
              <a:gd name="connsiteX67" fmla="*/ 190840 w 337212"/>
              <a:gd name="connsiteY67" fmla="*/ 181375 h 309563"/>
              <a:gd name="connsiteX68" fmla="*/ 176527 w 337212"/>
              <a:gd name="connsiteY68" fmla="*/ 173447 h 309563"/>
              <a:gd name="connsiteX69" fmla="*/ 167418 w 337212"/>
              <a:gd name="connsiteY69" fmla="*/ 148341 h 309563"/>
              <a:gd name="connsiteX70" fmla="*/ 167418 w 337212"/>
              <a:gd name="connsiteY70" fmla="*/ 279153 h 309563"/>
              <a:gd name="connsiteX71" fmla="*/ 153105 w 337212"/>
              <a:gd name="connsiteY71" fmla="*/ 293688 h 309563"/>
              <a:gd name="connsiteX72" fmla="*/ 140093 w 337212"/>
              <a:gd name="connsiteY72" fmla="*/ 279153 h 309563"/>
              <a:gd name="connsiteX73" fmla="*/ 140093 w 337212"/>
              <a:gd name="connsiteY73" fmla="*/ 195909 h 309563"/>
              <a:gd name="connsiteX74" fmla="*/ 133586 w 337212"/>
              <a:gd name="connsiteY74" fmla="*/ 195909 h 309563"/>
              <a:gd name="connsiteX75" fmla="*/ 138791 w 337212"/>
              <a:gd name="connsiteY75" fmla="*/ 194588 h 309563"/>
              <a:gd name="connsiteX76" fmla="*/ 151804 w 337212"/>
              <a:gd name="connsiteY76" fmla="*/ 166840 h 309563"/>
              <a:gd name="connsiteX77" fmla="*/ 120574 w 337212"/>
              <a:gd name="connsiteY77" fmla="*/ 73025 h 309563"/>
              <a:gd name="connsiteX78" fmla="*/ 46220 w 337212"/>
              <a:gd name="connsiteY78" fmla="*/ 66675 h 309563"/>
              <a:gd name="connsiteX79" fmla="*/ 72821 w 337212"/>
              <a:gd name="connsiteY79" fmla="*/ 66675 h 309563"/>
              <a:gd name="connsiteX80" fmla="*/ 98092 w 337212"/>
              <a:gd name="connsiteY80" fmla="*/ 66675 h 309563"/>
              <a:gd name="connsiteX81" fmla="*/ 111393 w 337212"/>
              <a:gd name="connsiteY81" fmla="*/ 74595 h 309563"/>
              <a:gd name="connsiteX82" fmla="*/ 143315 w 337212"/>
              <a:gd name="connsiteY82" fmla="*/ 169638 h 309563"/>
              <a:gd name="connsiteX83" fmla="*/ 135334 w 337212"/>
              <a:gd name="connsiteY83" fmla="*/ 185479 h 309563"/>
              <a:gd name="connsiteX84" fmla="*/ 119374 w 337212"/>
              <a:gd name="connsiteY84" fmla="*/ 177559 h 309563"/>
              <a:gd name="connsiteX85" fmla="*/ 108733 w 337212"/>
              <a:gd name="connsiteY85" fmla="*/ 148518 h 309563"/>
              <a:gd name="connsiteX86" fmla="*/ 108733 w 337212"/>
              <a:gd name="connsiteY86" fmla="*/ 295043 h 309563"/>
              <a:gd name="connsiteX87" fmla="*/ 94102 w 337212"/>
              <a:gd name="connsiteY87" fmla="*/ 309563 h 309563"/>
              <a:gd name="connsiteX88" fmla="*/ 78141 w 337212"/>
              <a:gd name="connsiteY88" fmla="*/ 295043 h 309563"/>
              <a:gd name="connsiteX89" fmla="*/ 78141 w 337212"/>
              <a:gd name="connsiteY89" fmla="*/ 202640 h 309563"/>
              <a:gd name="connsiteX90" fmla="*/ 66171 w 337212"/>
              <a:gd name="connsiteY90" fmla="*/ 202640 h 309563"/>
              <a:gd name="connsiteX91" fmla="*/ 66171 w 337212"/>
              <a:gd name="connsiteY91" fmla="*/ 295043 h 309563"/>
              <a:gd name="connsiteX92" fmla="*/ 50210 w 337212"/>
              <a:gd name="connsiteY92" fmla="*/ 309563 h 309563"/>
              <a:gd name="connsiteX93" fmla="*/ 35579 w 337212"/>
              <a:gd name="connsiteY93" fmla="*/ 295043 h 309563"/>
              <a:gd name="connsiteX94" fmla="*/ 35579 w 337212"/>
              <a:gd name="connsiteY94" fmla="*/ 148518 h 309563"/>
              <a:gd name="connsiteX95" fmla="*/ 24938 w 337212"/>
              <a:gd name="connsiteY95" fmla="*/ 177559 h 309563"/>
              <a:gd name="connsiteX96" fmla="*/ 8978 w 337212"/>
              <a:gd name="connsiteY96" fmla="*/ 185479 h 309563"/>
              <a:gd name="connsiteX97" fmla="*/ 997 w 337212"/>
              <a:gd name="connsiteY97" fmla="*/ 169638 h 309563"/>
              <a:gd name="connsiteX98" fmla="*/ 32919 w 337212"/>
              <a:gd name="connsiteY98" fmla="*/ 74595 h 309563"/>
              <a:gd name="connsiteX99" fmla="*/ 46220 w 337212"/>
              <a:gd name="connsiteY99" fmla="*/ 66675 h 309563"/>
              <a:gd name="connsiteX100" fmla="*/ 289643 w 337212"/>
              <a:gd name="connsiteY100" fmla="*/ 49213 h 309563"/>
              <a:gd name="connsiteX101" fmla="*/ 309487 w 337212"/>
              <a:gd name="connsiteY101" fmla="*/ 68263 h 309563"/>
              <a:gd name="connsiteX102" fmla="*/ 289643 w 337212"/>
              <a:gd name="connsiteY102" fmla="*/ 87313 h 309563"/>
              <a:gd name="connsiteX103" fmla="*/ 269799 w 337212"/>
              <a:gd name="connsiteY103" fmla="*/ 68263 h 309563"/>
              <a:gd name="connsiteX104" fmla="*/ 271122 w 337212"/>
              <a:gd name="connsiteY104" fmla="*/ 68263 h 309563"/>
              <a:gd name="connsiteX105" fmla="*/ 272445 w 337212"/>
              <a:gd name="connsiteY105" fmla="*/ 59373 h 309563"/>
              <a:gd name="connsiteX106" fmla="*/ 289643 w 337212"/>
              <a:gd name="connsiteY106" fmla="*/ 49213 h 309563"/>
              <a:gd name="connsiteX107" fmla="*/ 244544 w 337212"/>
              <a:gd name="connsiteY107" fmla="*/ 33338 h 309563"/>
              <a:gd name="connsiteX108" fmla="*/ 266625 w 337212"/>
              <a:gd name="connsiteY108" fmla="*/ 55699 h 309563"/>
              <a:gd name="connsiteX109" fmla="*/ 244544 w 337212"/>
              <a:gd name="connsiteY109" fmla="*/ 79376 h 309563"/>
              <a:gd name="connsiteX110" fmla="*/ 223762 w 337212"/>
              <a:gd name="connsiteY110" fmla="*/ 63592 h 309563"/>
              <a:gd name="connsiteX111" fmla="*/ 226360 w 337212"/>
              <a:gd name="connsiteY111" fmla="*/ 49123 h 309563"/>
              <a:gd name="connsiteX112" fmla="*/ 226360 w 337212"/>
              <a:gd name="connsiteY112" fmla="*/ 43861 h 309563"/>
              <a:gd name="connsiteX113" fmla="*/ 244544 w 337212"/>
              <a:gd name="connsiteY113" fmla="*/ 33338 h 309563"/>
              <a:gd name="connsiteX114" fmla="*/ 192806 w 337212"/>
              <a:gd name="connsiteY114" fmla="*/ 23813 h 309563"/>
              <a:gd name="connsiteX115" fmla="*/ 217412 w 337212"/>
              <a:gd name="connsiteY115" fmla="*/ 48420 h 309563"/>
              <a:gd name="connsiteX116" fmla="*/ 192806 w 337212"/>
              <a:gd name="connsiteY116" fmla="*/ 73026 h 309563"/>
              <a:gd name="connsiteX117" fmla="*/ 168199 w 337212"/>
              <a:gd name="connsiteY117" fmla="*/ 51010 h 309563"/>
              <a:gd name="connsiteX118" fmla="*/ 170789 w 337212"/>
              <a:gd name="connsiteY118" fmla="*/ 39354 h 309563"/>
              <a:gd name="connsiteX119" fmla="*/ 170789 w 337212"/>
              <a:gd name="connsiteY119" fmla="*/ 38059 h 309563"/>
              <a:gd name="connsiteX120" fmla="*/ 192806 w 337212"/>
              <a:gd name="connsiteY120" fmla="*/ 23813 h 309563"/>
              <a:gd name="connsiteX121" fmla="*/ 133275 w 337212"/>
              <a:gd name="connsiteY121" fmla="*/ 12700 h 309563"/>
              <a:gd name="connsiteX122" fmla="*/ 160262 w 337212"/>
              <a:gd name="connsiteY122" fmla="*/ 39029 h 309563"/>
              <a:gd name="connsiteX123" fmla="*/ 133275 w 337212"/>
              <a:gd name="connsiteY123" fmla="*/ 66675 h 309563"/>
              <a:gd name="connsiteX124" fmla="*/ 106287 w 337212"/>
              <a:gd name="connsiteY124" fmla="*/ 48245 h 309563"/>
              <a:gd name="connsiteX125" fmla="*/ 111685 w 337212"/>
              <a:gd name="connsiteY125" fmla="*/ 29814 h 309563"/>
              <a:gd name="connsiteX126" fmla="*/ 110335 w 337212"/>
              <a:gd name="connsiteY126" fmla="*/ 23232 h 309563"/>
              <a:gd name="connsiteX127" fmla="*/ 133275 w 337212"/>
              <a:gd name="connsiteY127" fmla="*/ 12700 h 309563"/>
              <a:gd name="connsiteX128" fmla="*/ 72809 w 337212"/>
              <a:gd name="connsiteY128" fmla="*/ 0 h 309563"/>
              <a:gd name="connsiteX129" fmla="*/ 101525 w 337212"/>
              <a:gd name="connsiteY129" fmla="*/ 30163 h 309563"/>
              <a:gd name="connsiteX130" fmla="*/ 72809 w 337212"/>
              <a:gd name="connsiteY130" fmla="*/ 60325 h 309563"/>
              <a:gd name="connsiteX131" fmla="*/ 42787 w 337212"/>
              <a:gd name="connsiteY131" fmla="*/ 30163 h 309563"/>
              <a:gd name="connsiteX132" fmla="*/ 72809 w 337212"/>
              <a:gd name="connsiteY132" fmla="*/ 0 h 3095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</a:cxnLst>
            <a:rect l="l" t="t" r="r" b="b"/>
            <a:pathLst>
              <a:path w="337212" h="309563">
                <a:moveTo>
                  <a:pt x="117399" y="192088"/>
                </a:moveTo>
                <a:cubicBezTo>
                  <a:pt x="121632" y="194720"/>
                  <a:pt x="125866" y="196036"/>
                  <a:pt x="130099" y="196036"/>
                </a:cubicBezTo>
                <a:cubicBezTo>
                  <a:pt x="130099" y="196036"/>
                  <a:pt x="130099" y="196036"/>
                  <a:pt x="130099" y="278941"/>
                </a:cubicBezTo>
                <a:cubicBezTo>
                  <a:pt x="130099" y="285521"/>
                  <a:pt x="124455" y="290785"/>
                  <a:pt x="117399" y="292101"/>
                </a:cubicBezTo>
                <a:close/>
                <a:moveTo>
                  <a:pt x="176137" y="187325"/>
                </a:moveTo>
                <a:cubicBezTo>
                  <a:pt x="179841" y="189956"/>
                  <a:pt x="183546" y="191271"/>
                  <a:pt x="187250" y="191271"/>
                </a:cubicBezTo>
                <a:cubicBezTo>
                  <a:pt x="187250" y="191271"/>
                  <a:pt x="187250" y="191271"/>
                  <a:pt x="187250" y="267562"/>
                </a:cubicBezTo>
                <a:cubicBezTo>
                  <a:pt x="187250" y="274139"/>
                  <a:pt x="182311" y="279400"/>
                  <a:pt x="176137" y="279400"/>
                </a:cubicBezTo>
                <a:cubicBezTo>
                  <a:pt x="176137" y="279400"/>
                  <a:pt x="176137" y="279400"/>
                  <a:pt x="176137" y="187325"/>
                </a:cubicBezTo>
                <a:close/>
                <a:moveTo>
                  <a:pt x="231699" y="180975"/>
                </a:moveTo>
                <a:cubicBezTo>
                  <a:pt x="233967" y="183646"/>
                  <a:pt x="236235" y="183646"/>
                  <a:pt x="239637" y="184982"/>
                </a:cubicBezTo>
                <a:cubicBezTo>
                  <a:pt x="239637" y="184982"/>
                  <a:pt x="239637" y="184982"/>
                  <a:pt x="239637" y="254429"/>
                </a:cubicBezTo>
                <a:cubicBezTo>
                  <a:pt x="239637" y="259771"/>
                  <a:pt x="236235" y="263778"/>
                  <a:pt x="231699" y="265113"/>
                </a:cubicBezTo>
                <a:close/>
                <a:moveTo>
                  <a:pt x="277737" y="177800"/>
                </a:moveTo>
                <a:cubicBezTo>
                  <a:pt x="280458" y="179099"/>
                  <a:pt x="283180" y="180398"/>
                  <a:pt x="287262" y="180398"/>
                </a:cubicBezTo>
                <a:cubicBezTo>
                  <a:pt x="287262" y="180398"/>
                  <a:pt x="287262" y="180398"/>
                  <a:pt x="287262" y="238847"/>
                </a:cubicBezTo>
                <a:cubicBezTo>
                  <a:pt x="287262" y="244043"/>
                  <a:pt x="283180" y="247939"/>
                  <a:pt x="277737" y="249238"/>
                </a:cubicBezTo>
                <a:close/>
                <a:moveTo>
                  <a:pt x="280912" y="92075"/>
                </a:moveTo>
                <a:cubicBezTo>
                  <a:pt x="282241" y="92075"/>
                  <a:pt x="306164" y="92075"/>
                  <a:pt x="307493" y="92075"/>
                </a:cubicBezTo>
                <a:cubicBezTo>
                  <a:pt x="311481" y="92075"/>
                  <a:pt x="314139" y="94694"/>
                  <a:pt x="315468" y="97314"/>
                </a:cubicBezTo>
                <a:cubicBezTo>
                  <a:pt x="315468" y="97314"/>
                  <a:pt x="315468" y="97314"/>
                  <a:pt x="336733" y="158869"/>
                </a:cubicBezTo>
                <a:cubicBezTo>
                  <a:pt x="338062" y="162798"/>
                  <a:pt x="336733" y="168037"/>
                  <a:pt x="331417" y="169347"/>
                </a:cubicBezTo>
                <a:cubicBezTo>
                  <a:pt x="327430" y="170657"/>
                  <a:pt x="322113" y="168037"/>
                  <a:pt x="320784" y="164108"/>
                </a:cubicBezTo>
                <a:cubicBezTo>
                  <a:pt x="320784" y="164108"/>
                  <a:pt x="320784" y="164108"/>
                  <a:pt x="314139" y="145772"/>
                </a:cubicBezTo>
                <a:cubicBezTo>
                  <a:pt x="314139" y="145772"/>
                  <a:pt x="314139" y="145772"/>
                  <a:pt x="314139" y="238761"/>
                </a:cubicBezTo>
                <a:cubicBezTo>
                  <a:pt x="314139" y="243999"/>
                  <a:pt x="310152" y="249238"/>
                  <a:pt x="304835" y="249238"/>
                </a:cubicBezTo>
                <a:cubicBezTo>
                  <a:pt x="299519" y="249238"/>
                  <a:pt x="294203" y="243999"/>
                  <a:pt x="294203" y="238761"/>
                </a:cubicBezTo>
                <a:cubicBezTo>
                  <a:pt x="294203" y="238761"/>
                  <a:pt x="294203" y="238761"/>
                  <a:pt x="294203" y="179824"/>
                </a:cubicBezTo>
                <a:cubicBezTo>
                  <a:pt x="294203" y="179824"/>
                  <a:pt x="294203" y="179824"/>
                  <a:pt x="288886" y="179824"/>
                </a:cubicBezTo>
                <a:cubicBezTo>
                  <a:pt x="291545" y="179824"/>
                  <a:pt x="292874" y="179824"/>
                  <a:pt x="294203" y="178515"/>
                </a:cubicBezTo>
                <a:cubicBezTo>
                  <a:pt x="302177" y="175895"/>
                  <a:pt x="307493" y="166727"/>
                  <a:pt x="304835" y="157560"/>
                </a:cubicBezTo>
                <a:cubicBezTo>
                  <a:pt x="304835" y="157560"/>
                  <a:pt x="304835" y="157560"/>
                  <a:pt x="280912" y="92075"/>
                </a:cubicBezTo>
                <a:close/>
                <a:moveTo>
                  <a:pt x="231699" y="82550"/>
                </a:moveTo>
                <a:cubicBezTo>
                  <a:pt x="235715" y="82550"/>
                  <a:pt x="239730" y="82550"/>
                  <a:pt x="243745" y="82550"/>
                </a:cubicBezTo>
                <a:cubicBezTo>
                  <a:pt x="253115" y="82550"/>
                  <a:pt x="262484" y="82550"/>
                  <a:pt x="262484" y="82550"/>
                </a:cubicBezTo>
                <a:cubicBezTo>
                  <a:pt x="267838" y="82550"/>
                  <a:pt x="271854" y="85177"/>
                  <a:pt x="273192" y="89117"/>
                </a:cubicBezTo>
                <a:cubicBezTo>
                  <a:pt x="273192" y="89117"/>
                  <a:pt x="273192" y="89117"/>
                  <a:pt x="297285" y="160041"/>
                </a:cubicBezTo>
                <a:cubicBezTo>
                  <a:pt x="299962" y="165294"/>
                  <a:pt x="297285" y="170548"/>
                  <a:pt x="291931" y="171861"/>
                </a:cubicBezTo>
                <a:cubicBezTo>
                  <a:pt x="286577" y="174488"/>
                  <a:pt x="281223" y="170548"/>
                  <a:pt x="279885" y="166608"/>
                </a:cubicBezTo>
                <a:cubicBezTo>
                  <a:pt x="279885" y="166608"/>
                  <a:pt x="279885" y="166608"/>
                  <a:pt x="271854" y="144280"/>
                </a:cubicBezTo>
                <a:cubicBezTo>
                  <a:pt x="271854" y="144280"/>
                  <a:pt x="271854" y="144280"/>
                  <a:pt x="271854" y="253292"/>
                </a:cubicBezTo>
                <a:cubicBezTo>
                  <a:pt x="271854" y="259859"/>
                  <a:pt x="266500" y="265113"/>
                  <a:pt x="259807" y="265113"/>
                </a:cubicBezTo>
                <a:cubicBezTo>
                  <a:pt x="253115" y="265113"/>
                  <a:pt x="247761" y="259859"/>
                  <a:pt x="247761" y="253292"/>
                </a:cubicBezTo>
                <a:cubicBezTo>
                  <a:pt x="247761" y="253292"/>
                  <a:pt x="247761" y="253292"/>
                  <a:pt x="247761" y="183682"/>
                </a:cubicBezTo>
                <a:cubicBezTo>
                  <a:pt x="257130" y="179742"/>
                  <a:pt x="262484" y="169235"/>
                  <a:pt x="258469" y="160041"/>
                </a:cubicBezTo>
                <a:cubicBezTo>
                  <a:pt x="258469" y="160041"/>
                  <a:pt x="258469" y="160041"/>
                  <a:pt x="231699" y="82550"/>
                </a:cubicBezTo>
                <a:close/>
                <a:moveTo>
                  <a:pt x="177724" y="77788"/>
                </a:moveTo>
                <a:cubicBezTo>
                  <a:pt x="177724" y="77788"/>
                  <a:pt x="213196" y="77788"/>
                  <a:pt x="214510" y="77788"/>
                </a:cubicBezTo>
                <a:cubicBezTo>
                  <a:pt x="219765" y="77788"/>
                  <a:pt x="223707" y="80406"/>
                  <a:pt x="225021" y="85643"/>
                </a:cubicBezTo>
                <a:cubicBezTo>
                  <a:pt x="225021" y="85643"/>
                  <a:pt x="225021" y="85643"/>
                  <a:pt x="252610" y="162884"/>
                </a:cubicBezTo>
                <a:cubicBezTo>
                  <a:pt x="253924" y="168121"/>
                  <a:pt x="251296" y="174667"/>
                  <a:pt x="246041" y="175976"/>
                </a:cubicBezTo>
                <a:cubicBezTo>
                  <a:pt x="239472" y="178595"/>
                  <a:pt x="234217" y="175976"/>
                  <a:pt x="231590" y="169430"/>
                </a:cubicBezTo>
                <a:cubicBezTo>
                  <a:pt x="231590" y="169430"/>
                  <a:pt x="231590" y="169430"/>
                  <a:pt x="223707" y="145865"/>
                </a:cubicBezTo>
                <a:cubicBezTo>
                  <a:pt x="223707" y="145865"/>
                  <a:pt x="223707" y="145865"/>
                  <a:pt x="223707" y="266309"/>
                </a:cubicBezTo>
                <a:cubicBezTo>
                  <a:pt x="223707" y="272855"/>
                  <a:pt x="218452" y="279401"/>
                  <a:pt x="210569" y="279401"/>
                </a:cubicBezTo>
                <a:cubicBezTo>
                  <a:pt x="204000" y="279401"/>
                  <a:pt x="198745" y="272855"/>
                  <a:pt x="198745" y="266309"/>
                </a:cubicBezTo>
                <a:cubicBezTo>
                  <a:pt x="198745" y="266309"/>
                  <a:pt x="198745" y="266309"/>
                  <a:pt x="198745" y="189068"/>
                </a:cubicBezTo>
                <a:cubicBezTo>
                  <a:pt x="198745" y="189068"/>
                  <a:pt x="198745" y="189068"/>
                  <a:pt x="197759" y="189068"/>
                </a:cubicBezTo>
                <a:lnTo>
                  <a:pt x="194803" y="189068"/>
                </a:lnTo>
                <a:cubicBezTo>
                  <a:pt x="200059" y="187759"/>
                  <a:pt x="204000" y="183831"/>
                  <a:pt x="206628" y="178595"/>
                </a:cubicBezTo>
                <a:cubicBezTo>
                  <a:pt x="209255" y="173358"/>
                  <a:pt x="209255" y="168121"/>
                  <a:pt x="206628" y="162884"/>
                </a:cubicBezTo>
                <a:cubicBezTo>
                  <a:pt x="206628" y="162884"/>
                  <a:pt x="206628" y="162884"/>
                  <a:pt x="177724" y="79097"/>
                </a:cubicBezTo>
                <a:cubicBezTo>
                  <a:pt x="177724" y="79097"/>
                  <a:pt x="177724" y="77788"/>
                  <a:pt x="177724" y="77788"/>
                </a:cubicBezTo>
                <a:close/>
                <a:moveTo>
                  <a:pt x="120574" y="73025"/>
                </a:moveTo>
                <a:cubicBezTo>
                  <a:pt x="120574" y="73025"/>
                  <a:pt x="157008" y="73025"/>
                  <a:pt x="157008" y="73025"/>
                </a:cubicBezTo>
                <a:cubicBezTo>
                  <a:pt x="162213" y="73025"/>
                  <a:pt x="167418" y="75668"/>
                  <a:pt x="168720" y="80953"/>
                </a:cubicBezTo>
                <a:cubicBezTo>
                  <a:pt x="168720" y="80953"/>
                  <a:pt x="168720" y="80953"/>
                  <a:pt x="197347" y="166840"/>
                </a:cubicBezTo>
                <a:cubicBezTo>
                  <a:pt x="199949" y="172125"/>
                  <a:pt x="197347" y="178732"/>
                  <a:pt x="190840" y="181375"/>
                </a:cubicBezTo>
                <a:cubicBezTo>
                  <a:pt x="184334" y="184017"/>
                  <a:pt x="177828" y="180053"/>
                  <a:pt x="176527" y="173447"/>
                </a:cubicBezTo>
                <a:lnTo>
                  <a:pt x="167418" y="148341"/>
                </a:lnTo>
                <a:cubicBezTo>
                  <a:pt x="167418" y="148341"/>
                  <a:pt x="167418" y="148341"/>
                  <a:pt x="167418" y="279153"/>
                </a:cubicBezTo>
                <a:cubicBezTo>
                  <a:pt x="167418" y="287081"/>
                  <a:pt x="160912" y="293688"/>
                  <a:pt x="153105" y="293688"/>
                </a:cubicBezTo>
                <a:cubicBezTo>
                  <a:pt x="145297" y="293688"/>
                  <a:pt x="140093" y="287081"/>
                  <a:pt x="140093" y="279153"/>
                </a:cubicBezTo>
                <a:cubicBezTo>
                  <a:pt x="140093" y="279153"/>
                  <a:pt x="140093" y="279153"/>
                  <a:pt x="140093" y="195909"/>
                </a:cubicBezTo>
                <a:cubicBezTo>
                  <a:pt x="140093" y="195909"/>
                  <a:pt x="140093" y="195909"/>
                  <a:pt x="133586" y="195909"/>
                </a:cubicBezTo>
                <a:cubicBezTo>
                  <a:pt x="134888" y="195909"/>
                  <a:pt x="136189" y="195909"/>
                  <a:pt x="138791" y="194588"/>
                </a:cubicBezTo>
                <a:cubicBezTo>
                  <a:pt x="150502" y="190624"/>
                  <a:pt x="155707" y="177411"/>
                  <a:pt x="151804" y="166840"/>
                </a:cubicBezTo>
                <a:cubicBezTo>
                  <a:pt x="151804" y="166840"/>
                  <a:pt x="151804" y="166840"/>
                  <a:pt x="120574" y="73025"/>
                </a:cubicBezTo>
                <a:close/>
                <a:moveTo>
                  <a:pt x="46220" y="66675"/>
                </a:moveTo>
                <a:cubicBezTo>
                  <a:pt x="47550" y="66675"/>
                  <a:pt x="59520" y="66675"/>
                  <a:pt x="72821" y="66675"/>
                </a:cubicBezTo>
                <a:cubicBezTo>
                  <a:pt x="84792" y="66675"/>
                  <a:pt x="96762" y="66675"/>
                  <a:pt x="98092" y="66675"/>
                </a:cubicBezTo>
                <a:cubicBezTo>
                  <a:pt x="103413" y="66675"/>
                  <a:pt x="108733" y="69315"/>
                  <a:pt x="111393" y="74595"/>
                </a:cubicBezTo>
                <a:cubicBezTo>
                  <a:pt x="111393" y="74595"/>
                  <a:pt x="111393" y="74595"/>
                  <a:pt x="143315" y="169638"/>
                </a:cubicBezTo>
                <a:cubicBezTo>
                  <a:pt x="145975" y="176239"/>
                  <a:pt x="143315" y="184159"/>
                  <a:pt x="135334" y="185479"/>
                </a:cubicBezTo>
                <a:cubicBezTo>
                  <a:pt x="128684" y="188119"/>
                  <a:pt x="122034" y="184159"/>
                  <a:pt x="119374" y="177559"/>
                </a:cubicBezTo>
                <a:cubicBezTo>
                  <a:pt x="119374" y="177559"/>
                  <a:pt x="119374" y="177559"/>
                  <a:pt x="108733" y="148518"/>
                </a:cubicBezTo>
                <a:cubicBezTo>
                  <a:pt x="108733" y="148518"/>
                  <a:pt x="108733" y="148518"/>
                  <a:pt x="108733" y="295043"/>
                </a:cubicBezTo>
                <a:cubicBezTo>
                  <a:pt x="108733" y="302963"/>
                  <a:pt x="102083" y="309563"/>
                  <a:pt x="94102" y="309563"/>
                </a:cubicBezTo>
                <a:cubicBezTo>
                  <a:pt x="84792" y="309563"/>
                  <a:pt x="78141" y="302963"/>
                  <a:pt x="78141" y="295043"/>
                </a:cubicBezTo>
                <a:cubicBezTo>
                  <a:pt x="78141" y="295043"/>
                  <a:pt x="78141" y="295043"/>
                  <a:pt x="78141" y="202640"/>
                </a:cubicBezTo>
                <a:cubicBezTo>
                  <a:pt x="78141" y="202640"/>
                  <a:pt x="78141" y="202640"/>
                  <a:pt x="66171" y="202640"/>
                </a:cubicBezTo>
                <a:cubicBezTo>
                  <a:pt x="66171" y="202640"/>
                  <a:pt x="66171" y="202640"/>
                  <a:pt x="66171" y="295043"/>
                </a:cubicBezTo>
                <a:cubicBezTo>
                  <a:pt x="66171" y="302963"/>
                  <a:pt x="59520" y="309563"/>
                  <a:pt x="50210" y="309563"/>
                </a:cubicBezTo>
                <a:cubicBezTo>
                  <a:pt x="42229" y="309563"/>
                  <a:pt x="35579" y="302963"/>
                  <a:pt x="35579" y="295043"/>
                </a:cubicBezTo>
                <a:cubicBezTo>
                  <a:pt x="35579" y="295043"/>
                  <a:pt x="35579" y="295043"/>
                  <a:pt x="35579" y="148518"/>
                </a:cubicBezTo>
                <a:cubicBezTo>
                  <a:pt x="35579" y="148518"/>
                  <a:pt x="35579" y="148518"/>
                  <a:pt x="24938" y="177559"/>
                </a:cubicBezTo>
                <a:cubicBezTo>
                  <a:pt x="22278" y="184159"/>
                  <a:pt x="15628" y="188119"/>
                  <a:pt x="8978" y="185479"/>
                </a:cubicBezTo>
                <a:cubicBezTo>
                  <a:pt x="997" y="184159"/>
                  <a:pt x="-1663" y="176239"/>
                  <a:pt x="997" y="169638"/>
                </a:cubicBezTo>
                <a:cubicBezTo>
                  <a:pt x="997" y="169638"/>
                  <a:pt x="997" y="169638"/>
                  <a:pt x="32919" y="74595"/>
                </a:cubicBezTo>
                <a:cubicBezTo>
                  <a:pt x="35579" y="69315"/>
                  <a:pt x="40899" y="66675"/>
                  <a:pt x="46220" y="66675"/>
                </a:cubicBezTo>
                <a:close/>
                <a:moveTo>
                  <a:pt x="289643" y="49213"/>
                </a:moveTo>
                <a:cubicBezTo>
                  <a:pt x="301549" y="49213"/>
                  <a:pt x="309487" y="58103"/>
                  <a:pt x="309487" y="68263"/>
                </a:cubicBezTo>
                <a:cubicBezTo>
                  <a:pt x="309487" y="79693"/>
                  <a:pt x="300227" y="87313"/>
                  <a:pt x="289643" y="87313"/>
                </a:cubicBezTo>
                <a:cubicBezTo>
                  <a:pt x="280383" y="87313"/>
                  <a:pt x="269799" y="79693"/>
                  <a:pt x="269799" y="68263"/>
                </a:cubicBezTo>
                <a:cubicBezTo>
                  <a:pt x="269799" y="68263"/>
                  <a:pt x="271122" y="68263"/>
                  <a:pt x="271122" y="68263"/>
                </a:cubicBezTo>
                <a:cubicBezTo>
                  <a:pt x="271122" y="65723"/>
                  <a:pt x="272445" y="63183"/>
                  <a:pt x="272445" y="59373"/>
                </a:cubicBezTo>
                <a:cubicBezTo>
                  <a:pt x="276414" y="54293"/>
                  <a:pt x="283028" y="49213"/>
                  <a:pt x="289643" y="49213"/>
                </a:cubicBezTo>
                <a:close/>
                <a:moveTo>
                  <a:pt x="244544" y="33338"/>
                </a:moveTo>
                <a:cubicBezTo>
                  <a:pt x="257533" y="33338"/>
                  <a:pt x="266625" y="43861"/>
                  <a:pt x="266625" y="55699"/>
                </a:cubicBezTo>
                <a:cubicBezTo>
                  <a:pt x="266625" y="68853"/>
                  <a:pt x="256234" y="79376"/>
                  <a:pt x="244544" y="79376"/>
                </a:cubicBezTo>
                <a:cubicBezTo>
                  <a:pt x="235452" y="79376"/>
                  <a:pt x="226360" y="72799"/>
                  <a:pt x="223762" y="63592"/>
                </a:cubicBezTo>
                <a:cubicBezTo>
                  <a:pt x="225061" y="59645"/>
                  <a:pt x="226360" y="54384"/>
                  <a:pt x="226360" y="49123"/>
                </a:cubicBezTo>
                <a:cubicBezTo>
                  <a:pt x="226360" y="47807"/>
                  <a:pt x="226360" y="46492"/>
                  <a:pt x="226360" y="43861"/>
                </a:cubicBezTo>
                <a:cubicBezTo>
                  <a:pt x="230256" y="37284"/>
                  <a:pt x="236751" y="33338"/>
                  <a:pt x="244544" y="33338"/>
                </a:cubicBezTo>
                <a:close/>
                <a:moveTo>
                  <a:pt x="192806" y="23813"/>
                </a:moveTo>
                <a:cubicBezTo>
                  <a:pt x="205756" y="23813"/>
                  <a:pt x="217412" y="35469"/>
                  <a:pt x="217412" y="48420"/>
                </a:cubicBezTo>
                <a:cubicBezTo>
                  <a:pt x="217412" y="62665"/>
                  <a:pt x="205756" y="73026"/>
                  <a:pt x="192806" y="73026"/>
                </a:cubicBezTo>
                <a:cubicBezTo>
                  <a:pt x="179855" y="73026"/>
                  <a:pt x="169494" y="63961"/>
                  <a:pt x="168199" y="51010"/>
                </a:cubicBezTo>
                <a:cubicBezTo>
                  <a:pt x="169494" y="48420"/>
                  <a:pt x="170789" y="44534"/>
                  <a:pt x="170789" y="39354"/>
                </a:cubicBezTo>
                <a:cubicBezTo>
                  <a:pt x="170789" y="39354"/>
                  <a:pt x="170789" y="39354"/>
                  <a:pt x="170789" y="38059"/>
                </a:cubicBezTo>
                <a:cubicBezTo>
                  <a:pt x="174674" y="30288"/>
                  <a:pt x="182445" y="23813"/>
                  <a:pt x="192806" y="23813"/>
                </a:cubicBezTo>
                <a:close/>
                <a:moveTo>
                  <a:pt x="133275" y="12700"/>
                </a:moveTo>
                <a:cubicBezTo>
                  <a:pt x="148118" y="12700"/>
                  <a:pt x="160262" y="24548"/>
                  <a:pt x="160262" y="39029"/>
                </a:cubicBezTo>
                <a:cubicBezTo>
                  <a:pt x="160262" y="54827"/>
                  <a:pt x="148118" y="66675"/>
                  <a:pt x="133275" y="66675"/>
                </a:cubicBezTo>
                <a:cubicBezTo>
                  <a:pt x="121130" y="66675"/>
                  <a:pt x="110335" y="60093"/>
                  <a:pt x="106287" y="48245"/>
                </a:cubicBezTo>
                <a:cubicBezTo>
                  <a:pt x="108986" y="42979"/>
                  <a:pt x="111685" y="36396"/>
                  <a:pt x="111685" y="29814"/>
                </a:cubicBezTo>
                <a:cubicBezTo>
                  <a:pt x="111685" y="27181"/>
                  <a:pt x="110335" y="25865"/>
                  <a:pt x="110335" y="23232"/>
                </a:cubicBezTo>
                <a:cubicBezTo>
                  <a:pt x="115733" y="16649"/>
                  <a:pt x="123829" y="12700"/>
                  <a:pt x="133275" y="12700"/>
                </a:cubicBezTo>
                <a:close/>
                <a:moveTo>
                  <a:pt x="72809" y="0"/>
                </a:moveTo>
                <a:cubicBezTo>
                  <a:pt x="88472" y="0"/>
                  <a:pt x="101525" y="14426"/>
                  <a:pt x="101525" y="30163"/>
                </a:cubicBezTo>
                <a:cubicBezTo>
                  <a:pt x="101525" y="47211"/>
                  <a:pt x="87167" y="60325"/>
                  <a:pt x="72809" y="60325"/>
                </a:cubicBezTo>
                <a:cubicBezTo>
                  <a:pt x="57145" y="60325"/>
                  <a:pt x="42787" y="47211"/>
                  <a:pt x="42787" y="30163"/>
                </a:cubicBezTo>
                <a:cubicBezTo>
                  <a:pt x="42787" y="14426"/>
                  <a:pt x="55840" y="0"/>
                  <a:pt x="72809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37" name="椭圆 25"/>
          <p:cNvSpPr/>
          <p:nvPr/>
        </p:nvSpPr>
        <p:spPr>
          <a:xfrm>
            <a:off x="8650784" y="2342469"/>
            <a:ext cx="670271" cy="693530"/>
          </a:xfrm>
          <a:custGeom>
            <a:avLst/>
            <a:gdLst>
              <a:gd name="connsiteX0" fmla="*/ 94055 w 317452"/>
              <a:gd name="connsiteY0" fmla="*/ 135965 h 328468"/>
              <a:gd name="connsiteX1" fmla="*/ 94407 w 317452"/>
              <a:gd name="connsiteY1" fmla="*/ 136055 h 328468"/>
              <a:gd name="connsiteX2" fmla="*/ 104825 w 317452"/>
              <a:gd name="connsiteY2" fmla="*/ 158537 h 328468"/>
              <a:gd name="connsiteX3" fmla="*/ 106109 w 317452"/>
              <a:gd name="connsiteY3" fmla="*/ 161308 h 328468"/>
              <a:gd name="connsiteX4" fmla="*/ 98162 w 317452"/>
              <a:gd name="connsiteY4" fmla="*/ 160053 h 328468"/>
              <a:gd name="connsiteX5" fmla="*/ 96849 w 317452"/>
              <a:gd name="connsiteY5" fmla="*/ 160053 h 328468"/>
              <a:gd name="connsiteX6" fmla="*/ 92911 w 317452"/>
              <a:gd name="connsiteY6" fmla="*/ 137630 h 328468"/>
              <a:gd name="connsiteX7" fmla="*/ 93506 w 317452"/>
              <a:gd name="connsiteY7" fmla="*/ 136765 h 328468"/>
              <a:gd name="connsiteX8" fmla="*/ 39496 w 317452"/>
              <a:gd name="connsiteY8" fmla="*/ 115887 h 328468"/>
              <a:gd name="connsiteX9" fmla="*/ 51437 w 317452"/>
              <a:gd name="connsiteY9" fmla="*/ 165488 h 328468"/>
              <a:gd name="connsiteX10" fmla="*/ 48784 w 317452"/>
              <a:gd name="connsiteY10" fmla="*/ 166793 h 328468"/>
              <a:gd name="connsiteX11" fmla="*/ 47457 w 317452"/>
              <a:gd name="connsiteY11" fmla="*/ 170709 h 328468"/>
              <a:gd name="connsiteX12" fmla="*/ 48784 w 317452"/>
              <a:gd name="connsiteY12" fmla="*/ 173319 h 328468"/>
              <a:gd name="connsiteX13" fmla="*/ 52764 w 317452"/>
              <a:gd name="connsiteY13" fmla="*/ 175930 h 328468"/>
              <a:gd name="connsiteX14" fmla="*/ 55418 w 317452"/>
              <a:gd name="connsiteY14" fmla="*/ 174625 h 328468"/>
              <a:gd name="connsiteX15" fmla="*/ 87263 w 317452"/>
              <a:gd name="connsiteY15" fmla="*/ 216393 h 328468"/>
              <a:gd name="connsiteX16" fmla="*/ 55418 w 317452"/>
              <a:gd name="connsiteY16" fmla="*/ 230752 h 328468"/>
              <a:gd name="connsiteX17" fmla="*/ 38169 w 317452"/>
              <a:gd name="connsiteY17" fmla="*/ 224225 h 328468"/>
              <a:gd name="connsiteX18" fmla="*/ 1017 w 317452"/>
              <a:gd name="connsiteY18" fmla="*/ 147214 h 328468"/>
              <a:gd name="connsiteX19" fmla="*/ 7651 w 317452"/>
              <a:gd name="connsiteY19" fmla="*/ 128940 h 328468"/>
              <a:gd name="connsiteX20" fmla="*/ 39496 w 317452"/>
              <a:gd name="connsiteY20" fmla="*/ 115887 h 328468"/>
              <a:gd name="connsiteX21" fmla="*/ 63900 w 317452"/>
              <a:gd name="connsiteY21" fmla="*/ 106627 h 328468"/>
              <a:gd name="connsiteX22" fmla="*/ 71807 w 317452"/>
              <a:gd name="connsiteY22" fmla="*/ 114982 h 328468"/>
              <a:gd name="connsiteX23" fmla="*/ 81033 w 317452"/>
              <a:gd name="connsiteY23" fmla="*/ 133331 h 328468"/>
              <a:gd name="connsiteX24" fmla="*/ 87623 w 317452"/>
              <a:gd name="connsiteY24" fmla="*/ 130710 h 328468"/>
              <a:gd name="connsiteX25" fmla="*/ 95803 w 317452"/>
              <a:gd name="connsiteY25" fmla="*/ 133422 h 328468"/>
              <a:gd name="connsiteX26" fmla="*/ 94055 w 317452"/>
              <a:gd name="connsiteY26" fmla="*/ 135965 h 328468"/>
              <a:gd name="connsiteX27" fmla="*/ 89115 w 317452"/>
              <a:gd name="connsiteY27" fmla="*/ 134702 h 328468"/>
              <a:gd name="connsiteX28" fmla="*/ 83823 w 317452"/>
              <a:gd name="connsiteY28" fmla="*/ 137407 h 328468"/>
              <a:gd name="connsiteX29" fmla="*/ 82500 w 317452"/>
              <a:gd name="connsiteY29" fmla="*/ 137407 h 328468"/>
              <a:gd name="connsiteX30" fmla="*/ 97053 w 317452"/>
              <a:gd name="connsiteY30" fmla="*/ 169863 h 328468"/>
              <a:gd name="connsiteX31" fmla="*/ 98375 w 317452"/>
              <a:gd name="connsiteY31" fmla="*/ 169863 h 328468"/>
              <a:gd name="connsiteX32" fmla="*/ 103667 w 317452"/>
              <a:gd name="connsiteY32" fmla="*/ 167158 h 328468"/>
              <a:gd name="connsiteX33" fmla="*/ 106313 w 317452"/>
              <a:gd name="connsiteY33" fmla="*/ 161749 h 328468"/>
              <a:gd name="connsiteX34" fmla="*/ 106109 w 317452"/>
              <a:gd name="connsiteY34" fmla="*/ 161308 h 328468"/>
              <a:gd name="connsiteX35" fmla="*/ 109648 w 317452"/>
              <a:gd name="connsiteY35" fmla="*/ 161866 h 328468"/>
              <a:gd name="connsiteX36" fmla="*/ 110272 w 317452"/>
              <a:gd name="connsiteY36" fmla="*/ 161402 h 328468"/>
              <a:gd name="connsiteX37" fmla="*/ 110522 w 317452"/>
              <a:gd name="connsiteY37" fmla="*/ 164622 h 328468"/>
              <a:gd name="connsiteX38" fmla="*/ 106074 w 317452"/>
              <a:gd name="connsiteY38" fmla="*/ 170028 h 328468"/>
              <a:gd name="connsiteX39" fmla="*/ 99484 w 317452"/>
              <a:gd name="connsiteY39" fmla="*/ 172650 h 328468"/>
              <a:gd name="connsiteX40" fmla="*/ 107391 w 317452"/>
              <a:gd name="connsiteY40" fmla="*/ 192309 h 328468"/>
              <a:gd name="connsiteX41" fmla="*/ 100802 w 317452"/>
              <a:gd name="connsiteY41" fmla="*/ 211968 h 328468"/>
              <a:gd name="connsiteX42" fmla="*/ 91576 w 317452"/>
              <a:gd name="connsiteY42" fmla="*/ 215900 h 328468"/>
              <a:gd name="connsiteX43" fmla="*/ 59946 w 317452"/>
              <a:gd name="connsiteY43" fmla="*/ 172650 h 328468"/>
              <a:gd name="connsiteX44" fmla="*/ 62582 w 317452"/>
              <a:gd name="connsiteY44" fmla="*/ 171339 h 328468"/>
              <a:gd name="connsiteX45" fmla="*/ 63900 w 317452"/>
              <a:gd name="connsiteY45" fmla="*/ 166097 h 328468"/>
              <a:gd name="connsiteX46" fmla="*/ 62582 w 317452"/>
              <a:gd name="connsiteY46" fmla="*/ 163475 h 328468"/>
              <a:gd name="connsiteX47" fmla="*/ 58628 w 317452"/>
              <a:gd name="connsiteY47" fmla="*/ 162165 h 328468"/>
              <a:gd name="connsiteX48" fmla="*/ 54674 w 317452"/>
              <a:gd name="connsiteY48" fmla="*/ 163475 h 328468"/>
              <a:gd name="connsiteX49" fmla="*/ 42813 w 317452"/>
              <a:gd name="connsiteY49" fmla="*/ 111051 h 328468"/>
              <a:gd name="connsiteX50" fmla="*/ 52038 w 317452"/>
              <a:gd name="connsiteY50" fmla="*/ 107119 h 328468"/>
              <a:gd name="connsiteX51" fmla="*/ 63900 w 317452"/>
              <a:gd name="connsiteY51" fmla="*/ 106627 h 328468"/>
              <a:gd name="connsiteX52" fmla="*/ 221560 w 317452"/>
              <a:gd name="connsiteY52" fmla="*/ 67725 h 328468"/>
              <a:gd name="connsiteX53" fmla="*/ 239938 w 317452"/>
              <a:gd name="connsiteY53" fmla="*/ 67725 h 328468"/>
              <a:gd name="connsiteX54" fmla="*/ 249127 w 317452"/>
              <a:gd name="connsiteY54" fmla="*/ 90147 h 328468"/>
              <a:gd name="connsiteX55" fmla="*/ 249127 w 317452"/>
              <a:gd name="connsiteY55" fmla="*/ 99380 h 328468"/>
              <a:gd name="connsiteX56" fmla="*/ 259629 w 317452"/>
              <a:gd name="connsiteY56" fmla="*/ 162691 h 328468"/>
              <a:gd name="connsiteX57" fmla="*/ 300324 w 317452"/>
              <a:gd name="connsiteY57" fmla="*/ 193027 h 328468"/>
              <a:gd name="connsiteX58" fmla="*/ 304262 w 317452"/>
              <a:gd name="connsiteY58" fmla="*/ 215450 h 328468"/>
              <a:gd name="connsiteX59" fmla="*/ 283258 w 317452"/>
              <a:gd name="connsiteY59" fmla="*/ 219407 h 328468"/>
              <a:gd name="connsiteX60" fmla="*/ 281946 w 317452"/>
              <a:gd name="connsiteY60" fmla="*/ 218088 h 328468"/>
              <a:gd name="connsiteX61" fmla="*/ 236000 w 317452"/>
              <a:gd name="connsiteY61" fmla="*/ 185113 h 328468"/>
              <a:gd name="connsiteX62" fmla="*/ 229436 w 317452"/>
              <a:gd name="connsiteY62" fmla="*/ 174562 h 328468"/>
              <a:gd name="connsiteX63" fmla="*/ 224185 w 317452"/>
              <a:gd name="connsiteY63" fmla="*/ 145544 h 328468"/>
              <a:gd name="connsiteX64" fmla="*/ 196617 w 317452"/>
              <a:gd name="connsiteY64" fmla="*/ 194346 h 328468"/>
              <a:gd name="connsiteX65" fmla="*/ 229436 w 317452"/>
              <a:gd name="connsiteY65" fmla="*/ 243148 h 328468"/>
              <a:gd name="connsiteX66" fmla="*/ 230749 w 317452"/>
              <a:gd name="connsiteY66" fmla="*/ 265571 h 328468"/>
              <a:gd name="connsiteX67" fmla="*/ 195305 w 317452"/>
              <a:gd name="connsiteY67" fmla="*/ 318329 h 328468"/>
              <a:gd name="connsiteX68" fmla="*/ 169050 w 317452"/>
              <a:gd name="connsiteY68" fmla="*/ 323605 h 328468"/>
              <a:gd name="connsiteX69" fmla="*/ 167737 w 317452"/>
              <a:gd name="connsiteY69" fmla="*/ 323605 h 328468"/>
              <a:gd name="connsiteX70" fmla="*/ 162486 w 317452"/>
              <a:gd name="connsiteY70" fmla="*/ 297226 h 328468"/>
              <a:gd name="connsiteX71" fmla="*/ 191366 w 317452"/>
              <a:gd name="connsiteY71" fmla="*/ 255019 h 328468"/>
              <a:gd name="connsiteX72" fmla="*/ 167737 w 317452"/>
              <a:gd name="connsiteY72" fmla="*/ 220726 h 328468"/>
              <a:gd name="connsiteX73" fmla="*/ 70594 w 317452"/>
              <a:gd name="connsiteY73" fmla="*/ 322286 h 328468"/>
              <a:gd name="connsiteX74" fmla="*/ 46965 w 317452"/>
              <a:gd name="connsiteY74" fmla="*/ 326243 h 328468"/>
              <a:gd name="connsiteX75" fmla="*/ 44339 w 317452"/>
              <a:gd name="connsiteY75" fmla="*/ 322286 h 328468"/>
              <a:gd name="connsiteX76" fmla="*/ 43027 w 317452"/>
              <a:gd name="connsiteY76" fmla="*/ 295907 h 328468"/>
              <a:gd name="connsiteX77" fmla="*/ 144108 w 317452"/>
              <a:gd name="connsiteY77" fmla="*/ 189070 h 328468"/>
              <a:gd name="connsiteX78" fmla="*/ 148046 w 317452"/>
              <a:gd name="connsiteY78" fmla="*/ 177200 h 328468"/>
              <a:gd name="connsiteX79" fmla="*/ 190054 w 317452"/>
              <a:gd name="connsiteY79" fmla="*/ 103337 h 328468"/>
              <a:gd name="connsiteX80" fmla="*/ 151984 w 317452"/>
              <a:gd name="connsiteY80" fmla="*/ 107294 h 328468"/>
              <a:gd name="connsiteX81" fmla="*/ 119166 w 317452"/>
              <a:gd name="connsiteY81" fmla="*/ 154777 h 328468"/>
              <a:gd name="connsiteX82" fmla="*/ 110272 w 317452"/>
              <a:gd name="connsiteY82" fmla="*/ 161402 h 328468"/>
              <a:gd name="connsiteX83" fmla="*/ 110027 w 317452"/>
              <a:gd name="connsiteY83" fmla="*/ 158233 h 328468"/>
              <a:gd name="connsiteX84" fmla="*/ 99484 w 317452"/>
              <a:gd name="connsiteY84" fmla="*/ 134642 h 328468"/>
              <a:gd name="connsiteX85" fmla="*/ 95803 w 317452"/>
              <a:gd name="connsiteY85" fmla="*/ 133422 h 328468"/>
              <a:gd name="connsiteX86" fmla="*/ 97670 w 317452"/>
              <a:gd name="connsiteY86" fmla="*/ 130706 h 328468"/>
              <a:gd name="connsiteX87" fmla="*/ 130980 w 317452"/>
              <a:gd name="connsiteY87" fmla="*/ 82234 h 328468"/>
              <a:gd name="connsiteX88" fmla="*/ 141482 w 317452"/>
              <a:gd name="connsiteY88" fmla="*/ 75639 h 328468"/>
              <a:gd name="connsiteX89" fmla="*/ 221560 w 317452"/>
              <a:gd name="connsiteY89" fmla="*/ 67725 h 328468"/>
              <a:gd name="connsiteX90" fmla="*/ 276970 w 317452"/>
              <a:gd name="connsiteY90" fmla="*/ 0 h 328468"/>
              <a:gd name="connsiteX91" fmla="*/ 317452 w 317452"/>
              <a:gd name="connsiteY91" fmla="*/ 39688 h 328468"/>
              <a:gd name="connsiteX92" fmla="*/ 276970 w 317452"/>
              <a:gd name="connsiteY92" fmla="*/ 79376 h 328468"/>
              <a:gd name="connsiteX93" fmla="*/ 236488 w 317452"/>
              <a:gd name="connsiteY93" fmla="*/ 39688 h 328468"/>
              <a:gd name="connsiteX94" fmla="*/ 276970 w 317452"/>
              <a:gd name="connsiteY94" fmla="*/ 0 h 3284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317452" h="328468">
                <a:moveTo>
                  <a:pt x="94055" y="135965"/>
                </a:moveTo>
                <a:lnTo>
                  <a:pt x="94407" y="136055"/>
                </a:lnTo>
                <a:cubicBezTo>
                  <a:pt x="100360" y="148902"/>
                  <a:pt x="103337" y="155325"/>
                  <a:pt x="104825" y="158537"/>
                </a:cubicBezTo>
                <a:lnTo>
                  <a:pt x="106109" y="161308"/>
                </a:lnTo>
                <a:lnTo>
                  <a:pt x="98162" y="160053"/>
                </a:lnTo>
                <a:cubicBezTo>
                  <a:pt x="98162" y="160053"/>
                  <a:pt x="96849" y="160053"/>
                  <a:pt x="96849" y="160053"/>
                </a:cubicBezTo>
                <a:cubicBezTo>
                  <a:pt x="90285" y="154777"/>
                  <a:pt x="87660" y="144225"/>
                  <a:pt x="92911" y="137630"/>
                </a:cubicBezTo>
                <a:cubicBezTo>
                  <a:pt x="92911" y="137630"/>
                  <a:pt x="92911" y="137630"/>
                  <a:pt x="93506" y="136765"/>
                </a:cubicBezTo>
                <a:close/>
                <a:moveTo>
                  <a:pt x="39496" y="115887"/>
                </a:moveTo>
                <a:cubicBezTo>
                  <a:pt x="39496" y="115887"/>
                  <a:pt x="39496" y="115887"/>
                  <a:pt x="51437" y="165488"/>
                </a:cubicBezTo>
                <a:cubicBezTo>
                  <a:pt x="51437" y="165488"/>
                  <a:pt x="51437" y="165488"/>
                  <a:pt x="48784" y="166793"/>
                </a:cubicBezTo>
                <a:cubicBezTo>
                  <a:pt x="47457" y="166793"/>
                  <a:pt x="47457" y="169403"/>
                  <a:pt x="47457" y="170709"/>
                </a:cubicBezTo>
                <a:cubicBezTo>
                  <a:pt x="47457" y="170709"/>
                  <a:pt x="47457" y="170709"/>
                  <a:pt x="48784" y="173319"/>
                </a:cubicBezTo>
                <a:cubicBezTo>
                  <a:pt x="50111" y="175930"/>
                  <a:pt x="51437" y="175930"/>
                  <a:pt x="52764" y="175930"/>
                </a:cubicBezTo>
                <a:lnTo>
                  <a:pt x="55418" y="174625"/>
                </a:lnTo>
                <a:cubicBezTo>
                  <a:pt x="55418" y="174625"/>
                  <a:pt x="55418" y="174625"/>
                  <a:pt x="87263" y="216393"/>
                </a:cubicBezTo>
                <a:cubicBezTo>
                  <a:pt x="87263" y="216393"/>
                  <a:pt x="87263" y="216393"/>
                  <a:pt x="55418" y="230752"/>
                </a:cubicBezTo>
                <a:cubicBezTo>
                  <a:pt x="48784" y="233362"/>
                  <a:pt x="40823" y="230752"/>
                  <a:pt x="38169" y="224225"/>
                </a:cubicBezTo>
                <a:cubicBezTo>
                  <a:pt x="38169" y="224225"/>
                  <a:pt x="38169" y="224225"/>
                  <a:pt x="1017" y="147214"/>
                </a:cubicBezTo>
                <a:cubicBezTo>
                  <a:pt x="-1637" y="140687"/>
                  <a:pt x="1017" y="132856"/>
                  <a:pt x="7651" y="128940"/>
                </a:cubicBezTo>
                <a:cubicBezTo>
                  <a:pt x="7651" y="128940"/>
                  <a:pt x="7651" y="128940"/>
                  <a:pt x="39496" y="115887"/>
                </a:cubicBezTo>
                <a:close/>
                <a:moveTo>
                  <a:pt x="63900" y="106627"/>
                </a:moveTo>
                <a:cubicBezTo>
                  <a:pt x="67524" y="108102"/>
                  <a:pt x="70489" y="111051"/>
                  <a:pt x="71807" y="114982"/>
                </a:cubicBezTo>
                <a:cubicBezTo>
                  <a:pt x="71807" y="114982"/>
                  <a:pt x="71807" y="114982"/>
                  <a:pt x="81033" y="133331"/>
                </a:cubicBezTo>
                <a:cubicBezTo>
                  <a:pt x="81033" y="133331"/>
                  <a:pt x="81033" y="133331"/>
                  <a:pt x="87623" y="130710"/>
                </a:cubicBezTo>
                <a:lnTo>
                  <a:pt x="95803" y="133422"/>
                </a:lnTo>
                <a:lnTo>
                  <a:pt x="94055" y="135965"/>
                </a:lnTo>
                <a:lnTo>
                  <a:pt x="89115" y="134702"/>
                </a:lnTo>
                <a:cubicBezTo>
                  <a:pt x="89115" y="134702"/>
                  <a:pt x="89115" y="134702"/>
                  <a:pt x="83823" y="137407"/>
                </a:cubicBezTo>
                <a:cubicBezTo>
                  <a:pt x="83823" y="137407"/>
                  <a:pt x="82500" y="137407"/>
                  <a:pt x="82500" y="137407"/>
                </a:cubicBezTo>
                <a:cubicBezTo>
                  <a:pt x="82500" y="137407"/>
                  <a:pt x="82500" y="137407"/>
                  <a:pt x="97053" y="169863"/>
                </a:cubicBezTo>
                <a:cubicBezTo>
                  <a:pt x="97053" y="169863"/>
                  <a:pt x="97053" y="169863"/>
                  <a:pt x="98375" y="169863"/>
                </a:cubicBezTo>
                <a:lnTo>
                  <a:pt x="103667" y="167158"/>
                </a:lnTo>
                <a:cubicBezTo>
                  <a:pt x="106313" y="165806"/>
                  <a:pt x="106313" y="163101"/>
                  <a:pt x="106313" y="161749"/>
                </a:cubicBezTo>
                <a:lnTo>
                  <a:pt x="106109" y="161308"/>
                </a:lnTo>
                <a:lnTo>
                  <a:pt x="109648" y="161866"/>
                </a:lnTo>
                <a:lnTo>
                  <a:pt x="110272" y="161402"/>
                </a:lnTo>
                <a:lnTo>
                  <a:pt x="110522" y="164622"/>
                </a:lnTo>
                <a:cubicBezTo>
                  <a:pt x="109698" y="166752"/>
                  <a:pt x="108051" y="168718"/>
                  <a:pt x="106074" y="170028"/>
                </a:cubicBezTo>
                <a:cubicBezTo>
                  <a:pt x="106074" y="170028"/>
                  <a:pt x="106074" y="170028"/>
                  <a:pt x="99484" y="172650"/>
                </a:cubicBezTo>
                <a:cubicBezTo>
                  <a:pt x="99484" y="172650"/>
                  <a:pt x="99484" y="172650"/>
                  <a:pt x="107391" y="192309"/>
                </a:cubicBezTo>
                <a:cubicBezTo>
                  <a:pt x="111345" y="198862"/>
                  <a:pt x="107391" y="208036"/>
                  <a:pt x="100802" y="211968"/>
                </a:cubicBezTo>
                <a:cubicBezTo>
                  <a:pt x="100802" y="211968"/>
                  <a:pt x="100802" y="211968"/>
                  <a:pt x="91576" y="215900"/>
                </a:cubicBezTo>
                <a:cubicBezTo>
                  <a:pt x="91576" y="215900"/>
                  <a:pt x="91576" y="215900"/>
                  <a:pt x="59946" y="172650"/>
                </a:cubicBezTo>
                <a:cubicBezTo>
                  <a:pt x="59946" y="172650"/>
                  <a:pt x="59946" y="172650"/>
                  <a:pt x="62582" y="171339"/>
                </a:cubicBezTo>
                <a:cubicBezTo>
                  <a:pt x="65218" y="170028"/>
                  <a:pt x="65218" y="167407"/>
                  <a:pt x="63900" y="166097"/>
                </a:cubicBezTo>
                <a:cubicBezTo>
                  <a:pt x="63900" y="166097"/>
                  <a:pt x="63900" y="166097"/>
                  <a:pt x="62582" y="163475"/>
                </a:cubicBezTo>
                <a:cubicBezTo>
                  <a:pt x="62582" y="162165"/>
                  <a:pt x="59946" y="160854"/>
                  <a:pt x="58628" y="162165"/>
                </a:cubicBezTo>
                <a:cubicBezTo>
                  <a:pt x="58628" y="162165"/>
                  <a:pt x="58628" y="162165"/>
                  <a:pt x="54674" y="163475"/>
                </a:cubicBezTo>
                <a:cubicBezTo>
                  <a:pt x="54674" y="163475"/>
                  <a:pt x="54674" y="163475"/>
                  <a:pt x="42813" y="111051"/>
                </a:cubicBezTo>
                <a:cubicBezTo>
                  <a:pt x="42813" y="111051"/>
                  <a:pt x="42813" y="111051"/>
                  <a:pt x="52038" y="107119"/>
                </a:cubicBezTo>
                <a:cubicBezTo>
                  <a:pt x="55992" y="105153"/>
                  <a:pt x="60275" y="105153"/>
                  <a:pt x="63900" y="106627"/>
                </a:cubicBezTo>
                <a:close/>
                <a:moveTo>
                  <a:pt x="221560" y="67725"/>
                </a:moveTo>
                <a:cubicBezTo>
                  <a:pt x="226810" y="65087"/>
                  <a:pt x="234687" y="65087"/>
                  <a:pt x="239938" y="67725"/>
                </a:cubicBezTo>
                <a:cubicBezTo>
                  <a:pt x="247814" y="73001"/>
                  <a:pt x="250440" y="80915"/>
                  <a:pt x="249127" y="90147"/>
                </a:cubicBezTo>
                <a:cubicBezTo>
                  <a:pt x="249127" y="92785"/>
                  <a:pt x="249127" y="96742"/>
                  <a:pt x="249127" y="99380"/>
                </a:cubicBezTo>
                <a:cubicBezTo>
                  <a:pt x="249127" y="99380"/>
                  <a:pt x="249127" y="99380"/>
                  <a:pt x="259629" y="162691"/>
                </a:cubicBezTo>
                <a:cubicBezTo>
                  <a:pt x="259629" y="162691"/>
                  <a:pt x="259629" y="162691"/>
                  <a:pt x="300324" y="193027"/>
                </a:cubicBezTo>
                <a:cubicBezTo>
                  <a:pt x="308200" y="198303"/>
                  <a:pt x="309513" y="207536"/>
                  <a:pt x="304262" y="215450"/>
                </a:cubicBezTo>
                <a:cubicBezTo>
                  <a:pt x="299011" y="222045"/>
                  <a:pt x="289822" y="223363"/>
                  <a:pt x="283258" y="219407"/>
                </a:cubicBezTo>
                <a:cubicBezTo>
                  <a:pt x="283258" y="219407"/>
                  <a:pt x="281946" y="219407"/>
                  <a:pt x="281946" y="218088"/>
                </a:cubicBezTo>
                <a:cubicBezTo>
                  <a:pt x="281946" y="218088"/>
                  <a:pt x="281946" y="218088"/>
                  <a:pt x="236000" y="185113"/>
                </a:cubicBezTo>
                <a:cubicBezTo>
                  <a:pt x="232061" y="182475"/>
                  <a:pt x="230749" y="178518"/>
                  <a:pt x="229436" y="174562"/>
                </a:cubicBezTo>
                <a:cubicBezTo>
                  <a:pt x="229436" y="174562"/>
                  <a:pt x="229436" y="174562"/>
                  <a:pt x="224185" y="145544"/>
                </a:cubicBezTo>
                <a:cubicBezTo>
                  <a:pt x="224185" y="145544"/>
                  <a:pt x="224185" y="145544"/>
                  <a:pt x="196617" y="194346"/>
                </a:cubicBezTo>
                <a:cubicBezTo>
                  <a:pt x="196617" y="194346"/>
                  <a:pt x="196617" y="194346"/>
                  <a:pt x="229436" y="243148"/>
                </a:cubicBezTo>
                <a:cubicBezTo>
                  <a:pt x="234687" y="249743"/>
                  <a:pt x="234687" y="258976"/>
                  <a:pt x="230749" y="265571"/>
                </a:cubicBezTo>
                <a:cubicBezTo>
                  <a:pt x="230749" y="265571"/>
                  <a:pt x="230749" y="265571"/>
                  <a:pt x="195305" y="318329"/>
                </a:cubicBezTo>
                <a:cubicBezTo>
                  <a:pt x="188741" y="326243"/>
                  <a:pt x="178239" y="328881"/>
                  <a:pt x="169050" y="323605"/>
                </a:cubicBezTo>
                <a:cubicBezTo>
                  <a:pt x="169050" y="323605"/>
                  <a:pt x="169050" y="323605"/>
                  <a:pt x="167737" y="323605"/>
                </a:cubicBezTo>
                <a:cubicBezTo>
                  <a:pt x="159861" y="318329"/>
                  <a:pt x="157235" y="305140"/>
                  <a:pt x="162486" y="297226"/>
                </a:cubicBezTo>
                <a:cubicBezTo>
                  <a:pt x="162486" y="297226"/>
                  <a:pt x="162486" y="297226"/>
                  <a:pt x="191366" y="255019"/>
                </a:cubicBezTo>
                <a:cubicBezTo>
                  <a:pt x="191366" y="255019"/>
                  <a:pt x="191366" y="255019"/>
                  <a:pt x="167737" y="220726"/>
                </a:cubicBezTo>
                <a:cubicBezTo>
                  <a:pt x="167737" y="220726"/>
                  <a:pt x="167737" y="220726"/>
                  <a:pt x="70594" y="322286"/>
                </a:cubicBezTo>
                <a:cubicBezTo>
                  <a:pt x="65343" y="328881"/>
                  <a:pt x="54841" y="330200"/>
                  <a:pt x="46965" y="326243"/>
                </a:cubicBezTo>
                <a:cubicBezTo>
                  <a:pt x="45652" y="324924"/>
                  <a:pt x="44339" y="323605"/>
                  <a:pt x="44339" y="322286"/>
                </a:cubicBezTo>
                <a:cubicBezTo>
                  <a:pt x="36463" y="315691"/>
                  <a:pt x="36463" y="303821"/>
                  <a:pt x="43027" y="295907"/>
                </a:cubicBezTo>
                <a:cubicBezTo>
                  <a:pt x="43027" y="295907"/>
                  <a:pt x="43027" y="295907"/>
                  <a:pt x="144108" y="189070"/>
                </a:cubicBezTo>
                <a:cubicBezTo>
                  <a:pt x="144108" y="185113"/>
                  <a:pt x="145421" y="181156"/>
                  <a:pt x="148046" y="177200"/>
                </a:cubicBezTo>
                <a:cubicBezTo>
                  <a:pt x="148046" y="177200"/>
                  <a:pt x="148046" y="177200"/>
                  <a:pt x="190054" y="103337"/>
                </a:cubicBezTo>
                <a:cubicBezTo>
                  <a:pt x="190054" y="103337"/>
                  <a:pt x="190054" y="103337"/>
                  <a:pt x="151984" y="107294"/>
                </a:cubicBezTo>
                <a:cubicBezTo>
                  <a:pt x="151984" y="107294"/>
                  <a:pt x="151984" y="107294"/>
                  <a:pt x="119166" y="154777"/>
                </a:cubicBezTo>
                <a:lnTo>
                  <a:pt x="110272" y="161402"/>
                </a:lnTo>
                <a:lnTo>
                  <a:pt x="110027" y="158233"/>
                </a:lnTo>
                <a:cubicBezTo>
                  <a:pt x="99484" y="134642"/>
                  <a:pt x="99484" y="134642"/>
                  <a:pt x="99484" y="134642"/>
                </a:cubicBezTo>
                <a:lnTo>
                  <a:pt x="95803" y="133422"/>
                </a:lnTo>
                <a:lnTo>
                  <a:pt x="97670" y="130706"/>
                </a:lnTo>
                <a:cubicBezTo>
                  <a:pt x="102428" y="123781"/>
                  <a:pt x="111946" y="109932"/>
                  <a:pt x="130980" y="82234"/>
                </a:cubicBezTo>
                <a:cubicBezTo>
                  <a:pt x="133606" y="78277"/>
                  <a:pt x="137544" y="75639"/>
                  <a:pt x="141482" y="75639"/>
                </a:cubicBezTo>
                <a:cubicBezTo>
                  <a:pt x="141482" y="75639"/>
                  <a:pt x="141482" y="75639"/>
                  <a:pt x="221560" y="67725"/>
                </a:cubicBezTo>
                <a:close/>
                <a:moveTo>
                  <a:pt x="276970" y="0"/>
                </a:moveTo>
                <a:cubicBezTo>
                  <a:pt x="299328" y="0"/>
                  <a:pt x="317452" y="17769"/>
                  <a:pt x="317452" y="39688"/>
                </a:cubicBezTo>
                <a:cubicBezTo>
                  <a:pt x="317452" y="61607"/>
                  <a:pt x="299328" y="79376"/>
                  <a:pt x="276970" y="79376"/>
                </a:cubicBezTo>
                <a:cubicBezTo>
                  <a:pt x="254612" y="79376"/>
                  <a:pt x="236488" y="61607"/>
                  <a:pt x="236488" y="39688"/>
                </a:cubicBezTo>
                <a:cubicBezTo>
                  <a:pt x="236488" y="17769"/>
                  <a:pt x="254612" y="0"/>
                  <a:pt x="27697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no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2278659" y="4007875"/>
            <a:ext cx="8258715" cy="4996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要有一种良好心态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轻装上阵，举重若轻；苦中取乐，谈笑风生。</a:t>
            </a:r>
          </a:p>
        </p:txBody>
      </p:sp>
      <p:sp>
        <p:nvSpPr>
          <p:cNvPr id="41" name="矩形 40"/>
          <p:cNvSpPr/>
          <p:nvPr/>
        </p:nvSpPr>
        <p:spPr>
          <a:xfrm>
            <a:off x="1485282" y="4721356"/>
            <a:ext cx="9400431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有人说，高考三分靠水平，七分靠心态。这句话很有道理，谁的心理素质好，谁就肯定会发挥出高水平，肯定能取得好成绩。希望同学们要把每一次练习当作高考，把高考当做平时练习。复习中一旦考试不理想，也不要灰心丧气，而要立刻调整好心态，投入到高效的复习中去。对待考试和练习，要做到“不烦恼、不害怕、不着急、不骄傲”，用一颗平常心来对待成绩和名次。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AC4637F5-7D17-4FB7-BD3E-7AE245D95801}"/>
              </a:ext>
            </a:extLst>
          </p:cNvPr>
          <p:cNvGrpSpPr/>
          <p:nvPr/>
        </p:nvGrpSpPr>
        <p:grpSpPr>
          <a:xfrm>
            <a:off x="260815" y="313146"/>
            <a:ext cx="11586043" cy="714616"/>
            <a:chOff x="3380533" y="1590169"/>
            <a:chExt cx="4949168" cy="3437553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CB7D1E6D-A373-4C28-943F-E0B8AF46807B}"/>
                </a:ext>
              </a:extLst>
            </p:cNvPr>
            <p:cNvSpPr/>
            <p:nvPr/>
          </p:nvSpPr>
          <p:spPr>
            <a:xfrm>
              <a:off x="3380533" y="1969771"/>
              <a:ext cx="4949168" cy="2650425"/>
            </a:xfrm>
            <a:prstGeom prst="rect">
              <a:avLst/>
            </a:prstGeom>
            <a:noFill/>
            <a:ln>
              <a:solidFill>
                <a:srgbClr val="F984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>
              <a:extLst>
                <a:ext uri="{FF2B5EF4-FFF2-40B4-BE49-F238E27FC236}">
                  <a16:creationId xmlns:a16="http://schemas.microsoft.com/office/drawing/2014/main" xmlns="" id="{4AA19000-651F-4476-982C-1D6EC02E0382}"/>
                </a:ext>
              </a:extLst>
            </p:cNvPr>
            <p:cNvSpPr/>
            <p:nvPr/>
          </p:nvSpPr>
          <p:spPr>
            <a:xfrm>
              <a:off x="3429958" y="1590169"/>
              <a:ext cx="4855956" cy="3437553"/>
            </a:xfrm>
            <a:prstGeom prst="rect">
              <a:avLst/>
            </a:prstGeom>
            <a:noFill/>
            <a:ln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055713509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5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0" grpId="0"/>
      <p:bldP spid="151" grpId="0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2" grpId="0"/>
      <p:bldP spid="4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" name="组合 2"/>
          <p:cNvGrpSpPr/>
          <p:nvPr/>
        </p:nvGrpSpPr>
        <p:grpSpPr>
          <a:xfrm>
            <a:off x="1309415" y="2333947"/>
            <a:ext cx="9590443" cy="3486282"/>
            <a:chOff x="969217" y="2091963"/>
            <a:chExt cx="7061104" cy="2566826"/>
          </a:xfrm>
        </p:grpSpPr>
        <p:sp>
          <p:nvSpPr>
            <p:cNvPr id="22" name="矩形 21"/>
            <p:cNvSpPr/>
            <p:nvPr/>
          </p:nvSpPr>
          <p:spPr>
            <a:xfrm>
              <a:off x="969217" y="2091963"/>
              <a:ext cx="7061104" cy="2566826"/>
            </a:xfrm>
            <a:prstGeom prst="rect">
              <a:avLst/>
            </a:prstGeom>
            <a:solidFill>
              <a:srgbClr val="7EBB8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kumimoji="0" lang="zh-CN" altLang="en-US" dirty="0">
                <a:cs typeface="+mn-ea"/>
                <a:sym typeface="+mn-lt"/>
              </a:endParaRPr>
            </a:p>
          </p:txBody>
        </p:sp>
        <p:sp>
          <p:nvSpPr>
            <p:cNvPr id="23" name="文本框 8"/>
            <p:cNvSpPr txBox="1">
              <a:spLocks noChangeArrowheads="1"/>
            </p:cNvSpPr>
            <p:nvPr/>
          </p:nvSpPr>
          <p:spPr bwMode="auto">
            <a:xfrm>
              <a:off x="5199945" y="2362647"/>
              <a:ext cx="2708452" cy="9497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1pPr>
              <a:lvl2pPr marL="742950" indent="-28575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2pPr>
              <a:lvl3pPr marL="11430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3pPr>
              <a:lvl4pPr marL="16002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4pPr>
              <a:lvl5pPr marL="2057400" indent="-228600"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 kumimoji="1">
                  <a:solidFill>
                    <a:schemeClr val="tx1"/>
                  </a:solidFill>
                  <a:latin typeface="方正兰亭纤黑_GBK" charset="-122"/>
                  <a:ea typeface="方正兰亭纤黑_GBK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要有一种科学方法</a:t>
              </a:r>
              <a:r>
                <a:rPr lang="en-US" altLang="zh-CN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----</a:t>
              </a:r>
              <a:r>
                <a:rPr lang="zh-CN" altLang="en-US" b="1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扬长补短，主动出击；强化训练，重视总结；回归课本，扎实基础。</a:t>
              </a:r>
            </a:p>
          </p:txBody>
        </p:sp>
        <p:grpSp>
          <p:nvGrpSpPr>
            <p:cNvPr id="26" name="组合 12"/>
            <p:cNvGrpSpPr/>
            <p:nvPr/>
          </p:nvGrpSpPr>
          <p:grpSpPr bwMode="auto">
            <a:xfrm rot="-5400000">
              <a:off x="7843643" y="4472111"/>
              <a:ext cx="186678" cy="186678"/>
              <a:chOff x="6457496" y="4658798"/>
              <a:chExt cx="254000" cy="254000"/>
            </a:xfrm>
          </p:grpSpPr>
          <p:sp>
            <p:nvSpPr>
              <p:cNvPr id="27" name="矩形 26"/>
              <p:cNvSpPr/>
              <p:nvPr/>
            </p:nvSpPr>
            <p:spPr>
              <a:xfrm>
                <a:off x="6457496" y="4658798"/>
                <a:ext cx="254000" cy="254000"/>
              </a:xfrm>
              <a:prstGeom prst="rect">
                <a:avLst/>
              </a:prstGeom>
              <a:solidFill>
                <a:srgbClr val="F9848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kumimoji="0"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28" name="Freeform 121"/>
              <p:cNvSpPr/>
              <p:nvPr/>
            </p:nvSpPr>
            <p:spPr bwMode="auto">
              <a:xfrm rot="5400000">
                <a:off x="6545602" y="4717536"/>
                <a:ext cx="77788" cy="136525"/>
              </a:xfrm>
              <a:custGeom>
                <a:avLst/>
                <a:gdLst>
                  <a:gd name="T0" fmla="*/ 44450 w 49"/>
                  <a:gd name="T1" fmla="*/ 101600 h 86"/>
                  <a:gd name="T2" fmla="*/ 6350 w 49"/>
                  <a:gd name="T3" fmla="*/ 136525 h 86"/>
                  <a:gd name="T4" fmla="*/ 0 w 49"/>
                  <a:gd name="T5" fmla="*/ 128588 h 86"/>
                  <a:gd name="T6" fmla="*/ 58738 w 49"/>
                  <a:gd name="T7" fmla="*/ 68263 h 86"/>
                  <a:gd name="T8" fmla="*/ 0 w 49"/>
                  <a:gd name="T9" fmla="*/ 12700 h 86"/>
                  <a:gd name="T10" fmla="*/ 6350 w 49"/>
                  <a:gd name="T11" fmla="*/ 0 h 86"/>
                  <a:gd name="T12" fmla="*/ 77788 w 49"/>
                  <a:gd name="T13" fmla="*/ 68263 h 86"/>
                  <a:gd name="T14" fmla="*/ 66675 w 49"/>
                  <a:gd name="T15" fmla="*/ 79375 h 86"/>
                  <a:gd name="T16" fmla="*/ 44450 w 49"/>
                  <a:gd name="T17" fmla="*/ 101600 h 8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49" h="86">
                    <a:moveTo>
                      <a:pt x="28" y="64"/>
                    </a:moveTo>
                    <a:lnTo>
                      <a:pt x="4" y="86"/>
                    </a:lnTo>
                    <a:lnTo>
                      <a:pt x="0" y="81"/>
                    </a:lnTo>
                    <a:lnTo>
                      <a:pt x="37" y="43"/>
                    </a:lnTo>
                    <a:lnTo>
                      <a:pt x="0" y="8"/>
                    </a:lnTo>
                    <a:lnTo>
                      <a:pt x="4" y="0"/>
                    </a:lnTo>
                    <a:lnTo>
                      <a:pt x="49" y="43"/>
                    </a:lnTo>
                    <a:lnTo>
                      <a:pt x="42" y="50"/>
                    </a:lnTo>
                    <a:lnTo>
                      <a:pt x="28" y="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6350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>
                  <a:latin typeface="+mn-lt"/>
                  <a:ea typeface="+mn-ea"/>
                  <a:cs typeface="+mn-ea"/>
                  <a:sym typeface="+mn-lt"/>
                </a:endParaRPr>
              </a:p>
            </p:txBody>
          </p:sp>
        </p:grpSp>
      </p:grpSp>
      <p:sp>
        <p:nvSpPr>
          <p:cNvPr id="150" name="文本框 149"/>
          <p:cNvSpPr txBox="1"/>
          <p:nvPr/>
        </p:nvSpPr>
        <p:spPr>
          <a:xfrm>
            <a:off x="1048046" y="482886"/>
            <a:ext cx="260955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如何度过</a:t>
            </a:r>
            <a:r>
              <a:rPr lang="en-US" altLang="zh-CN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100</a:t>
            </a: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天</a:t>
            </a:r>
          </a:p>
        </p:txBody>
      </p:sp>
      <p:sp>
        <p:nvSpPr>
          <p:cNvPr id="151" name="文本框 150"/>
          <p:cNvSpPr txBox="1"/>
          <p:nvPr/>
        </p:nvSpPr>
        <p:spPr>
          <a:xfrm>
            <a:off x="3177096" y="555646"/>
            <a:ext cx="186675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 latinLnBrk="1"/>
            <a:r>
              <a:rPr lang="en-US" altLang="zh-CN" sz="1200" dirty="0">
                <a:solidFill>
                  <a:schemeClr val="bg1"/>
                </a:solidFill>
              </a:rPr>
              <a:t>How do you spend 100 days</a:t>
            </a:r>
          </a:p>
        </p:txBody>
      </p:sp>
      <p:sp>
        <p:nvSpPr>
          <p:cNvPr id="31" name="文本框 30"/>
          <p:cNvSpPr txBox="1"/>
          <p:nvPr/>
        </p:nvSpPr>
        <p:spPr>
          <a:xfrm>
            <a:off x="7079116" y="4097286"/>
            <a:ext cx="3626116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希望同学们狠抓基础，狠抓中低档题目，特别希望同学们高度重视纠错，每人都准备好一本错题本。</a:t>
            </a:r>
          </a:p>
        </p:txBody>
      </p: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98C6A8A0-C919-4C08-87F8-8F9F17FF9FF9}"/>
              </a:ext>
            </a:extLst>
          </p:cNvPr>
          <p:cNvGrpSpPr/>
          <p:nvPr/>
        </p:nvGrpSpPr>
        <p:grpSpPr>
          <a:xfrm>
            <a:off x="260815" y="313146"/>
            <a:ext cx="11586043" cy="714616"/>
            <a:chOff x="3380533" y="1590169"/>
            <a:chExt cx="4949168" cy="3437553"/>
          </a:xfrm>
        </p:grpSpPr>
        <p:sp>
          <p:nvSpPr>
            <p:cNvPr id="20" name="矩形 19">
              <a:extLst>
                <a:ext uri="{FF2B5EF4-FFF2-40B4-BE49-F238E27FC236}">
                  <a16:creationId xmlns:a16="http://schemas.microsoft.com/office/drawing/2014/main" xmlns="" id="{770D22FE-5A78-444A-AB43-101D391B54E7}"/>
                </a:ext>
              </a:extLst>
            </p:cNvPr>
            <p:cNvSpPr/>
            <p:nvPr/>
          </p:nvSpPr>
          <p:spPr>
            <a:xfrm>
              <a:off x="3380533" y="1969771"/>
              <a:ext cx="4949168" cy="2650425"/>
            </a:xfrm>
            <a:prstGeom prst="rect">
              <a:avLst/>
            </a:prstGeom>
            <a:noFill/>
            <a:ln>
              <a:solidFill>
                <a:srgbClr val="F984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9C7C92B8-1462-4EC1-AF4A-D320C02E27F6}"/>
                </a:ext>
              </a:extLst>
            </p:cNvPr>
            <p:cNvSpPr/>
            <p:nvPr/>
          </p:nvSpPr>
          <p:spPr>
            <a:xfrm>
              <a:off x="3429958" y="1590169"/>
              <a:ext cx="4855956" cy="3437553"/>
            </a:xfrm>
            <a:prstGeom prst="rect">
              <a:avLst/>
            </a:prstGeom>
            <a:noFill/>
            <a:ln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7C860F77-AAC9-4FE8-8F0E-22E9AEF8E608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8046" y="2078650"/>
            <a:ext cx="5505469" cy="38921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237880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0" grpId="0"/>
      <p:bldP spid="151" grpId="0"/>
      <p:bldP spid="31" grpId="0"/>
      <p:bldP spid="31" grpId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文本框 149"/>
          <p:cNvSpPr txBox="1"/>
          <p:nvPr/>
        </p:nvSpPr>
        <p:spPr>
          <a:xfrm>
            <a:off x="1048046" y="482886"/>
            <a:ext cx="260955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如何度过</a:t>
            </a:r>
            <a:r>
              <a:rPr lang="en-US" altLang="zh-CN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100</a:t>
            </a: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天</a:t>
            </a:r>
          </a:p>
        </p:txBody>
      </p:sp>
      <p:sp>
        <p:nvSpPr>
          <p:cNvPr id="151" name="文本框 150"/>
          <p:cNvSpPr txBox="1"/>
          <p:nvPr/>
        </p:nvSpPr>
        <p:spPr>
          <a:xfrm>
            <a:off x="3218040" y="589983"/>
            <a:ext cx="1866758" cy="1846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dist" latinLnBrk="1"/>
            <a:r>
              <a:rPr lang="en-US" altLang="zh-CN" sz="1200" dirty="0">
                <a:solidFill>
                  <a:schemeClr val="bg1"/>
                </a:solidFill>
              </a:rPr>
              <a:t>How do you spend 100 days</a:t>
            </a:r>
          </a:p>
        </p:txBody>
      </p:sp>
      <p:sp>
        <p:nvSpPr>
          <p:cNvPr id="19" name="TextBox 7"/>
          <p:cNvSpPr txBox="1"/>
          <p:nvPr/>
        </p:nvSpPr>
        <p:spPr>
          <a:xfrm>
            <a:off x="6498309" y="1329388"/>
            <a:ext cx="4953461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要有一种坚强保证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-------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遵守纪律，服从管理；优化情绪，和谐关系。</a:t>
            </a:r>
          </a:p>
        </p:txBody>
      </p:sp>
      <p:sp>
        <p:nvSpPr>
          <p:cNvPr id="20" name="TextBox 18"/>
          <p:cNvSpPr txBox="1"/>
          <p:nvPr/>
        </p:nvSpPr>
        <p:spPr>
          <a:xfrm>
            <a:off x="6498309" y="2532342"/>
            <a:ext cx="4953461" cy="9694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狠抓纪律，是为了保证全体同学的学习环境，也为了减少你个人的不必要的麻烦，学校不想在这个时候再因为纪律、规定牵扯你的精力，但如果你无视学校纪律，学校也决不迁就。</a:t>
            </a:r>
          </a:p>
        </p:txBody>
      </p:sp>
      <p:sp>
        <p:nvSpPr>
          <p:cNvPr id="24" name="TextBox 16"/>
          <p:cNvSpPr txBox="1"/>
          <p:nvPr/>
        </p:nvSpPr>
        <p:spPr>
          <a:xfrm>
            <a:off x="1772509" y="4112759"/>
            <a:ext cx="4103753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要有一种昂扬的氛围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----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你追我赶，互帮互学；斗志昂扬，激情飞扬。</a:t>
            </a:r>
          </a:p>
        </p:txBody>
      </p:sp>
      <p:sp>
        <p:nvSpPr>
          <p:cNvPr id="25" name="TextBox 19"/>
          <p:cNvSpPr txBox="1"/>
          <p:nvPr/>
        </p:nvSpPr>
        <p:spPr>
          <a:xfrm>
            <a:off x="1772756" y="5039024"/>
            <a:ext cx="4270685" cy="129266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心理学告诉我们，情绪具有传递性和叠加性。在高考百日冲刺大决战中，我们的士气、决心和信心，需要大家相互传递和叠加。希望我们的校园书声朗朗，步伐整齐划一，口号响彻云霄。</a:t>
            </a:r>
          </a:p>
        </p:txBody>
      </p: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65B3544C-C435-4360-A53E-87D8114D328B}"/>
              </a:ext>
            </a:extLst>
          </p:cNvPr>
          <p:cNvGrpSpPr/>
          <p:nvPr/>
        </p:nvGrpSpPr>
        <p:grpSpPr>
          <a:xfrm>
            <a:off x="260815" y="313146"/>
            <a:ext cx="11586043" cy="714616"/>
            <a:chOff x="3380533" y="1590169"/>
            <a:chExt cx="4949168" cy="3437553"/>
          </a:xfrm>
        </p:grpSpPr>
        <p:sp>
          <p:nvSpPr>
            <p:cNvPr id="17" name="矩形 16">
              <a:extLst>
                <a:ext uri="{FF2B5EF4-FFF2-40B4-BE49-F238E27FC236}">
                  <a16:creationId xmlns:a16="http://schemas.microsoft.com/office/drawing/2014/main" xmlns="" id="{284D42DD-AAC2-431E-A02F-D68F394E2CB7}"/>
                </a:ext>
              </a:extLst>
            </p:cNvPr>
            <p:cNvSpPr/>
            <p:nvPr/>
          </p:nvSpPr>
          <p:spPr>
            <a:xfrm>
              <a:off x="3380533" y="1969771"/>
              <a:ext cx="4949168" cy="2650425"/>
            </a:xfrm>
            <a:prstGeom prst="rect">
              <a:avLst/>
            </a:prstGeom>
            <a:noFill/>
            <a:ln>
              <a:solidFill>
                <a:srgbClr val="F984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9EAFD1F2-43B6-42F4-B22F-8FFC65DD9AA7}"/>
                </a:ext>
              </a:extLst>
            </p:cNvPr>
            <p:cNvSpPr/>
            <p:nvPr/>
          </p:nvSpPr>
          <p:spPr>
            <a:xfrm>
              <a:off x="3429958" y="1590169"/>
              <a:ext cx="4855956" cy="3437553"/>
            </a:xfrm>
            <a:prstGeom prst="rect">
              <a:avLst/>
            </a:prstGeom>
            <a:noFill/>
            <a:ln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E86F8BE6-1285-4467-9280-BCA69922E74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9" t="8603" r="7570" b="24180"/>
          <a:stretch/>
        </p:blipFill>
        <p:spPr>
          <a:xfrm>
            <a:off x="1811390" y="1426401"/>
            <a:ext cx="4270932" cy="2267267"/>
          </a:xfrm>
          <a:prstGeom prst="rect">
            <a:avLst/>
          </a:prstGeom>
        </p:spPr>
      </p:pic>
      <p:sp>
        <p:nvSpPr>
          <p:cNvPr id="9" name="箭头: 右 8">
            <a:extLst>
              <a:ext uri="{FF2B5EF4-FFF2-40B4-BE49-F238E27FC236}">
                <a16:creationId xmlns:a16="http://schemas.microsoft.com/office/drawing/2014/main" xmlns="" id="{A5356121-7360-4427-90C5-9746031DEC76}"/>
              </a:ext>
            </a:extLst>
          </p:cNvPr>
          <p:cNvSpPr/>
          <p:nvPr/>
        </p:nvSpPr>
        <p:spPr>
          <a:xfrm>
            <a:off x="5740299" y="2252718"/>
            <a:ext cx="633205" cy="394948"/>
          </a:xfrm>
          <a:prstGeom prst="rightArrow">
            <a:avLst/>
          </a:prstGeom>
          <a:solidFill>
            <a:srgbClr val="F984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>
            <a:extLst>
              <a:ext uri="{FF2B5EF4-FFF2-40B4-BE49-F238E27FC236}">
                <a16:creationId xmlns:a16="http://schemas.microsoft.com/office/drawing/2014/main" xmlns="" id="{F8F23FB9-0694-49DB-AFF0-2E8E179F72A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5727" y="3896702"/>
            <a:ext cx="4407408" cy="2587752"/>
          </a:xfrm>
          <a:prstGeom prst="rect">
            <a:avLst/>
          </a:prstGeom>
        </p:spPr>
      </p:pic>
      <p:sp>
        <p:nvSpPr>
          <p:cNvPr id="26" name="箭头: 右 25">
            <a:extLst>
              <a:ext uri="{FF2B5EF4-FFF2-40B4-BE49-F238E27FC236}">
                <a16:creationId xmlns:a16="http://schemas.microsoft.com/office/drawing/2014/main" xmlns="" id="{F0D63C70-B44E-44C2-9DA8-37F538C1CAC9}"/>
              </a:ext>
            </a:extLst>
          </p:cNvPr>
          <p:cNvSpPr/>
          <p:nvPr/>
        </p:nvSpPr>
        <p:spPr>
          <a:xfrm rot="10800000">
            <a:off x="6370987" y="5148239"/>
            <a:ext cx="633205" cy="394948"/>
          </a:xfrm>
          <a:prstGeom prst="rightArrow">
            <a:avLst/>
          </a:prstGeom>
          <a:solidFill>
            <a:srgbClr val="7EBB8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2215397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0" grpId="0"/>
      <p:bldP spid="151" grpId="0"/>
      <p:bldP spid="19" grpId="0"/>
      <p:bldP spid="20" grpId="0"/>
      <p:bldP spid="24" grpId="0"/>
      <p:bldP spid="2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文本框 149"/>
          <p:cNvSpPr txBox="1"/>
          <p:nvPr/>
        </p:nvSpPr>
        <p:spPr>
          <a:xfrm>
            <a:off x="1048046" y="482886"/>
            <a:ext cx="2609554" cy="3693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lvl="0">
              <a:defRPr/>
            </a:pP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如何度过</a:t>
            </a:r>
            <a:r>
              <a:rPr lang="en-US" altLang="zh-CN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100</a:t>
            </a:r>
            <a:r>
              <a:rPr lang="zh-CN" altLang="en-US" sz="2400" b="1" dirty="0">
                <a:solidFill>
                  <a:schemeClr val="bg1"/>
                </a:solidFill>
                <a:latin typeface="Geometr415 Blk BT" panose="020B0802020204020303" pitchFamily="34" charset="0"/>
                <a:ea typeface="微软雅黑" panose="020B0503020204020204" charset="-122"/>
              </a:rPr>
              <a:t>天</a:t>
            </a:r>
          </a:p>
        </p:txBody>
      </p:sp>
      <p:cxnSp>
        <p:nvCxnSpPr>
          <p:cNvPr id="59" name="直接连接符 58"/>
          <p:cNvCxnSpPr/>
          <p:nvPr/>
        </p:nvCxnSpPr>
        <p:spPr>
          <a:xfrm>
            <a:off x="6236082" y="4234375"/>
            <a:ext cx="0" cy="474885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/>
          <p:nvPr/>
        </p:nvCxnSpPr>
        <p:spPr>
          <a:xfrm>
            <a:off x="6236082" y="3214618"/>
            <a:ext cx="0" cy="474885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/>
          <p:cNvCxnSpPr/>
          <p:nvPr/>
        </p:nvCxnSpPr>
        <p:spPr>
          <a:xfrm>
            <a:off x="6236082" y="2291524"/>
            <a:ext cx="0" cy="474885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>
            <a:off x="6236082" y="5177068"/>
            <a:ext cx="0" cy="474885"/>
          </a:xfrm>
          <a:prstGeom prst="line">
            <a:avLst/>
          </a:prstGeom>
          <a:ln w="38100"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矩形 98"/>
          <p:cNvSpPr/>
          <p:nvPr/>
        </p:nvSpPr>
        <p:spPr>
          <a:xfrm>
            <a:off x="6687105" y="3290632"/>
            <a:ext cx="3961001" cy="400128"/>
          </a:xfrm>
          <a:prstGeom prst="rect">
            <a:avLst/>
          </a:prstGeom>
        </p:spPr>
        <p:txBody>
          <a:bodyPr wrap="square" lIns="91458" tIns="45729" rIns="91458" bIns="45729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天就改写了你的人生！</a:t>
            </a:r>
          </a:p>
        </p:txBody>
      </p:sp>
      <p:sp>
        <p:nvSpPr>
          <p:cNvPr id="100" name="矩形 99"/>
          <p:cNvSpPr/>
          <p:nvPr/>
        </p:nvSpPr>
        <p:spPr>
          <a:xfrm>
            <a:off x="6743575" y="5278193"/>
            <a:ext cx="2923256" cy="400128"/>
          </a:xfrm>
          <a:prstGeom prst="rect">
            <a:avLst/>
          </a:prstGeom>
        </p:spPr>
        <p:txBody>
          <a:bodyPr wrap="square" lIns="91458" tIns="45729" rIns="91458" bIns="45729">
            <a:spAutoFit/>
          </a:bodyPr>
          <a:lstStyle/>
          <a:p>
            <a:pPr>
              <a:spcBef>
                <a:spcPct val="20000"/>
              </a:spcBef>
            </a:pP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再苦再累就</a:t>
            </a: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天！</a:t>
            </a:r>
          </a:p>
        </p:txBody>
      </p:sp>
      <p:sp>
        <p:nvSpPr>
          <p:cNvPr id="101" name="矩形 100"/>
          <p:cNvSpPr/>
          <p:nvPr/>
        </p:nvSpPr>
        <p:spPr>
          <a:xfrm>
            <a:off x="6687105" y="4273038"/>
            <a:ext cx="2923256" cy="400128"/>
          </a:xfrm>
          <a:prstGeom prst="rect">
            <a:avLst/>
          </a:prstGeom>
        </p:spPr>
        <p:txBody>
          <a:bodyPr wrap="square" lIns="91458" tIns="45729" rIns="91458" bIns="45729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天一咬牙就过去了！</a:t>
            </a:r>
          </a:p>
        </p:txBody>
      </p:sp>
      <p:sp>
        <p:nvSpPr>
          <p:cNvPr id="102" name="矩形 101"/>
          <p:cNvSpPr/>
          <p:nvPr/>
        </p:nvSpPr>
        <p:spPr>
          <a:xfrm>
            <a:off x="6684385" y="2291524"/>
            <a:ext cx="3742715" cy="400128"/>
          </a:xfrm>
          <a:prstGeom prst="rect">
            <a:avLst/>
          </a:prstGeom>
        </p:spPr>
        <p:txBody>
          <a:bodyPr wrap="square" lIns="91458" tIns="45729" rIns="91458" bIns="45729">
            <a:spAutoFit/>
          </a:bodyPr>
          <a:lstStyle/>
          <a:p>
            <a:pPr>
              <a:spcBef>
                <a:spcPct val="20000"/>
              </a:spcBef>
            </a:pPr>
            <a:r>
              <a:rPr lang="en-US" altLang="zh-CN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100</a:t>
            </a:r>
            <a:r>
              <a:rPr lang="zh-CN" altLang="en-US" sz="20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天就决定了你的命运！</a:t>
            </a:r>
          </a:p>
        </p:txBody>
      </p:sp>
      <p:grpSp>
        <p:nvGrpSpPr>
          <p:cNvPr id="47" name="组合 46">
            <a:extLst>
              <a:ext uri="{FF2B5EF4-FFF2-40B4-BE49-F238E27FC236}">
                <a16:creationId xmlns:a16="http://schemas.microsoft.com/office/drawing/2014/main" xmlns="" id="{728FDE76-DFDA-4DFA-A4A8-85D8FE81B2D6}"/>
              </a:ext>
            </a:extLst>
          </p:cNvPr>
          <p:cNvGrpSpPr/>
          <p:nvPr/>
        </p:nvGrpSpPr>
        <p:grpSpPr>
          <a:xfrm>
            <a:off x="260815" y="313146"/>
            <a:ext cx="11586043" cy="714616"/>
            <a:chOff x="3380533" y="1590169"/>
            <a:chExt cx="4949168" cy="3437553"/>
          </a:xfrm>
        </p:grpSpPr>
        <p:sp>
          <p:nvSpPr>
            <p:cNvPr id="48" name="矩形 47">
              <a:extLst>
                <a:ext uri="{FF2B5EF4-FFF2-40B4-BE49-F238E27FC236}">
                  <a16:creationId xmlns:a16="http://schemas.microsoft.com/office/drawing/2014/main" xmlns="" id="{B70E366F-0CD1-4F32-8B38-80FAB0D88359}"/>
                </a:ext>
              </a:extLst>
            </p:cNvPr>
            <p:cNvSpPr/>
            <p:nvPr/>
          </p:nvSpPr>
          <p:spPr>
            <a:xfrm>
              <a:off x="3380533" y="1969771"/>
              <a:ext cx="4949168" cy="2650425"/>
            </a:xfrm>
            <a:prstGeom prst="rect">
              <a:avLst/>
            </a:prstGeom>
            <a:noFill/>
            <a:ln>
              <a:solidFill>
                <a:srgbClr val="F984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>
              <a:extLst>
                <a:ext uri="{FF2B5EF4-FFF2-40B4-BE49-F238E27FC236}">
                  <a16:creationId xmlns:a16="http://schemas.microsoft.com/office/drawing/2014/main" xmlns="" id="{D2003DC9-D589-4781-9754-F8520486A862}"/>
                </a:ext>
              </a:extLst>
            </p:cNvPr>
            <p:cNvSpPr/>
            <p:nvPr/>
          </p:nvSpPr>
          <p:spPr>
            <a:xfrm>
              <a:off x="3429958" y="1590169"/>
              <a:ext cx="4855956" cy="3437553"/>
            </a:xfrm>
            <a:prstGeom prst="rect">
              <a:avLst/>
            </a:prstGeom>
            <a:noFill/>
            <a:ln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8FAFCB67-3EC6-47C4-9AFA-8790D627B5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8277" y="1640878"/>
            <a:ext cx="3554368" cy="46880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475304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8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4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6" presetClass="entr" presetSubtype="4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27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0" grpId="0"/>
      <p:bldP spid="99" grpId="0"/>
      <p:bldP spid="100" grpId="0"/>
      <p:bldP spid="101" grpId="0"/>
      <p:bldP spid="10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6EE68B02-DDE5-403B-AC95-D9BFEFEEDC73}"/>
              </a:ext>
            </a:extLst>
          </p:cNvPr>
          <p:cNvSpPr/>
          <p:nvPr/>
        </p:nvSpPr>
        <p:spPr>
          <a:xfrm>
            <a:off x="-18415" y="-13335"/>
            <a:ext cx="12228195" cy="6870700"/>
          </a:xfrm>
          <a:prstGeom prst="rect">
            <a:avLst/>
          </a:prstGeom>
          <a:gradFill>
            <a:gsLst>
              <a:gs pos="0">
                <a:srgbClr val="10152D"/>
              </a:gs>
              <a:gs pos="39000">
                <a:srgbClr val="281841"/>
              </a:gs>
              <a:gs pos="67000">
                <a:srgbClr val="17182D"/>
              </a:gs>
              <a:gs pos="100000">
                <a:srgbClr val="311C47"/>
              </a:gs>
            </a:gsLst>
            <a:lin ang="12000000" scaled="0"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28F6368C-05CD-4D12-8DB7-46F7E33AD9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4484" y="2002984"/>
            <a:ext cx="3403174" cy="3047619"/>
          </a:xfrm>
          <a:prstGeom prst="rect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5ECDBE03-B200-4A97-9B25-693BA9B9964D}"/>
              </a:ext>
            </a:extLst>
          </p:cNvPr>
          <p:cNvSpPr txBox="1"/>
          <p:nvPr/>
        </p:nvSpPr>
        <p:spPr>
          <a:xfrm>
            <a:off x="4744553" y="2865075"/>
            <a:ext cx="536843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0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把握生命了的每一分钟，全力以赴我们心中的梦。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A58FB36D-CF65-42A1-991F-655F5E013513}"/>
              </a:ext>
            </a:extLst>
          </p:cNvPr>
          <p:cNvGrpSpPr/>
          <p:nvPr/>
        </p:nvGrpSpPr>
        <p:grpSpPr>
          <a:xfrm>
            <a:off x="302660" y="1402483"/>
            <a:ext cx="11586043" cy="4506998"/>
            <a:chOff x="3380533" y="1590169"/>
            <a:chExt cx="4949168" cy="3437553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9BDF04B9-E1C2-4F47-B393-25269427A32A}"/>
                </a:ext>
              </a:extLst>
            </p:cNvPr>
            <p:cNvSpPr/>
            <p:nvPr/>
          </p:nvSpPr>
          <p:spPr>
            <a:xfrm>
              <a:off x="3380533" y="1969771"/>
              <a:ext cx="4949168" cy="2650425"/>
            </a:xfrm>
            <a:prstGeom prst="rect">
              <a:avLst/>
            </a:prstGeom>
            <a:noFill/>
            <a:ln>
              <a:solidFill>
                <a:srgbClr val="F9848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0EAE1897-539F-41A1-BD98-D3BD9420A649}"/>
                </a:ext>
              </a:extLst>
            </p:cNvPr>
            <p:cNvSpPr/>
            <p:nvPr/>
          </p:nvSpPr>
          <p:spPr>
            <a:xfrm>
              <a:off x="3577719" y="1590169"/>
              <a:ext cx="4564784" cy="3437553"/>
            </a:xfrm>
            <a:prstGeom prst="rect">
              <a:avLst/>
            </a:prstGeom>
            <a:noFill/>
            <a:ln>
              <a:solidFill>
                <a:srgbClr val="7EBB8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670621282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D29C1738-8E36-4D11-810A-C0571BE5615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816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Two Steps From Hell - Victory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46063" y="-722312"/>
            <a:ext cx="609600" cy="60960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9EA2F3FF-806B-403C-BB57-D9EC59AB5341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26" t="12759" r="13351" b="17698"/>
          <a:stretch/>
        </p:blipFill>
        <p:spPr>
          <a:xfrm>
            <a:off x="2641064" y="166378"/>
            <a:ext cx="7351350" cy="5314611"/>
          </a:xfrm>
          <a:prstGeom prst="rect">
            <a:avLst/>
          </a:prstGeom>
        </p:spPr>
      </p:pic>
      <p:sp>
        <p:nvSpPr>
          <p:cNvPr id="29" name="矩形 28">
            <a:extLst>
              <a:ext uri="{FF2B5EF4-FFF2-40B4-BE49-F238E27FC236}">
                <a16:creationId xmlns:a16="http://schemas.microsoft.com/office/drawing/2014/main" xmlns="" id="{21F73E1F-BBE9-40E9-9435-3CC45F8D8F79}"/>
              </a:ext>
            </a:extLst>
          </p:cNvPr>
          <p:cNvSpPr/>
          <p:nvPr/>
        </p:nvSpPr>
        <p:spPr>
          <a:xfrm>
            <a:off x="354944" y="361485"/>
            <a:ext cx="11482111" cy="6149008"/>
          </a:xfrm>
          <a:prstGeom prst="rect">
            <a:avLst/>
          </a:prstGeom>
          <a:noFill/>
          <a:ln>
            <a:solidFill>
              <a:srgbClr val="F9848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矩形 31">
            <a:extLst>
              <a:ext uri="{FF2B5EF4-FFF2-40B4-BE49-F238E27FC236}">
                <a16:creationId xmlns:a16="http://schemas.microsoft.com/office/drawing/2014/main" xmlns="" id="{23BA19A6-ACF5-4164-9F02-877ABD451999}"/>
              </a:ext>
            </a:extLst>
          </p:cNvPr>
          <p:cNvSpPr/>
          <p:nvPr/>
        </p:nvSpPr>
        <p:spPr>
          <a:xfrm>
            <a:off x="576469" y="166378"/>
            <a:ext cx="11039060" cy="6539222"/>
          </a:xfrm>
          <a:prstGeom prst="rect">
            <a:avLst/>
          </a:prstGeom>
          <a:noFill/>
          <a:ln>
            <a:solidFill>
              <a:srgbClr val="7EBB8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DB9EFF01-CCB2-4CD8-A339-A5031CB411C3}"/>
              </a:ext>
            </a:extLst>
          </p:cNvPr>
          <p:cNvSpPr txBox="1"/>
          <p:nvPr/>
        </p:nvSpPr>
        <p:spPr>
          <a:xfrm>
            <a:off x="3940809" y="5550086"/>
            <a:ext cx="4310380" cy="5847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algn="ctr"/>
            <a:r>
              <a:rPr lang="zh-CN" altLang="en-US" sz="3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祝同学们2018年高考</a:t>
            </a:r>
          </a:p>
        </p:txBody>
      </p:sp>
    </p:spTree>
    <p:extLst>
      <p:ext uri="{BB962C8B-B14F-4D97-AF65-F5344CB8AC3E}">
        <p14:creationId xmlns:p14="http://schemas.microsoft.com/office/powerpoint/2010/main" val="640590772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4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2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29" grpId="0" animBg="1"/>
      <p:bldP spid="32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手绘高考百日誓师大会动员PPT模板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1364</Words>
  <Application>Microsoft Office PowerPoint</Application>
  <PresentationFormat>宽屏</PresentationFormat>
  <Paragraphs>128</Paragraphs>
  <Slides>21</Slides>
  <Notes>21</Notes>
  <HiddenSlides>0</HiddenSlides>
  <MMClips>2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4" baseType="lpstr">
      <vt:lpstr>Malgun Gothic</vt:lpstr>
      <vt:lpstr>Microsoft JhengHei</vt:lpstr>
      <vt:lpstr>华文楷体</vt:lpstr>
      <vt:lpstr>华文新魏</vt:lpstr>
      <vt:lpstr>宋体</vt:lpstr>
      <vt:lpstr>微软雅黑</vt:lpstr>
      <vt:lpstr>Arial</vt:lpstr>
      <vt:lpstr>Calibri</vt:lpstr>
      <vt:lpstr>Calibri Light</vt:lpstr>
      <vt:lpstr>Geometr415 Blk BT</vt:lpstr>
      <vt:lpstr>Impact</vt:lpstr>
      <vt:lpstr>Segoe UI Black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手绘高考百日誓师大会动员PPT模板</dc:title>
  <dc:creator/>
  <cp:lastModifiedBy/>
  <cp:revision>1</cp:revision>
  <dcterms:created xsi:type="dcterms:W3CDTF">2018-03-05T02:44:19Z</dcterms:created>
  <dcterms:modified xsi:type="dcterms:W3CDTF">2018-04-29T01:44:59Z</dcterms:modified>
</cp:coreProperties>
</file>