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7" r:id="rId2"/>
    <p:sldId id="264" r:id="rId3"/>
    <p:sldId id="268" r:id="rId4"/>
    <p:sldId id="265" r:id="rId5"/>
    <p:sldId id="266" r:id="rId6"/>
    <p:sldId id="267" r:id="rId7"/>
    <p:sldId id="269" r:id="rId8"/>
    <p:sldId id="256" r:id="rId9"/>
    <p:sldId id="258" r:id="rId10"/>
    <p:sldId id="260" r:id="rId11"/>
    <p:sldId id="261" r:id="rId12"/>
    <p:sldId id="259" r:id="rId13"/>
    <p:sldId id="262" r:id="rId14"/>
  </p:sldIdLst>
  <p:sldSz cx="12192000" cy="6858000"/>
  <p:notesSz cx="6858000" cy="9144000"/>
  <p:embeddedFontLst>
    <p:embeddedFont>
      <p:font typeface="微软雅黑" panose="020B0503020204020204" pitchFamily="34" charset="-122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33FB8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B498E-8CB9-4FF2-8641-169975B82D30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D47B3-B9D2-4811-9964-2F4495789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771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23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356B3-60DA-4B07-A2A8-EA7AF390C370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67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490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598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101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8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19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102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159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210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772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779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47B3-B9D2-4811-9964-2F4495789BB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809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30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449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51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87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2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SO_Shape"/>
          <p:cNvSpPr>
            <a:spLocks/>
          </p:cNvSpPr>
          <p:nvPr/>
        </p:nvSpPr>
        <p:spPr bwMode="auto">
          <a:xfrm flipH="1">
            <a:off x="605714" y="2350577"/>
            <a:ext cx="9372004" cy="2800543"/>
          </a:xfrm>
          <a:custGeom>
            <a:avLst/>
            <a:gdLst>
              <a:gd name="T0" fmla="*/ 1630715 w 442"/>
              <a:gd name="T1" fmla="*/ 239911 h 96"/>
              <a:gd name="T2" fmla="*/ 1517471 w 442"/>
              <a:gd name="T3" fmla="*/ 367605 h 96"/>
              <a:gd name="T4" fmla="*/ 1166414 w 442"/>
              <a:gd name="T5" fmla="*/ 344388 h 96"/>
              <a:gd name="T6" fmla="*/ 1038071 w 442"/>
              <a:gd name="T7" fmla="*/ 344388 h 96"/>
              <a:gd name="T8" fmla="*/ 1068269 w 442"/>
              <a:gd name="T9" fmla="*/ 332780 h 96"/>
              <a:gd name="T10" fmla="*/ 890854 w 442"/>
              <a:gd name="T11" fmla="*/ 332780 h 96"/>
              <a:gd name="T12" fmla="*/ 751186 w 442"/>
              <a:gd name="T13" fmla="*/ 336649 h 96"/>
              <a:gd name="T14" fmla="*/ 637942 w 442"/>
              <a:gd name="T15" fmla="*/ 332780 h 96"/>
              <a:gd name="T16" fmla="*/ 135893 w 442"/>
              <a:gd name="T17" fmla="*/ 332780 h 96"/>
              <a:gd name="T18" fmla="*/ 279335 w 442"/>
              <a:gd name="T19" fmla="*/ 321171 h 96"/>
              <a:gd name="T20" fmla="*/ 430328 w 442"/>
              <a:gd name="T21" fmla="*/ 325041 h 96"/>
              <a:gd name="T22" fmla="*/ 513373 w 442"/>
              <a:gd name="T23" fmla="*/ 313432 h 96"/>
              <a:gd name="T24" fmla="*/ 237813 w 442"/>
              <a:gd name="T25" fmla="*/ 301823 h 96"/>
              <a:gd name="T26" fmla="*/ 434102 w 442"/>
              <a:gd name="T27" fmla="*/ 290215 h 96"/>
              <a:gd name="T28" fmla="*/ 434102 w 442"/>
              <a:gd name="T29" fmla="*/ 286345 h 96"/>
              <a:gd name="T30" fmla="*/ 332183 w 442"/>
              <a:gd name="T31" fmla="*/ 282476 h 96"/>
              <a:gd name="T32" fmla="*/ 513373 w 442"/>
              <a:gd name="T33" fmla="*/ 274737 h 96"/>
              <a:gd name="T34" fmla="*/ 475625 w 442"/>
              <a:gd name="T35" fmla="*/ 263128 h 96"/>
              <a:gd name="T36" fmla="*/ 237813 w 442"/>
              <a:gd name="T37" fmla="*/ 259259 h 96"/>
              <a:gd name="T38" fmla="*/ 211389 w 442"/>
              <a:gd name="T39" fmla="*/ 251520 h 96"/>
              <a:gd name="T40" fmla="*/ 135893 w 442"/>
              <a:gd name="T41" fmla="*/ 228302 h 96"/>
              <a:gd name="T42" fmla="*/ 105694 w 442"/>
              <a:gd name="T43" fmla="*/ 201216 h 96"/>
              <a:gd name="T44" fmla="*/ 305759 w 442"/>
              <a:gd name="T45" fmla="*/ 147042 h 96"/>
              <a:gd name="T46" fmla="*/ 162317 w 442"/>
              <a:gd name="T47" fmla="*/ 139303 h 96"/>
              <a:gd name="T48" fmla="*/ 475625 w 442"/>
              <a:gd name="T49" fmla="*/ 96738 h 96"/>
              <a:gd name="T50" fmla="*/ 275561 w 442"/>
              <a:gd name="T51" fmla="*/ 85130 h 96"/>
              <a:gd name="T52" fmla="*/ 736087 w 442"/>
              <a:gd name="T53" fmla="*/ 46434 h 96"/>
              <a:gd name="T54" fmla="*/ 1170189 w 442"/>
              <a:gd name="T55" fmla="*/ 34826 h 96"/>
              <a:gd name="T56" fmla="*/ 981449 w 442"/>
              <a:gd name="T57" fmla="*/ 23217 h 96"/>
              <a:gd name="T58" fmla="*/ 1041846 w 442"/>
              <a:gd name="T59" fmla="*/ 7739 h 96"/>
              <a:gd name="T60" fmla="*/ 1192838 w 442"/>
              <a:gd name="T61" fmla="*/ 11609 h 96"/>
              <a:gd name="T62" fmla="*/ 1041846 w 442"/>
              <a:gd name="T63" fmla="*/ 27087 h 96"/>
              <a:gd name="T64" fmla="*/ 551121 w 442"/>
              <a:gd name="T65" fmla="*/ 58043 h 96"/>
              <a:gd name="T66" fmla="*/ 343507 w 442"/>
              <a:gd name="T67" fmla="*/ 119955 h 96"/>
              <a:gd name="T68" fmla="*/ 173641 w 442"/>
              <a:gd name="T69" fmla="*/ 123825 h 96"/>
              <a:gd name="T70" fmla="*/ 196290 w 442"/>
              <a:gd name="T71" fmla="*/ 127695 h 96"/>
              <a:gd name="T72" fmla="*/ 203839 w 442"/>
              <a:gd name="T73" fmla="*/ 139303 h 96"/>
              <a:gd name="T74" fmla="*/ 354831 w 442"/>
              <a:gd name="T75" fmla="*/ 147042 h 96"/>
              <a:gd name="T76" fmla="*/ 324633 w 442"/>
              <a:gd name="T77" fmla="*/ 166390 h 96"/>
              <a:gd name="T78" fmla="*/ 230263 w 442"/>
              <a:gd name="T79" fmla="*/ 185738 h 96"/>
              <a:gd name="T80" fmla="*/ 222713 w 442"/>
              <a:gd name="T81" fmla="*/ 177998 h 96"/>
              <a:gd name="T82" fmla="*/ 1626940 w 442"/>
              <a:gd name="T83" fmla="*/ 177998 h 96"/>
              <a:gd name="T84" fmla="*/ 396354 w 442"/>
              <a:gd name="T85" fmla="*/ 205085 h 96"/>
              <a:gd name="T86" fmla="*/ 335957 w 442"/>
              <a:gd name="T87" fmla="*/ 216694 h 96"/>
              <a:gd name="T88" fmla="*/ 192515 w 442"/>
              <a:gd name="T89" fmla="*/ 232172 h 96"/>
              <a:gd name="T90" fmla="*/ 388805 w 442"/>
              <a:gd name="T91" fmla="*/ 228302 h 96"/>
              <a:gd name="T92" fmla="*/ 494499 w 442"/>
              <a:gd name="T93" fmla="*/ 220563 h 96"/>
              <a:gd name="T94" fmla="*/ 619068 w 442"/>
              <a:gd name="T95" fmla="*/ 216694 h 96"/>
              <a:gd name="T96" fmla="*/ 456751 w 442"/>
              <a:gd name="T97" fmla="*/ 212824 h 96"/>
              <a:gd name="T98" fmla="*/ 222713 w 442"/>
              <a:gd name="T99" fmla="*/ 208955 h 96"/>
              <a:gd name="T100" fmla="*/ 188740 w 442"/>
              <a:gd name="T101" fmla="*/ 216694 h 96"/>
              <a:gd name="T102" fmla="*/ 754961 w 442"/>
              <a:gd name="T103" fmla="*/ 212824 h 96"/>
              <a:gd name="T104" fmla="*/ 539797 w 442"/>
              <a:gd name="T105" fmla="*/ 232172 h 96"/>
              <a:gd name="T106" fmla="*/ 573770 w 442"/>
              <a:gd name="T107" fmla="*/ 220563 h 96"/>
              <a:gd name="T108" fmla="*/ 596419 w 442"/>
              <a:gd name="T109" fmla="*/ 228302 h 96"/>
              <a:gd name="T110" fmla="*/ 37748 w 442"/>
              <a:gd name="T111" fmla="*/ 251520 h 96"/>
              <a:gd name="T112" fmla="*/ 558671 w 442"/>
              <a:gd name="T113" fmla="*/ 282476 h 96"/>
              <a:gd name="T114" fmla="*/ 381255 w 442"/>
              <a:gd name="T115" fmla="*/ 301823 h 96"/>
              <a:gd name="T116" fmla="*/ 577545 w 442"/>
              <a:gd name="T117" fmla="*/ 317302 h 96"/>
              <a:gd name="T118" fmla="*/ 800258 w 442"/>
              <a:gd name="T119" fmla="*/ 321171 h 96"/>
              <a:gd name="T120" fmla="*/ 320858 w 442"/>
              <a:gd name="T121" fmla="*/ 328910 h 96"/>
              <a:gd name="T122" fmla="*/ 664365 w 442"/>
              <a:gd name="T123" fmla="*/ 328910 h 96"/>
              <a:gd name="T124" fmla="*/ 1121117 w 442"/>
              <a:gd name="T125" fmla="*/ 336649 h 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2" h="96">
                <a:moveTo>
                  <a:pt x="348" y="6"/>
                </a:moveTo>
                <a:cubicBezTo>
                  <a:pt x="349" y="5"/>
                  <a:pt x="348" y="5"/>
                  <a:pt x="348" y="5"/>
                </a:cubicBezTo>
                <a:cubicBezTo>
                  <a:pt x="354" y="5"/>
                  <a:pt x="362" y="5"/>
                  <a:pt x="366" y="7"/>
                </a:cubicBezTo>
                <a:cubicBezTo>
                  <a:pt x="367" y="8"/>
                  <a:pt x="367" y="7"/>
                  <a:pt x="367" y="7"/>
                </a:cubicBezTo>
                <a:cubicBezTo>
                  <a:pt x="368" y="7"/>
                  <a:pt x="370" y="7"/>
                  <a:pt x="370" y="8"/>
                </a:cubicBezTo>
                <a:cubicBezTo>
                  <a:pt x="371" y="8"/>
                  <a:pt x="371" y="7"/>
                  <a:pt x="372" y="7"/>
                </a:cubicBezTo>
                <a:cubicBezTo>
                  <a:pt x="373" y="8"/>
                  <a:pt x="373" y="8"/>
                  <a:pt x="374" y="7"/>
                </a:cubicBezTo>
                <a:cubicBezTo>
                  <a:pt x="378" y="7"/>
                  <a:pt x="384" y="9"/>
                  <a:pt x="388" y="9"/>
                </a:cubicBezTo>
                <a:cubicBezTo>
                  <a:pt x="400" y="10"/>
                  <a:pt x="412" y="10"/>
                  <a:pt x="422" y="13"/>
                </a:cubicBezTo>
                <a:cubicBezTo>
                  <a:pt x="422" y="14"/>
                  <a:pt x="421" y="15"/>
                  <a:pt x="421" y="16"/>
                </a:cubicBezTo>
                <a:cubicBezTo>
                  <a:pt x="421" y="17"/>
                  <a:pt x="422" y="17"/>
                  <a:pt x="423" y="16"/>
                </a:cubicBezTo>
                <a:cubicBezTo>
                  <a:pt x="422" y="18"/>
                  <a:pt x="424" y="19"/>
                  <a:pt x="422" y="21"/>
                </a:cubicBezTo>
                <a:cubicBezTo>
                  <a:pt x="423" y="22"/>
                  <a:pt x="426" y="22"/>
                  <a:pt x="428" y="22"/>
                </a:cubicBezTo>
                <a:cubicBezTo>
                  <a:pt x="428" y="23"/>
                  <a:pt x="428" y="23"/>
                  <a:pt x="427" y="23"/>
                </a:cubicBezTo>
                <a:cubicBezTo>
                  <a:pt x="428" y="24"/>
                  <a:pt x="429" y="24"/>
                  <a:pt x="430" y="24"/>
                </a:cubicBezTo>
                <a:cubicBezTo>
                  <a:pt x="429" y="26"/>
                  <a:pt x="430" y="26"/>
                  <a:pt x="431" y="26"/>
                </a:cubicBezTo>
                <a:cubicBezTo>
                  <a:pt x="431" y="27"/>
                  <a:pt x="431" y="27"/>
                  <a:pt x="432" y="27"/>
                </a:cubicBezTo>
                <a:cubicBezTo>
                  <a:pt x="432" y="28"/>
                  <a:pt x="431" y="28"/>
                  <a:pt x="431" y="29"/>
                </a:cubicBezTo>
                <a:cubicBezTo>
                  <a:pt x="431" y="30"/>
                  <a:pt x="432" y="30"/>
                  <a:pt x="433" y="31"/>
                </a:cubicBezTo>
                <a:cubicBezTo>
                  <a:pt x="432" y="32"/>
                  <a:pt x="433" y="32"/>
                  <a:pt x="434" y="33"/>
                </a:cubicBezTo>
                <a:cubicBezTo>
                  <a:pt x="431" y="35"/>
                  <a:pt x="435" y="37"/>
                  <a:pt x="436" y="38"/>
                </a:cubicBezTo>
                <a:cubicBezTo>
                  <a:pt x="437" y="40"/>
                  <a:pt x="435" y="41"/>
                  <a:pt x="435" y="43"/>
                </a:cubicBezTo>
                <a:cubicBezTo>
                  <a:pt x="435" y="46"/>
                  <a:pt x="438" y="46"/>
                  <a:pt x="439" y="49"/>
                </a:cubicBezTo>
                <a:cubicBezTo>
                  <a:pt x="437" y="49"/>
                  <a:pt x="439" y="52"/>
                  <a:pt x="436" y="52"/>
                </a:cubicBezTo>
                <a:cubicBezTo>
                  <a:pt x="436" y="54"/>
                  <a:pt x="437" y="54"/>
                  <a:pt x="436" y="56"/>
                </a:cubicBezTo>
                <a:cubicBezTo>
                  <a:pt x="433" y="55"/>
                  <a:pt x="433" y="60"/>
                  <a:pt x="432" y="62"/>
                </a:cubicBezTo>
                <a:cubicBezTo>
                  <a:pt x="430" y="61"/>
                  <a:pt x="429" y="62"/>
                  <a:pt x="428" y="62"/>
                </a:cubicBezTo>
                <a:cubicBezTo>
                  <a:pt x="428" y="67"/>
                  <a:pt x="433" y="68"/>
                  <a:pt x="437" y="66"/>
                </a:cubicBezTo>
                <a:cubicBezTo>
                  <a:pt x="437" y="65"/>
                  <a:pt x="437" y="64"/>
                  <a:pt x="437" y="64"/>
                </a:cubicBezTo>
                <a:cubicBezTo>
                  <a:pt x="437" y="63"/>
                  <a:pt x="438" y="65"/>
                  <a:pt x="438" y="65"/>
                </a:cubicBezTo>
                <a:cubicBezTo>
                  <a:pt x="438" y="67"/>
                  <a:pt x="441" y="68"/>
                  <a:pt x="441" y="70"/>
                </a:cubicBezTo>
                <a:cubicBezTo>
                  <a:pt x="441" y="70"/>
                  <a:pt x="440" y="71"/>
                  <a:pt x="441" y="71"/>
                </a:cubicBezTo>
                <a:cubicBezTo>
                  <a:pt x="441" y="72"/>
                  <a:pt x="441" y="73"/>
                  <a:pt x="439" y="74"/>
                </a:cubicBezTo>
                <a:cubicBezTo>
                  <a:pt x="440" y="74"/>
                  <a:pt x="441" y="75"/>
                  <a:pt x="441" y="76"/>
                </a:cubicBezTo>
                <a:cubicBezTo>
                  <a:pt x="440" y="76"/>
                  <a:pt x="441" y="78"/>
                  <a:pt x="442" y="78"/>
                </a:cubicBezTo>
                <a:cubicBezTo>
                  <a:pt x="440" y="78"/>
                  <a:pt x="441" y="79"/>
                  <a:pt x="439" y="79"/>
                </a:cubicBezTo>
                <a:cubicBezTo>
                  <a:pt x="439" y="80"/>
                  <a:pt x="440" y="80"/>
                  <a:pt x="440" y="81"/>
                </a:cubicBezTo>
                <a:cubicBezTo>
                  <a:pt x="439" y="81"/>
                  <a:pt x="439" y="81"/>
                  <a:pt x="439" y="82"/>
                </a:cubicBezTo>
                <a:cubicBezTo>
                  <a:pt x="439" y="82"/>
                  <a:pt x="440" y="82"/>
                  <a:pt x="441" y="83"/>
                </a:cubicBezTo>
                <a:cubicBezTo>
                  <a:pt x="440" y="84"/>
                  <a:pt x="437" y="82"/>
                  <a:pt x="437" y="85"/>
                </a:cubicBezTo>
                <a:cubicBezTo>
                  <a:pt x="437" y="85"/>
                  <a:pt x="439" y="85"/>
                  <a:pt x="439" y="85"/>
                </a:cubicBezTo>
                <a:cubicBezTo>
                  <a:pt x="439" y="86"/>
                  <a:pt x="438" y="87"/>
                  <a:pt x="438" y="87"/>
                </a:cubicBezTo>
                <a:cubicBezTo>
                  <a:pt x="438" y="88"/>
                  <a:pt x="437" y="87"/>
                  <a:pt x="437" y="88"/>
                </a:cubicBezTo>
                <a:cubicBezTo>
                  <a:pt x="437" y="88"/>
                  <a:pt x="437" y="88"/>
                  <a:pt x="438" y="88"/>
                </a:cubicBezTo>
                <a:cubicBezTo>
                  <a:pt x="437" y="89"/>
                  <a:pt x="435" y="89"/>
                  <a:pt x="434" y="89"/>
                </a:cubicBezTo>
                <a:cubicBezTo>
                  <a:pt x="434" y="90"/>
                  <a:pt x="435" y="90"/>
                  <a:pt x="435" y="90"/>
                </a:cubicBezTo>
                <a:cubicBezTo>
                  <a:pt x="434" y="92"/>
                  <a:pt x="433" y="93"/>
                  <a:pt x="432" y="94"/>
                </a:cubicBezTo>
                <a:cubicBezTo>
                  <a:pt x="431" y="95"/>
                  <a:pt x="433" y="94"/>
                  <a:pt x="433" y="95"/>
                </a:cubicBezTo>
                <a:cubicBezTo>
                  <a:pt x="424" y="95"/>
                  <a:pt x="416" y="96"/>
                  <a:pt x="409" y="94"/>
                </a:cubicBezTo>
                <a:cubicBezTo>
                  <a:pt x="408" y="95"/>
                  <a:pt x="407" y="95"/>
                  <a:pt x="405" y="95"/>
                </a:cubicBezTo>
                <a:cubicBezTo>
                  <a:pt x="405" y="95"/>
                  <a:pt x="406" y="95"/>
                  <a:pt x="406" y="94"/>
                </a:cubicBezTo>
                <a:cubicBezTo>
                  <a:pt x="405" y="95"/>
                  <a:pt x="404" y="95"/>
                  <a:pt x="402" y="95"/>
                </a:cubicBezTo>
                <a:cubicBezTo>
                  <a:pt x="402" y="93"/>
                  <a:pt x="397" y="94"/>
                  <a:pt x="395" y="93"/>
                </a:cubicBezTo>
                <a:cubicBezTo>
                  <a:pt x="396" y="93"/>
                  <a:pt x="397" y="93"/>
                  <a:pt x="397" y="93"/>
                </a:cubicBezTo>
                <a:cubicBezTo>
                  <a:pt x="398" y="92"/>
                  <a:pt x="395" y="93"/>
                  <a:pt x="396" y="92"/>
                </a:cubicBezTo>
                <a:cubicBezTo>
                  <a:pt x="397" y="92"/>
                  <a:pt x="397" y="92"/>
                  <a:pt x="398" y="92"/>
                </a:cubicBezTo>
                <a:cubicBezTo>
                  <a:pt x="382" y="91"/>
                  <a:pt x="366" y="90"/>
                  <a:pt x="351" y="89"/>
                </a:cubicBezTo>
                <a:cubicBezTo>
                  <a:pt x="354" y="91"/>
                  <a:pt x="355" y="89"/>
                  <a:pt x="357" y="91"/>
                </a:cubicBezTo>
                <a:cubicBezTo>
                  <a:pt x="358" y="90"/>
                  <a:pt x="359" y="90"/>
                  <a:pt x="361" y="91"/>
                </a:cubicBezTo>
                <a:cubicBezTo>
                  <a:pt x="355" y="91"/>
                  <a:pt x="350" y="90"/>
                  <a:pt x="346" y="90"/>
                </a:cubicBezTo>
                <a:cubicBezTo>
                  <a:pt x="347" y="90"/>
                  <a:pt x="347" y="90"/>
                  <a:pt x="347" y="90"/>
                </a:cubicBezTo>
                <a:cubicBezTo>
                  <a:pt x="346" y="89"/>
                  <a:pt x="346" y="90"/>
                  <a:pt x="345" y="90"/>
                </a:cubicBezTo>
                <a:cubicBezTo>
                  <a:pt x="345" y="90"/>
                  <a:pt x="346" y="90"/>
                  <a:pt x="345" y="89"/>
                </a:cubicBezTo>
                <a:cubicBezTo>
                  <a:pt x="342" y="89"/>
                  <a:pt x="341" y="88"/>
                  <a:pt x="338" y="88"/>
                </a:cubicBezTo>
                <a:cubicBezTo>
                  <a:pt x="338" y="88"/>
                  <a:pt x="338" y="88"/>
                  <a:pt x="338" y="88"/>
                </a:cubicBezTo>
                <a:cubicBezTo>
                  <a:pt x="337" y="88"/>
                  <a:pt x="335" y="87"/>
                  <a:pt x="336" y="88"/>
                </a:cubicBezTo>
                <a:cubicBezTo>
                  <a:pt x="335" y="87"/>
                  <a:pt x="334" y="87"/>
                  <a:pt x="333" y="88"/>
                </a:cubicBezTo>
                <a:cubicBezTo>
                  <a:pt x="333" y="88"/>
                  <a:pt x="332" y="88"/>
                  <a:pt x="332" y="87"/>
                </a:cubicBezTo>
                <a:cubicBezTo>
                  <a:pt x="331" y="88"/>
                  <a:pt x="330" y="87"/>
                  <a:pt x="329" y="88"/>
                </a:cubicBezTo>
                <a:cubicBezTo>
                  <a:pt x="328" y="88"/>
                  <a:pt x="329" y="88"/>
                  <a:pt x="329" y="87"/>
                </a:cubicBezTo>
                <a:cubicBezTo>
                  <a:pt x="328" y="87"/>
                  <a:pt x="328" y="88"/>
                  <a:pt x="328" y="88"/>
                </a:cubicBezTo>
                <a:cubicBezTo>
                  <a:pt x="329" y="89"/>
                  <a:pt x="326" y="87"/>
                  <a:pt x="325" y="88"/>
                </a:cubicBezTo>
                <a:cubicBezTo>
                  <a:pt x="325" y="88"/>
                  <a:pt x="324" y="87"/>
                  <a:pt x="325" y="87"/>
                </a:cubicBezTo>
                <a:cubicBezTo>
                  <a:pt x="324" y="87"/>
                  <a:pt x="323" y="88"/>
                  <a:pt x="324" y="88"/>
                </a:cubicBezTo>
                <a:cubicBezTo>
                  <a:pt x="320" y="87"/>
                  <a:pt x="312" y="87"/>
                  <a:pt x="308" y="88"/>
                </a:cubicBezTo>
                <a:cubicBezTo>
                  <a:pt x="307" y="86"/>
                  <a:pt x="305" y="88"/>
                  <a:pt x="304" y="87"/>
                </a:cubicBezTo>
                <a:cubicBezTo>
                  <a:pt x="304" y="88"/>
                  <a:pt x="303" y="88"/>
                  <a:pt x="303" y="88"/>
                </a:cubicBezTo>
                <a:cubicBezTo>
                  <a:pt x="304" y="89"/>
                  <a:pt x="308" y="87"/>
                  <a:pt x="309" y="89"/>
                </a:cubicBezTo>
                <a:cubicBezTo>
                  <a:pt x="312" y="87"/>
                  <a:pt x="318" y="89"/>
                  <a:pt x="321" y="88"/>
                </a:cubicBezTo>
                <a:cubicBezTo>
                  <a:pt x="323" y="89"/>
                  <a:pt x="319" y="90"/>
                  <a:pt x="319" y="89"/>
                </a:cubicBezTo>
                <a:cubicBezTo>
                  <a:pt x="318" y="89"/>
                  <a:pt x="318" y="89"/>
                  <a:pt x="316" y="89"/>
                </a:cubicBezTo>
                <a:cubicBezTo>
                  <a:pt x="316" y="90"/>
                  <a:pt x="317" y="89"/>
                  <a:pt x="317" y="90"/>
                </a:cubicBezTo>
                <a:cubicBezTo>
                  <a:pt x="317" y="90"/>
                  <a:pt x="316" y="89"/>
                  <a:pt x="314" y="90"/>
                </a:cubicBezTo>
                <a:cubicBezTo>
                  <a:pt x="314" y="90"/>
                  <a:pt x="315" y="90"/>
                  <a:pt x="315" y="90"/>
                </a:cubicBezTo>
                <a:cubicBezTo>
                  <a:pt x="311" y="88"/>
                  <a:pt x="309" y="90"/>
                  <a:pt x="305" y="89"/>
                </a:cubicBezTo>
                <a:cubicBezTo>
                  <a:pt x="305" y="90"/>
                  <a:pt x="305" y="90"/>
                  <a:pt x="305" y="90"/>
                </a:cubicBezTo>
                <a:cubicBezTo>
                  <a:pt x="306" y="90"/>
                  <a:pt x="304" y="90"/>
                  <a:pt x="304" y="90"/>
                </a:cubicBezTo>
                <a:cubicBezTo>
                  <a:pt x="305" y="88"/>
                  <a:pt x="302" y="90"/>
                  <a:pt x="299" y="89"/>
                </a:cubicBezTo>
                <a:cubicBezTo>
                  <a:pt x="300" y="90"/>
                  <a:pt x="300" y="90"/>
                  <a:pt x="298" y="90"/>
                </a:cubicBezTo>
                <a:cubicBezTo>
                  <a:pt x="299" y="90"/>
                  <a:pt x="299" y="90"/>
                  <a:pt x="299" y="89"/>
                </a:cubicBezTo>
                <a:cubicBezTo>
                  <a:pt x="296" y="89"/>
                  <a:pt x="292" y="89"/>
                  <a:pt x="288" y="89"/>
                </a:cubicBezTo>
                <a:cubicBezTo>
                  <a:pt x="289" y="88"/>
                  <a:pt x="288" y="88"/>
                  <a:pt x="290" y="88"/>
                </a:cubicBezTo>
                <a:cubicBezTo>
                  <a:pt x="288" y="87"/>
                  <a:pt x="286" y="90"/>
                  <a:pt x="283" y="89"/>
                </a:cubicBezTo>
                <a:cubicBezTo>
                  <a:pt x="282" y="89"/>
                  <a:pt x="284" y="89"/>
                  <a:pt x="285" y="89"/>
                </a:cubicBezTo>
                <a:cubicBezTo>
                  <a:pt x="285" y="88"/>
                  <a:pt x="285" y="88"/>
                  <a:pt x="284" y="88"/>
                </a:cubicBezTo>
                <a:cubicBezTo>
                  <a:pt x="284" y="88"/>
                  <a:pt x="285" y="89"/>
                  <a:pt x="283" y="89"/>
                </a:cubicBezTo>
                <a:cubicBezTo>
                  <a:pt x="284" y="88"/>
                  <a:pt x="282" y="88"/>
                  <a:pt x="281" y="88"/>
                </a:cubicBezTo>
                <a:cubicBezTo>
                  <a:pt x="281" y="89"/>
                  <a:pt x="282" y="88"/>
                  <a:pt x="283" y="88"/>
                </a:cubicBezTo>
                <a:cubicBezTo>
                  <a:pt x="283" y="89"/>
                  <a:pt x="281" y="89"/>
                  <a:pt x="281" y="89"/>
                </a:cubicBezTo>
                <a:cubicBezTo>
                  <a:pt x="279" y="89"/>
                  <a:pt x="279" y="89"/>
                  <a:pt x="279" y="89"/>
                </a:cubicBezTo>
                <a:cubicBezTo>
                  <a:pt x="279" y="88"/>
                  <a:pt x="280" y="89"/>
                  <a:pt x="280" y="88"/>
                </a:cubicBezTo>
                <a:cubicBezTo>
                  <a:pt x="279" y="87"/>
                  <a:pt x="279" y="88"/>
                  <a:pt x="277" y="88"/>
                </a:cubicBezTo>
                <a:cubicBezTo>
                  <a:pt x="279" y="89"/>
                  <a:pt x="277" y="89"/>
                  <a:pt x="277" y="88"/>
                </a:cubicBezTo>
                <a:cubicBezTo>
                  <a:pt x="277" y="88"/>
                  <a:pt x="276" y="89"/>
                  <a:pt x="275" y="89"/>
                </a:cubicBezTo>
                <a:cubicBezTo>
                  <a:pt x="275" y="88"/>
                  <a:pt x="275" y="89"/>
                  <a:pt x="275" y="88"/>
                </a:cubicBezTo>
                <a:cubicBezTo>
                  <a:pt x="275" y="88"/>
                  <a:pt x="274" y="89"/>
                  <a:pt x="274" y="89"/>
                </a:cubicBezTo>
                <a:cubicBezTo>
                  <a:pt x="273" y="89"/>
                  <a:pt x="274" y="89"/>
                  <a:pt x="274" y="88"/>
                </a:cubicBezTo>
                <a:cubicBezTo>
                  <a:pt x="272" y="88"/>
                  <a:pt x="268" y="88"/>
                  <a:pt x="265" y="88"/>
                </a:cubicBezTo>
                <a:cubicBezTo>
                  <a:pt x="265" y="89"/>
                  <a:pt x="265" y="89"/>
                  <a:pt x="266" y="89"/>
                </a:cubicBezTo>
                <a:cubicBezTo>
                  <a:pt x="265" y="90"/>
                  <a:pt x="265" y="88"/>
                  <a:pt x="264" y="88"/>
                </a:cubicBezTo>
                <a:cubicBezTo>
                  <a:pt x="264" y="88"/>
                  <a:pt x="265" y="89"/>
                  <a:pt x="264" y="89"/>
                </a:cubicBezTo>
                <a:cubicBezTo>
                  <a:pt x="262" y="89"/>
                  <a:pt x="265" y="89"/>
                  <a:pt x="264" y="88"/>
                </a:cubicBezTo>
                <a:cubicBezTo>
                  <a:pt x="263" y="89"/>
                  <a:pt x="261" y="88"/>
                  <a:pt x="261" y="89"/>
                </a:cubicBezTo>
                <a:cubicBezTo>
                  <a:pt x="260" y="89"/>
                  <a:pt x="261" y="89"/>
                  <a:pt x="261" y="88"/>
                </a:cubicBezTo>
                <a:cubicBezTo>
                  <a:pt x="259" y="89"/>
                  <a:pt x="259" y="88"/>
                  <a:pt x="257" y="88"/>
                </a:cubicBezTo>
                <a:cubicBezTo>
                  <a:pt x="257" y="89"/>
                  <a:pt x="257" y="89"/>
                  <a:pt x="256" y="89"/>
                </a:cubicBezTo>
                <a:cubicBezTo>
                  <a:pt x="256" y="89"/>
                  <a:pt x="257" y="88"/>
                  <a:pt x="256" y="88"/>
                </a:cubicBezTo>
                <a:cubicBezTo>
                  <a:pt x="255" y="88"/>
                  <a:pt x="255" y="89"/>
                  <a:pt x="253" y="88"/>
                </a:cubicBezTo>
                <a:cubicBezTo>
                  <a:pt x="253" y="88"/>
                  <a:pt x="253" y="89"/>
                  <a:pt x="254" y="89"/>
                </a:cubicBezTo>
                <a:cubicBezTo>
                  <a:pt x="254" y="89"/>
                  <a:pt x="252" y="89"/>
                  <a:pt x="253" y="88"/>
                </a:cubicBezTo>
                <a:cubicBezTo>
                  <a:pt x="251" y="88"/>
                  <a:pt x="252" y="89"/>
                  <a:pt x="250" y="89"/>
                </a:cubicBezTo>
                <a:cubicBezTo>
                  <a:pt x="249" y="89"/>
                  <a:pt x="251" y="90"/>
                  <a:pt x="250" y="89"/>
                </a:cubicBezTo>
                <a:cubicBezTo>
                  <a:pt x="250" y="88"/>
                  <a:pt x="248" y="88"/>
                  <a:pt x="248" y="89"/>
                </a:cubicBezTo>
                <a:cubicBezTo>
                  <a:pt x="248" y="89"/>
                  <a:pt x="248" y="89"/>
                  <a:pt x="247" y="88"/>
                </a:cubicBezTo>
                <a:cubicBezTo>
                  <a:pt x="246" y="88"/>
                  <a:pt x="247" y="90"/>
                  <a:pt x="246" y="89"/>
                </a:cubicBezTo>
                <a:cubicBezTo>
                  <a:pt x="246" y="89"/>
                  <a:pt x="247" y="89"/>
                  <a:pt x="247" y="89"/>
                </a:cubicBezTo>
                <a:cubicBezTo>
                  <a:pt x="245" y="89"/>
                  <a:pt x="243" y="88"/>
                  <a:pt x="243" y="89"/>
                </a:cubicBezTo>
                <a:cubicBezTo>
                  <a:pt x="242" y="90"/>
                  <a:pt x="242" y="88"/>
                  <a:pt x="241" y="88"/>
                </a:cubicBezTo>
                <a:cubicBezTo>
                  <a:pt x="249" y="88"/>
                  <a:pt x="256" y="87"/>
                  <a:pt x="264" y="87"/>
                </a:cubicBezTo>
                <a:cubicBezTo>
                  <a:pt x="271" y="87"/>
                  <a:pt x="278" y="88"/>
                  <a:pt x="283" y="86"/>
                </a:cubicBezTo>
                <a:cubicBezTo>
                  <a:pt x="283" y="86"/>
                  <a:pt x="281" y="87"/>
                  <a:pt x="281" y="86"/>
                </a:cubicBezTo>
                <a:cubicBezTo>
                  <a:pt x="280" y="86"/>
                  <a:pt x="279" y="87"/>
                  <a:pt x="278" y="85"/>
                </a:cubicBezTo>
                <a:cubicBezTo>
                  <a:pt x="278" y="86"/>
                  <a:pt x="278" y="86"/>
                  <a:pt x="278" y="86"/>
                </a:cubicBezTo>
                <a:cubicBezTo>
                  <a:pt x="277" y="86"/>
                  <a:pt x="274" y="87"/>
                  <a:pt x="275" y="85"/>
                </a:cubicBezTo>
                <a:cubicBezTo>
                  <a:pt x="274" y="86"/>
                  <a:pt x="273" y="86"/>
                  <a:pt x="271" y="86"/>
                </a:cubicBezTo>
                <a:cubicBezTo>
                  <a:pt x="271" y="85"/>
                  <a:pt x="272" y="86"/>
                  <a:pt x="272" y="86"/>
                </a:cubicBezTo>
                <a:cubicBezTo>
                  <a:pt x="272" y="85"/>
                  <a:pt x="270" y="86"/>
                  <a:pt x="270" y="85"/>
                </a:cubicBezTo>
                <a:cubicBezTo>
                  <a:pt x="271" y="86"/>
                  <a:pt x="269" y="86"/>
                  <a:pt x="269" y="86"/>
                </a:cubicBezTo>
                <a:cubicBezTo>
                  <a:pt x="268" y="86"/>
                  <a:pt x="268" y="85"/>
                  <a:pt x="267" y="86"/>
                </a:cubicBezTo>
                <a:cubicBezTo>
                  <a:pt x="268" y="86"/>
                  <a:pt x="264" y="87"/>
                  <a:pt x="263" y="85"/>
                </a:cubicBezTo>
                <a:cubicBezTo>
                  <a:pt x="262" y="85"/>
                  <a:pt x="263" y="86"/>
                  <a:pt x="262" y="86"/>
                </a:cubicBezTo>
                <a:cubicBezTo>
                  <a:pt x="260" y="84"/>
                  <a:pt x="258" y="87"/>
                  <a:pt x="255" y="86"/>
                </a:cubicBezTo>
                <a:cubicBezTo>
                  <a:pt x="255" y="86"/>
                  <a:pt x="255" y="86"/>
                  <a:pt x="256" y="86"/>
                </a:cubicBezTo>
                <a:cubicBezTo>
                  <a:pt x="255" y="87"/>
                  <a:pt x="255" y="86"/>
                  <a:pt x="253" y="86"/>
                </a:cubicBezTo>
                <a:cubicBezTo>
                  <a:pt x="253" y="87"/>
                  <a:pt x="252" y="86"/>
                  <a:pt x="252" y="86"/>
                </a:cubicBezTo>
                <a:cubicBezTo>
                  <a:pt x="251" y="86"/>
                  <a:pt x="252" y="86"/>
                  <a:pt x="252" y="86"/>
                </a:cubicBezTo>
                <a:cubicBezTo>
                  <a:pt x="251" y="86"/>
                  <a:pt x="251" y="86"/>
                  <a:pt x="250" y="86"/>
                </a:cubicBezTo>
                <a:cubicBezTo>
                  <a:pt x="251" y="86"/>
                  <a:pt x="251" y="86"/>
                  <a:pt x="251" y="86"/>
                </a:cubicBezTo>
                <a:cubicBezTo>
                  <a:pt x="248" y="86"/>
                  <a:pt x="246" y="87"/>
                  <a:pt x="242" y="86"/>
                </a:cubicBezTo>
                <a:cubicBezTo>
                  <a:pt x="243" y="86"/>
                  <a:pt x="243" y="86"/>
                  <a:pt x="243" y="86"/>
                </a:cubicBezTo>
                <a:cubicBezTo>
                  <a:pt x="242" y="87"/>
                  <a:pt x="242" y="87"/>
                  <a:pt x="242" y="86"/>
                </a:cubicBezTo>
                <a:cubicBezTo>
                  <a:pt x="241" y="86"/>
                  <a:pt x="240" y="86"/>
                  <a:pt x="240" y="87"/>
                </a:cubicBezTo>
                <a:cubicBezTo>
                  <a:pt x="239" y="87"/>
                  <a:pt x="239" y="85"/>
                  <a:pt x="238" y="86"/>
                </a:cubicBezTo>
                <a:cubicBezTo>
                  <a:pt x="238" y="87"/>
                  <a:pt x="239" y="86"/>
                  <a:pt x="239" y="86"/>
                </a:cubicBezTo>
                <a:cubicBezTo>
                  <a:pt x="239" y="87"/>
                  <a:pt x="236" y="87"/>
                  <a:pt x="238" y="86"/>
                </a:cubicBezTo>
                <a:cubicBezTo>
                  <a:pt x="237" y="86"/>
                  <a:pt x="237" y="86"/>
                  <a:pt x="236" y="86"/>
                </a:cubicBezTo>
                <a:cubicBezTo>
                  <a:pt x="236" y="87"/>
                  <a:pt x="237" y="86"/>
                  <a:pt x="237" y="87"/>
                </a:cubicBezTo>
                <a:cubicBezTo>
                  <a:pt x="236" y="87"/>
                  <a:pt x="236" y="87"/>
                  <a:pt x="235" y="86"/>
                </a:cubicBezTo>
                <a:cubicBezTo>
                  <a:pt x="235" y="87"/>
                  <a:pt x="234" y="86"/>
                  <a:pt x="233" y="87"/>
                </a:cubicBezTo>
                <a:cubicBezTo>
                  <a:pt x="233" y="86"/>
                  <a:pt x="233" y="87"/>
                  <a:pt x="233" y="86"/>
                </a:cubicBezTo>
                <a:cubicBezTo>
                  <a:pt x="232" y="86"/>
                  <a:pt x="231" y="86"/>
                  <a:pt x="229" y="86"/>
                </a:cubicBezTo>
                <a:cubicBezTo>
                  <a:pt x="230" y="87"/>
                  <a:pt x="229" y="88"/>
                  <a:pt x="228" y="86"/>
                </a:cubicBezTo>
                <a:cubicBezTo>
                  <a:pt x="227" y="87"/>
                  <a:pt x="227" y="86"/>
                  <a:pt x="226" y="86"/>
                </a:cubicBezTo>
                <a:cubicBezTo>
                  <a:pt x="226" y="87"/>
                  <a:pt x="226" y="87"/>
                  <a:pt x="226" y="87"/>
                </a:cubicBezTo>
                <a:cubicBezTo>
                  <a:pt x="226" y="87"/>
                  <a:pt x="225" y="87"/>
                  <a:pt x="225" y="86"/>
                </a:cubicBezTo>
                <a:cubicBezTo>
                  <a:pt x="221" y="86"/>
                  <a:pt x="218" y="86"/>
                  <a:pt x="215" y="86"/>
                </a:cubicBezTo>
                <a:cubicBezTo>
                  <a:pt x="214" y="86"/>
                  <a:pt x="216" y="86"/>
                  <a:pt x="215" y="85"/>
                </a:cubicBezTo>
                <a:cubicBezTo>
                  <a:pt x="213" y="88"/>
                  <a:pt x="210" y="86"/>
                  <a:pt x="208" y="87"/>
                </a:cubicBezTo>
                <a:cubicBezTo>
                  <a:pt x="207" y="86"/>
                  <a:pt x="206" y="88"/>
                  <a:pt x="205" y="87"/>
                </a:cubicBezTo>
                <a:cubicBezTo>
                  <a:pt x="204" y="86"/>
                  <a:pt x="206" y="87"/>
                  <a:pt x="206" y="87"/>
                </a:cubicBezTo>
                <a:cubicBezTo>
                  <a:pt x="205" y="86"/>
                  <a:pt x="204" y="87"/>
                  <a:pt x="203" y="86"/>
                </a:cubicBezTo>
                <a:cubicBezTo>
                  <a:pt x="203" y="86"/>
                  <a:pt x="203" y="87"/>
                  <a:pt x="204" y="87"/>
                </a:cubicBezTo>
                <a:cubicBezTo>
                  <a:pt x="203" y="88"/>
                  <a:pt x="202" y="87"/>
                  <a:pt x="202" y="88"/>
                </a:cubicBezTo>
                <a:cubicBezTo>
                  <a:pt x="202" y="87"/>
                  <a:pt x="201" y="87"/>
                  <a:pt x="203" y="87"/>
                </a:cubicBezTo>
                <a:cubicBezTo>
                  <a:pt x="203" y="86"/>
                  <a:pt x="202" y="87"/>
                  <a:pt x="201" y="86"/>
                </a:cubicBezTo>
                <a:cubicBezTo>
                  <a:pt x="201" y="87"/>
                  <a:pt x="202" y="87"/>
                  <a:pt x="201" y="87"/>
                </a:cubicBezTo>
                <a:cubicBezTo>
                  <a:pt x="201" y="87"/>
                  <a:pt x="201" y="87"/>
                  <a:pt x="201" y="86"/>
                </a:cubicBezTo>
                <a:cubicBezTo>
                  <a:pt x="200" y="86"/>
                  <a:pt x="200" y="87"/>
                  <a:pt x="199" y="87"/>
                </a:cubicBezTo>
                <a:cubicBezTo>
                  <a:pt x="199" y="87"/>
                  <a:pt x="201" y="87"/>
                  <a:pt x="200" y="88"/>
                </a:cubicBezTo>
                <a:cubicBezTo>
                  <a:pt x="199" y="88"/>
                  <a:pt x="199" y="87"/>
                  <a:pt x="199" y="86"/>
                </a:cubicBezTo>
                <a:cubicBezTo>
                  <a:pt x="199" y="86"/>
                  <a:pt x="198" y="86"/>
                  <a:pt x="198" y="86"/>
                </a:cubicBezTo>
                <a:cubicBezTo>
                  <a:pt x="198" y="87"/>
                  <a:pt x="199" y="87"/>
                  <a:pt x="199" y="87"/>
                </a:cubicBezTo>
                <a:cubicBezTo>
                  <a:pt x="199" y="88"/>
                  <a:pt x="198" y="88"/>
                  <a:pt x="197" y="88"/>
                </a:cubicBezTo>
                <a:cubicBezTo>
                  <a:pt x="197" y="88"/>
                  <a:pt x="198" y="88"/>
                  <a:pt x="198" y="87"/>
                </a:cubicBezTo>
                <a:cubicBezTo>
                  <a:pt x="197" y="88"/>
                  <a:pt x="195" y="88"/>
                  <a:pt x="195" y="87"/>
                </a:cubicBezTo>
                <a:cubicBezTo>
                  <a:pt x="194" y="87"/>
                  <a:pt x="194" y="87"/>
                  <a:pt x="194" y="87"/>
                </a:cubicBezTo>
                <a:cubicBezTo>
                  <a:pt x="193" y="87"/>
                  <a:pt x="193" y="88"/>
                  <a:pt x="192" y="88"/>
                </a:cubicBezTo>
                <a:cubicBezTo>
                  <a:pt x="193" y="87"/>
                  <a:pt x="193" y="88"/>
                  <a:pt x="193" y="88"/>
                </a:cubicBezTo>
                <a:cubicBezTo>
                  <a:pt x="193" y="86"/>
                  <a:pt x="190" y="88"/>
                  <a:pt x="190" y="86"/>
                </a:cubicBezTo>
                <a:cubicBezTo>
                  <a:pt x="190" y="86"/>
                  <a:pt x="190" y="87"/>
                  <a:pt x="188" y="87"/>
                </a:cubicBezTo>
                <a:cubicBezTo>
                  <a:pt x="189" y="88"/>
                  <a:pt x="188" y="87"/>
                  <a:pt x="188" y="88"/>
                </a:cubicBezTo>
                <a:cubicBezTo>
                  <a:pt x="187" y="88"/>
                  <a:pt x="188" y="87"/>
                  <a:pt x="187" y="86"/>
                </a:cubicBezTo>
                <a:cubicBezTo>
                  <a:pt x="187" y="86"/>
                  <a:pt x="186" y="87"/>
                  <a:pt x="187" y="88"/>
                </a:cubicBezTo>
                <a:cubicBezTo>
                  <a:pt x="184" y="88"/>
                  <a:pt x="181" y="88"/>
                  <a:pt x="179" y="87"/>
                </a:cubicBezTo>
                <a:cubicBezTo>
                  <a:pt x="180" y="88"/>
                  <a:pt x="181" y="87"/>
                  <a:pt x="182" y="87"/>
                </a:cubicBezTo>
                <a:cubicBezTo>
                  <a:pt x="182" y="86"/>
                  <a:pt x="178" y="87"/>
                  <a:pt x="178" y="86"/>
                </a:cubicBezTo>
                <a:cubicBezTo>
                  <a:pt x="176" y="87"/>
                  <a:pt x="174" y="87"/>
                  <a:pt x="173" y="86"/>
                </a:cubicBezTo>
                <a:cubicBezTo>
                  <a:pt x="169" y="88"/>
                  <a:pt x="163" y="86"/>
                  <a:pt x="158" y="87"/>
                </a:cubicBezTo>
                <a:cubicBezTo>
                  <a:pt x="157" y="87"/>
                  <a:pt x="158" y="86"/>
                  <a:pt x="157" y="86"/>
                </a:cubicBezTo>
                <a:cubicBezTo>
                  <a:pt x="156" y="87"/>
                  <a:pt x="152" y="87"/>
                  <a:pt x="149" y="86"/>
                </a:cubicBezTo>
                <a:cubicBezTo>
                  <a:pt x="146" y="87"/>
                  <a:pt x="143" y="86"/>
                  <a:pt x="140" y="86"/>
                </a:cubicBezTo>
                <a:cubicBezTo>
                  <a:pt x="140" y="85"/>
                  <a:pt x="142" y="85"/>
                  <a:pt x="142" y="86"/>
                </a:cubicBezTo>
                <a:cubicBezTo>
                  <a:pt x="142" y="86"/>
                  <a:pt x="142" y="85"/>
                  <a:pt x="142" y="85"/>
                </a:cubicBezTo>
                <a:cubicBezTo>
                  <a:pt x="143" y="85"/>
                  <a:pt x="143" y="86"/>
                  <a:pt x="143" y="86"/>
                </a:cubicBezTo>
                <a:cubicBezTo>
                  <a:pt x="144" y="86"/>
                  <a:pt x="144" y="86"/>
                  <a:pt x="143" y="86"/>
                </a:cubicBezTo>
                <a:cubicBezTo>
                  <a:pt x="147" y="84"/>
                  <a:pt x="154" y="86"/>
                  <a:pt x="157" y="86"/>
                </a:cubicBezTo>
                <a:cubicBezTo>
                  <a:pt x="157" y="86"/>
                  <a:pt x="157" y="85"/>
                  <a:pt x="158" y="85"/>
                </a:cubicBezTo>
                <a:cubicBezTo>
                  <a:pt x="162" y="85"/>
                  <a:pt x="166" y="86"/>
                  <a:pt x="169" y="86"/>
                </a:cubicBezTo>
                <a:cubicBezTo>
                  <a:pt x="169" y="85"/>
                  <a:pt x="168" y="85"/>
                  <a:pt x="168" y="85"/>
                </a:cubicBezTo>
                <a:cubicBezTo>
                  <a:pt x="158" y="84"/>
                  <a:pt x="144" y="85"/>
                  <a:pt x="136" y="85"/>
                </a:cubicBezTo>
                <a:cubicBezTo>
                  <a:pt x="136" y="85"/>
                  <a:pt x="136" y="85"/>
                  <a:pt x="136" y="84"/>
                </a:cubicBezTo>
                <a:cubicBezTo>
                  <a:pt x="133" y="85"/>
                  <a:pt x="130" y="84"/>
                  <a:pt x="130" y="85"/>
                </a:cubicBezTo>
                <a:cubicBezTo>
                  <a:pt x="129" y="85"/>
                  <a:pt x="129" y="85"/>
                  <a:pt x="129" y="84"/>
                </a:cubicBezTo>
                <a:cubicBezTo>
                  <a:pt x="129" y="84"/>
                  <a:pt x="128" y="86"/>
                  <a:pt x="128" y="84"/>
                </a:cubicBezTo>
                <a:cubicBezTo>
                  <a:pt x="127" y="84"/>
                  <a:pt x="127" y="85"/>
                  <a:pt x="128" y="85"/>
                </a:cubicBezTo>
                <a:cubicBezTo>
                  <a:pt x="125" y="85"/>
                  <a:pt x="120" y="86"/>
                  <a:pt x="119" y="84"/>
                </a:cubicBezTo>
                <a:cubicBezTo>
                  <a:pt x="118" y="84"/>
                  <a:pt x="119" y="85"/>
                  <a:pt x="119" y="85"/>
                </a:cubicBezTo>
                <a:cubicBezTo>
                  <a:pt x="118" y="84"/>
                  <a:pt x="117" y="85"/>
                  <a:pt x="117" y="84"/>
                </a:cubicBezTo>
                <a:cubicBezTo>
                  <a:pt x="116" y="85"/>
                  <a:pt x="114" y="85"/>
                  <a:pt x="112" y="84"/>
                </a:cubicBezTo>
                <a:cubicBezTo>
                  <a:pt x="112" y="86"/>
                  <a:pt x="112" y="84"/>
                  <a:pt x="111" y="85"/>
                </a:cubicBezTo>
                <a:cubicBezTo>
                  <a:pt x="111" y="85"/>
                  <a:pt x="110" y="84"/>
                  <a:pt x="110" y="85"/>
                </a:cubicBezTo>
                <a:cubicBezTo>
                  <a:pt x="107" y="83"/>
                  <a:pt x="102" y="85"/>
                  <a:pt x="97" y="85"/>
                </a:cubicBezTo>
                <a:cubicBezTo>
                  <a:pt x="99" y="83"/>
                  <a:pt x="95" y="85"/>
                  <a:pt x="95" y="84"/>
                </a:cubicBezTo>
                <a:cubicBezTo>
                  <a:pt x="95" y="85"/>
                  <a:pt x="90" y="85"/>
                  <a:pt x="90" y="84"/>
                </a:cubicBezTo>
                <a:cubicBezTo>
                  <a:pt x="90" y="84"/>
                  <a:pt x="90" y="85"/>
                  <a:pt x="89" y="85"/>
                </a:cubicBezTo>
                <a:cubicBezTo>
                  <a:pt x="91" y="86"/>
                  <a:pt x="94" y="86"/>
                  <a:pt x="96" y="85"/>
                </a:cubicBezTo>
                <a:cubicBezTo>
                  <a:pt x="96" y="85"/>
                  <a:pt x="96" y="86"/>
                  <a:pt x="96" y="86"/>
                </a:cubicBezTo>
                <a:cubicBezTo>
                  <a:pt x="96" y="86"/>
                  <a:pt x="96" y="86"/>
                  <a:pt x="96" y="86"/>
                </a:cubicBezTo>
                <a:cubicBezTo>
                  <a:pt x="89" y="86"/>
                  <a:pt x="84" y="86"/>
                  <a:pt x="77" y="86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6" y="87"/>
                  <a:pt x="77" y="86"/>
                </a:cubicBezTo>
                <a:cubicBezTo>
                  <a:pt x="76" y="87"/>
                  <a:pt x="75" y="87"/>
                  <a:pt x="75" y="87"/>
                </a:cubicBezTo>
                <a:cubicBezTo>
                  <a:pt x="74" y="86"/>
                  <a:pt x="73" y="86"/>
                  <a:pt x="73" y="86"/>
                </a:cubicBezTo>
                <a:cubicBezTo>
                  <a:pt x="59" y="86"/>
                  <a:pt x="49" y="88"/>
                  <a:pt x="36" y="86"/>
                </a:cubicBezTo>
                <a:cubicBezTo>
                  <a:pt x="34" y="87"/>
                  <a:pt x="35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29" y="87"/>
                  <a:pt x="24" y="87"/>
                  <a:pt x="20" y="87"/>
                </a:cubicBezTo>
                <a:cubicBezTo>
                  <a:pt x="20" y="86"/>
                  <a:pt x="21" y="87"/>
                  <a:pt x="22" y="86"/>
                </a:cubicBezTo>
                <a:cubicBezTo>
                  <a:pt x="20" y="86"/>
                  <a:pt x="20" y="86"/>
                  <a:pt x="17" y="86"/>
                </a:cubicBezTo>
                <a:cubicBezTo>
                  <a:pt x="19" y="85"/>
                  <a:pt x="24" y="86"/>
                  <a:pt x="27" y="85"/>
                </a:cubicBezTo>
                <a:cubicBezTo>
                  <a:pt x="28" y="85"/>
                  <a:pt x="26" y="85"/>
                  <a:pt x="28" y="85"/>
                </a:cubicBezTo>
                <a:cubicBezTo>
                  <a:pt x="27" y="84"/>
                  <a:pt x="26" y="85"/>
                  <a:pt x="25" y="85"/>
                </a:cubicBezTo>
                <a:cubicBezTo>
                  <a:pt x="26" y="84"/>
                  <a:pt x="29" y="83"/>
                  <a:pt x="31" y="84"/>
                </a:cubicBezTo>
                <a:cubicBezTo>
                  <a:pt x="30" y="84"/>
                  <a:pt x="29" y="84"/>
                  <a:pt x="28" y="84"/>
                </a:cubicBezTo>
                <a:cubicBezTo>
                  <a:pt x="28" y="85"/>
                  <a:pt x="29" y="85"/>
                  <a:pt x="29" y="85"/>
                </a:cubicBezTo>
                <a:cubicBezTo>
                  <a:pt x="29" y="85"/>
                  <a:pt x="30" y="84"/>
                  <a:pt x="31" y="85"/>
                </a:cubicBezTo>
                <a:cubicBezTo>
                  <a:pt x="30" y="86"/>
                  <a:pt x="32" y="85"/>
                  <a:pt x="32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4" y="86"/>
                  <a:pt x="37" y="84"/>
                  <a:pt x="38" y="85"/>
                </a:cubicBezTo>
                <a:cubicBezTo>
                  <a:pt x="39" y="85"/>
                  <a:pt x="39" y="84"/>
                  <a:pt x="39" y="84"/>
                </a:cubicBezTo>
                <a:cubicBezTo>
                  <a:pt x="39" y="85"/>
                  <a:pt x="41" y="85"/>
                  <a:pt x="42" y="85"/>
                </a:cubicBezTo>
                <a:cubicBezTo>
                  <a:pt x="40" y="84"/>
                  <a:pt x="42" y="84"/>
                  <a:pt x="42" y="84"/>
                </a:cubicBezTo>
                <a:cubicBezTo>
                  <a:pt x="42" y="84"/>
                  <a:pt x="42" y="84"/>
                  <a:pt x="42" y="85"/>
                </a:cubicBezTo>
                <a:cubicBezTo>
                  <a:pt x="43" y="85"/>
                  <a:pt x="43" y="84"/>
                  <a:pt x="44" y="85"/>
                </a:cubicBezTo>
                <a:cubicBezTo>
                  <a:pt x="44" y="85"/>
                  <a:pt x="44" y="84"/>
                  <a:pt x="45" y="84"/>
                </a:cubicBezTo>
                <a:cubicBezTo>
                  <a:pt x="45" y="84"/>
                  <a:pt x="45" y="84"/>
                  <a:pt x="44" y="84"/>
                </a:cubicBezTo>
                <a:cubicBezTo>
                  <a:pt x="48" y="85"/>
                  <a:pt x="55" y="85"/>
                  <a:pt x="59" y="84"/>
                </a:cubicBezTo>
                <a:cubicBezTo>
                  <a:pt x="60" y="84"/>
                  <a:pt x="63" y="83"/>
                  <a:pt x="65" y="84"/>
                </a:cubicBezTo>
                <a:cubicBezTo>
                  <a:pt x="66" y="84"/>
                  <a:pt x="70" y="84"/>
                  <a:pt x="72" y="84"/>
                </a:cubicBezTo>
                <a:cubicBezTo>
                  <a:pt x="72" y="83"/>
                  <a:pt x="73" y="83"/>
                  <a:pt x="74" y="83"/>
                </a:cubicBezTo>
                <a:cubicBezTo>
                  <a:pt x="74" y="84"/>
                  <a:pt x="76" y="83"/>
                  <a:pt x="77" y="84"/>
                </a:cubicBezTo>
                <a:cubicBezTo>
                  <a:pt x="78" y="84"/>
                  <a:pt x="78" y="83"/>
                  <a:pt x="79" y="83"/>
                </a:cubicBezTo>
                <a:cubicBezTo>
                  <a:pt x="80" y="83"/>
                  <a:pt x="79" y="83"/>
                  <a:pt x="78" y="83"/>
                </a:cubicBezTo>
                <a:cubicBezTo>
                  <a:pt x="79" y="84"/>
                  <a:pt x="79" y="83"/>
                  <a:pt x="80" y="84"/>
                </a:cubicBezTo>
                <a:cubicBezTo>
                  <a:pt x="80" y="83"/>
                  <a:pt x="80" y="82"/>
                  <a:pt x="81" y="83"/>
                </a:cubicBezTo>
                <a:cubicBezTo>
                  <a:pt x="81" y="83"/>
                  <a:pt x="81" y="83"/>
                  <a:pt x="80" y="83"/>
                </a:cubicBezTo>
                <a:cubicBezTo>
                  <a:pt x="80" y="84"/>
                  <a:pt x="82" y="83"/>
                  <a:pt x="82" y="84"/>
                </a:cubicBezTo>
                <a:cubicBezTo>
                  <a:pt x="82" y="84"/>
                  <a:pt x="82" y="83"/>
                  <a:pt x="82" y="83"/>
                </a:cubicBezTo>
                <a:cubicBezTo>
                  <a:pt x="83" y="83"/>
                  <a:pt x="82" y="83"/>
                  <a:pt x="83" y="84"/>
                </a:cubicBezTo>
                <a:cubicBezTo>
                  <a:pt x="83" y="83"/>
                  <a:pt x="83" y="82"/>
                  <a:pt x="84" y="84"/>
                </a:cubicBezTo>
                <a:cubicBezTo>
                  <a:pt x="84" y="83"/>
                  <a:pt x="84" y="83"/>
                  <a:pt x="84" y="83"/>
                </a:cubicBezTo>
                <a:cubicBezTo>
                  <a:pt x="86" y="83"/>
                  <a:pt x="87" y="83"/>
                  <a:pt x="90" y="83"/>
                </a:cubicBezTo>
                <a:cubicBezTo>
                  <a:pt x="90" y="83"/>
                  <a:pt x="90" y="83"/>
                  <a:pt x="90" y="82"/>
                </a:cubicBezTo>
                <a:cubicBezTo>
                  <a:pt x="90" y="83"/>
                  <a:pt x="94" y="84"/>
                  <a:pt x="94" y="83"/>
                </a:cubicBezTo>
                <a:cubicBezTo>
                  <a:pt x="94" y="83"/>
                  <a:pt x="94" y="83"/>
                  <a:pt x="95" y="84"/>
                </a:cubicBezTo>
                <a:cubicBezTo>
                  <a:pt x="95" y="84"/>
                  <a:pt x="95" y="83"/>
                  <a:pt x="95" y="83"/>
                </a:cubicBezTo>
                <a:cubicBezTo>
                  <a:pt x="98" y="83"/>
                  <a:pt x="101" y="82"/>
                  <a:pt x="102" y="84"/>
                </a:cubicBezTo>
                <a:cubicBezTo>
                  <a:pt x="102" y="84"/>
                  <a:pt x="102" y="83"/>
                  <a:pt x="102" y="83"/>
                </a:cubicBezTo>
                <a:cubicBezTo>
                  <a:pt x="105" y="84"/>
                  <a:pt x="108" y="83"/>
                  <a:pt x="109" y="84"/>
                </a:cubicBezTo>
                <a:cubicBezTo>
                  <a:pt x="110" y="84"/>
                  <a:pt x="109" y="83"/>
                  <a:pt x="109" y="83"/>
                </a:cubicBezTo>
                <a:cubicBezTo>
                  <a:pt x="110" y="83"/>
                  <a:pt x="110" y="83"/>
                  <a:pt x="110" y="84"/>
                </a:cubicBezTo>
                <a:cubicBezTo>
                  <a:pt x="110" y="84"/>
                  <a:pt x="110" y="83"/>
                  <a:pt x="110" y="83"/>
                </a:cubicBezTo>
                <a:cubicBezTo>
                  <a:pt x="111" y="83"/>
                  <a:pt x="111" y="83"/>
                  <a:pt x="112" y="83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13" y="84"/>
                  <a:pt x="112" y="84"/>
                  <a:pt x="113" y="84"/>
                </a:cubicBezTo>
                <a:cubicBezTo>
                  <a:pt x="113" y="83"/>
                  <a:pt x="113" y="83"/>
                  <a:pt x="114" y="84"/>
                </a:cubicBezTo>
                <a:cubicBezTo>
                  <a:pt x="114" y="84"/>
                  <a:pt x="114" y="83"/>
                  <a:pt x="114" y="83"/>
                </a:cubicBezTo>
                <a:cubicBezTo>
                  <a:pt x="115" y="84"/>
                  <a:pt x="119" y="83"/>
                  <a:pt x="122" y="83"/>
                </a:cubicBezTo>
                <a:cubicBezTo>
                  <a:pt x="122" y="83"/>
                  <a:pt x="121" y="82"/>
                  <a:pt x="121" y="82"/>
                </a:cubicBezTo>
                <a:cubicBezTo>
                  <a:pt x="121" y="82"/>
                  <a:pt x="123" y="82"/>
                  <a:pt x="124" y="82"/>
                </a:cubicBezTo>
                <a:cubicBezTo>
                  <a:pt x="124" y="83"/>
                  <a:pt x="124" y="83"/>
                  <a:pt x="125" y="83"/>
                </a:cubicBezTo>
                <a:cubicBezTo>
                  <a:pt x="126" y="83"/>
                  <a:pt x="125" y="83"/>
                  <a:pt x="125" y="82"/>
                </a:cubicBezTo>
                <a:cubicBezTo>
                  <a:pt x="125" y="82"/>
                  <a:pt x="126" y="83"/>
                  <a:pt x="126" y="82"/>
                </a:cubicBezTo>
                <a:cubicBezTo>
                  <a:pt x="126" y="82"/>
                  <a:pt x="125" y="83"/>
                  <a:pt x="126" y="84"/>
                </a:cubicBezTo>
                <a:cubicBezTo>
                  <a:pt x="127" y="84"/>
                  <a:pt x="126" y="82"/>
                  <a:pt x="126" y="82"/>
                </a:cubicBezTo>
                <a:cubicBezTo>
                  <a:pt x="128" y="82"/>
                  <a:pt x="129" y="82"/>
                  <a:pt x="130" y="82"/>
                </a:cubicBezTo>
                <a:cubicBezTo>
                  <a:pt x="130" y="83"/>
                  <a:pt x="129" y="82"/>
                  <a:pt x="128" y="82"/>
                </a:cubicBezTo>
                <a:cubicBezTo>
                  <a:pt x="128" y="83"/>
                  <a:pt x="128" y="83"/>
                  <a:pt x="128" y="83"/>
                </a:cubicBezTo>
                <a:cubicBezTo>
                  <a:pt x="129" y="83"/>
                  <a:pt x="129" y="83"/>
                  <a:pt x="130" y="83"/>
                </a:cubicBezTo>
                <a:cubicBezTo>
                  <a:pt x="131" y="83"/>
                  <a:pt x="131" y="82"/>
                  <a:pt x="131" y="82"/>
                </a:cubicBezTo>
                <a:cubicBezTo>
                  <a:pt x="131" y="82"/>
                  <a:pt x="131" y="83"/>
                  <a:pt x="132" y="82"/>
                </a:cubicBezTo>
                <a:cubicBezTo>
                  <a:pt x="132" y="83"/>
                  <a:pt x="132" y="83"/>
                  <a:pt x="131" y="83"/>
                </a:cubicBezTo>
                <a:cubicBezTo>
                  <a:pt x="131" y="83"/>
                  <a:pt x="132" y="84"/>
                  <a:pt x="132" y="84"/>
                </a:cubicBezTo>
                <a:cubicBezTo>
                  <a:pt x="133" y="84"/>
                  <a:pt x="133" y="83"/>
                  <a:pt x="133" y="83"/>
                </a:cubicBezTo>
                <a:cubicBezTo>
                  <a:pt x="133" y="83"/>
                  <a:pt x="133" y="83"/>
                  <a:pt x="132" y="83"/>
                </a:cubicBezTo>
                <a:cubicBezTo>
                  <a:pt x="133" y="82"/>
                  <a:pt x="133" y="83"/>
                  <a:pt x="134" y="83"/>
                </a:cubicBezTo>
                <a:cubicBezTo>
                  <a:pt x="135" y="83"/>
                  <a:pt x="134" y="83"/>
                  <a:pt x="134" y="82"/>
                </a:cubicBezTo>
                <a:cubicBezTo>
                  <a:pt x="135" y="82"/>
                  <a:pt x="136" y="83"/>
                  <a:pt x="137" y="83"/>
                </a:cubicBezTo>
                <a:cubicBezTo>
                  <a:pt x="137" y="83"/>
                  <a:pt x="136" y="82"/>
                  <a:pt x="136" y="82"/>
                </a:cubicBezTo>
                <a:cubicBezTo>
                  <a:pt x="136" y="82"/>
                  <a:pt x="136" y="82"/>
                  <a:pt x="136" y="82"/>
                </a:cubicBezTo>
                <a:cubicBezTo>
                  <a:pt x="139" y="81"/>
                  <a:pt x="147" y="82"/>
                  <a:pt x="153" y="82"/>
                </a:cubicBezTo>
                <a:cubicBezTo>
                  <a:pt x="146" y="81"/>
                  <a:pt x="140" y="81"/>
                  <a:pt x="136" y="81"/>
                </a:cubicBezTo>
                <a:cubicBezTo>
                  <a:pt x="136" y="81"/>
                  <a:pt x="134" y="80"/>
                  <a:pt x="135" y="80"/>
                </a:cubicBezTo>
                <a:cubicBezTo>
                  <a:pt x="135" y="80"/>
                  <a:pt x="135" y="80"/>
                  <a:pt x="134" y="80"/>
                </a:cubicBezTo>
                <a:cubicBezTo>
                  <a:pt x="133" y="80"/>
                  <a:pt x="134" y="81"/>
                  <a:pt x="134" y="81"/>
                </a:cubicBezTo>
                <a:cubicBezTo>
                  <a:pt x="134" y="82"/>
                  <a:pt x="133" y="81"/>
                  <a:pt x="132" y="81"/>
                </a:cubicBezTo>
                <a:cubicBezTo>
                  <a:pt x="133" y="80"/>
                  <a:pt x="127" y="80"/>
                  <a:pt x="128" y="81"/>
                </a:cubicBezTo>
                <a:cubicBezTo>
                  <a:pt x="127" y="81"/>
                  <a:pt x="127" y="81"/>
                  <a:pt x="127" y="80"/>
                </a:cubicBezTo>
                <a:cubicBezTo>
                  <a:pt x="124" y="80"/>
                  <a:pt x="120" y="82"/>
                  <a:pt x="119" y="81"/>
                </a:cubicBezTo>
                <a:cubicBezTo>
                  <a:pt x="110" y="82"/>
                  <a:pt x="99" y="81"/>
                  <a:pt x="91" y="81"/>
                </a:cubicBezTo>
                <a:cubicBezTo>
                  <a:pt x="91" y="80"/>
                  <a:pt x="91" y="80"/>
                  <a:pt x="91" y="80"/>
                </a:cubicBezTo>
                <a:cubicBezTo>
                  <a:pt x="88" y="80"/>
                  <a:pt x="85" y="79"/>
                  <a:pt x="83" y="80"/>
                </a:cubicBezTo>
                <a:cubicBezTo>
                  <a:pt x="86" y="78"/>
                  <a:pt x="93" y="79"/>
                  <a:pt x="95" y="78"/>
                </a:cubicBezTo>
                <a:cubicBezTo>
                  <a:pt x="90" y="77"/>
                  <a:pt x="87" y="79"/>
                  <a:pt x="83" y="78"/>
                </a:cubicBezTo>
                <a:cubicBezTo>
                  <a:pt x="82" y="79"/>
                  <a:pt x="82" y="79"/>
                  <a:pt x="83" y="79"/>
                </a:cubicBezTo>
                <a:cubicBezTo>
                  <a:pt x="82" y="80"/>
                  <a:pt x="81" y="80"/>
                  <a:pt x="79" y="80"/>
                </a:cubicBezTo>
                <a:cubicBezTo>
                  <a:pt x="79" y="79"/>
                  <a:pt x="79" y="79"/>
                  <a:pt x="79" y="79"/>
                </a:cubicBezTo>
                <a:cubicBezTo>
                  <a:pt x="80" y="79"/>
                  <a:pt x="79" y="79"/>
                  <a:pt x="81" y="79"/>
                </a:cubicBezTo>
                <a:cubicBezTo>
                  <a:pt x="81" y="78"/>
                  <a:pt x="81" y="79"/>
                  <a:pt x="80" y="79"/>
                </a:cubicBezTo>
                <a:cubicBezTo>
                  <a:pt x="80" y="78"/>
                  <a:pt x="81" y="79"/>
                  <a:pt x="82" y="79"/>
                </a:cubicBezTo>
                <a:cubicBezTo>
                  <a:pt x="79" y="78"/>
                  <a:pt x="77" y="77"/>
                  <a:pt x="75" y="78"/>
                </a:cubicBezTo>
                <a:cubicBezTo>
                  <a:pt x="75" y="77"/>
                  <a:pt x="74" y="78"/>
                  <a:pt x="74" y="77"/>
                </a:cubicBezTo>
                <a:cubicBezTo>
                  <a:pt x="73" y="77"/>
                  <a:pt x="74" y="77"/>
                  <a:pt x="74" y="78"/>
                </a:cubicBezTo>
                <a:cubicBezTo>
                  <a:pt x="73" y="78"/>
                  <a:pt x="73" y="78"/>
                  <a:pt x="73" y="77"/>
                </a:cubicBezTo>
                <a:cubicBezTo>
                  <a:pt x="70" y="77"/>
                  <a:pt x="67" y="77"/>
                  <a:pt x="64" y="78"/>
                </a:cubicBezTo>
                <a:cubicBezTo>
                  <a:pt x="63" y="79"/>
                  <a:pt x="62" y="79"/>
                  <a:pt x="60" y="79"/>
                </a:cubicBezTo>
                <a:cubicBezTo>
                  <a:pt x="60" y="78"/>
                  <a:pt x="62" y="78"/>
                  <a:pt x="63" y="78"/>
                </a:cubicBezTo>
                <a:cubicBezTo>
                  <a:pt x="63" y="78"/>
                  <a:pt x="63" y="78"/>
                  <a:pt x="63" y="78"/>
                </a:cubicBezTo>
                <a:cubicBezTo>
                  <a:pt x="62" y="77"/>
                  <a:pt x="60" y="78"/>
                  <a:pt x="58" y="78"/>
                </a:cubicBezTo>
                <a:cubicBezTo>
                  <a:pt x="58" y="78"/>
                  <a:pt x="58" y="79"/>
                  <a:pt x="5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8"/>
                  <a:pt x="54" y="78"/>
                  <a:pt x="54" y="78"/>
                </a:cubicBezTo>
                <a:cubicBezTo>
                  <a:pt x="54" y="79"/>
                  <a:pt x="54" y="79"/>
                  <a:pt x="54" y="79"/>
                </a:cubicBezTo>
                <a:cubicBezTo>
                  <a:pt x="55" y="80"/>
                  <a:pt x="53" y="78"/>
                  <a:pt x="53" y="78"/>
                </a:cubicBezTo>
                <a:cubicBezTo>
                  <a:pt x="53" y="78"/>
                  <a:pt x="51" y="79"/>
                  <a:pt x="52" y="79"/>
                </a:cubicBezTo>
                <a:cubicBezTo>
                  <a:pt x="52" y="79"/>
                  <a:pt x="50" y="77"/>
                  <a:pt x="49" y="79"/>
                </a:cubicBezTo>
                <a:cubicBezTo>
                  <a:pt x="38" y="79"/>
                  <a:pt x="24" y="80"/>
                  <a:pt x="13" y="80"/>
                </a:cubicBezTo>
                <a:cubicBezTo>
                  <a:pt x="13" y="80"/>
                  <a:pt x="11" y="80"/>
                  <a:pt x="9" y="80"/>
                </a:cubicBezTo>
                <a:cubicBezTo>
                  <a:pt x="11" y="80"/>
                  <a:pt x="15" y="79"/>
                  <a:pt x="16" y="79"/>
                </a:cubicBezTo>
                <a:cubicBezTo>
                  <a:pt x="19" y="78"/>
                  <a:pt x="22" y="79"/>
                  <a:pt x="23" y="78"/>
                </a:cubicBezTo>
                <a:cubicBezTo>
                  <a:pt x="22" y="79"/>
                  <a:pt x="25" y="79"/>
                  <a:pt x="25" y="78"/>
                </a:cubicBezTo>
                <a:cubicBezTo>
                  <a:pt x="26" y="78"/>
                  <a:pt x="25" y="79"/>
                  <a:pt x="26" y="79"/>
                </a:cubicBezTo>
                <a:cubicBezTo>
                  <a:pt x="27" y="79"/>
                  <a:pt x="27" y="78"/>
                  <a:pt x="27" y="78"/>
                </a:cubicBezTo>
                <a:cubicBezTo>
                  <a:pt x="30" y="79"/>
                  <a:pt x="33" y="77"/>
                  <a:pt x="34" y="78"/>
                </a:cubicBezTo>
                <a:cubicBezTo>
                  <a:pt x="35" y="78"/>
                  <a:pt x="34" y="78"/>
                  <a:pt x="34" y="77"/>
                </a:cubicBezTo>
                <a:cubicBezTo>
                  <a:pt x="35" y="77"/>
                  <a:pt x="39" y="77"/>
                  <a:pt x="41" y="77"/>
                </a:cubicBezTo>
                <a:cubicBezTo>
                  <a:pt x="42" y="78"/>
                  <a:pt x="46" y="77"/>
                  <a:pt x="49" y="77"/>
                </a:cubicBezTo>
                <a:cubicBezTo>
                  <a:pt x="51" y="77"/>
                  <a:pt x="51" y="77"/>
                  <a:pt x="52" y="77"/>
                </a:cubicBezTo>
                <a:cubicBezTo>
                  <a:pt x="54" y="77"/>
                  <a:pt x="61" y="76"/>
                  <a:pt x="64" y="76"/>
                </a:cubicBezTo>
                <a:cubicBezTo>
                  <a:pt x="64" y="76"/>
                  <a:pt x="65" y="77"/>
                  <a:pt x="65" y="77"/>
                </a:cubicBezTo>
                <a:cubicBezTo>
                  <a:pt x="69" y="77"/>
                  <a:pt x="73" y="76"/>
                  <a:pt x="77" y="76"/>
                </a:cubicBezTo>
                <a:cubicBezTo>
                  <a:pt x="82" y="76"/>
                  <a:pt x="88" y="76"/>
                  <a:pt x="92" y="75"/>
                </a:cubicBezTo>
                <a:cubicBezTo>
                  <a:pt x="100" y="76"/>
                  <a:pt x="108" y="75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7" y="75"/>
                  <a:pt x="119" y="76"/>
                  <a:pt x="121" y="75"/>
                </a:cubicBezTo>
                <a:cubicBezTo>
                  <a:pt x="120" y="76"/>
                  <a:pt x="121" y="76"/>
                  <a:pt x="121" y="76"/>
                </a:cubicBezTo>
                <a:cubicBezTo>
                  <a:pt x="122" y="74"/>
                  <a:pt x="127" y="76"/>
                  <a:pt x="128" y="75"/>
                </a:cubicBezTo>
                <a:cubicBezTo>
                  <a:pt x="129" y="75"/>
                  <a:pt x="138" y="75"/>
                  <a:pt x="141" y="75"/>
                </a:cubicBezTo>
                <a:cubicBezTo>
                  <a:pt x="144" y="75"/>
                  <a:pt x="147" y="75"/>
                  <a:pt x="150" y="75"/>
                </a:cubicBezTo>
                <a:cubicBezTo>
                  <a:pt x="148" y="73"/>
                  <a:pt x="141" y="76"/>
                  <a:pt x="138" y="74"/>
                </a:cubicBezTo>
                <a:cubicBezTo>
                  <a:pt x="140" y="74"/>
                  <a:pt x="142" y="74"/>
                  <a:pt x="143" y="73"/>
                </a:cubicBezTo>
                <a:cubicBezTo>
                  <a:pt x="141" y="72"/>
                  <a:pt x="137" y="73"/>
                  <a:pt x="134" y="73"/>
                </a:cubicBezTo>
                <a:cubicBezTo>
                  <a:pt x="134" y="74"/>
                  <a:pt x="135" y="74"/>
                  <a:pt x="136" y="74"/>
                </a:cubicBezTo>
                <a:cubicBezTo>
                  <a:pt x="134" y="75"/>
                  <a:pt x="133" y="74"/>
                  <a:pt x="132" y="74"/>
                </a:cubicBezTo>
                <a:cubicBezTo>
                  <a:pt x="132" y="73"/>
                  <a:pt x="133" y="74"/>
                  <a:pt x="133" y="73"/>
                </a:cubicBezTo>
                <a:cubicBezTo>
                  <a:pt x="131" y="73"/>
                  <a:pt x="125" y="73"/>
                  <a:pt x="124" y="73"/>
                </a:cubicBezTo>
                <a:cubicBezTo>
                  <a:pt x="124" y="74"/>
                  <a:pt x="125" y="73"/>
                  <a:pt x="126" y="74"/>
                </a:cubicBezTo>
                <a:cubicBezTo>
                  <a:pt x="127" y="74"/>
                  <a:pt x="124" y="74"/>
                  <a:pt x="125" y="74"/>
                </a:cubicBezTo>
                <a:cubicBezTo>
                  <a:pt x="125" y="75"/>
                  <a:pt x="124" y="73"/>
                  <a:pt x="124" y="74"/>
                </a:cubicBezTo>
                <a:cubicBezTo>
                  <a:pt x="123" y="74"/>
                  <a:pt x="124" y="74"/>
                  <a:pt x="123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3" y="73"/>
                  <a:pt x="123" y="73"/>
                  <a:pt x="123" y="73"/>
                </a:cubicBezTo>
                <a:cubicBezTo>
                  <a:pt x="122" y="73"/>
                  <a:pt x="122" y="74"/>
                  <a:pt x="122" y="74"/>
                </a:cubicBezTo>
                <a:cubicBezTo>
                  <a:pt x="122" y="74"/>
                  <a:pt x="121" y="74"/>
                  <a:pt x="121" y="73"/>
                </a:cubicBezTo>
                <a:cubicBezTo>
                  <a:pt x="120" y="74"/>
                  <a:pt x="119" y="74"/>
                  <a:pt x="119" y="75"/>
                </a:cubicBezTo>
                <a:cubicBezTo>
                  <a:pt x="119" y="74"/>
                  <a:pt x="120" y="74"/>
                  <a:pt x="119" y="73"/>
                </a:cubicBezTo>
                <a:cubicBezTo>
                  <a:pt x="119" y="73"/>
                  <a:pt x="119" y="74"/>
                  <a:pt x="118" y="74"/>
                </a:cubicBezTo>
                <a:cubicBezTo>
                  <a:pt x="117" y="74"/>
                  <a:pt x="118" y="74"/>
                  <a:pt x="117" y="74"/>
                </a:cubicBezTo>
                <a:cubicBezTo>
                  <a:pt x="117" y="74"/>
                  <a:pt x="117" y="74"/>
                  <a:pt x="117" y="73"/>
                </a:cubicBezTo>
                <a:cubicBezTo>
                  <a:pt x="116" y="73"/>
                  <a:pt x="116" y="74"/>
                  <a:pt x="115" y="74"/>
                </a:cubicBezTo>
                <a:cubicBezTo>
                  <a:pt x="115" y="73"/>
                  <a:pt x="116" y="74"/>
                  <a:pt x="116" y="74"/>
                </a:cubicBezTo>
                <a:cubicBezTo>
                  <a:pt x="116" y="73"/>
                  <a:pt x="114" y="74"/>
                  <a:pt x="114" y="73"/>
                </a:cubicBezTo>
                <a:cubicBezTo>
                  <a:pt x="114" y="75"/>
                  <a:pt x="110" y="74"/>
                  <a:pt x="111" y="75"/>
                </a:cubicBezTo>
                <a:cubicBezTo>
                  <a:pt x="109" y="74"/>
                  <a:pt x="107" y="75"/>
                  <a:pt x="106" y="73"/>
                </a:cubicBezTo>
                <a:cubicBezTo>
                  <a:pt x="106" y="74"/>
                  <a:pt x="103" y="74"/>
                  <a:pt x="104" y="75"/>
                </a:cubicBezTo>
                <a:cubicBezTo>
                  <a:pt x="103" y="75"/>
                  <a:pt x="101" y="74"/>
                  <a:pt x="100" y="75"/>
                </a:cubicBezTo>
                <a:cubicBezTo>
                  <a:pt x="100" y="75"/>
                  <a:pt x="100" y="74"/>
                  <a:pt x="100" y="74"/>
                </a:cubicBezTo>
                <a:cubicBezTo>
                  <a:pt x="99" y="74"/>
                  <a:pt x="100" y="75"/>
                  <a:pt x="98" y="75"/>
                </a:cubicBezTo>
                <a:cubicBezTo>
                  <a:pt x="99" y="75"/>
                  <a:pt x="99" y="75"/>
                  <a:pt x="99" y="74"/>
                </a:cubicBezTo>
                <a:cubicBezTo>
                  <a:pt x="98" y="74"/>
                  <a:pt x="98" y="75"/>
                  <a:pt x="98" y="75"/>
                </a:cubicBezTo>
                <a:cubicBezTo>
                  <a:pt x="98" y="75"/>
                  <a:pt x="98" y="74"/>
                  <a:pt x="98" y="74"/>
                </a:cubicBezTo>
                <a:cubicBezTo>
                  <a:pt x="97" y="74"/>
                  <a:pt x="97" y="75"/>
                  <a:pt x="97" y="75"/>
                </a:cubicBezTo>
                <a:cubicBezTo>
                  <a:pt x="96" y="75"/>
                  <a:pt x="96" y="75"/>
                  <a:pt x="94" y="75"/>
                </a:cubicBezTo>
                <a:cubicBezTo>
                  <a:pt x="94" y="75"/>
                  <a:pt x="95" y="75"/>
                  <a:pt x="95" y="74"/>
                </a:cubicBezTo>
                <a:cubicBezTo>
                  <a:pt x="94" y="74"/>
                  <a:pt x="93" y="74"/>
                  <a:pt x="93" y="75"/>
                </a:cubicBezTo>
                <a:cubicBezTo>
                  <a:pt x="93" y="74"/>
                  <a:pt x="92" y="74"/>
                  <a:pt x="91" y="74"/>
                </a:cubicBezTo>
                <a:cubicBezTo>
                  <a:pt x="91" y="75"/>
                  <a:pt x="93" y="74"/>
                  <a:pt x="92" y="75"/>
                </a:cubicBezTo>
                <a:cubicBezTo>
                  <a:pt x="91" y="75"/>
                  <a:pt x="89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5"/>
                  <a:pt x="85" y="75"/>
                  <a:pt x="84" y="75"/>
                </a:cubicBezTo>
                <a:cubicBezTo>
                  <a:pt x="84" y="75"/>
                  <a:pt x="84" y="75"/>
                  <a:pt x="84" y="74"/>
                </a:cubicBezTo>
                <a:cubicBezTo>
                  <a:pt x="81" y="75"/>
                  <a:pt x="77" y="74"/>
                  <a:pt x="75" y="74"/>
                </a:cubicBezTo>
                <a:cubicBezTo>
                  <a:pt x="76" y="73"/>
                  <a:pt x="82" y="74"/>
                  <a:pt x="84" y="74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7" y="73"/>
                  <a:pt x="87" y="74"/>
                </a:cubicBezTo>
                <a:cubicBezTo>
                  <a:pt x="88" y="74"/>
                  <a:pt x="87" y="73"/>
                  <a:pt x="88" y="73"/>
                </a:cubicBezTo>
                <a:cubicBezTo>
                  <a:pt x="88" y="73"/>
                  <a:pt x="92" y="73"/>
                  <a:pt x="93" y="73"/>
                </a:cubicBezTo>
                <a:cubicBezTo>
                  <a:pt x="93" y="72"/>
                  <a:pt x="91" y="73"/>
                  <a:pt x="92" y="71"/>
                </a:cubicBezTo>
                <a:cubicBezTo>
                  <a:pt x="93" y="71"/>
                  <a:pt x="95" y="71"/>
                  <a:pt x="97" y="72"/>
                </a:cubicBezTo>
                <a:cubicBezTo>
                  <a:pt x="96" y="73"/>
                  <a:pt x="95" y="72"/>
                  <a:pt x="94" y="72"/>
                </a:cubicBezTo>
                <a:cubicBezTo>
                  <a:pt x="95" y="73"/>
                  <a:pt x="97" y="73"/>
                  <a:pt x="98" y="73"/>
                </a:cubicBezTo>
                <a:cubicBezTo>
                  <a:pt x="98" y="72"/>
                  <a:pt x="97" y="73"/>
                  <a:pt x="97" y="72"/>
                </a:cubicBezTo>
                <a:cubicBezTo>
                  <a:pt x="97" y="72"/>
                  <a:pt x="100" y="71"/>
                  <a:pt x="100" y="72"/>
                </a:cubicBezTo>
                <a:cubicBezTo>
                  <a:pt x="100" y="72"/>
                  <a:pt x="99" y="72"/>
                  <a:pt x="98" y="72"/>
                </a:cubicBezTo>
                <a:cubicBezTo>
                  <a:pt x="99" y="73"/>
                  <a:pt x="104" y="72"/>
                  <a:pt x="104" y="73"/>
                </a:cubicBezTo>
                <a:cubicBezTo>
                  <a:pt x="105" y="73"/>
                  <a:pt x="106" y="72"/>
                  <a:pt x="106" y="72"/>
                </a:cubicBezTo>
                <a:cubicBezTo>
                  <a:pt x="108" y="71"/>
                  <a:pt x="111" y="71"/>
                  <a:pt x="113" y="72"/>
                </a:cubicBezTo>
                <a:cubicBezTo>
                  <a:pt x="114" y="70"/>
                  <a:pt x="116" y="72"/>
                  <a:pt x="118" y="70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20" y="71"/>
                  <a:pt x="122" y="70"/>
                  <a:pt x="124" y="70"/>
                </a:cubicBezTo>
                <a:cubicBezTo>
                  <a:pt x="123" y="71"/>
                  <a:pt x="120" y="70"/>
                  <a:pt x="119" y="71"/>
                </a:cubicBezTo>
                <a:cubicBezTo>
                  <a:pt x="120" y="71"/>
                  <a:pt x="121" y="71"/>
                  <a:pt x="122" y="71"/>
                </a:cubicBezTo>
                <a:cubicBezTo>
                  <a:pt x="122" y="71"/>
                  <a:pt x="122" y="72"/>
                  <a:pt x="121" y="72"/>
                </a:cubicBezTo>
                <a:cubicBezTo>
                  <a:pt x="122" y="72"/>
                  <a:pt x="123" y="72"/>
                  <a:pt x="123" y="71"/>
                </a:cubicBezTo>
                <a:cubicBezTo>
                  <a:pt x="123" y="71"/>
                  <a:pt x="123" y="72"/>
                  <a:pt x="123" y="72"/>
                </a:cubicBezTo>
                <a:cubicBezTo>
                  <a:pt x="124" y="72"/>
                  <a:pt x="124" y="72"/>
                  <a:pt x="124" y="71"/>
                </a:cubicBezTo>
                <a:cubicBezTo>
                  <a:pt x="124" y="72"/>
                  <a:pt x="125" y="72"/>
                  <a:pt x="126" y="72"/>
                </a:cubicBezTo>
                <a:cubicBezTo>
                  <a:pt x="126" y="72"/>
                  <a:pt x="125" y="71"/>
                  <a:pt x="125" y="71"/>
                </a:cubicBezTo>
                <a:cubicBezTo>
                  <a:pt x="126" y="72"/>
                  <a:pt x="126" y="71"/>
                  <a:pt x="127" y="72"/>
                </a:cubicBezTo>
                <a:cubicBezTo>
                  <a:pt x="128" y="71"/>
                  <a:pt x="127" y="71"/>
                  <a:pt x="127" y="71"/>
                </a:cubicBezTo>
                <a:cubicBezTo>
                  <a:pt x="129" y="72"/>
                  <a:pt x="134" y="70"/>
                  <a:pt x="136" y="71"/>
                </a:cubicBezTo>
                <a:cubicBezTo>
                  <a:pt x="139" y="70"/>
                  <a:pt x="145" y="71"/>
                  <a:pt x="150" y="70"/>
                </a:cubicBezTo>
                <a:cubicBezTo>
                  <a:pt x="150" y="69"/>
                  <a:pt x="149" y="70"/>
                  <a:pt x="148" y="70"/>
                </a:cubicBezTo>
                <a:cubicBezTo>
                  <a:pt x="148" y="69"/>
                  <a:pt x="150" y="70"/>
                  <a:pt x="150" y="69"/>
                </a:cubicBezTo>
                <a:cubicBezTo>
                  <a:pt x="148" y="68"/>
                  <a:pt x="146" y="69"/>
                  <a:pt x="143" y="69"/>
                </a:cubicBezTo>
                <a:cubicBezTo>
                  <a:pt x="144" y="70"/>
                  <a:pt x="145" y="70"/>
                  <a:pt x="147" y="69"/>
                </a:cubicBezTo>
                <a:cubicBezTo>
                  <a:pt x="141" y="71"/>
                  <a:pt x="132" y="70"/>
                  <a:pt x="127" y="70"/>
                </a:cubicBezTo>
                <a:cubicBezTo>
                  <a:pt x="127" y="69"/>
                  <a:pt x="127" y="70"/>
                  <a:pt x="127" y="69"/>
                </a:cubicBezTo>
                <a:cubicBezTo>
                  <a:pt x="126" y="69"/>
                  <a:pt x="126" y="69"/>
                  <a:pt x="126" y="70"/>
                </a:cubicBezTo>
                <a:cubicBezTo>
                  <a:pt x="121" y="68"/>
                  <a:pt x="115" y="70"/>
                  <a:pt x="112" y="70"/>
                </a:cubicBezTo>
                <a:cubicBezTo>
                  <a:pt x="112" y="70"/>
                  <a:pt x="111" y="70"/>
                  <a:pt x="111" y="70"/>
                </a:cubicBezTo>
                <a:cubicBezTo>
                  <a:pt x="103" y="69"/>
                  <a:pt x="94" y="71"/>
                  <a:pt x="88" y="70"/>
                </a:cubicBezTo>
                <a:cubicBezTo>
                  <a:pt x="92" y="70"/>
                  <a:pt x="97" y="70"/>
                  <a:pt x="102" y="69"/>
                </a:cubicBezTo>
                <a:cubicBezTo>
                  <a:pt x="104" y="69"/>
                  <a:pt x="109" y="69"/>
                  <a:pt x="108" y="69"/>
                </a:cubicBezTo>
                <a:cubicBezTo>
                  <a:pt x="108" y="68"/>
                  <a:pt x="110" y="68"/>
                  <a:pt x="109" y="69"/>
                </a:cubicBezTo>
                <a:cubicBezTo>
                  <a:pt x="110" y="69"/>
                  <a:pt x="110" y="69"/>
                  <a:pt x="110" y="68"/>
                </a:cubicBezTo>
                <a:cubicBezTo>
                  <a:pt x="111" y="68"/>
                  <a:pt x="111" y="69"/>
                  <a:pt x="111" y="69"/>
                </a:cubicBezTo>
                <a:cubicBezTo>
                  <a:pt x="111" y="69"/>
                  <a:pt x="112" y="69"/>
                  <a:pt x="112" y="68"/>
                </a:cubicBezTo>
                <a:cubicBezTo>
                  <a:pt x="112" y="68"/>
                  <a:pt x="112" y="69"/>
                  <a:pt x="112" y="69"/>
                </a:cubicBezTo>
                <a:cubicBezTo>
                  <a:pt x="113" y="69"/>
                  <a:pt x="114" y="68"/>
                  <a:pt x="114" y="69"/>
                </a:cubicBezTo>
                <a:cubicBezTo>
                  <a:pt x="115" y="69"/>
                  <a:pt x="115" y="67"/>
                  <a:pt x="116" y="69"/>
                </a:cubicBezTo>
                <a:cubicBezTo>
                  <a:pt x="117" y="69"/>
                  <a:pt x="116" y="68"/>
                  <a:pt x="117" y="68"/>
                </a:cubicBezTo>
                <a:cubicBezTo>
                  <a:pt x="117" y="68"/>
                  <a:pt x="117" y="69"/>
                  <a:pt x="117" y="69"/>
                </a:cubicBezTo>
                <a:cubicBezTo>
                  <a:pt x="118" y="68"/>
                  <a:pt x="119" y="68"/>
                  <a:pt x="120" y="68"/>
                </a:cubicBezTo>
                <a:cubicBezTo>
                  <a:pt x="120" y="69"/>
                  <a:pt x="121" y="68"/>
                  <a:pt x="122" y="68"/>
                </a:cubicBezTo>
                <a:cubicBezTo>
                  <a:pt x="123" y="69"/>
                  <a:pt x="125" y="68"/>
                  <a:pt x="125" y="69"/>
                </a:cubicBezTo>
                <a:cubicBezTo>
                  <a:pt x="125" y="68"/>
                  <a:pt x="126" y="69"/>
                  <a:pt x="126" y="68"/>
                </a:cubicBezTo>
                <a:cubicBezTo>
                  <a:pt x="129" y="69"/>
                  <a:pt x="134" y="67"/>
                  <a:pt x="138" y="67"/>
                </a:cubicBezTo>
                <a:cubicBezTo>
                  <a:pt x="136" y="66"/>
                  <a:pt x="134" y="67"/>
                  <a:pt x="132" y="67"/>
                </a:cubicBezTo>
                <a:cubicBezTo>
                  <a:pt x="130" y="67"/>
                  <a:pt x="127" y="67"/>
                  <a:pt x="125" y="67"/>
                </a:cubicBezTo>
                <a:cubicBezTo>
                  <a:pt x="124" y="67"/>
                  <a:pt x="123" y="67"/>
                  <a:pt x="122" y="67"/>
                </a:cubicBezTo>
                <a:cubicBezTo>
                  <a:pt x="117" y="68"/>
                  <a:pt x="112" y="67"/>
                  <a:pt x="108" y="67"/>
                </a:cubicBezTo>
                <a:cubicBezTo>
                  <a:pt x="107" y="67"/>
                  <a:pt x="107" y="68"/>
                  <a:pt x="106" y="67"/>
                </a:cubicBezTo>
                <a:cubicBezTo>
                  <a:pt x="105" y="68"/>
                  <a:pt x="104" y="68"/>
                  <a:pt x="104" y="68"/>
                </a:cubicBezTo>
                <a:cubicBezTo>
                  <a:pt x="103" y="68"/>
                  <a:pt x="105" y="68"/>
                  <a:pt x="104" y="67"/>
                </a:cubicBezTo>
                <a:cubicBezTo>
                  <a:pt x="101" y="67"/>
                  <a:pt x="99" y="68"/>
                  <a:pt x="95" y="67"/>
                </a:cubicBezTo>
                <a:cubicBezTo>
                  <a:pt x="95" y="67"/>
                  <a:pt x="95" y="68"/>
                  <a:pt x="95" y="68"/>
                </a:cubicBezTo>
                <a:cubicBezTo>
                  <a:pt x="92" y="68"/>
                  <a:pt x="89" y="68"/>
                  <a:pt x="85" y="68"/>
                </a:cubicBezTo>
                <a:cubicBezTo>
                  <a:pt x="85" y="68"/>
                  <a:pt x="87" y="68"/>
                  <a:pt x="87" y="67"/>
                </a:cubicBezTo>
                <a:cubicBezTo>
                  <a:pt x="87" y="67"/>
                  <a:pt x="84" y="67"/>
                  <a:pt x="85" y="68"/>
                </a:cubicBezTo>
                <a:cubicBezTo>
                  <a:pt x="84" y="68"/>
                  <a:pt x="85" y="67"/>
                  <a:pt x="85" y="67"/>
                </a:cubicBezTo>
                <a:cubicBezTo>
                  <a:pt x="80" y="68"/>
                  <a:pt x="77" y="67"/>
                  <a:pt x="75" y="68"/>
                </a:cubicBezTo>
                <a:cubicBezTo>
                  <a:pt x="75" y="68"/>
                  <a:pt x="74" y="68"/>
                  <a:pt x="75" y="67"/>
                </a:cubicBezTo>
                <a:cubicBezTo>
                  <a:pt x="74" y="67"/>
                  <a:pt x="74" y="69"/>
                  <a:pt x="73" y="67"/>
                </a:cubicBezTo>
                <a:cubicBezTo>
                  <a:pt x="73" y="67"/>
                  <a:pt x="73" y="68"/>
                  <a:pt x="73" y="68"/>
                </a:cubicBezTo>
                <a:cubicBezTo>
                  <a:pt x="72" y="68"/>
                  <a:pt x="72" y="67"/>
                  <a:pt x="71" y="68"/>
                </a:cubicBezTo>
                <a:cubicBezTo>
                  <a:pt x="71" y="67"/>
                  <a:pt x="72" y="67"/>
                  <a:pt x="73" y="67"/>
                </a:cubicBezTo>
                <a:cubicBezTo>
                  <a:pt x="73" y="67"/>
                  <a:pt x="72" y="67"/>
                  <a:pt x="72" y="67"/>
                </a:cubicBezTo>
                <a:cubicBezTo>
                  <a:pt x="72" y="66"/>
                  <a:pt x="70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8"/>
                  <a:pt x="68" y="68"/>
                  <a:pt x="67" y="68"/>
                </a:cubicBezTo>
                <a:cubicBezTo>
                  <a:pt x="67" y="67"/>
                  <a:pt x="68" y="67"/>
                  <a:pt x="68" y="68"/>
                </a:cubicBezTo>
                <a:cubicBezTo>
                  <a:pt x="68" y="65"/>
                  <a:pt x="64" y="68"/>
                  <a:pt x="63" y="67"/>
                </a:cubicBezTo>
                <a:cubicBezTo>
                  <a:pt x="63" y="67"/>
                  <a:pt x="59" y="68"/>
                  <a:pt x="60" y="67"/>
                </a:cubicBezTo>
                <a:cubicBezTo>
                  <a:pt x="59" y="67"/>
                  <a:pt x="58" y="67"/>
                  <a:pt x="57" y="68"/>
                </a:cubicBezTo>
                <a:cubicBezTo>
                  <a:pt x="58" y="67"/>
                  <a:pt x="57" y="67"/>
                  <a:pt x="57" y="67"/>
                </a:cubicBezTo>
                <a:cubicBezTo>
                  <a:pt x="56" y="68"/>
                  <a:pt x="55" y="68"/>
                  <a:pt x="53" y="68"/>
                </a:cubicBezTo>
                <a:cubicBezTo>
                  <a:pt x="53" y="68"/>
                  <a:pt x="53" y="67"/>
                  <a:pt x="53" y="68"/>
                </a:cubicBezTo>
                <a:cubicBezTo>
                  <a:pt x="52" y="67"/>
                  <a:pt x="51" y="68"/>
                  <a:pt x="50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49" y="68"/>
                  <a:pt x="47" y="68"/>
                  <a:pt x="45" y="68"/>
                </a:cubicBezTo>
                <a:cubicBezTo>
                  <a:pt x="45" y="68"/>
                  <a:pt x="45" y="68"/>
                  <a:pt x="45" y="68"/>
                </a:cubicBezTo>
                <a:cubicBezTo>
                  <a:pt x="44" y="68"/>
                  <a:pt x="43" y="68"/>
                  <a:pt x="42" y="68"/>
                </a:cubicBezTo>
                <a:cubicBezTo>
                  <a:pt x="42" y="68"/>
                  <a:pt x="42" y="69"/>
                  <a:pt x="43" y="69"/>
                </a:cubicBezTo>
                <a:cubicBezTo>
                  <a:pt x="43" y="69"/>
                  <a:pt x="42" y="69"/>
                  <a:pt x="42" y="69"/>
                </a:cubicBezTo>
                <a:cubicBezTo>
                  <a:pt x="42" y="69"/>
                  <a:pt x="42" y="69"/>
                  <a:pt x="42" y="68"/>
                </a:cubicBezTo>
                <a:cubicBezTo>
                  <a:pt x="41" y="68"/>
                  <a:pt x="41" y="68"/>
                  <a:pt x="40" y="68"/>
                </a:cubicBezTo>
                <a:cubicBezTo>
                  <a:pt x="40" y="68"/>
                  <a:pt x="41" y="68"/>
                  <a:pt x="41" y="68"/>
                </a:cubicBezTo>
                <a:cubicBezTo>
                  <a:pt x="40" y="69"/>
                  <a:pt x="36" y="68"/>
                  <a:pt x="34" y="69"/>
                </a:cubicBezTo>
                <a:cubicBezTo>
                  <a:pt x="33" y="68"/>
                  <a:pt x="34" y="68"/>
                  <a:pt x="34" y="68"/>
                </a:cubicBezTo>
                <a:cubicBezTo>
                  <a:pt x="36" y="67"/>
                  <a:pt x="40" y="68"/>
                  <a:pt x="44" y="67"/>
                </a:cubicBezTo>
                <a:cubicBezTo>
                  <a:pt x="44" y="67"/>
                  <a:pt x="44" y="67"/>
                  <a:pt x="44" y="66"/>
                </a:cubicBezTo>
                <a:cubicBezTo>
                  <a:pt x="45" y="66"/>
                  <a:pt x="45" y="67"/>
                  <a:pt x="45" y="67"/>
                </a:cubicBezTo>
                <a:cubicBezTo>
                  <a:pt x="50" y="66"/>
                  <a:pt x="58" y="66"/>
                  <a:pt x="63" y="65"/>
                </a:cubicBezTo>
                <a:cubicBezTo>
                  <a:pt x="62" y="65"/>
                  <a:pt x="61" y="65"/>
                  <a:pt x="60" y="65"/>
                </a:cubicBezTo>
                <a:cubicBezTo>
                  <a:pt x="65" y="64"/>
                  <a:pt x="74" y="64"/>
                  <a:pt x="80" y="63"/>
                </a:cubicBezTo>
                <a:cubicBezTo>
                  <a:pt x="77" y="62"/>
                  <a:pt x="74" y="63"/>
                  <a:pt x="72" y="63"/>
                </a:cubicBezTo>
                <a:cubicBezTo>
                  <a:pt x="71" y="64"/>
                  <a:pt x="64" y="64"/>
                  <a:pt x="59" y="64"/>
                </a:cubicBezTo>
                <a:cubicBezTo>
                  <a:pt x="59" y="65"/>
                  <a:pt x="57" y="64"/>
                  <a:pt x="56" y="65"/>
                </a:cubicBezTo>
                <a:cubicBezTo>
                  <a:pt x="59" y="64"/>
                  <a:pt x="56" y="66"/>
                  <a:pt x="56" y="65"/>
                </a:cubicBezTo>
                <a:cubicBezTo>
                  <a:pt x="54" y="65"/>
                  <a:pt x="53" y="65"/>
                  <a:pt x="52" y="66"/>
                </a:cubicBezTo>
                <a:cubicBezTo>
                  <a:pt x="52" y="66"/>
                  <a:pt x="52" y="65"/>
                  <a:pt x="51" y="65"/>
                </a:cubicBezTo>
                <a:cubicBezTo>
                  <a:pt x="43" y="65"/>
                  <a:pt x="35" y="67"/>
                  <a:pt x="28" y="65"/>
                </a:cubicBezTo>
                <a:cubicBezTo>
                  <a:pt x="29" y="65"/>
                  <a:pt x="30" y="65"/>
                  <a:pt x="31" y="65"/>
                </a:cubicBezTo>
                <a:cubicBezTo>
                  <a:pt x="23" y="64"/>
                  <a:pt x="12" y="66"/>
                  <a:pt x="4" y="66"/>
                </a:cubicBezTo>
                <a:cubicBezTo>
                  <a:pt x="5" y="65"/>
                  <a:pt x="4" y="65"/>
                  <a:pt x="4" y="64"/>
                </a:cubicBezTo>
                <a:cubicBezTo>
                  <a:pt x="4" y="64"/>
                  <a:pt x="3" y="64"/>
                  <a:pt x="3" y="64"/>
                </a:cubicBezTo>
                <a:cubicBezTo>
                  <a:pt x="3" y="65"/>
                  <a:pt x="3" y="65"/>
                  <a:pt x="4" y="65"/>
                </a:cubicBezTo>
                <a:cubicBezTo>
                  <a:pt x="4" y="65"/>
                  <a:pt x="3" y="65"/>
                  <a:pt x="3" y="65"/>
                </a:cubicBezTo>
                <a:cubicBezTo>
                  <a:pt x="3" y="65"/>
                  <a:pt x="3" y="65"/>
                  <a:pt x="4" y="65"/>
                </a:cubicBezTo>
                <a:cubicBezTo>
                  <a:pt x="4" y="66"/>
                  <a:pt x="2" y="66"/>
                  <a:pt x="2" y="66"/>
                </a:cubicBezTo>
                <a:cubicBezTo>
                  <a:pt x="2" y="65"/>
                  <a:pt x="2" y="65"/>
                  <a:pt x="2" y="64"/>
                </a:cubicBezTo>
                <a:cubicBezTo>
                  <a:pt x="1" y="64"/>
                  <a:pt x="1" y="65"/>
                  <a:pt x="1" y="65"/>
                </a:cubicBezTo>
                <a:cubicBezTo>
                  <a:pt x="1" y="64"/>
                  <a:pt x="4" y="64"/>
                  <a:pt x="4" y="63"/>
                </a:cubicBezTo>
                <a:cubicBezTo>
                  <a:pt x="10" y="64"/>
                  <a:pt x="15" y="63"/>
                  <a:pt x="20" y="63"/>
                </a:cubicBezTo>
                <a:cubicBezTo>
                  <a:pt x="21" y="62"/>
                  <a:pt x="22" y="63"/>
                  <a:pt x="23" y="63"/>
                </a:cubicBezTo>
                <a:cubicBezTo>
                  <a:pt x="23" y="63"/>
                  <a:pt x="22" y="63"/>
                  <a:pt x="22" y="63"/>
                </a:cubicBezTo>
                <a:cubicBezTo>
                  <a:pt x="27" y="63"/>
                  <a:pt x="31" y="63"/>
                  <a:pt x="34" y="62"/>
                </a:cubicBezTo>
                <a:cubicBezTo>
                  <a:pt x="35" y="61"/>
                  <a:pt x="33" y="62"/>
                  <a:pt x="34" y="61"/>
                </a:cubicBezTo>
                <a:cubicBezTo>
                  <a:pt x="34" y="61"/>
                  <a:pt x="36" y="62"/>
                  <a:pt x="37" y="60"/>
                </a:cubicBezTo>
                <a:cubicBezTo>
                  <a:pt x="37" y="61"/>
                  <a:pt x="39" y="62"/>
                  <a:pt x="39" y="60"/>
                </a:cubicBezTo>
                <a:cubicBezTo>
                  <a:pt x="39" y="61"/>
                  <a:pt x="40" y="60"/>
                  <a:pt x="42" y="60"/>
                </a:cubicBezTo>
                <a:cubicBezTo>
                  <a:pt x="41" y="60"/>
                  <a:pt x="40" y="60"/>
                  <a:pt x="39" y="59"/>
                </a:cubicBezTo>
                <a:cubicBezTo>
                  <a:pt x="39" y="60"/>
                  <a:pt x="40" y="60"/>
                  <a:pt x="39" y="60"/>
                </a:cubicBezTo>
                <a:cubicBezTo>
                  <a:pt x="38" y="59"/>
                  <a:pt x="37" y="61"/>
                  <a:pt x="36" y="59"/>
                </a:cubicBezTo>
                <a:cubicBezTo>
                  <a:pt x="35" y="60"/>
                  <a:pt x="36" y="60"/>
                  <a:pt x="34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3" y="60"/>
                  <a:pt x="32" y="60"/>
                  <a:pt x="30" y="60"/>
                </a:cubicBezTo>
                <a:cubicBezTo>
                  <a:pt x="31" y="60"/>
                  <a:pt x="31" y="60"/>
                  <a:pt x="31" y="59"/>
                </a:cubicBezTo>
                <a:cubicBezTo>
                  <a:pt x="32" y="59"/>
                  <a:pt x="31" y="60"/>
                  <a:pt x="32" y="60"/>
                </a:cubicBezTo>
                <a:cubicBezTo>
                  <a:pt x="33" y="59"/>
                  <a:pt x="29" y="59"/>
                  <a:pt x="27" y="59"/>
                </a:cubicBezTo>
                <a:cubicBezTo>
                  <a:pt x="21" y="59"/>
                  <a:pt x="10" y="60"/>
                  <a:pt x="2" y="60"/>
                </a:cubicBezTo>
                <a:cubicBezTo>
                  <a:pt x="2" y="60"/>
                  <a:pt x="2" y="60"/>
                  <a:pt x="2" y="60"/>
                </a:cubicBezTo>
                <a:cubicBezTo>
                  <a:pt x="1" y="60"/>
                  <a:pt x="0" y="60"/>
                  <a:pt x="0" y="60"/>
                </a:cubicBezTo>
                <a:cubicBezTo>
                  <a:pt x="4" y="60"/>
                  <a:pt x="9" y="59"/>
                  <a:pt x="12" y="59"/>
                </a:cubicBezTo>
                <a:cubicBezTo>
                  <a:pt x="19" y="58"/>
                  <a:pt x="23" y="58"/>
                  <a:pt x="32" y="58"/>
                </a:cubicBezTo>
                <a:cubicBezTo>
                  <a:pt x="30" y="57"/>
                  <a:pt x="28" y="57"/>
                  <a:pt x="31" y="57"/>
                </a:cubicBezTo>
                <a:cubicBezTo>
                  <a:pt x="33" y="57"/>
                  <a:pt x="37" y="56"/>
                  <a:pt x="39" y="57"/>
                </a:cubicBezTo>
                <a:cubicBezTo>
                  <a:pt x="39" y="55"/>
                  <a:pt x="42" y="56"/>
                  <a:pt x="44" y="56"/>
                </a:cubicBezTo>
                <a:cubicBezTo>
                  <a:pt x="43" y="55"/>
                  <a:pt x="39" y="56"/>
                  <a:pt x="38" y="55"/>
                </a:cubicBezTo>
                <a:cubicBezTo>
                  <a:pt x="37" y="56"/>
                  <a:pt x="36" y="55"/>
                  <a:pt x="35" y="55"/>
                </a:cubicBezTo>
                <a:cubicBezTo>
                  <a:pt x="33" y="56"/>
                  <a:pt x="29" y="56"/>
                  <a:pt x="32" y="55"/>
                </a:cubicBezTo>
                <a:cubicBezTo>
                  <a:pt x="36" y="55"/>
                  <a:pt x="40" y="55"/>
                  <a:pt x="43" y="54"/>
                </a:cubicBezTo>
                <a:cubicBezTo>
                  <a:pt x="40" y="54"/>
                  <a:pt x="35" y="54"/>
                  <a:pt x="30" y="55"/>
                </a:cubicBezTo>
                <a:cubicBezTo>
                  <a:pt x="31" y="54"/>
                  <a:pt x="30" y="54"/>
                  <a:pt x="29" y="54"/>
                </a:cubicBezTo>
                <a:cubicBezTo>
                  <a:pt x="29" y="55"/>
                  <a:pt x="29" y="54"/>
                  <a:pt x="30" y="54"/>
                </a:cubicBezTo>
                <a:cubicBezTo>
                  <a:pt x="29" y="55"/>
                  <a:pt x="28" y="55"/>
                  <a:pt x="27" y="55"/>
                </a:cubicBezTo>
                <a:cubicBezTo>
                  <a:pt x="29" y="54"/>
                  <a:pt x="30" y="53"/>
                  <a:pt x="32" y="54"/>
                </a:cubicBezTo>
                <a:cubicBezTo>
                  <a:pt x="32" y="54"/>
                  <a:pt x="32" y="53"/>
                  <a:pt x="32" y="53"/>
                </a:cubicBezTo>
                <a:cubicBezTo>
                  <a:pt x="31" y="54"/>
                  <a:pt x="28" y="53"/>
                  <a:pt x="25" y="53"/>
                </a:cubicBezTo>
                <a:cubicBezTo>
                  <a:pt x="26" y="53"/>
                  <a:pt x="28" y="53"/>
                  <a:pt x="28" y="52"/>
                </a:cubicBezTo>
                <a:cubicBezTo>
                  <a:pt x="28" y="52"/>
                  <a:pt x="27" y="52"/>
                  <a:pt x="26" y="52"/>
                </a:cubicBezTo>
                <a:cubicBezTo>
                  <a:pt x="28" y="51"/>
                  <a:pt x="32" y="52"/>
                  <a:pt x="35" y="51"/>
                </a:cubicBezTo>
                <a:cubicBezTo>
                  <a:pt x="34" y="51"/>
                  <a:pt x="31" y="51"/>
                  <a:pt x="30" y="51"/>
                </a:cubicBezTo>
                <a:cubicBezTo>
                  <a:pt x="27" y="51"/>
                  <a:pt x="32" y="50"/>
                  <a:pt x="34" y="50"/>
                </a:cubicBezTo>
                <a:cubicBezTo>
                  <a:pt x="31" y="49"/>
                  <a:pt x="28" y="50"/>
                  <a:pt x="25" y="50"/>
                </a:cubicBezTo>
                <a:cubicBezTo>
                  <a:pt x="30" y="48"/>
                  <a:pt x="39" y="49"/>
                  <a:pt x="44" y="48"/>
                </a:cubicBezTo>
                <a:cubicBezTo>
                  <a:pt x="41" y="46"/>
                  <a:pt x="38" y="48"/>
                  <a:pt x="35" y="47"/>
                </a:cubicBezTo>
                <a:cubicBezTo>
                  <a:pt x="36" y="48"/>
                  <a:pt x="41" y="46"/>
                  <a:pt x="43" y="46"/>
                </a:cubicBezTo>
                <a:cubicBezTo>
                  <a:pt x="43" y="45"/>
                  <a:pt x="38" y="45"/>
                  <a:pt x="41" y="45"/>
                </a:cubicBezTo>
                <a:cubicBezTo>
                  <a:pt x="42" y="45"/>
                  <a:pt x="43" y="45"/>
                  <a:pt x="44" y="45"/>
                </a:cubicBezTo>
                <a:cubicBezTo>
                  <a:pt x="42" y="44"/>
                  <a:pt x="39" y="44"/>
                  <a:pt x="36" y="44"/>
                </a:cubicBezTo>
                <a:cubicBezTo>
                  <a:pt x="32" y="44"/>
                  <a:pt x="31" y="44"/>
                  <a:pt x="35" y="43"/>
                </a:cubicBezTo>
                <a:cubicBezTo>
                  <a:pt x="35" y="43"/>
                  <a:pt x="34" y="44"/>
                  <a:pt x="34" y="43"/>
                </a:cubicBezTo>
                <a:cubicBezTo>
                  <a:pt x="37" y="44"/>
                  <a:pt x="40" y="41"/>
                  <a:pt x="41" y="43"/>
                </a:cubicBezTo>
                <a:cubicBezTo>
                  <a:pt x="48" y="42"/>
                  <a:pt x="51" y="41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64" y="41"/>
                  <a:pt x="71" y="41"/>
                  <a:pt x="76" y="41"/>
                </a:cubicBezTo>
                <a:cubicBezTo>
                  <a:pt x="73" y="40"/>
                  <a:pt x="67" y="40"/>
                  <a:pt x="66" y="41"/>
                </a:cubicBezTo>
                <a:cubicBezTo>
                  <a:pt x="60" y="40"/>
                  <a:pt x="53" y="41"/>
                  <a:pt x="51" y="41"/>
                </a:cubicBezTo>
                <a:cubicBezTo>
                  <a:pt x="50" y="41"/>
                  <a:pt x="47" y="42"/>
                  <a:pt x="45" y="41"/>
                </a:cubicBezTo>
                <a:cubicBezTo>
                  <a:pt x="43" y="43"/>
                  <a:pt x="37" y="41"/>
                  <a:pt x="35" y="42"/>
                </a:cubicBezTo>
                <a:cubicBezTo>
                  <a:pt x="55" y="39"/>
                  <a:pt x="74" y="40"/>
                  <a:pt x="94" y="37"/>
                </a:cubicBezTo>
                <a:cubicBezTo>
                  <a:pt x="90" y="37"/>
                  <a:pt x="86" y="38"/>
                  <a:pt x="82" y="38"/>
                </a:cubicBezTo>
                <a:cubicBezTo>
                  <a:pt x="81" y="38"/>
                  <a:pt x="81" y="37"/>
                  <a:pt x="81" y="37"/>
                </a:cubicBezTo>
                <a:cubicBezTo>
                  <a:pt x="80" y="37"/>
                  <a:pt x="80" y="37"/>
                  <a:pt x="79" y="37"/>
                </a:cubicBezTo>
                <a:cubicBezTo>
                  <a:pt x="79" y="38"/>
                  <a:pt x="81" y="37"/>
                  <a:pt x="81" y="38"/>
                </a:cubicBezTo>
                <a:cubicBezTo>
                  <a:pt x="80" y="39"/>
                  <a:pt x="74" y="38"/>
                  <a:pt x="73" y="39"/>
                </a:cubicBezTo>
                <a:cubicBezTo>
                  <a:pt x="73" y="37"/>
                  <a:pt x="76" y="38"/>
                  <a:pt x="78" y="37"/>
                </a:cubicBezTo>
                <a:cubicBezTo>
                  <a:pt x="76" y="37"/>
                  <a:pt x="73" y="37"/>
                  <a:pt x="70" y="38"/>
                </a:cubicBezTo>
                <a:cubicBezTo>
                  <a:pt x="70" y="37"/>
                  <a:pt x="70" y="37"/>
                  <a:pt x="70" y="37"/>
                </a:cubicBezTo>
                <a:cubicBezTo>
                  <a:pt x="69" y="37"/>
                  <a:pt x="68" y="37"/>
                  <a:pt x="68" y="38"/>
                </a:cubicBezTo>
                <a:cubicBezTo>
                  <a:pt x="67" y="37"/>
                  <a:pt x="66" y="37"/>
                  <a:pt x="64" y="37"/>
                </a:cubicBezTo>
                <a:cubicBezTo>
                  <a:pt x="63" y="37"/>
                  <a:pt x="64" y="38"/>
                  <a:pt x="63" y="38"/>
                </a:cubicBezTo>
                <a:cubicBezTo>
                  <a:pt x="61" y="38"/>
                  <a:pt x="60" y="39"/>
                  <a:pt x="59" y="38"/>
                </a:cubicBezTo>
                <a:cubicBezTo>
                  <a:pt x="61" y="38"/>
                  <a:pt x="61" y="38"/>
                  <a:pt x="63" y="37"/>
                </a:cubicBezTo>
                <a:cubicBezTo>
                  <a:pt x="55" y="37"/>
                  <a:pt x="48" y="38"/>
                  <a:pt x="41" y="37"/>
                </a:cubicBezTo>
                <a:cubicBezTo>
                  <a:pt x="41" y="38"/>
                  <a:pt x="41" y="38"/>
                  <a:pt x="40" y="38"/>
                </a:cubicBezTo>
                <a:cubicBezTo>
                  <a:pt x="42" y="38"/>
                  <a:pt x="44" y="38"/>
                  <a:pt x="47" y="39"/>
                </a:cubicBezTo>
                <a:cubicBezTo>
                  <a:pt x="48" y="38"/>
                  <a:pt x="46" y="39"/>
                  <a:pt x="45" y="39"/>
                </a:cubicBezTo>
                <a:cubicBezTo>
                  <a:pt x="48" y="40"/>
                  <a:pt x="49" y="39"/>
                  <a:pt x="52" y="39"/>
                </a:cubicBezTo>
                <a:cubicBezTo>
                  <a:pt x="47" y="40"/>
                  <a:pt x="41" y="40"/>
                  <a:pt x="34" y="40"/>
                </a:cubicBezTo>
                <a:cubicBezTo>
                  <a:pt x="35" y="39"/>
                  <a:pt x="37" y="40"/>
                  <a:pt x="39" y="39"/>
                </a:cubicBezTo>
                <a:cubicBezTo>
                  <a:pt x="38" y="39"/>
                  <a:pt x="37" y="40"/>
                  <a:pt x="37" y="39"/>
                </a:cubicBezTo>
                <a:cubicBezTo>
                  <a:pt x="37" y="38"/>
                  <a:pt x="37" y="39"/>
                  <a:pt x="37" y="38"/>
                </a:cubicBezTo>
                <a:cubicBezTo>
                  <a:pt x="38" y="39"/>
                  <a:pt x="39" y="37"/>
                  <a:pt x="40" y="38"/>
                </a:cubicBezTo>
                <a:cubicBezTo>
                  <a:pt x="40" y="39"/>
                  <a:pt x="39" y="38"/>
                  <a:pt x="39" y="39"/>
                </a:cubicBezTo>
                <a:cubicBezTo>
                  <a:pt x="40" y="39"/>
                  <a:pt x="41" y="39"/>
                  <a:pt x="42" y="39"/>
                </a:cubicBezTo>
                <a:cubicBezTo>
                  <a:pt x="41" y="38"/>
                  <a:pt x="41" y="38"/>
                  <a:pt x="41" y="39"/>
                </a:cubicBezTo>
                <a:cubicBezTo>
                  <a:pt x="40" y="39"/>
                  <a:pt x="40" y="38"/>
                  <a:pt x="40" y="38"/>
                </a:cubicBezTo>
                <a:cubicBezTo>
                  <a:pt x="36" y="37"/>
                  <a:pt x="33" y="38"/>
                  <a:pt x="30" y="38"/>
                </a:cubicBezTo>
                <a:cubicBezTo>
                  <a:pt x="30" y="38"/>
                  <a:pt x="31" y="37"/>
                  <a:pt x="29" y="37"/>
                </a:cubicBezTo>
                <a:cubicBezTo>
                  <a:pt x="31" y="37"/>
                  <a:pt x="39" y="36"/>
                  <a:pt x="43" y="36"/>
                </a:cubicBezTo>
                <a:cubicBezTo>
                  <a:pt x="42" y="35"/>
                  <a:pt x="40" y="35"/>
                  <a:pt x="39" y="36"/>
                </a:cubicBezTo>
                <a:cubicBezTo>
                  <a:pt x="38" y="36"/>
                  <a:pt x="38" y="36"/>
                  <a:pt x="38" y="35"/>
                </a:cubicBezTo>
                <a:cubicBezTo>
                  <a:pt x="34" y="36"/>
                  <a:pt x="32" y="35"/>
                  <a:pt x="28" y="36"/>
                </a:cubicBezTo>
                <a:cubicBezTo>
                  <a:pt x="30" y="35"/>
                  <a:pt x="32" y="34"/>
                  <a:pt x="34" y="35"/>
                </a:cubicBezTo>
                <a:cubicBezTo>
                  <a:pt x="34" y="34"/>
                  <a:pt x="38" y="34"/>
                  <a:pt x="37" y="35"/>
                </a:cubicBezTo>
                <a:cubicBezTo>
                  <a:pt x="38" y="34"/>
                  <a:pt x="39" y="36"/>
                  <a:pt x="40" y="34"/>
                </a:cubicBezTo>
                <a:cubicBezTo>
                  <a:pt x="43" y="34"/>
                  <a:pt x="45" y="34"/>
                  <a:pt x="48" y="34"/>
                </a:cubicBezTo>
                <a:cubicBezTo>
                  <a:pt x="48" y="34"/>
                  <a:pt x="48" y="34"/>
                  <a:pt x="49" y="33"/>
                </a:cubicBezTo>
                <a:cubicBezTo>
                  <a:pt x="46" y="33"/>
                  <a:pt x="42" y="33"/>
                  <a:pt x="39" y="33"/>
                </a:cubicBezTo>
                <a:cubicBezTo>
                  <a:pt x="39" y="33"/>
                  <a:pt x="40" y="33"/>
                  <a:pt x="40" y="33"/>
                </a:cubicBezTo>
                <a:cubicBezTo>
                  <a:pt x="39" y="33"/>
                  <a:pt x="36" y="32"/>
                  <a:pt x="34" y="33"/>
                </a:cubicBezTo>
                <a:cubicBezTo>
                  <a:pt x="37" y="32"/>
                  <a:pt x="42" y="32"/>
                  <a:pt x="44" y="32"/>
                </a:cubicBezTo>
                <a:cubicBezTo>
                  <a:pt x="44" y="32"/>
                  <a:pt x="44" y="32"/>
                  <a:pt x="43" y="32"/>
                </a:cubicBezTo>
                <a:cubicBezTo>
                  <a:pt x="63" y="31"/>
                  <a:pt x="84" y="30"/>
                  <a:pt x="104" y="29"/>
                </a:cubicBezTo>
                <a:cubicBezTo>
                  <a:pt x="104" y="28"/>
                  <a:pt x="103" y="29"/>
                  <a:pt x="102" y="28"/>
                </a:cubicBezTo>
                <a:cubicBezTo>
                  <a:pt x="110" y="27"/>
                  <a:pt x="119" y="28"/>
                  <a:pt x="124" y="27"/>
                </a:cubicBezTo>
                <a:cubicBezTo>
                  <a:pt x="124" y="28"/>
                  <a:pt x="125" y="27"/>
                  <a:pt x="125" y="28"/>
                </a:cubicBezTo>
                <a:cubicBezTo>
                  <a:pt x="126" y="28"/>
                  <a:pt x="125" y="27"/>
                  <a:pt x="125" y="27"/>
                </a:cubicBezTo>
                <a:cubicBezTo>
                  <a:pt x="126" y="27"/>
                  <a:pt x="126" y="28"/>
                  <a:pt x="127" y="27"/>
                </a:cubicBezTo>
                <a:cubicBezTo>
                  <a:pt x="127" y="27"/>
                  <a:pt x="127" y="27"/>
                  <a:pt x="126" y="27"/>
                </a:cubicBezTo>
                <a:cubicBezTo>
                  <a:pt x="130" y="26"/>
                  <a:pt x="135" y="26"/>
                  <a:pt x="140" y="26"/>
                </a:cubicBezTo>
                <a:cubicBezTo>
                  <a:pt x="138" y="24"/>
                  <a:pt x="135" y="25"/>
                  <a:pt x="133" y="25"/>
                </a:cubicBezTo>
                <a:cubicBezTo>
                  <a:pt x="131" y="25"/>
                  <a:pt x="129" y="25"/>
                  <a:pt x="127" y="25"/>
                </a:cubicBezTo>
                <a:cubicBezTo>
                  <a:pt x="127" y="24"/>
                  <a:pt x="128" y="25"/>
                  <a:pt x="128" y="25"/>
                </a:cubicBezTo>
                <a:cubicBezTo>
                  <a:pt x="127" y="23"/>
                  <a:pt x="126" y="24"/>
                  <a:pt x="124" y="24"/>
                </a:cubicBezTo>
                <a:cubicBezTo>
                  <a:pt x="124" y="25"/>
                  <a:pt x="126" y="24"/>
                  <a:pt x="126" y="25"/>
                </a:cubicBezTo>
                <a:cubicBezTo>
                  <a:pt x="126" y="26"/>
                  <a:pt x="125" y="24"/>
                  <a:pt x="124" y="25"/>
                </a:cubicBezTo>
                <a:cubicBezTo>
                  <a:pt x="124" y="25"/>
                  <a:pt x="123" y="25"/>
                  <a:pt x="124" y="24"/>
                </a:cubicBezTo>
                <a:cubicBezTo>
                  <a:pt x="122" y="24"/>
                  <a:pt x="121" y="24"/>
                  <a:pt x="119" y="24"/>
                </a:cubicBezTo>
                <a:cubicBezTo>
                  <a:pt x="122" y="23"/>
                  <a:pt x="123" y="24"/>
                  <a:pt x="126" y="23"/>
                </a:cubicBezTo>
                <a:cubicBezTo>
                  <a:pt x="126" y="22"/>
                  <a:pt x="126" y="23"/>
                  <a:pt x="128" y="23"/>
                </a:cubicBezTo>
                <a:cubicBezTo>
                  <a:pt x="124" y="21"/>
                  <a:pt x="120" y="24"/>
                  <a:pt x="116" y="22"/>
                </a:cubicBezTo>
                <a:cubicBezTo>
                  <a:pt x="113" y="23"/>
                  <a:pt x="109" y="23"/>
                  <a:pt x="106" y="24"/>
                </a:cubicBezTo>
                <a:cubicBezTo>
                  <a:pt x="105" y="24"/>
                  <a:pt x="108" y="24"/>
                  <a:pt x="107" y="22"/>
                </a:cubicBezTo>
                <a:cubicBezTo>
                  <a:pt x="111" y="23"/>
                  <a:pt x="114" y="21"/>
                  <a:pt x="117" y="22"/>
                </a:cubicBezTo>
                <a:cubicBezTo>
                  <a:pt x="117" y="21"/>
                  <a:pt x="119" y="23"/>
                  <a:pt x="119" y="22"/>
                </a:cubicBezTo>
                <a:cubicBezTo>
                  <a:pt x="122" y="22"/>
                  <a:pt x="124" y="22"/>
                  <a:pt x="126" y="21"/>
                </a:cubicBezTo>
                <a:cubicBezTo>
                  <a:pt x="124" y="20"/>
                  <a:pt x="120" y="21"/>
                  <a:pt x="118" y="21"/>
                </a:cubicBezTo>
                <a:cubicBezTo>
                  <a:pt x="112" y="22"/>
                  <a:pt x="106" y="21"/>
                  <a:pt x="98" y="22"/>
                </a:cubicBezTo>
                <a:cubicBezTo>
                  <a:pt x="92" y="23"/>
                  <a:pt x="86" y="22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79" y="23"/>
                  <a:pt x="74" y="23"/>
                  <a:pt x="70" y="24"/>
                </a:cubicBezTo>
                <a:cubicBezTo>
                  <a:pt x="65" y="24"/>
                  <a:pt x="60" y="24"/>
                  <a:pt x="56" y="24"/>
                </a:cubicBezTo>
                <a:cubicBezTo>
                  <a:pt x="55" y="24"/>
                  <a:pt x="53" y="25"/>
                  <a:pt x="53" y="25"/>
                </a:cubicBezTo>
                <a:cubicBezTo>
                  <a:pt x="46" y="26"/>
                  <a:pt x="38" y="25"/>
                  <a:pt x="30" y="26"/>
                </a:cubicBezTo>
                <a:cubicBezTo>
                  <a:pt x="29" y="25"/>
                  <a:pt x="31" y="26"/>
                  <a:pt x="32" y="26"/>
                </a:cubicBezTo>
                <a:cubicBezTo>
                  <a:pt x="40" y="24"/>
                  <a:pt x="49" y="25"/>
                  <a:pt x="58" y="23"/>
                </a:cubicBezTo>
                <a:cubicBezTo>
                  <a:pt x="58" y="24"/>
                  <a:pt x="59" y="23"/>
                  <a:pt x="59" y="24"/>
                </a:cubicBezTo>
                <a:cubicBezTo>
                  <a:pt x="60" y="24"/>
                  <a:pt x="61" y="24"/>
                  <a:pt x="61" y="23"/>
                </a:cubicBezTo>
                <a:cubicBezTo>
                  <a:pt x="61" y="24"/>
                  <a:pt x="62" y="23"/>
                  <a:pt x="62" y="24"/>
                </a:cubicBezTo>
                <a:cubicBezTo>
                  <a:pt x="63" y="24"/>
                  <a:pt x="63" y="23"/>
                  <a:pt x="63" y="23"/>
                </a:cubicBezTo>
                <a:cubicBezTo>
                  <a:pt x="65" y="24"/>
                  <a:pt x="69" y="21"/>
                  <a:pt x="73" y="22"/>
                </a:cubicBezTo>
                <a:cubicBezTo>
                  <a:pt x="74" y="22"/>
                  <a:pt x="82" y="21"/>
                  <a:pt x="85" y="21"/>
                </a:cubicBezTo>
                <a:cubicBezTo>
                  <a:pt x="96" y="20"/>
                  <a:pt x="109" y="20"/>
                  <a:pt x="119" y="19"/>
                </a:cubicBezTo>
                <a:cubicBezTo>
                  <a:pt x="121" y="19"/>
                  <a:pt x="124" y="19"/>
                  <a:pt x="126" y="18"/>
                </a:cubicBezTo>
                <a:cubicBezTo>
                  <a:pt x="126" y="17"/>
                  <a:pt x="124" y="19"/>
                  <a:pt x="124" y="17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3" y="18"/>
                  <a:pt x="122" y="19"/>
                  <a:pt x="122" y="18"/>
                </a:cubicBezTo>
                <a:cubicBezTo>
                  <a:pt x="108" y="19"/>
                  <a:pt x="92" y="19"/>
                  <a:pt x="76" y="21"/>
                </a:cubicBezTo>
                <a:cubicBezTo>
                  <a:pt x="87" y="19"/>
                  <a:pt x="102" y="19"/>
                  <a:pt x="112" y="17"/>
                </a:cubicBezTo>
                <a:cubicBezTo>
                  <a:pt x="112" y="16"/>
                  <a:pt x="109" y="18"/>
                  <a:pt x="110" y="17"/>
                </a:cubicBezTo>
                <a:cubicBezTo>
                  <a:pt x="107" y="18"/>
                  <a:pt x="105" y="17"/>
                  <a:pt x="101" y="17"/>
                </a:cubicBezTo>
                <a:cubicBezTo>
                  <a:pt x="106" y="16"/>
                  <a:pt x="113" y="16"/>
                  <a:pt x="118" y="15"/>
                </a:cubicBezTo>
                <a:cubicBezTo>
                  <a:pt x="121" y="15"/>
                  <a:pt x="124" y="15"/>
                  <a:pt x="127" y="14"/>
                </a:cubicBezTo>
                <a:cubicBezTo>
                  <a:pt x="127" y="15"/>
                  <a:pt x="129" y="15"/>
                  <a:pt x="130" y="14"/>
                </a:cubicBezTo>
                <a:cubicBezTo>
                  <a:pt x="133" y="15"/>
                  <a:pt x="137" y="13"/>
                  <a:pt x="139" y="14"/>
                </a:cubicBezTo>
                <a:cubicBezTo>
                  <a:pt x="140" y="13"/>
                  <a:pt x="143" y="12"/>
                  <a:pt x="144" y="14"/>
                </a:cubicBezTo>
                <a:cubicBezTo>
                  <a:pt x="145" y="13"/>
                  <a:pt x="147" y="14"/>
                  <a:pt x="148" y="13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49" y="13"/>
                  <a:pt x="150" y="13"/>
                  <a:pt x="151" y="12"/>
                </a:cubicBezTo>
                <a:cubicBezTo>
                  <a:pt x="155" y="12"/>
                  <a:pt x="160" y="12"/>
                  <a:pt x="164" y="12"/>
                </a:cubicBezTo>
                <a:cubicBezTo>
                  <a:pt x="170" y="11"/>
                  <a:pt x="173" y="13"/>
                  <a:pt x="176" y="12"/>
                </a:cubicBezTo>
                <a:cubicBezTo>
                  <a:pt x="176" y="12"/>
                  <a:pt x="175" y="12"/>
                  <a:pt x="174" y="12"/>
                </a:cubicBezTo>
                <a:cubicBezTo>
                  <a:pt x="174" y="12"/>
                  <a:pt x="175" y="11"/>
                  <a:pt x="175" y="11"/>
                </a:cubicBezTo>
                <a:cubicBezTo>
                  <a:pt x="176" y="12"/>
                  <a:pt x="180" y="13"/>
                  <a:pt x="182" y="11"/>
                </a:cubicBezTo>
                <a:cubicBezTo>
                  <a:pt x="185" y="12"/>
                  <a:pt x="190" y="12"/>
                  <a:pt x="192" y="11"/>
                </a:cubicBezTo>
                <a:cubicBezTo>
                  <a:pt x="192" y="12"/>
                  <a:pt x="195" y="11"/>
                  <a:pt x="195" y="12"/>
                </a:cubicBezTo>
                <a:cubicBezTo>
                  <a:pt x="197" y="9"/>
                  <a:pt x="202" y="12"/>
                  <a:pt x="204" y="10"/>
                </a:cubicBezTo>
                <a:cubicBezTo>
                  <a:pt x="204" y="10"/>
                  <a:pt x="205" y="11"/>
                  <a:pt x="206" y="10"/>
                </a:cubicBezTo>
                <a:cubicBezTo>
                  <a:pt x="205" y="9"/>
                  <a:pt x="212" y="10"/>
                  <a:pt x="214" y="10"/>
                </a:cubicBezTo>
                <a:cubicBezTo>
                  <a:pt x="217" y="10"/>
                  <a:pt x="223" y="9"/>
                  <a:pt x="226" y="10"/>
                </a:cubicBezTo>
                <a:cubicBezTo>
                  <a:pt x="227" y="9"/>
                  <a:pt x="225" y="9"/>
                  <a:pt x="225" y="9"/>
                </a:cubicBezTo>
                <a:cubicBezTo>
                  <a:pt x="226" y="7"/>
                  <a:pt x="229" y="9"/>
                  <a:pt x="229" y="9"/>
                </a:cubicBezTo>
                <a:cubicBezTo>
                  <a:pt x="231" y="10"/>
                  <a:pt x="234" y="10"/>
                  <a:pt x="235" y="9"/>
                </a:cubicBezTo>
                <a:cubicBezTo>
                  <a:pt x="236" y="9"/>
                  <a:pt x="235" y="10"/>
                  <a:pt x="236" y="10"/>
                </a:cubicBezTo>
                <a:cubicBezTo>
                  <a:pt x="237" y="10"/>
                  <a:pt x="237" y="9"/>
                  <a:pt x="237" y="8"/>
                </a:cubicBezTo>
                <a:cubicBezTo>
                  <a:pt x="238" y="8"/>
                  <a:pt x="237" y="9"/>
                  <a:pt x="238" y="10"/>
                </a:cubicBezTo>
                <a:cubicBezTo>
                  <a:pt x="240" y="10"/>
                  <a:pt x="243" y="10"/>
                  <a:pt x="244" y="9"/>
                </a:cubicBezTo>
                <a:cubicBezTo>
                  <a:pt x="243" y="10"/>
                  <a:pt x="243" y="10"/>
                  <a:pt x="244" y="10"/>
                </a:cubicBezTo>
                <a:cubicBezTo>
                  <a:pt x="245" y="9"/>
                  <a:pt x="245" y="9"/>
                  <a:pt x="245" y="8"/>
                </a:cubicBezTo>
                <a:cubicBezTo>
                  <a:pt x="246" y="8"/>
                  <a:pt x="246" y="9"/>
                  <a:pt x="248" y="8"/>
                </a:cubicBezTo>
                <a:cubicBezTo>
                  <a:pt x="247" y="9"/>
                  <a:pt x="248" y="10"/>
                  <a:pt x="248" y="9"/>
                </a:cubicBezTo>
                <a:cubicBezTo>
                  <a:pt x="249" y="9"/>
                  <a:pt x="248" y="9"/>
                  <a:pt x="248" y="8"/>
                </a:cubicBezTo>
                <a:cubicBezTo>
                  <a:pt x="249" y="8"/>
                  <a:pt x="249" y="9"/>
                  <a:pt x="249" y="9"/>
                </a:cubicBezTo>
                <a:cubicBezTo>
                  <a:pt x="250" y="9"/>
                  <a:pt x="249" y="8"/>
                  <a:pt x="250" y="8"/>
                </a:cubicBezTo>
                <a:cubicBezTo>
                  <a:pt x="251" y="9"/>
                  <a:pt x="253" y="8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6" y="9"/>
                  <a:pt x="256" y="9"/>
                  <a:pt x="256" y="8"/>
                </a:cubicBezTo>
                <a:cubicBezTo>
                  <a:pt x="256" y="9"/>
                  <a:pt x="256" y="9"/>
                  <a:pt x="256" y="9"/>
                </a:cubicBezTo>
                <a:cubicBezTo>
                  <a:pt x="257" y="9"/>
                  <a:pt x="257" y="9"/>
                  <a:pt x="257" y="8"/>
                </a:cubicBezTo>
                <a:cubicBezTo>
                  <a:pt x="273" y="9"/>
                  <a:pt x="285" y="8"/>
                  <a:pt x="299" y="10"/>
                </a:cubicBezTo>
                <a:cubicBezTo>
                  <a:pt x="302" y="9"/>
                  <a:pt x="308" y="9"/>
                  <a:pt x="310" y="10"/>
                </a:cubicBezTo>
                <a:cubicBezTo>
                  <a:pt x="311" y="10"/>
                  <a:pt x="310" y="10"/>
                  <a:pt x="310" y="9"/>
                </a:cubicBezTo>
                <a:cubicBezTo>
                  <a:pt x="311" y="10"/>
                  <a:pt x="313" y="9"/>
                  <a:pt x="313" y="10"/>
                </a:cubicBezTo>
                <a:cubicBezTo>
                  <a:pt x="314" y="9"/>
                  <a:pt x="316" y="10"/>
                  <a:pt x="316" y="9"/>
                </a:cubicBezTo>
                <a:cubicBezTo>
                  <a:pt x="313" y="9"/>
                  <a:pt x="312" y="8"/>
                  <a:pt x="310" y="8"/>
                </a:cubicBezTo>
                <a:cubicBezTo>
                  <a:pt x="310" y="8"/>
                  <a:pt x="310" y="8"/>
                  <a:pt x="310" y="7"/>
                </a:cubicBezTo>
                <a:cubicBezTo>
                  <a:pt x="309" y="8"/>
                  <a:pt x="308" y="7"/>
                  <a:pt x="307" y="7"/>
                </a:cubicBezTo>
                <a:cubicBezTo>
                  <a:pt x="306" y="8"/>
                  <a:pt x="308" y="7"/>
                  <a:pt x="308" y="8"/>
                </a:cubicBezTo>
                <a:cubicBezTo>
                  <a:pt x="308" y="8"/>
                  <a:pt x="307" y="8"/>
                  <a:pt x="307" y="8"/>
                </a:cubicBezTo>
                <a:cubicBezTo>
                  <a:pt x="307" y="8"/>
                  <a:pt x="306" y="8"/>
                  <a:pt x="306" y="7"/>
                </a:cubicBezTo>
                <a:cubicBezTo>
                  <a:pt x="306" y="7"/>
                  <a:pt x="306" y="8"/>
                  <a:pt x="305" y="8"/>
                </a:cubicBezTo>
                <a:cubicBezTo>
                  <a:pt x="304" y="8"/>
                  <a:pt x="304" y="8"/>
                  <a:pt x="303" y="8"/>
                </a:cubicBezTo>
                <a:cubicBezTo>
                  <a:pt x="302" y="8"/>
                  <a:pt x="302" y="9"/>
                  <a:pt x="302" y="9"/>
                </a:cubicBezTo>
                <a:cubicBezTo>
                  <a:pt x="300" y="8"/>
                  <a:pt x="299" y="9"/>
                  <a:pt x="298" y="7"/>
                </a:cubicBezTo>
                <a:cubicBezTo>
                  <a:pt x="296" y="8"/>
                  <a:pt x="294" y="8"/>
                  <a:pt x="291" y="8"/>
                </a:cubicBezTo>
                <a:cubicBezTo>
                  <a:pt x="292" y="7"/>
                  <a:pt x="289" y="7"/>
                  <a:pt x="289" y="7"/>
                </a:cubicBezTo>
                <a:cubicBezTo>
                  <a:pt x="289" y="7"/>
                  <a:pt x="289" y="7"/>
                  <a:pt x="289" y="8"/>
                </a:cubicBezTo>
                <a:cubicBezTo>
                  <a:pt x="288" y="8"/>
                  <a:pt x="288" y="6"/>
                  <a:pt x="288" y="8"/>
                </a:cubicBezTo>
                <a:cubicBezTo>
                  <a:pt x="286" y="8"/>
                  <a:pt x="285" y="8"/>
                  <a:pt x="284" y="8"/>
                </a:cubicBezTo>
                <a:cubicBezTo>
                  <a:pt x="284" y="7"/>
                  <a:pt x="284" y="7"/>
                  <a:pt x="284" y="7"/>
                </a:cubicBezTo>
                <a:cubicBezTo>
                  <a:pt x="282" y="6"/>
                  <a:pt x="280" y="6"/>
                  <a:pt x="276" y="6"/>
                </a:cubicBezTo>
                <a:cubicBezTo>
                  <a:pt x="276" y="6"/>
                  <a:pt x="276" y="7"/>
                  <a:pt x="276" y="7"/>
                </a:cubicBezTo>
                <a:cubicBezTo>
                  <a:pt x="277" y="7"/>
                  <a:pt x="278" y="7"/>
                  <a:pt x="278" y="7"/>
                </a:cubicBezTo>
                <a:cubicBezTo>
                  <a:pt x="274" y="8"/>
                  <a:pt x="271" y="7"/>
                  <a:pt x="267" y="8"/>
                </a:cubicBezTo>
                <a:cubicBezTo>
                  <a:pt x="267" y="7"/>
                  <a:pt x="267" y="7"/>
                  <a:pt x="267" y="6"/>
                </a:cubicBezTo>
                <a:cubicBezTo>
                  <a:pt x="269" y="7"/>
                  <a:pt x="273" y="7"/>
                  <a:pt x="275" y="7"/>
                </a:cubicBezTo>
                <a:cubicBezTo>
                  <a:pt x="272" y="5"/>
                  <a:pt x="268" y="6"/>
                  <a:pt x="264" y="6"/>
                </a:cubicBezTo>
                <a:cubicBezTo>
                  <a:pt x="263" y="6"/>
                  <a:pt x="261" y="5"/>
                  <a:pt x="260" y="6"/>
                </a:cubicBezTo>
                <a:cubicBezTo>
                  <a:pt x="259" y="6"/>
                  <a:pt x="261" y="7"/>
                  <a:pt x="259" y="6"/>
                </a:cubicBezTo>
                <a:cubicBezTo>
                  <a:pt x="258" y="5"/>
                  <a:pt x="254" y="7"/>
                  <a:pt x="252" y="5"/>
                </a:cubicBezTo>
                <a:cubicBezTo>
                  <a:pt x="251" y="7"/>
                  <a:pt x="249" y="4"/>
                  <a:pt x="248" y="6"/>
                </a:cubicBezTo>
                <a:cubicBezTo>
                  <a:pt x="248" y="5"/>
                  <a:pt x="248" y="5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5" y="6"/>
                  <a:pt x="239" y="5"/>
                  <a:pt x="237" y="6"/>
                </a:cubicBezTo>
                <a:cubicBezTo>
                  <a:pt x="236" y="5"/>
                  <a:pt x="233" y="7"/>
                  <a:pt x="230" y="6"/>
                </a:cubicBezTo>
                <a:cubicBezTo>
                  <a:pt x="228" y="3"/>
                  <a:pt x="224" y="5"/>
                  <a:pt x="220" y="4"/>
                </a:cubicBezTo>
                <a:cubicBezTo>
                  <a:pt x="220" y="4"/>
                  <a:pt x="218" y="5"/>
                  <a:pt x="218" y="4"/>
                </a:cubicBezTo>
                <a:cubicBezTo>
                  <a:pt x="224" y="4"/>
                  <a:pt x="230" y="4"/>
                  <a:pt x="234" y="3"/>
                </a:cubicBezTo>
                <a:cubicBezTo>
                  <a:pt x="237" y="5"/>
                  <a:pt x="244" y="3"/>
                  <a:pt x="246" y="4"/>
                </a:cubicBezTo>
                <a:cubicBezTo>
                  <a:pt x="248" y="4"/>
                  <a:pt x="250" y="4"/>
                  <a:pt x="251" y="4"/>
                </a:cubicBezTo>
                <a:cubicBezTo>
                  <a:pt x="251" y="5"/>
                  <a:pt x="250" y="4"/>
                  <a:pt x="250" y="4"/>
                </a:cubicBezTo>
                <a:cubicBezTo>
                  <a:pt x="250" y="5"/>
                  <a:pt x="250" y="5"/>
                  <a:pt x="250" y="5"/>
                </a:cubicBezTo>
                <a:cubicBezTo>
                  <a:pt x="252" y="5"/>
                  <a:pt x="252" y="4"/>
                  <a:pt x="252" y="3"/>
                </a:cubicBezTo>
                <a:cubicBezTo>
                  <a:pt x="249" y="2"/>
                  <a:pt x="247" y="3"/>
                  <a:pt x="244" y="3"/>
                </a:cubicBezTo>
                <a:cubicBezTo>
                  <a:pt x="244" y="2"/>
                  <a:pt x="244" y="2"/>
                  <a:pt x="244" y="1"/>
                </a:cubicBezTo>
                <a:cubicBezTo>
                  <a:pt x="246" y="2"/>
                  <a:pt x="249" y="1"/>
                  <a:pt x="251" y="2"/>
                </a:cubicBezTo>
                <a:cubicBezTo>
                  <a:pt x="251" y="0"/>
                  <a:pt x="248" y="2"/>
                  <a:pt x="248" y="0"/>
                </a:cubicBezTo>
                <a:cubicBezTo>
                  <a:pt x="250" y="1"/>
                  <a:pt x="251" y="0"/>
                  <a:pt x="253" y="1"/>
                </a:cubicBezTo>
                <a:cubicBezTo>
                  <a:pt x="254" y="1"/>
                  <a:pt x="254" y="0"/>
                  <a:pt x="254" y="0"/>
                </a:cubicBezTo>
                <a:cubicBezTo>
                  <a:pt x="255" y="0"/>
                  <a:pt x="254" y="1"/>
                  <a:pt x="254" y="2"/>
                </a:cubicBezTo>
                <a:cubicBezTo>
                  <a:pt x="257" y="1"/>
                  <a:pt x="258" y="2"/>
                  <a:pt x="260" y="1"/>
                </a:cubicBezTo>
                <a:cubicBezTo>
                  <a:pt x="263" y="2"/>
                  <a:pt x="268" y="2"/>
                  <a:pt x="271" y="1"/>
                </a:cubicBezTo>
                <a:cubicBezTo>
                  <a:pt x="273" y="3"/>
                  <a:pt x="274" y="2"/>
                  <a:pt x="276" y="1"/>
                </a:cubicBezTo>
                <a:cubicBezTo>
                  <a:pt x="276" y="2"/>
                  <a:pt x="276" y="2"/>
                  <a:pt x="276" y="2"/>
                </a:cubicBezTo>
                <a:cubicBezTo>
                  <a:pt x="285" y="1"/>
                  <a:pt x="292" y="3"/>
                  <a:pt x="302" y="2"/>
                </a:cubicBezTo>
                <a:cubicBezTo>
                  <a:pt x="302" y="3"/>
                  <a:pt x="305" y="2"/>
                  <a:pt x="306" y="2"/>
                </a:cubicBezTo>
                <a:cubicBezTo>
                  <a:pt x="305" y="2"/>
                  <a:pt x="303" y="2"/>
                  <a:pt x="302" y="2"/>
                </a:cubicBezTo>
                <a:cubicBezTo>
                  <a:pt x="307" y="1"/>
                  <a:pt x="314" y="1"/>
                  <a:pt x="320" y="3"/>
                </a:cubicBezTo>
                <a:cubicBezTo>
                  <a:pt x="321" y="2"/>
                  <a:pt x="328" y="2"/>
                  <a:pt x="330" y="3"/>
                </a:cubicBezTo>
                <a:cubicBezTo>
                  <a:pt x="333" y="3"/>
                  <a:pt x="334" y="3"/>
                  <a:pt x="335" y="3"/>
                </a:cubicBezTo>
                <a:cubicBezTo>
                  <a:pt x="337" y="3"/>
                  <a:pt x="341" y="5"/>
                  <a:pt x="343" y="5"/>
                </a:cubicBezTo>
                <a:cubicBezTo>
                  <a:pt x="345" y="5"/>
                  <a:pt x="347" y="5"/>
                  <a:pt x="348" y="6"/>
                </a:cubicBezTo>
                <a:close/>
                <a:moveTo>
                  <a:pt x="330" y="3"/>
                </a:moveTo>
                <a:cubicBezTo>
                  <a:pt x="329" y="3"/>
                  <a:pt x="329" y="3"/>
                  <a:pt x="329" y="3"/>
                </a:cubicBezTo>
                <a:cubicBezTo>
                  <a:pt x="330" y="4"/>
                  <a:pt x="331" y="5"/>
                  <a:pt x="331" y="3"/>
                </a:cubicBezTo>
                <a:cubicBezTo>
                  <a:pt x="330" y="3"/>
                  <a:pt x="330" y="3"/>
                  <a:pt x="330" y="3"/>
                </a:cubicBezTo>
                <a:close/>
                <a:moveTo>
                  <a:pt x="26" y="87"/>
                </a:moveTo>
                <a:cubicBezTo>
                  <a:pt x="26" y="86"/>
                  <a:pt x="27" y="87"/>
                  <a:pt x="27" y="86"/>
                </a:cubicBezTo>
                <a:cubicBezTo>
                  <a:pt x="26" y="86"/>
                  <a:pt x="26" y="85"/>
                  <a:pt x="25" y="86"/>
                </a:cubicBezTo>
                <a:cubicBezTo>
                  <a:pt x="26" y="87"/>
                  <a:pt x="23" y="85"/>
                  <a:pt x="22" y="86"/>
                </a:cubicBezTo>
                <a:cubicBezTo>
                  <a:pt x="23" y="86"/>
                  <a:pt x="23" y="86"/>
                  <a:pt x="24" y="87"/>
                </a:cubicBezTo>
                <a:cubicBezTo>
                  <a:pt x="25" y="86"/>
                  <a:pt x="26" y="86"/>
                  <a:pt x="26" y="87"/>
                </a:cubicBezTo>
                <a:close/>
                <a:moveTo>
                  <a:pt x="121" y="28"/>
                </a:moveTo>
                <a:cubicBezTo>
                  <a:pt x="122" y="28"/>
                  <a:pt x="124" y="29"/>
                  <a:pt x="124" y="27"/>
                </a:cubicBezTo>
                <a:cubicBezTo>
                  <a:pt x="123" y="27"/>
                  <a:pt x="122" y="27"/>
                  <a:pt x="121" y="28"/>
                </a:cubicBezTo>
                <a:close/>
                <a:moveTo>
                  <a:pt x="259" y="5"/>
                </a:moveTo>
                <a:cubicBezTo>
                  <a:pt x="259" y="5"/>
                  <a:pt x="260" y="5"/>
                  <a:pt x="260" y="4"/>
                </a:cubicBezTo>
                <a:cubicBezTo>
                  <a:pt x="260" y="4"/>
                  <a:pt x="259" y="3"/>
                  <a:pt x="259" y="3"/>
                </a:cubicBezTo>
                <a:cubicBezTo>
                  <a:pt x="259" y="4"/>
                  <a:pt x="260" y="4"/>
                  <a:pt x="259" y="5"/>
                </a:cubicBezTo>
                <a:close/>
                <a:moveTo>
                  <a:pt x="316" y="3"/>
                </a:moveTo>
                <a:cubicBezTo>
                  <a:pt x="316" y="2"/>
                  <a:pt x="315" y="3"/>
                  <a:pt x="314" y="3"/>
                </a:cubicBezTo>
                <a:cubicBezTo>
                  <a:pt x="314" y="4"/>
                  <a:pt x="315" y="3"/>
                  <a:pt x="316" y="3"/>
                </a:cubicBezTo>
                <a:close/>
                <a:moveTo>
                  <a:pt x="324" y="3"/>
                </a:moveTo>
                <a:cubicBezTo>
                  <a:pt x="325" y="3"/>
                  <a:pt x="326" y="4"/>
                  <a:pt x="327" y="4"/>
                </a:cubicBezTo>
                <a:cubicBezTo>
                  <a:pt x="327" y="3"/>
                  <a:pt x="328" y="4"/>
                  <a:pt x="328" y="3"/>
                </a:cubicBezTo>
                <a:cubicBezTo>
                  <a:pt x="327" y="4"/>
                  <a:pt x="326" y="2"/>
                  <a:pt x="324" y="3"/>
                </a:cubicBezTo>
                <a:close/>
                <a:moveTo>
                  <a:pt x="318" y="4"/>
                </a:moveTo>
                <a:cubicBezTo>
                  <a:pt x="319" y="3"/>
                  <a:pt x="318" y="3"/>
                  <a:pt x="317" y="3"/>
                </a:cubicBezTo>
                <a:cubicBezTo>
                  <a:pt x="317" y="4"/>
                  <a:pt x="318" y="3"/>
                  <a:pt x="318" y="4"/>
                </a:cubicBezTo>
                <a:close/>
                <a:moveTo>
                  <a:pt x="323" y="4"/>
                </a:moveTo>
                <a:cubicBezTo>
                  <a:pt x="323" y="3"/>
                  <a:pt x="322" y="3"/>
                  <a:pt x="321" y="3"/>
                </a:cubicBezTo>
                <a:cubicBezTo>
                  <a:pt x="321" y="4"/>
                  <a:pt x="323" y="3"/>
                  <a:pt x="323" y="4"/>
                </a:cubicBezTo>
                <a:close/>
                <a:moveTo>
                  <a:pt x="311" y="5"/>
                </a:moveTo>
                <a:cubicBezTo>
                  <a:pt x="311" y="5"/>
                  <a:pt x="311" y="4"/>
                  <a:pt x="311" y="4"/>
                </a:cubicBezTo>
                <a:cubicBezTo>
                  <a:pt x="311" y="4"/>
                  <a:pt x="310" y="4"/>
                  <a:pt x="310" y="4"/>
                </a:cubicBezTo>
                <a:cubicBezTo>
                  <a:pt x="310" y="5"/>
                  <a:pt x="310" y="5"/>
                  <a:pt x="311" y="5"/>
                </a:cubicBezTo>
                <a:close/>
                <a:moveTo>
                  <a:pt x="322" y="5"/>
                </a:moveTo>
                <a:cubicBezTo>
                  <a:pt x="321" y="5"/>
                  <a:pt x="321" y="4"/>
                  <a:pt x="320" y="5"/>
                </a:cubicBezTo>
                <a:cubicBezTo>
                  <a:pt x="320" y="5"/>
                  <a:pt x="322" y="6"/>
                  <a:pt x="322" y="5"/>
                </a:cubicBezTo>
                <a:close/>
                <a:moveTo>
                  <a:pt x="327" y="6"/>
                </a:moveTo>
                <a:cubicBezTo>
                  <a:pt x="327" y="6"/>
                  <a:pt x="329" y="6"/>
                  <a:pt x="329" y="5"/>
                </a:cubicBezTo>
                <a:cubicBezTo>
                  <a:pt x="329" y="5"/>
                  <a:pt x="327" y="5"/>
                  <a:pt x="327" y="6"/>
                </a:cubicBezTo>
                <a:close/>
                <a:moveTo>
                  <a:pt x="333" y="6"/>
                </a:moveTo>
                <a:cubicBezTo>
                  <a:pt x="334" y="6"/>
                  <a:pt x="334" y="6"/>
                  <a:pt x="334" y="6"/>
                </a:cubicBezTo>
                <a:cubicBezTo>
                  <a:pt x="335" y="5"/>
                  <a:pt x="333" y="5"/>
                  <a:pt x="333" y="6"/>
                </a:cubicBezTo>
                <a:close/>
                <a:moveTo>
                  <a:pt x="276" y="7"/>
                </a:moveTo>
                <a:cubicBezTo>
                  <a:pt x="276" y="6"/>
                  <a:pt x="276" y="6"/>
                  <a:pt x="275" y="6"/>
                </a:cubicBezTo>
                <a:cubicBezTo>
                  <a:pt x="275" y="7"/>
                  <a:pt x="275" y="7"/>
                  <a:pt x="276" y="7"/>
                </a:cubicBezTo>
                <a:close/>
                <a:moveTo>
                  <a:pt x="347" y="7"/>
                </a:moveTo>
                <a:cubicBezTo>
                  <a:pt x="347" y="7"/>
                  <a:pt x="348" y="7"/>
                  <a:pt x="348" y="7"/>
                </a:cubicBezTo>
                <a:cubicBezTo>
                  <a:pt x="348" y="6"/>
                  <a:pt x="347" y="6"/>
                  <a:pt x="347" y="7"/>
                </a:cubicBezTo>
                <a:close/>
                <a:moveTo>
                  <a:pt x="325" y="9"/>
                </a:moveTo>
                <a:cubicBezTo>
                  <a:pt x="326" y="9"/>
                  <a:pt x="327" y="9"/>
                  <a:pt x="326" y="10"/>
                </a:cubicBezTo>
                <a:cubicBezTo>
                  <a:pt x="329" y="10"/>
                  <a:pt x="327" y="8"/>
                  <a:pt x="326" y="8"/>
                </a:cubicBezTo>
                <a:cubicBezTo>
                  <a:pt x="326" y="9"/>
                  <a:pt x="325" y="8"/>
                  <a:pt x="325" y="9"/>
                </a:cubicBezTo>
                <a:close/>
                <a:moveTo>
                  <a:pt x="333" y="10"/>
                </a:moveTo>
                <a:cubicBezTo>
                  <a:pt x="333" y="10"/>
                  <a:pt x="333" y="10"/>
                  <a:pt x="333" y="11"/>
                </a:cubicBezTo>
                <a:cubicBezTo>
                  <a:pt x="334" y="11"/>
                  <a:pt x="335" y="11"/>
                  <a:pt x="335" y="11"/>
                </a:cubicBezTo>
                <a:cubicBezTo>
                  <a:pt x="336" y="10"/>
                  <a:pt x="335" y="10"/>
                  <a:pt x="335" y="9"/>
                </a:cubicBezTo>
                <a:cubicBezTo>
                  <a:pt x="334" y="9"/>
                  <a:pt x="333" y="9"/>
                  <a:pt x="333" y="10"/>
                </a:cubicBezTo>
                <a:close/>
                <a:moveTo>
                  <a:pt x="336" y="11"/>
                </a:moveTo>
                <a:cubicBezTo>
                  <a:pt x="336" y="11"/>
                  <a:pt x="336" y="12"/>
                  <a:pt x="337" y="11"/>
                </a:cubicBezTo>
                <a:cubicBezTo>
                  <a:pt x="337" y="11"/>
                  <a:pt x="337" y="10"/>
                  <a:pt x="336" y="9"/>
                </a:cubicBezTo>
                <a:cubicBezTo>
                  <a:pt x="336" y="10"/>
                  <a:pt x="335" y="10"/>
                  <a:pt x="336" y="11"/>
                </a:cubicBezTo>
                <a:close/>
                <a:moveTo>
                  <a:pt x="343" y="11"/>
                </a:moveTo>
                <a:cubicBezTo>
                  <a:pt x="342" y="11"/>
                  <a:pt x="342" y="10"/>
                  <a:pt x="341" y="10"/>
                </a:cubicBezTo>
                <a:cubicBezTo>
                  <a:pt x="341" y="11"/>
                  <a:pt x="342" y="12"/>
                  <a:pt x="343" y="11"/>
                </a:cubicBezTo>
                <a:close/>
                <a:moveTo>
                  <a:pt x="340" y="11"/>
                </a:moveTo>
                <a:cubicBezTo>
                  <a:pt x="340" y="10"/>
                  <a:pt x="340" y="10"/>
                  <a:pt x="339" y="10"/>
                </a:cubicBezTo>
                <a:cubicBezTo>
                  <a:pt x="339" y="10"/>
                  <a:pt x="339" y="11"/>
                  <a:pt x="340" y="11"/>
                </a:cubicBezTo>
                <a:close/>
                <a:moveTo>
                  <a:pt x="145" y="16"/>
                </a:moveTo>
                <a:cubicBezTo>
                  <a:pt x="144" y="15"/>
                  <a:pt x="146" y="16"/>
                  <a:pt x="146" y="15"/>
                </a:cubicBezTo>
                <a:cubicBezTo>
                  <a:pt x="147" y="16"/>
                  <a:pt x="152" y="16"/>
                  <a:pt x="153" y="15"/>
                </a:cubicBezTo>
                <a:cubicBezTo>
                  <a:pt x="148" y="15"/>
                  <a:pt x="141" y="15"/>
                  <a:pt x="136" y="16"/>
                </a:cubicBezTo>
                <a:cubicBezTo>
                  <a:pt x="136" y="15"/>
                  <a:pt x="135" y="15"/>
                  <a:pt x="135" y="15"/>
                </a:cubicBezTo>
                <a:cubicBezTo>
                  <a:pt x="134" y="15"/>
                  <a:pt x="131" y="16"/>
                  <a:pt x="130" y="15"/>
                </a:cubicBezTo>
                <a:cubicBezTo>
                  <a:pt x="129" y="16"/>
                  <a:pt x="130" y="16"/>
                  <a:pt x="129" y="16"/>
                </a:cubicBezTo>
                <a:cubicBezTo>
                  <a:pt x="129" y="16"/>
                  <a:pt x="129" y="15"/>
                  <a:pt x="129" y="15"/>
                </a:cubicBezTo>
                <a:cubicBezTo>
                  <a:pt x="129" y="16"/>
                  <a:pt x="127" y="15"/>
                  <a:pt x="128" y="16"/>
                </a:cubicBezTo>
                <a:cubicBezTo>
                  <a:pt x="132" y="18"/>
                  <a:pt x="139" y="15"/>
                  <a:pt x="145" y="16"/>
                </a:cubicBezTo>
                <a:close/>
                <a:moveTo>
                  <a:pt x="126" y="18"/>
                </a:moveTo>
                <a:cubicBezTo>
                  <a:pt x="127" y="17"/>
                  <a:pt x="127" y="19"/>
                  <a:pt x="128" y="19"/>
                </a:cubicBezTo>
                <a:cubicBezTo>
                  <a:pt x="127" y="17"/>
                  <a:pt x="131" y="19"/>
                  <a:pt x="131" y="17"/>
                </a:cubicBezTo>
                <a:cubicBezTo>
                  <a:pt x="130" y="18"/>
                  <a:pt x="128" y="17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lose/>
                <a:moveTo>
                  <a:pt x="65" y="32"/>
                </a:moveTo>
                <a:cubicBezTo>
                  <a:pt x="65" y="32"/>
                  <a:pt x="63" y="33"/>
                  <a:pt x="64" y="32"/>
                </a:cubicBezTo>
                <a:cubicBezTo>
                  <a:pt x="63" y="32"/>
                  <a:pt x="61" y="32"/>
                  <a:pt x="61" y="33"/>
                </a:cubicBezTo>
                <a:cubicBezTo>
                  <a:pt x="69" y="32"/>
                  <a:pt x="75" y="32"/>
                  <a:pt x="82" y="32"/>
                </a:cubicBezTo>
                <a:cubicBezTo>
                  <a:pt x="84" y="32"/>
                  <a:pt x="87" y="32"/>
                  <a:pt x="89" y="30"/>
                </a:cubicBezTo>
                <a:cubicBezTo>
                  <a:pt x="82" y="31"/>
                  <a:pt x="73" y="31"/>
                  <a:pt x="65" y="32"/>
                </a:cubicBezTo>
                <a:close/>
                <a:moveTo>
                  <a:pt x="91" y="31"/>
                </a:moveTo>
                <a:cubicBezTo>
                  <a:pt x="90" y="31"/>
                  <a:pt x="90" y="30"/>
                  <a:pt x="89" y="30"/>
                </a:cubicBezTo>
                <a:cubicBezTo>
                  <a:pt x="89" y="31"/>
                  <a:pt x="91" y="31"/>
                  <a:pt x="91" y="31"/>
                </a:cubicBezTo>
                <a:close/>
                <a:moveTo>
                  <a:pt x="91" y="31"/>
                </a:moveTo>
                <a:cubicBezTo>
                  <a:pt x="93" y="31"/>
                  <a:pt x="94" y="31"/>
                  <a:pt x="95" y="31"/>
                </a:cubicBezTo>
                <a:cubicBezTo>
                  <a:pt x="94" y="30"/>
                  <a:pt x="92" y="30"/>
                  <a:pt x="91" y="31"/>
                </a:cubicBezTo>
                <a:close/>
                <a:moveTo>
                  <a:pt x="112" y="33"/>
                </a:moveTo>
                <a:cubicBezTo>
                  <a:pt x="112" y="32"/>
                  <a:pt x="117" y="33"/>
                  <a:pt x="118" y="32"/>
                </a:cubicBezTo>
                <a:cubicBezTo>
                  <a:pt x="116" y="32"/>
                  <a:pt x="107" y="31"/>
                  <a:pt x="109" y="32"/>
                </a:cubicBezTo>
                <a:cubicBezTo>
                  <a:pt x="107" y="33"/>
                  <a:pt x="106" y="32"/>
                  <a:pt x="105" y="32"/>
                </a:cubicBezTo>
                <a:cubicBezTo>
                  <a:pt x="102" y="32"/>
                  <a:pt x="98" y="33"/>
                  <a:pt x="95" y="32"/>
                </a:cubicBezTo>
                <a:cubicBezTo>
                  <a:pt x="95" y="33"/>
                  <a:pt x="94" y="33"/>
                  <a:pt x="93" y="33"/>
                </a:cubicBezTo>
                <a:cubicBezTo>
                  <a:pt x="93" y="33"/>
                  <a:pt x="94" y="33"/>
                  <a:pt x="94" y="33"/>
                </a:cubicBezTo>
                <a:cubicBezTo>
                  <a:pt x="92" y="34"/>
                  <a:pt x="89" y="32"/>
                  <a:pt x="86" y="34"/>
                </a:cubicBezTo>
                <a:cubicBezTo>
                  <a:pt x="87" y="34"/>
                  <a:pt x="88" y="34"/>
                  <a:pt x="88" y="34"/>
                </a:cubicBezTo>
                <a:cubicBezTo>
                  <a:pt x="89" y="34"/>
                  <a:pt x="90" y="34"/>
                  <a:pt x="91" y="34"/>
                </a:cubicBezTo>
                <a:cubicBezTo>
                  <a:pt x="91" y="34"/>
                  <a:pt x="91" y="34"/>
                  <a:pt x="91" y="34"/>
                </a:cubicBezTo>
                <a:cubicBezTo>
                  <a:pt x="91" y="34"/>
                  <a:pt x="92" y="34"/>
                  <a:pt x="92" y="34"/>
                </a:cubicBezTo>
                <a:cubicBezTo>
                  <a:pt x="92" y="34"/>
                  <a:pt x="92" y="35"/>
                  <a:pt x="92" y="36"/>
                </a:cubicBezTo>
                <a:cubicBezTo>
                  <a:pt x="92" y="35"/>
                  <a:pt x="93" y="35"/>
                  <a:pt x="93" y="35"/>
                </a:cubicBezTo>
                <a:cubicBezTo>
                  <a:pt x="92" y="35"/>
                  <a:pt x="93" y="34"/>
                  <a:pt x="92" y="34"/>
                </a:cubicBezTo>
                <a:cubicBezTo>
                  <a:pt x="93" y="34"/>
                  <a:pt x="94" y="34"/>
                  <a:pt x="94" y="34"/>
                </a:cubicBezTo>
                <a:cubicBezTo>
                  <a:pt x="94" y="34"/>
                  <a:pt x="95" y="34"/>
                  <a:pt x="95" y="35"/>
                </a:cubicBezTo>
                <a:cubicBezTo>
                  <a:pt x="95" y="34"/>
                  <a:pt x="95" y="34"/>
                  <a:pt x="96" y="34"/>
                </a:cubicBezTo>
                <a:cubicBezTo>
                  <a:pt x="96" y="34"/>
                  <a:pt x="95" y="34"/>
                  <a:pt x="96" y="34"/>
                </a:cubicBezTo>
                <a:cubicBezTo>
                  <a:pt x="96" y="33"/>
                  <a:pt x="96" y="34"/>
                  <a:pt x="97" y="34"/>
                </a:cubicBezTo>
                <a:cubicBezTo>
                  <a:pt x="97" y="33"/>
                  <a:pt x="99" y="34"/>
                  <a:pt x="99" y="34"/>
                </a:cubicBezTo>
                <a:cubicBezTo>
                  <a:pt x="102" y="32"/>
                  <a:pt x="108" y="34"/>
                  <a:pt x="112" y="33"/>
                </a:cubicBezTo>
                <a:close/>
                <a:moveTo>
                  <a:pt x="46" y="32"/>
                </a:moveTo>
                <a:cubicBezTo>
                  <a:pt x="48" y="33"/>
                  <a:pt x="49" y="32"/>
                  <a:pt x="50" y="33"/>
                </a:cubicBezTo>
                <a:cubicBezTo>
                  <a:pt x="50" y="32"/>
                  <a:pt x="51" y="32"/>
                  <a:pt x="51" y="32"/>
                </a:cubicBezTo>
                <a:cubicBezTo>
                  <a:pt x="50" y="31"/>
                  <a:pt x="48" y="32"/>
                  <a:pt x="46" y="32"/>
                </a:cubicBezTo>
                <a:close/>
                <a:moveTo>
                  <a:pt x="86" y="33"/>
                </a:moveTo>
                <a:cubicBezTo>
                  <a:pt x="88" y="33"/>
                  <a:pt x="91" y="33"/>
                  <a:pt x="93" y="32"/>
                </a:cubicBezTo>
                <a:cubicBezTo>
                  <a:pt x="82" y="32"/>
                  <a:pt x="74" y="33"/>
                  <a:pt x="63" y="34"/>
                </a:cubicBezTo>
                <a:cubicBezTo>
                  <a:pt x="63" y="35"/>
                  <a:pt x="63" y="35"/>
                  <a:pt x="63" y="35"/>
                </a:cubicBezTo>
                <a:cubicBezTo>
                  <a:pt x="62" y="36"/>
                  <a:pt x="57" y="35"/>
                  <a:pt x="58" y="36"/>
                </a:cubicBezTo>
                <a:cubicBezTo>
                  <a:pt x="60" y="36"/>
                  <a:pt x="63" y="36"/>
                  <a:pt x="64" y="36"/>
                </a:cubicBezTo>
                <a:cubicBezTo>
                  <a:pt x="63" y="36"/>
                  <a:pt x="63" y="35"/>
                  <a:pt x="63" y="35"/>
                </a:cubicBezTo>
                <a:cubicBezTo>
                  <a:pt x="64" y="34"/>
                  <a:pt x="67" y="34"/>
                  <a:pt x="68" y="35"/>
                </a:cubicBezTo>
                <a:cubicBezTo>
                  <a:pt x="67" y="36"/>
                  <a:pt x="64" y="34"/>
                  <a:pt x="64" y="36"/>
                </a:cubicBezTo>
                <a:cubicBezTo>
                  <a:pt x="66" y="35"/>
                  <a:pt x="68" y="36"/>
                  <a:pt x="71" y="36"/>
                </a:cubicBezTo>
                <a:cubicBezTo>
                  <a:pt x="69" y="36"/>
                  <a:pt x="69" y="36"/>
                  <a:pt x="68" y="37"/>
                </a:cubicBezTo>
                <a:cubicBezTo>
                  <a:pt x="68" y="37"/>
                  <a:pt x="70" y="37"/>
                  <a:pt x="71" y="36"/>
                </a:cubicBezTo>
                <a:cubicBezTo>
                  <a:pt x="71" y="37"/>
                  <a:pt x="71" y="36"/>
                  <a:pt x="72" y="36"/>
                </a:cubicBezTo>
                <a:cubicBezTo>
                  <a:pt x="71" y="35"/>
                  <a:pt x="73" y="36"/>
                  <a:pt x="73" y="35"/>
                </a:cubicBezTo>
                <a:cubicBezTo>
                  <a:pt x="71" y="35"/>
                  <a:pt x="70" y="35"/>
                  <a:pt x="69" y="34"/>
                </a:cubicBezTo>
                <a:cubicBezTo>
                  <a:pt x="74" y="34"/>
                  <a:pt x="78" y="33"/>
                  <a:pt x="82" y="35"/>
                </a:cubicBezTo>
                <a:cubicBezTo>
                  <a:pt x="82" y="35"/>
                  <a:pt x="82" y="35"/>
                  <a:pt x="83" y="34"/>
                </a:cubicBezTo>
                <a:cubicBezTo>
                  <a:pt x="82" y="34"/>
                  <a:pt x="82" y="34"/>
                  <a:pt x="82" y="34"/>
                </a:cubicBezTo>
                <a:cubicBezTo>
                  <a:pt x="83" y="35"/>
                  <a:pt x="82" y="33"/>
                  <a:pt x="83" y="33"/>
                </a:cubicBezTo>
                <a:cubicBezTo>
                  <a:pt x="84" y="34"/>
                  <a:pt x="83" y="34"/>
                  <a:pt x="83" y="34"/>
                </a:cubicBezTo>
                <a:cubicBezTo>
                  <a:pt x="85" y="33"/>
                  <a:pt x="88" y="36"/>
                  <a:pt x="86" y="33"/>
                </a:cubicBezTo>
                <a:close/>
                <a:moveTo>
                  <a:pt x="57" y="33"/>
                </a:moveTo>
                <a:cubicBezTo>
                  <a:pt x="58" y="33"/>
                  <a:pt x="60" y="33"/>
                  <a:pt x="61" y="33"/>
                </a:cubicBezTo>
                <a:cubicBezTo>
                  <a:pt x="60" y="32"/>
                  <a:pt x="58" y="32"/>
                  <a:pt x="57" y="33"/>
                </a:cubicBezTo>
                <a:close/>
                <a:moveTo>
                  <a:pt x="49" y="33"/>
                </a:moveTo>
                <a:cubicBezTo>
                  <a:pt x="50" y="34"/>
                  <a:pt x="51" y="33"/>
                  <a:pt x="52" y="33"/>
                </a:cubicBezTo>
                <a:cubicBezTo>
                  <a:pt x="52" y="32"/>
                  <a:pt x="50" y="33"/>
                  <a:pt x="49" y="33"/>
                </a:cubicBezTo>
                <a:close/>
                <a:moveTo>
                  <a:pt x="114" y="35"/>
                </a:moveTo>
                <a:cubicBezTo>
                  <a:pt x="114" y="35"/>
                  <a:pt x="115" y="36"/>
                  <a:pt x="115" y="35"/>
                </a:cubicBezTo>
                <a:cubicBezTo>
                  <a:pt x="115" y="35"/>
                  <a:pt x="114" y="34"/>
                  <a:pt x="114" y="35"/>
                </a:cubicBezTo>
                <a:close/>
                <a:moveTo>
                  <a:pt x="119" y="36"/>
                </a:moveTo>
                <a:cubicBezTo>
                  <a:pt x="120" y="37"/>
                  <a:pt x="122" y="36"/>
                  <a:pt x="123" y="36"/>
                </a:cubicBezTo>
                <a:cubicBezTo>
                  <a:pt x="127" y="35"/>
                  <a:pt x="134" y="36"/>
                  <a:pt x="138" y="35"/>
                </a:cubicBezTo>
                <a:cubicBezTo>
                  <a:pt x="132" y="35"/>
                  <a:pt x="126" y="35"/>
                  <a:pt x="119" y="36"/>
                </a:cubicBezTo>
                <a:close/>
                <a:moveTo>
                  <a:pt x="48" y="36"/>
                </a:moveTo>
                <a:cubicBezTo>
                  <a:pt x="48" y="35"/>
                  <a:pt x="50" y="36"/>
                  <a:pt x="49" y="35"/>
                </a:cubicBezTo>
                <a:cubicBezTo>
                  <a:pt x="49" y="35"/>
                  <a:pt x="47" y="34"/>
                  <a:pt x="48" y="36"/>
                </a:cubicBezTo>
                <a:close/>
                <a:moveTo>
                  <a:pt x="107" y="35"/>
                </a:moveTo>
                <a:cubicBezTo>
                  <a:pt x="109" y="36"/>
                  <a:pt x="111" y="36"/>
                  <a:pt x="113" y="35"/>
                </a:cubicBezTo>
                <a:cubicBezTo>
                  <a:pt x="110" y="34"/>
                  <a:pt x="109" y="35"/>
                  <a:pt x="107" y="35"/>
                </a:cubicBezTo>
                <a:close/>
                <a:moveTo>
                  <a:pt x="44" y="35"/>
                </a:moveTo>
                <a:cubicBezTo>
                  <a:pt x="44" y="35"/>
                  <a:pt x="43" y="35"/>
                  <a:pt x="42" y="36"/>
                </a:cubicBezTo>
                <a:cubicBezTo>
                  <a:pt x="43" y="36"/>
                  <a:pt x="43" y="35"/>
                  <a:pt x="43" y="36"/>
                </a:cubicBezTo>
                <a:cubicBezTo>
                  <a:pt x="45" y="36"/>
                  <a:pt x="47" y="37"/>
                  <a:pt x="49" y="36"/>
                </a:cubicBezTo>
                <a:cubicBezTo>
                  <a:pt x="47" y="36"/>
                  <a:pt x="47" y="35"/>
                  <a:pt x="46" y="35"/>
                </a:cubicBezTo>
                <a:cubicBezTo>
                  <a:pt x="47" y="35"/>
                  <a:pt x="46" y="36"/>
                  <a:pt x="46" y="36"/>
                </a:cubicBezTo>
                <a:cubicBezTo>
                  <a:pt x="45" y="35"/>
                  <a:pt x="45" y="36"/>
                  <a:pt x="44" y="35"/>
                </a:cubicBezTo>
                <a:close/>
                <a:moveTo>
                  <a:pt x="51" y="36"/>
                </a:moveTo>
                <a:cubicBezTo>
                  <a:pt x="48" y="36"/>
                  <a:pt x="51" y="37"/>
                  <a:pt x="54" y="36"/>
                </a:cubicBezTo>
                <a:cubicBezTo>
                  <a:pt x="53" y="35"/>
                  <a:pt x="52" y="36"/>
                  <a:pt x="51" y="36"/>
                </a:cubicBezTo>
                <a:close/>
                <a:moveTo>
                  <a:pt x="56" y="36"/>
                </a:moveTo>
                <a:cubicBezTo>
                  <a:pt x="56" y="35"/>
                  <a:pt x="55" y="36"/>
                  <a:pt x="54" y="36"/>
                </a:cubicBezTo>
                <a:cubicBezTo>
                  <a:pt x="54" y="36"/>
                  <a:pt x="56" y="36"/>
                  <a:pt x="56" y="36"/>
                </a:cubicBezTo>
                <a:close/>
                <a:moveTo>
                  <a:pt x="96" y="37"/>
                </a:moveTo>
                <a:cubicBezTo>
                  <a:pt x="96" y="35"/>
                  <a:pt x="100" y="37"/>
                  <a:pt x="101" y="36"/>
                </a:cubicBezTo>
                <a:cubicBezTo>
                  <a:pt x="100" y="36"/>
                  <a:pt x="96" y="35"/>
                  <a:pt x="96" y="37"/>
                </a:cubicBezTo>
                <a:close/>
                <a:moveTo>
                  <a:pt x="118" y="36"/>
                </a:moveTo>
                <a:cubicBezTo>
                  <a:pt x="117" y="36"/>
                  <a:pt x="115" y="36"/>
                  <a:pt x="114" y="36"/>
                </a:cubicBezTo>
                <a:cubicBezTo>
                  <a:pt x="115" y="36"/>
                  <a:pt x="117" y="37"/>
                  <a:pt x="118" y="36"/>
                </a:cubicBezTo>
                <a:close/>
                <a:moveTo>
                  <a:pt x="85" y="37"/>
                </a:moveTo>
                <a:cubicBezTo>
                  <a:pt x="86" y="37"/>
                  <a:pt x="88" y="37"/>
                  <a:pt x="88" y="36"/>
                </a:cubicBezTo>
                <a:cubicBezTo>
                  <a:pt x="87" y="36"/>
                  <a:pt x="85" y="36"/>
                  <a:pt x="85" y="37"/>
                </a:cubicBezTo>
                <a:close/>
                <a:moveTo>
                  <a:pt x="98" y="37"/>
                </a:moveTo>
                <a:cubicBezTo>
                  <a:pt x="98" y="37"/>
                  <a:pt x="102" y="37"/>
                  <a:pt x="102" y="37"/>
                </a:cubicBezTo>
                <a:cubicBezTo>
                  <a:pt x="101" y="37"/>
                  <a:pt x="98" y="36"/>
                  <a:pt x="98" y="37"/>
                </a:cubicBezTo>
                <a:close/>
                <a:moveTo>
                  <a:pt x="104" y="37"/>
                </a:moveTo>
                <a:cubicBezTo>
                  <a:pt x="106" y="37"/>
                  <a:pt x="107" y="37"/>
                  <a:pt x="107" y="37"/>
                </a:cubicBezTo>
                <a:cubicBezTo>
                  <a:pt x="106" y="37"/>
                  <a:pt x="105" y="36"/>
                  <a:pt x="104" y="37"/>
                </a:cubicBezTo>
                <a:close/>
                <a:moveTo>
                  <a:pt x="128" y="38"/>
                </a:moveTo>
                <a:cubicBezTo>
                  <a:pt x="129" y="37"/>
                  <a:pt x="130" y="37"/>
                  <a:pt x="130" y="37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30" y="37"/>
                  <a:pt x="128" y="37"/>
                  <a:pt x="128" y="38"/>
                </a:cubicBezTo>
                <a:close/>
                <a:moveTo>
                  <a:pt x="39" y="37"/>
                </a:moveTo>
                <a:cubicBezTo>
                  <a:pt x="39" y="36"/>
                  <a:pt x="38" y="37"/>
                  <a:pt x="37" y="37"/>
                </a:cubicBezTo>
                <a:cubicBezTo>
                  <a:pt x="37" y="38"/>
                  <a:pt x="39" y="37"/>
                  <a:pt x="39" y="37"/>
                </a:cubicBezTo>
                <a:close/>
                <a:moveTo>
                  <a:pt x="94" y="38"/>
                </a:moveTo>
                <a:cubicBezTo>
                  <a:pt x="95" y="37"/>
                  <a:pt x="97" y="38"/>
                  <a:pt x="97" y="37"/>
                </a:cubicBezTo>
                <a:cubicBezTo>
                  <a:pt x="96" y="38"/>
                  <a:pt x="95" y="36"/>
                  <a:pt x="94" y="38"/>
                </a:cubicBezTo>
                <a:close/>
                <a:moveTo>
                  <a:pt x="99" y="39"/>
                </a:moveTo>
                <a:cubicBezTo>
                  <a:pt x="107" y="38"/>
                  <a:pt x="115" y="39"/>
                  <a:pt x="123" y="37"/>
                </a:cubicBezTo>
                <a:cubicBezTo>
                  <a:pt x="115" y="38"/>
                  <a:pt x="105" y="37"/>
                  <a:pt x="99" y="39"/>
                </a:cubicBezTo>
                <a:close/>
                <a:moveTo>
                  <a:pt x="138" y="38"/>
                </a:moveTo>
                <a:cubicBezTo>
                  <a:pt x="142" y="38"/>
                  <a:pt x="145" y="38"/>
                  <a:pt x="149" y="38"/>
                </a:cubicBezTo>
                <a:cubicBezTo>
                  <a:pt x="145" y="37"/>
                  <a:pt x="142" y="37"/>
                  <a:pt x="138" y="38"/>
                </a:cubicBezTo>
                <a:close/>
                <a:moveTo>
                  <a:pt x="124" y="39"/>
                </a:moveTo>
                <a:cubicBezTo>
                  <a:pt x="124" y="39"/>
                  <a:pt x="125" y="40"/>
                  <a:pt x="126" y="39"/>
                </a:cubicBezTo>
                <a:cubicBezTo>
                  <a:pt x="125" y="38"/>
                  <a:pt x="123" y="39"/>
                  <a:pt x="124" y="39"/>
                </a:cubicBezTo>
                <a:close/>
                <a:moveTo>
                  <a:pt x="132" y="38"/>
                </a:moveTo>
                <a:cubicBezTo>
                  <a:pt x="131" y="39"/>
                  <a:pt x="128" y="38"/>
                  <a:pt x="126" y="39"/>
                </a:cubicBezTo>
                <a:cubicBezTo>
                  <a:pt x="128" y="38"/>
                  <a:pt x="131" y="40"/>
                  <a:pt x="132" y="38"/>
                </a:cubicBezTo>
                <a:close/>
                <a:moveTo>
                  <a:pt x="92" y="39"/>
                </a:moveTo>
                <a:cubicBezTo>
                  <a:pt x="93" y="40"/>
                  <a:pt x="95" y="40"/>
                  <a:pt x="96" y="39"/>
                </a:cubicBezTo>
                <a:cubicBezTo>
                  <a:pt x="94" y="39"/>
                  <a:pt x="93" y="39"/>
                  <a:pt x="92" y="39"/>
                </a:cubicBezTo>
                <a:cubicBezTo>
                  <a:pt x="93" y="39"/>
                  <a:pt x="92" y="39"/>
                  <a:pt x="92" y="39"/>
                </a:cubicBezTo>
                <a:close/>
                <a:moveTo>
                  <a:pt x="118" y="39"/>
                </a:moveTo>
                <a:cubicBezTo>
                  <a:pt x="119" y="39"/>
                  <a:pt x="120" y="40"/>
                  <a:pt x="120" y="39"/>
                </a:cubicBezTo>
                <a:cubicBezTo>
                  <a:pt x="119" y="38"/>
                  <a:pt x="118" y="39"/>
                  <a:pt x="118" y="39"/>
                </a:cubicBezTo>
                <a:close/>
                <a:moveTo>
                  <a:pt x="39" y="39"/>
                </a:moveTo>
                <a:cubicBezTo>
                  <a:pt x="39" y="39"/>
                  <a:pt x="42" y="40"/>
                  <a:pt x="43" y="39"/>
                </a:cubicBezTo>
                <a:cubicBezTo>
                  <a:pt x="42" y="40"/>
                  <a:pt x="40" y="39"/>
                  <a:pt x="39" y="39"/>
                </a:cubicBezTo>
                <a:close/>
                <a:moveTo>
                  <a:pt x="94" y="40"/>
                </a:moveTo>
                <a:cubicBezTo>
                  <a:pt x="94" y="40"/>
                  <a:pt x="95" y="40"/>
                  <a:pt x="95" y="41"/>
                </a:cubicBezTo>
                <a:cubicBezTo>
                  <a:pt x="91" y="40"/>
                  <a:pt x="87" y="41"/>
                  <a:pt x="85" y="42"/>
                </a:cubicBezTo>
                <a:cubicBezTo>
                  <a:pt x="85" y="42"/>
                  <a:pt x="85" y="43"/>
                  <a:pt x="86" y="43"/>
                </a:cubicBezTo>
                <a:cubicBezTo>
                  <a:pt x="85" y="42"/>
                  <a:pt x="87" y="42"/>
                  <a:pt x="87" y="42"/>
                </a:cubicBezTo>
                <a:cubicBezTo>
                  <a:pt x="93" y="43"/>
                  <a:pt x="97" y="41"/>
                  <a:pt x="102" y="42"/>
                </a:cubicBezTo>
                <a:cubicBezTo>
                  <a:pt x="102" y="42"/>
                  <a:pt x="104" y="42"/>
                  <a:pt x="104" y="42"/>
                </a:cubicBezTo>
                <a:cubicBezTo>
                  <a:pt x="104" y="42"/>
                  <a:pt x="104" y="42"/>
                  <a:pt x="104" y="43"/>
                </a:cubicBezTo>
                <a:cubicBezTo>
                  <a:pt x="107" y="40"/>
                  <a:pt x="112" y="41"/>
                  <a:pt x="117" y="41"/>
                </a:cubicBezTo>
                <a:cubicBezTo>
                  <a:pt x="114" y="40"/>
                  <a:pt x="112" y="41"/>
                  <a:pt x="108" y="40"/>
                </a:cubicBezTo>
                <a:cubicBezTo>
                  <a:pt x="110" y="40"/>
                  <a:pt x="114" y="40"/>
                  <a:pt x="115" y="39"/>
                </a:cubicBezTo>
                <a:cubicBezTo>
                  <a:pt x="108" y="40"/>
                  <a:pt x="101" y="39"/>
                  <a:pt x="94" y="40"/>
                </a:cubicBezTo>
                <a:close/>
                <a:moveTo>
                  <a:pt x="118" y="41"/>
                </a:moveTo>
                <a:cubicBezTo>
                  <a:pt x="119" y="41"/>
                  <a:pt x="122" y="41"/>
                  <a:pt x="121" y="41"/>
                </a:cubicBezTo>
                <a:cubicBezTo>
                  <a:pt x="120" y="41"/>
                  <a:pt x="120" y="40"/>
                  <a:pt x="119" y="40"/>
                </a:cubicBezTo>
                <a:cubicBezTo>
                  <a:pt x="120" y="41"/>
                  <a:pt x="118" y="40"/>
                  <a:pt x="118" y="41"/>
                </a:cubicBezTo>
                <a:close/>
                <a:moveTo>
                  <a:pt x="79" y="42"/>
                </a:moveTo>
                <a:cubicBezTo>
                  <a:pt x="80" y="42"/>
                  <a:pt x="82" y="43"/>
                  <a:pt x="82" y="42"/>
                </a:cubicBezTo>
                <a:cubicBezTo>
                  <a:pt x="81" y="42"/>
                  <a:pt x="80" y="41"/>
                  <a:pt x="79" y="42"/>
                </a:cubicBezTo>
                <a:close/>
                <a:moveTo>
                  <a:pt x="66" y="44"/>
                </a:moveTo>
                <a:cubicBezTo>
                  <a:pt x="66" y="44"/>
                  <a:pt x="66" y="43"/>
                  <a:pt x="66" y="43"/>
                </a:cubicBezTo>
                <a:cubicBezTo>
                  <a:pt x="61" y="44"/>
                  <a:pt x="58" y="43"/>
                  <a:pt x="54" y="44"/>
                </a:cubicBezTo>
                <a:cubicBezTo>
                  <a:pt x="54" y="45"/>
                  <a:pt x="55" y="44"/>
                  <a:pt x="55" y="45"/>
                </a:cubicBezTo>
                <a:cubicBezTo>
                  <a:pt x="52" y="45"/>
                  <a:pt x="49" y="45"/>
                  <a:pt x="45" y="46"/>
                </a:cubicBezTo>
                <a:cubicBezTo>
                  <a:pt x="47" y="46"/>
                  <a:pt x="48" y="45"/>
                  <a:pt x="50" y="46"/>
                </a:cubicBezTo>
                <a:cubicBezTo>
                  <a:pt x="50" y="46"/>
                  <a:pt x="52" y="45"/>
                  <a:pt x="52" y="46"/>
                </a:cubicBezTo>
                <a:cubicBezTo>
                  <a:pt x="52" y="46"/>
                  <a:pt x="51" y="45"/>
                  <a:pt x="51" y="46"/>
                </a:cubicBezTo>
                <a:cubicBezTo>
                  <a:pt x="52" y="46"/>
                  <a:pt x="55" y="46"/>
                  <a:pt x="56" y="47"/>
                </a:cubicBezTo>
                <a:cubicBezTo>
                  <a:pt x="52" y="47"/>
                  <a:pt x="47" y="46"/>
                  <a:pt x="44" y="48"/>
                </a:cubicBezTo>
                <a:cubicBezTo>
                  <a:pt x="50" y="49"/>
                  <a:pt x="55" y="48"/>
                  <a:pt x="61" y="48"/>
                </a:cubicBezTo>
                <a:cubicBezTo>
                  <a:pt x="60" y="48"/>
                  <a:pt x="61" y="49"/>
                  <a:pt x="60" y="49"/>
                </a:cubicBezTo>
                <a:cubicBezTo>
                  <a:pt x="60" y="49"/>
                  <a:pt x="60" y="49"/>
                  <a:pt x="60" y="48"/>
                </a:cubicBezTo>
                <a:cubicBezTo>
                  <a:pt x="58" y="49"/>
                  <a:pt x="56" y="48"/>
                  <a:pt x="54" y="49"/>
                </a:cubicBezTo>
                <a:cubicBezTo>
                  <a:pt x="55" y="49"/>
                  <a:pt x="56" y="49"/>
                  <a:pt x="56" y="50"/>
                </a:cubicBezTo>
                <a:cubicBezTo>
                  <a:pt x="56" y="49"/>
                  <a:pt x="57" y="49"/>
                  <a:pt x="58" y="49"/>
                </a:cubicBezTo>
                <a:cubicBezTo>
                  <a:pt x="57" y="50"/>
                  <a:pt x="59" y="49"/>
                  <a:pt x="59" y="50"/>
                </a:cubicBezTo>
                <a:cubicBezTo>
                  <a:pt x="58" y="50"/>
                  <a:pt x="56" y="50"/>
                  <a:pt x="56" y="51"/>
                </a:cubicBezTo>
                <a:cubicBezTo>
                  <a:pt x="57" y="50"/>
                  <a:pt x="58" y="51"/>
                  <a:pt x="59" y="50"/>
                </a:cubicBezTo>
                <a:cubicBezTo>
                  <a:pt x="59" y="51"/>
                  <a:pt x="62" y="51"/>
                  <a:pt x="62" y="50"/>
                </a:cubicBezTo>
                <a:cubicBezTo>
                  <a:pt x="62" y="51"/>
                  <a:pt x="62" y="51"/>
                  <a:pt x="62" y="51"/>
                </a:cubicBezTo>
                <a:cubicBezTo>
                  <a:pt x="67" y="50"/>
                  <a:pt x="71" y="51"/>
                  <a:pt x="76" y="50"/>
                </a:cubicBezTo>
                <a:cubicBezTo>
                  <a:pt x="76" y="49"/>
                  <a:pt x="73" y="51"/>
                  <a:pt x="74" y="50"/>
                </a:cubicBezTo>
                <a:cubicBezTo>
                  <a:pt x="72" y="50"/>
                  <a:pt x="70" y="50"/>
                  <a:pt x="67" y="50"/>
                </a:cubicBezTo>
                <a:cubicBezTo>
                  <a:pt x="70" y="49"/>
                  <a:pt x="70" y="50"/>
                  <a:pt x="71" y="49"/>
                </a:cubicBezTo>
                <a:cubicBezTo>
                  <a:pt x="69" y="48"/>
                  <a:pt x="65" y="49"/>
                  <a:pt x="63" y="49"/>
                </a:cubicBezTo>
                <a:cubicBezTo>
                  <a:pt x="64" y="49"/>
                  <a:pt x="65" y="49"/>
                  <a:pt x="65" y="48"/>
                </a:cubicBezTo>
                <a:cubicBezTo>
                  <a:pt x="64" y="48"/>
                  <a:pt x="62" y="48"/>
                  <a:pt x="61" y="49"/>
                </a:cubicBezTo>
                <a:cubicBezTo>
                  <a:pt x="61" y="48"/>
                  <a:pt x="61" y="48"/>
                  <a:pt x="61" y="48"/>
                </a:cubicBezTo>
                <a:cubicBezTo>
                  <a:pt x="72" y="47"/>
                  <a:pt x="84" y="46"/>
                  <a:pt x="96" y="46"/>
                </a:cubicBezTo>
                <a:cubicBezTo>
                  <a:pt x="99" y="46"/>
                  <a:pt x="103" y="45"/>
                  <a:pt x="105" y="45"/>
                </a:cubicBezTo>
                <a:cubicBezTo>
                  <a:pt x="106" y="45"/>
                  <a:pt x="108" y="45"/>
                  <a:pt x="107" y="44"/>
                </a:cubicBezTo>
                <a:cubicBezTo>
                  <a:pt x="103" y="44"/>
                  <a:pt x="99" y="45"/>
                  <a:pt x="97" y="44"/>
                </a:cubicBezTo>
                <a:cubicBezTo>
                  <a:pt x="98" y="44"/>
                  <a:pt x="98" y="43"/>
                  <a:pt x="98" y="42"/>
                </a:cubicBezTo>
                <a:cubicBezTo>
                  <a:pt x="98" y="43"/>
                  <a:pt x="96" y="44"/>
                  <a:pt x="95" y="43"/>
                </a:cubicBezTo>
                <a:cubicBezTo>
                  <a:pt x="95" y="43"/>
                  <a:pt x="94" y="44"/>
                  <a:pt x="94" y="44"/>
                </a:cubicBezTo>
                <a:cubicBezTo>
                  <a:pt x="84" y="46"/>
                  <a:pt x="69" y="46"/>
                  <a:pt x="59" y="46"/>
                </a:cubicBezTo>
                <a:cubicBezTo>
                  <a:pt x="59" y="46"/>
                  <a:pt x="58" y="47"/>
                  <a:pt x="57" y="46"/>
                </a:cubicBezTo>
                <a:cubicBezTo>
                  <a:pt x="60" y="45"/>
                  <a:pt x="62" y="46"/>
                  <a:pt x="64" y="44"/>
                </a:cubicBezTo>
                <a:cubicBezTo>
                  <a:pt x="65" y="46"/>
                  <a:pt x="68" y="44"/>
                  <a:pt x="69" y="44"/>
                </a:cubicBezTo>
                <a:cubicBezTo>
                  <a:pt x="67" y="44"/>
                  <a:pt x="68" y="43"/>
                  <a:pt x="68" y="43"/>
                </a:cubicBezTo>
                <a:cubicBezTo>
                  <a:pt x="68" y="43"/>
                  <a:pt x="67" y="43"/>
                  <a:pt x="66" y="44"/>
                </a:cubicBezTo>
                <a:close/>
                <a:moveTo>
                  <a:pt x="76" y="44"/>
                </a:moveTo>
                <a:cubicBezTo>
                  <a:pt x="78" y="44"/>
                  <a:pt x="78" y="43"/>
                  <a:pt x="77" y="43"/>
                </a:cubicBezTo>
                <a:cubicBezTo>
                  <a:pt x="77" y="43"/>
                  <a:pt x="77" y="44"/>
                  <a:pt x="76" y="44"/>
                </a:cubicBezTo>
                <a:close/>
                <a:moveTo>
                  <a:pt x="80" y="44"/>
                </a:moveTo>
                <a:cubicBezTo>
                  <a:pt x="79" y="44"/>
                  <a:pt x="78" y="43"/>
                  <a:pt x="77" y="44"/>
                </a:cubicBezTo>
                <a:cubicBezTo>
                  <a:pt x="80" y="45"/>
                  <a:pt x="83" y="45"/>
                  <a:pt x="84" y="44"/>
                </a:cubicBezTo>
                <a:cubicBezTo>
                  <a:pt x="82" y="44"/>
                  <a:pt x="84" y="43"/>
                  <a:pt x="85" y="43"/>
                </a:cubicBezTo>
                <a:cubicBezTo>
                  <a:pt x="83" y="43"/>
                  <a:pt x="81" y="43"/>
                  <a:pt x="80" y="44"/>
                </a:cubicBezTo>
                <a:close/>
                <a:moveTo>
                  <a:pt x="117" y="44"/>
                </a:moveTo>
                <a:cubicBezTo>
                  <a:pt x="119" y="46"/>
                  <a:pt x="122" y="43"/>
                  <a:pt x="124" y="44"/>
                </a:cubicBezTo>
                <a:cubicBezTo>
                  <a:pt x="123" y="42"/>
                  <a:pt x="119" y="44"/>
                  <a:pt x="117" y="44"/>
                </a:cubicBezTo>
                <a:close/>
                <a:moveTo>
                  <a:pt x="86" y="45"/>
                </a:moveTo>
                <a:cubicBezTo>
                  <a:pt x="86" y="44"/>
                  <a:pt x="89" y="45"/>
                  <a:pt x="89" y="44"/>
                </a:cubicBezTo>
                <a:cubicBezTo>
                  <a:pt x="88" y="43"/>
                  <a:pt x="85" y="44"/>
                  <a:pt x="86" y="45"/>
                </a:cubicBezTo>
                <a:close/>
                <a:moveTo>
                  <a:pt x="48" y="44"/>
                </a:moveTo>
                <a:cubicBezTo>
                  <a:pt x="49" y="45"/>
                  <a:pt x="50" y="45"/>
                  <a:pt x="51" y="44"/>
                </a:cubicBezTo>
                <a:cubicBezTo>
                  <a:pt x="51" y="44"/>
                  <a:pt x="49" y="44"/>
                  <a:pt x="48" y="44"/>
                </a:cubicBezTo>
                <a:close/>
                <a:moveTo>
                  <a:pt x="431" y="46"/>
                </a:moveTo>
                <a:cubicBezTo>
                  <a:pt x="430" y="47"/>
                  <a:pt x="429" y="49"/>
                  <a:pt x="431" y="49"/>
                </a:cubicBezTo>
                <a:cubicBezTo>
                  <a:pt x="432" y="49"/>
                  <a:pt x="432" y="48"/>
                  <a:pt x="433" y="48"/>
                </a:cubicBezTo>
                <a:cubicBezTo>
                  <a:pt x="432" y="46"/>
                  <a:pt x="432" y="45"/>
                  <a:pt x="431" y="46"/>
                </a:cubicBezTo>
                <a:close/>
                <a:moveTo>
                  <a:pt x="94" y="48"/>
                </a:moveTo>
                <a:cubicBezTo>
                  <a:pt x="95" y="49"/>
                  <a:pt x="97" y="48"/>
                  <a:pt x="99" y="48"/>
                </a:cubicBezTo>
                <a:cubicBezTo>
                  <a:pt x="97" y="47"/>
                  <a:pt x="95" y="47"/>
                  <a:pt x="94" y="48"/>
                </a:cubicBezTo>
                <a:close/>
                <a:moveTo>
                  <a:pt x="54" y="50"/>
                </a:moveTo>
                <a:cubicBezTo>
                  <a:pt x="54" y="50"/>
                  <a:pt x="53" y="49"/>
                  <a:pt x="53" y="48"/>
                </a:cubicBezTo>
                <a:cubicBezTo>
                  <a:pt x="51" y="49"/>
                  <a:pt x="50" y="49"/>
                  <a:pt x="48" y="50"/>
                </a:cubicBezTo>
                <a:cubicBezTo>
                  <a:pt x="49" y="50"/>
                  <a:pt x="48" y="50"/>
                  <a:pt x="49" y="50"/>
                </a:cubicBezTo>
                <a:cubicBezTo>
                  <a:pt x="50" y="49"/>
                  <a:pt x="50" y="51"/>
                  <a:pt x="51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2" y="51"/>
                  <a:pt x="52" y="49"/>
                  <a:pt x="53" y="49"/>
                </a:cubicBezTo>
                <a:cubicBezTo>
                  <a:pt x="53" y="49"/>
                  <a:pt x="53" y="50"/>
                  <a:pt x="54" y="50"/>
                </a:cubicBezTo>
                <a:close/>
                <a:moveTo>
                  <a:pt x="71" y="49"/>
                </a:moveTo>
                <a:cubicBezTo>
                  <a:pt x="76" y="49"/>
                  <a:pt x="80" y="50"/>
                  <a:pt x="81" y="48"/>
                </a:cubicBezTo>
                <a:cubicBezTo>
                  <a:pt x="77" y="49"/>
                  <a:pt x="74" y="48"/>
                  <a:pt x="71" y="49"/>
                </a:cubicBezTo>
                <a:close/>
                <a:moveTo>
                  <a:pt x="123" y="51"/>
                </a:moveTo>
                <a:cubicBezTo>
                  <a:pt x="124" y="51"/>
                  <a:pt x="124" y="51"/>
                  <a:pt x="124" y="51"/>
                </a:cubicBezTo>
                <a:cubicBezTo>
                  <a:pt x="124" y="51"/>
                  <a:pt x="125" y="50"/>
                  <a:pt x="124" y="50"/>
                </a:cubicBezTo>
                <a:cubicBezTo>
                  <a:pt x="124" y="50"/>
                  <a:pt x="124" y="51"/>
                  <a:pt x="124" y="51"/>
                </a:cubicBezTo>
                <a:cubicBezTo>
                  <a:pt x="124" y="50"/>
                  <a:pt x="123" y="51"/>
                  <a:pt x="123" y="51"/>
                </a:cubicBezTo>
                <a:close/>
                <a:moveTo>
                  <a:pt x="124" y="50"/>
                </a:moveTo>
                <a:cubicBezTo>
                  <a:pt x="122" y="50"/>
                  <a:pt x="120" y="49"/>
                  <a:pt x="119" y="50"/>
                </a:cubicBezTo>
                <a:cubicBezTo>
                  <a:pt x="121" y="50"/>
                  <a:pt x="122" y="52"/>
                  <a:pt x="124" y="50"/>
                </a:cubicBezTo>
                <a:close/>
                <a:moveTo>
                  <a:pt x="109" y="51"/>
                </a:moveTo>
                <a:cubicBezTo>
                  <a:pt x="109" y="51"/>
                  <a:pt x="108" y="51"/>
                  <a:pt x="108" y="52"/>
                </a:cubicBezTo>
                <a:cubicBezTo>
                  <a:pt x="109" y="52"/>
                  <a:pt x="110" y="51"/>
                  <a:pt x="110" y="52"/>
                </a:cubicBezTo>
                <a:cubicBezTo>
                  <a:pt x="109" y="53"/>
                  <a:pt x="106" y="51"/>
                  <a:pt x="105" y="53"/>
                </a:cubicBezTo>
                <a:cubicBezTo>
                  <a:pt x="105" y="53"/>
                  <a:pt x="106" y="53"/>
                  <a:pt x="107" y="53"/>
                </a:cubicBezTo>
                <a:cubicBezTo>
                  <a:pt x="106" y="53"/>
                  <a:pt x="109" y="52"/>
                  <a:pt x="108" y="53"/>
                </a:cubicBezTo>
                <a:cubicBezTo>
                  <a:pt x="110" y="52"/>
                  <a:pt x="113" y="53"/>
                  <a:pt x="114" y="53"/>
                </a:cubicBezTo>
                <a:cubicBezTo>
                  <a:pt x="113" y="53"/>
                  <a:pt x="115" y="52"/>
                  <a:pt x="115" y="53"/>
                </a:cubicBezTo>
                <a:cubicBezTo>
                  <a:pt x="116" y="53"/>
                  <a:pt x="116" y="52"/>
                  <a:pt x="116" y="52"/>
                </a:cubicBezTo>
                <a:cubicBezTo>
                  <a:pt x="115" y="51"/>
                  <a:pt x="114" y="52"/>
                  <a:pt x="114" y="52"/>
                </a:cubicBezTo>
                <a:cubicBezTo>
                  <a:pt x="113" y="53"/>
                  <a:pt x="112" y="51"/>
                  <a:pt x="111" y="52"/>
                </a:cubicBezTo>
                <a:cubicBezTo>
                  <a:pt x="111" y="52"/>
                  <a:pt x="110" y="52"/>
                  <a:pt x="110" y="51"/>
                </a:cubicBezTo>
                <a:cubicBezTo>
                  <a:pt x="111" y="51"/>
                  <a:pt x="111" y="51"/>
                  <a:pt x="112" y="51"/>
                </a:cubicBezTo>
                <a:cubicBezTo>
                  <a:pt x="112" y="51"/>
                  <a:pt x="112" y="50"/>
                  <a:pt x="111" y="50"/>
                </a:cubicBezTo>
                <a:cubicBezTo>
                  <a:pt x="106" y="50"/>
                  <a:pt x="98" y="50"/>
                  <a:pt x="95" y="50"/>
                </a:cubicBezTo>
                <a:cubicBezTo>
                  <a:pt x="96" y="51"/>
                  <a:pt x="91" y="50"/>
                  <a:pt x="90" y="51"/>
                </a:cubicBezTo>
                <a:cubicBezTo>
                  <a:pt x="91" y="51"/>
                  <a:pt x="91" y="51"/>
                  <a:pt x="90" y="52"/>
                </a:cubicBezTo>
                <a:cubicBezTo>
                  <a:pt x="92" y="52"/>
                  <a:pt x="93" y="52"/>
                  <a:pt x="93" y="51"/>
                </a:cubicBezTo>
                <a:cubicBezTo>
                  <a:pt x="93" y="52"/>
                  <a:pt x="94" y="52"/>
                  <a:pt x="95" y="52"/>
                </a:cubicBezTo>
                <a:cubicBezTo>
                  <a:pt x="92" y="52"/>
                  <a:pt x="91" y="52"/>
                  <a:pt x="90" y="54"/>
                </a:cubicBezTo>
                <a:cubicBezTo>
                  <a:pt x="90" y="54"/>
                  <a:pt x="91" y="54"/>
                  <a:pt x="91" y="54"/>
                </a:cubicBezTo>
                <a:cubicBezTo>
                  <a:pt x="91" y="54"/>
                  <a:pt x="91" y="53"/>
                  <a:pt x="91" y="53"/>
                </a:cubicBezTo>
                <a:cubicBezTo>
                  <a:pt x="92" y="54"/>
                  <a:pt x="97" y="53"/>
                  <a:pt x="98" y="53"/>
                </a:cubicBezTo>
                <a:cubicBezTo>
                  <a:pt x="98" y="54"/>
                  <a:pt x="99" y="53"/>
                  <a:pt x="98" y="54"/>
                </a:cubicBezTo>
                <a:cubicBezTo>
                  <a:pt x="97" y="54"/>
                  <a:pt x="96" y="54"/>
                  <a:pt x="95" y="54"/>
                </a:cubicBezTo>
                <a:cubicBezTo>
                  <a:pt x="96" y="54"/>
                  <a:pt x="95" y="55"/>
                  <a:pt x="96" y="55"/>
                </a:cubicBezTo>
                <a:cubicBezTo>
                  <a:pt x="96" y="54"/>
                  <a:pt x="97" y="54"/>
                  <a:pt x="98" y="54"/>
                </a:cubicBezTo>
                <a:cubicBezTo>
                  <a:pt x="98" y="55"/>
                  <a:pt x="99" y="55"/>
                  <a:pt x="99" y="55"/>
                </a:cubicBezTo>
                <a:cubicBezTo>
                  <a:pt x="98" y="55"/>
                  <a:pt x="98" y="55"/>
                  <a:pt x="99" y="56"/>
                </a:cubicBezTo>
                <a:cubicBezTo>
                  <a:pt x="97" y="56"/>
                  <a:pt x="91" y="56"/>
                  <a:pt x="89" y="56"/>
                </a:cubicBezTo>
                <a:cubicBezTo>
                  <a:pt x="87" y="57"/>
                  <a:pt x="84" y="57"/>
                  <a:pt x="82" y="57"/>
                </a:cubicBezTo>
                <a:cubicBezTo>
                  <a:pt x="82" y="57"/>
                  <a:pt x="83" y="57"/>
                  <a:pt x="83" y="56"/>
                </a:cubicBezTo>
                <a:cubicBezTo>
                  <a:pt x="78" y="55"/>
                  <a:pt x="75" y="57"/>
                  <a:pt x="71" y="56"/>
                </a:cubicBezTo>
                <a:cubicBezTo>
                  <a:pt x="71" y="57"/>
                  <a:pt x="71" y="57"/>
                  <a:pt x="71" y="57"/>
                </a:cubicBezTo>
                <a:cubicBezTo>
                  <a:pt x="73" y="57"/>
                  <a:pt x="76" y="57"/>
                  <a:pt x="77" y="57"/>
                </a:cubicBezTo>
                <a:cubicBezTo>
                  <a:pt x="75" y="57"/>
                  <a:pt x="71" y="58"/>
                  <a:pt x="70" y="58"/>
                </a:cubicBezTo>
                <a:cubicBezTo>
                  <a:pt x="70" y="57"/>
                  <a:pt x="71" y="57"/>
                  <a:pt x="71" y="57"/>
                </a:cubicBezTo>
                <a:cubicBezTo>
                  <a:pt x="71" y="56"/>
                  <a:pt x="70" y="57"/>
                  <a:pt x="70" y="56"/>
                </a:cubicBezTo>
                <a:cubicBezTo>
                  <a:pt x="70" y="57"/>
                  <a:pt x="69" y="58"/>
                  <a:pt x="69" y="57"/>
                </a:cubicBezTo>
                <a:cubicBezTo>
                  <a:pt x="69" y="58"/>
                  <a:pt x="69" y="58"/>
                  <a:pt x="69" y="58"/>
                </a:cubicBezTo>
                <a:cubicBezTo>
                  <a:pt x="68" y="58"/>
                  <a:pt x="68" y="57"/>
                  <a:pt x="68" y="57"/>
                </a:cubicBezTo>
                <a:cubicBezTo>
                  <a:pt x="67" y="57"/>
                  <a:pt x="68" y="57"/>
                  <a:pt x="66" y="57"/>
                </a:cubicBezTo>
                <a:cubicBezTo>
                  <a:pt x="66" y="58"/>
                  <a:pt x="68" y="58"/>
                  <a:pt x="67" y="58"/>
                </a:cubicBezTo>
                <a:cubicBezTo>
                  <a:pt x="66" y="58"/>
                  <a:pt x="66" y="57"/>
                  <a:pt x="66" y="57"/>
                </a:cubicBezTo>
                <a:cubicBezTo>
                  <a:pt x="65" y="58"/>
                  <a:pt x="65" y="58"/>
                  <a:pt x="64" y="57"/>
                </a:cubicBezTo>
                <a:cubicBezTo>
                  <a:pt x="64" y="58"/>
                  <a:pt x="64" y="58"/>
                  <a:pt x="64" y="58"/>
                </a:cubicBezTo>
                <a:cubicBezTo>
                  <a:pt x="64" y="58"/>
                  <a:pt x="63" y="58"/>
                  <a:pt x="64" y="58"/>
                </a:cubicBezTo>
                <a:cubicBezTo>
                  <a:pt x="62" y="58"/>
                  <a:pt x="59" y="58"/>
                  <a:pt x="57" y="58"/>
                </a:cubicBezTo>
                <a:cubicBezTo>
                  <a:pt x="58" y="58"/>
                  <a:pt x="59" y="59"/>
                  <a:pt x="58" y="59"/>
                </a:cubicBezTo>
                <a:cubicBezTo>
                  <a:pt x="57" y="58"/>
                  <a:pt x="56" y="58"/>
                  <a:pt x="56" y="59"/>
                </a:cubicBezTo>
                <a:cubicBezTo>
                  <a:pt x="56" y="58"/>
                  <a:pt x="55" y="58"/>
                  <a:pt x="55" y="58"/>
                </a:cubicBezTo>
                <a:cubicBezTo>
                  <a:pt x="55" y="59"/>
                  <a:pt x="53" y="58"/>
                  <a:pt x="53" y="59"/>
                </a:cubicBezTo>
                <a:cubicBezTo>
                  <a:pt x="53" y="59"/>
                  <a:pt x="53" y="58"/>
                  <a:pt x="53" y="58"/>
                </a:cubicBezTo>
                <a:cubicBezTo>
                  <a:pt x="52" y="60"/>
                  <a:pt x="49" y="58"/>
                  <a:pt x="47" y="60"/>
                </a:cubicBezTo>
                <a:cubicBezTo>
                  <a:pt x="47" y="59"/>
                  <a:pt x="45" y="59"/>
                  <a:pt x="45" y="60"/>
                </a:cubicBezTo>
                <a:cubicBezTo>
                  <a:pt x="47" y="60"/>
                  <a:pt x="50" y="61"/>
                  <a:pt x="51" y="60"/>
                </a:cubicBezTo>
                <a:cubicBezTo>
                  <a:pt x="51" y="61"/>
                  <a:pt x="50" y="60"/>
                  <a:pt x="50" y="61"/>
                </a:cubicBezTo>
                <a:cubicBezTo>
                  <a:pt x="51" y="61"/>
                  <a:pt x="53" y="61"/>
                  <a:pt x="52" y="62"/>
                </a:cubicBezTo>
                <a:cubicBezTo>
                  <a:pt x="53" y="62"/>
                  <a:pt x="53" y="61"/>
                  <a:pt x="54" y="61"/>
                </a:cubicBezTo>
                <a:cubicBezTo>
                  <a:pt x="54" y="61"/>
                  <a:pt x="55" y="61"/>
                  <a:pt x="54" y="62"/>
                </a:cubicBezTo>
                <a:cubicBezTo>
                  <a:pt x="55" y="62"/>
                  <a:pt x="55" y="62"/>
                  <a:pt x="56" y="62"/>
                </a:cubicBezTo>
                <a:cubicBezTo>
                  <a:pt x="56" y="61"/>
                  <a:pt x="55" y="61"/>
                  <a:pt x="55" y="61"/>
                </a:cubicBezTo>
                <a:cubicBezTo>
                  <a:pt x="56" y="60"/>
                  <a:pt x="57" y="61"/>
                  <a:pt x="59" y="61"/>
                </a:cubicBezTo>
                <a:cubicBezTo>
                  <a:pt x="58" y="61"/>
                  <a:pt x="58" y="61"/>
                  <a:pt x="58" y="62"/>
                </a:cubicBezTo>
                <a:cubicBezTo>
                  <a:pt x="63" y="61"/>
                  <a:pt x="66" y="61"/>
                  <a:pt x="70" y="61"/>
                </a:cubicBezTo>
                <a:cubicBezTo>
                  <a:pt x="70" y="60"/>
                  <a:pt x="68" y="61"/>
                  <a:pt x="68" y="60"/>
                </a:cubicBezTo>
                <a:cubicBezTo>
                  <a:pt x="69" y="60"/>
                  <a:pt x="72" y="60"/>
                  <a:pt x="73" y="60"/>
                </a:cubicBezTo>
                <a:cubicBezTo>
                  <a:pt x="72" y="61"/>
                  <a:pt x="71" y="60"/>
                  <a:pt x="71" y="60"/>
                </a:cubicBezTo>
                <a:cubicBezTo>
                  <a:pt x="72" y="60"/>
                  <a:pt x="72" y="61"/>
                  <a:pt x="72" y="61"/>
                </a:cubicBezTo>
                <a:cubicBezTo>
                  <a:pt x="76" y="61"/>
                  <a:pt x="77" y="61"/>
                  <a:pt x="80" y="60"/>
                </a:cubicBezTo>
                <a:cubicBezTo>
                  <a:pt x="80" y="61"/>
                  <a:pt x="80" y="61"/>
                  <a:pt x="80" y="61"/>
                </a:cubicBezTo>
                <a:cubicBezTo>
                  <a:pt x="81" y="60"/>
                  <a:pt x="83" y="60"/>
                  <a:pt x="85" y="60"/>
                </a:cubicBezTo>
                <a:cubicBezTo>
                  <a:pt x="85" y="60"/>
                  <a:pt x="86" y="60"/>
                  <a:pt x="86" y="59"/>
                </a:cubicBezTo>
                <a:cubicBezTo>
                  <a:pt x="84" y="59"/>
                  <a:pt x="84" y="60"/>
                  <a:pt x="83" y="59"/>
                </a:cubicBezTo>
                <a:cubicBezTo>
                  <a:pt x="83" y="59"/>
                  <a:pt x="83" y="60"/>
                  <a:pt x="83" y="60"/>
                </a:cubicBezTo>
                <a:cubicBezTo>
                  <a:pt x="82" y="60"/>
                  <a:pt x="81" y="60"/>
                  <a:pt x="82" y="59"/>
                </a:cubicBezTo>
                <a:cubicBezTo>
                  <a:pt x="84" y="60"/>
                  <a:pt x="88" y="57"/>
                  <a:pt x="90" y="59"/>
                </a:cubicBezTo>
                <a:cubicBezTo>
                  <a:pt x="91" y="58"/>
                  <a:pt x="92" y="58"/>
                  <a:pt x="93" y="59"/>
                </a:cubicBezTo>
                <a:cubicBezTo>
                  <a:pt x="93" y="58"/>
                  <a:pt x="94" y="58"/>
                  <a:pt x="95" y="58"/>
                </a:cubicBezTo>
                <a:cubicBezTo>
                  <a:pt x="96" y="59"/>
                  <a:pt x="96" y="59"/>
                  <a:pt x="96" y="60"/>
                </a:cubicBezTo>
                <a:cubicBezTo>
                  <a:pt x="99" y="60"/>
                  <a:pt x="100" y="59"/>
                  <a:pt x="102" y="59"/>
                </a:cubicBezTo>
                <a:cubicBezTo>
                  <a:pt x="102" y="59"/>
                  <a:pt x="102" y="59"/>
                  <a:pt x="103" y="59"/>
                </a:cubicBezTo>
                <a:cubicBezTo>
                  <a:pt x="103" y="59"/>
                  <a:pt x="105" y="58"/>
                  <a:pt x="105" y="59"/>
                </a:cubicBezTo>
                <a:cubicBezTo>
                  <a:pt x="104" y="59"/>
                  <a:pt x="104" y="60"/>
                  <a:pt x="106" y="60"/>
                </a:cubicBezTo>
                <a:cubicBezTo>
                  <a:pt x="105" y="59"/>
                  <a:pt x="105" y="59"/>
                  <a:pt x="106" y="58"/>
                </a:cubicBezTo>
                <a:cubicBezTo>
                  <a:pt x="104" y="58"/>
                  <a:pt x="103" y="59"/>
                  <a:pt x="102" y="58"/>
                </a:cubicBezTo>
                <a:cubicBezTo>
                  <a:pt x="104" y="58"/>
                  <a:pt x="106" y="58"/>
                  <a:pt x="108" y="57"/>
                </a:cubicBezTo>
                <a:cubicBezTo>
                  <a:pt x="107" y="59"/>
                  <a:pt x="108" y="59"/>
                  <a:pt x="106" y="59"/>
                </a:cubicBezTo>
                <a:cubicBezTo>
                  <a:pt x="106" y="60"/>
                  <a:pt x="108" y="59"/>
                  <a:pt x="109" y="58"/>
                </a:cubicBezTo>
                <a:cubicBezTo>
                  <a:pt x="109" y="58"/>
                  <a:pt x="108" y="58"/>
                  <a:pt x="109" y="59"/>
                </a:cubicBezTo>
                <a:cubicBezTo>
                  <a:pt x="111" y="58"/>
                  <a:pt x="110" y="59"/>
                  <a:pt x="112" y="59"/>
                </a:cubicBezTo>
                <a:cubicBezTo>
                  <a:pt x="112" y="58"/>
                  <a:pt x="111" y="59"/>
                  <a:pt x="111" y="58"/>
                </a:cubicBezTo>
                <a:cubicBezTo>
                  <a:pt x="112" y="58"/>
                  <a:pt x="113" y="58"/>
                  <a:pt x="114" y="58"/>
                </a:cubicBezTo>
                <a:cubicBezTo>
                  <a:pt x="113" y="58"/>
                  <a:pt x="113" y="60"/>
                  <a:pt x="113" y="59"/>
                </a:cubicBezTo>
                <a:cubicBezTo>
                  <a:pt x="113" y="59"/>
                  <a:pt x="114" y="59"/>
                  <a:pt x="114" y="59"/>
                </a:cubicBezTo>
                <a:cubicBezTo>
                  <a:pt x="114" y="59"/>
                  <a:pt x="115" y="59"/>
                  <a:pt x="115" y="58"/>
                </a:cubicBezTo>
                <a:cubicBezTo>
                  <a:pt x="116" y="60"/>
                  <a:pt x="120" y="59"/>
                  <a:pt x="121" y="58"/>
                </a:cubicBezTo>
                <a:cubicBezTo>
                  <a:pt x="120" y="58"/>
                  <a:pt x="120" y="57"/>
                  <a:pt x="119" y="57"/>
                </a:cubicBezTo>
                <a:cubicBezTo>
                  <a:pt x="120" y="57"/>
                  <a:pt x="120" y="57"/>
                  <a:pt x="121" y="57"/>
                </a:cubicBezTo>
                <a:cubicBezTo>
                  <a:pt x="121" y="58"/>
                  <a:pt x="120" y="57"/>
                  <a:pt x="121" y="58"/>
                </a:cubicBezTo>
                <a:cubicBezTo>
                  <a:pt x="123" y="58"/>
                  <a:pt x="125" y="57"/>
                  <a:pt x="127" y="58"/>
                </a:cubicBezTo>
                <a:cubicBezTo>
                  <a:pt x="127" y="58"/>
                  <a:pt x="128" y="59"/>
                  <a:pt x="128" y="58"/>
                </a:cubicBezTo>
                <a:cubicBezTo>
                  <a:pt x="128" y="58"/>
                  <a:pt x="128" y="57"/>
                  <a:pt x="129" y="58"/>
                </a:cubicBezTo>
                <a:cubicBezTo>
                  <a:pt x="129" y="58"/>
                  <a:pt x="129" y="58"/>
                  <a:pt x="129" y="59"/>
                </a:cubicBezTo>
                <a:cubicBezTo>
                  <a:pt x="130" y="58"/>
                  <a:pt x="131" y="59"/>
                  <a:pt x="132" y="59"/>
                </a:cubicBezTo>
                <a:cubicBezTo>
                  <a:pt x="131" y="58"/>
                  <a:pt x="133" y="58"/>
                  <a:pt x="133" y="57"/>
                </a:cubicBezTo>
                <a:cubicBezTo>
                  <a:pt x="130" y="56"/>
                  <a:pt x="127" y="58"/>
                  <a:pt x="126" y="57"/>
                </a:cubicBezTo>
                <a:cubicBezTo>
                  <a:pt x="128" y="57"/>
                  <a:pt x="129" y="55"/>
                  <a:pt x="131" y="57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5" y="55"/>
                  <a:pt x="140" y="56"/>
                  <a:pt x="145" y="56"/>
                </a:cubicBezTo>
                <a:cubicBezTo>
                  <a:pt x="150" y="56"/>
                  <a:pt x="155" y="55"/>
                  <a:pt x="158" y="56"/>
                </a:cubicBezTo>
                <a:cubicBezTo>
                  <a:pt x="156" y="56"/>
                  <a:pt x="154" y="56"/>
                  <a:pt x="153" y="56"/>
                </a:cubicBezTo>
                <a:cubicBezTo>
                  <a:pt x="154" y="58"/>
                  <a:pt x="157" y="57"/>
                  <a:pt x="156" y="59"/>
                </a:cubicBezTo>
                <a:cubicBezTo>
                  <a:pt x="156" y="58"/>
                  <a:pt x="156" y="58"/>
                  <a:pt x="156" y="58"/>
                </a:cubicBezTo>
                <a:cubicBezTo>
                  <a:pt x="155" y="58"/>
                  <a:pt x="153" y="58"/>
                  <a:pt x="152" y="59"/>
                </a:cubicBezTo>
                <a:cubicBezTo>
                  <a:pt x="154" y="59"/>
                  <a:pt x="155" y="59"/>
                  <a:pt x="157" y="59"/>
                </a:cubicBezTo>
                <a:cubicBezTo>
                  <a:pt x="157" y="58"/>
                  <a:pt x="161" y="58"/>
                  <a:pt x="163" y="59"/>
                </a:cubicBezTo>
                <a:cubicBezTo>
                  <a:pt x="163" y="58"/>
                  <a:pt x="165" y="59"/>
                  <a:pt x="165" y="59"/>
                </a:cubicBezTo>
                <a:cubicBezTo>
                  <a:pt x="166" y="59"/>
                  <a:pt x="166" y="58"/>
                  <a:pt x="166" y="58"/>
                </a:cubicBezTo>
                <a:cubicBezTo>
                  <a:pt x="166" y="58"/>
                  <a:pt x="167" y="58"/>
                  <a:pt x="167" y="58"/>
                </a:cubicBezTo>
                <a:cubicBezTo>
                  <a:pt x="168" y="58"/>
                  <a:pt x="167" y="57"/>
                  <a:pt x="167" y="57"/>
                </a:cubicBezTo>
                <a:cubicBezTo>
                  <a:pt x="168" y="57"/>
                  <a:pt x="167" y="59"/>
                  <a:pt x="168" y="58"/>
                </a:cubicBezTo>
                <a:cubicBezTo>
                  <a:pt x="168" y="58"/>
                  <a:pt x="169" y="58"/>
                  <a:pt x="170" y="58"/>
                </a:cubicBezTo>
                <a:cubicBezTo>
                  <a:pt x="170" y="59"/>
                  <a:pt x="169" y="58"/>
                  <a:pt x="169" y="59"/>
                </a:cubicBezTo>
                <a:cubicBezTo>
                  <a:pt x="170" y="59"/>
                  <a:pt x="170" y="59"/>
                  <a:pt x="169" y="59"/>
                </a:cubicBezTo>
                <a:cubicBezTo>
                  <a:pt x="170" y="59"/>
                  <a:pt x="170" y="58"/>
                  <a:pt x="170" y="58"/>
                </a:cubicBezTo>
                <a:cubicBezTo>
                  <a:pt x="170" y="57"/>
                  <a:pt x="169" y="58"/>
                  <a:pt x="169" y="57"/>
                </a:cubicBezTo>
                <a:cubicBezTo>
                  <a:pt x="169" y="57"/>
                  <a:pt x="169" y="57"/>
                  <a:pt x="169" y="57"/>
                </a:cubicBezTo>
                <a:cubicBezTo>
                  <a:pt x="169" y="57"/>
                  <a:pt x="168" y="57"/>
                  <a:pt x="168" y="57"/>
                </a:cubicBezTo>
                <a:cubicBezTo>
                  <a:pt x="169" y="57"/>
                  <a:pt x="169" y="56"/>
                  <a:pt x="169" y="56"/>
                </a:cubicBezTo>
                <a:cubicBezTo>
                  <a:pt x="170" y="56"/>
                  <a:pt x="169" y="57"/>
                  <a:pt x="171" y="57"/>
                </a:cubicBezTo>
                <a:cubicBezTo>
                  <a:pt x="171" y="57"/>
                  <a:pt x="170" y="56"/>
                  <a:pt x="171" y="56"/>
                </a:cubicBezTo>
                <a:cubicBezTo>
                  <a:pt x="171" y="56"/>
                  <a:pt x="171" y="57"/>
                  <a:pt x="171" y="57"/>
                </a:cubicBezTo>
                <a:cubicBezTo>
                  <a:pt x="170" y="55"/>
                  <a:pt x="166" y="56"/>
                  <a:pt x="164" y="56"/>
                </a:cubicBezTo>
                <a:cubicBezTo>
                  <a:pt x="164" y="57"/>
                  <a:pt x="165" y="57"/>
                  <a:pt x="165" y="57"/>
                </a:cubicBezTo>
                <a:cubicBezTo>
                  <a:pt x="164" y="57"/>
                  <a:pt x="165" y="57"/>
                  <a:pt x="163" y="58"/>
                </a:cubicBezTo>
                <a:cubicBezTo>
                  <a:pt x="164" y="57"/>
                  <a:pt x="163" y="57"/>
                  <a:pt x="162" y="57"/>
                </a:cubicBezTo>
                <a:cubicBezTo>
                  <a:pt x="162" y="58"/>
                  <a:pt x="163" y="57"/>
                  <a:pt x="163" y="58"/>
                </a:cubicBezTo>
                <a:cubicBezTo>
                  <a:pt x="162" y="58"/>
                  <a:pt x="162" y="58"/>
                  <a:pt x="161" y="58"/>
                </a:cubicBezTo>
                <a:cubicBezTo>
                  <a:pt x="161" y="57"/>
                  <a:pt x="162" y="57"/>
                  <a:pt x="162" y="57"/>
                </a:cubicBezTo>
                <a:cubicBezTo>
                  <a:pt x="160" y="57"/>
                  <a:pt x="160" y="57"/>
                  <a:pt x="159" y="57"/>
                </a:cubicBezTo>
                <a:cubicBezTo>
                  <a:pt x="158" y="57"/>
                  <a:pt x="159" y="58"/>
                  <a:pt x="158" y="58"/>
                </a:cubicBezTo>
                <a:cubicBezTo>
                  <a:pt x="156" y="58"/>
                  <a:pt x="157" y="58"/>
                  <a:pt x="156" y="57"/>
                </a:cubicBezTo>
                <a:cubicBezTo>
                  <a:pt x="156" y="56"/>
                  <a:pt x="157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56"/>
                  <a:pt x="159" y="57"/>
                  <a:pt x="159" y="57"/>
                </a:cubicBezTo>
                <a:cubicBezTo>
                  <a:pt x="159" y="56"/>
                  <a:pt x="158" y="56"/>
                  <a:pt x="158" y="55"/>
                </a:cubicBezTo>
                <a:cubicBezTo>
                  <a:pt x="159" y="55"/>
                  <a:pt x="161" y="55"/>
                  <a:pt x="160" y="56"/>
                </a:cubicBezTo>
                <a:cubicBezTo>
                  <a:pt x="161" y="56"/>
                  <a:pt x="162" y="56"/>
                  <a:pt x="162" y="56"/>
                </a:cubicBezTo>
                <a:cubicBezTo>
                  <a:pt x="163" y="54"/>
                  <a:pt x="168" y="56"/>
                  <a:pt x="170" y="54"/>
                </a:cubicBezTo>
                <a:cubicBezTo>
                  <a:pt x="165" y="54"/>
                  <a:pt x="161" y="54"/>
                  <a:pt x="157" y="54"/>
                </a:cubicBezTo>
                <a:cubicBezTo>
                  <a:pt x="157" y="54"/>
                  <a:pt x="158" y="54"/>
                  <a:pt x="158" y="54"/>
                </a:cubicBezTo>
                <a:cubicBezTo>
                  <a:pt x="156" y="54"/>
                  <a:pt x="154" y="54"/>
                  <a:pt x="153" y="54"/>
                </a:cubicBezTo>
                <a:cubicBezTo>
                  <a:pt x="153" y="55"/>
                  <a:pt x="152" y="54"/>
                  <a:pt x="152" y="54"/>
                </a:cubicBezTo>
                <a:cubicBezTo>
                  <a:pt x="151" y="55"/>
                  <a:pt x="152" y="55"/>
                  <a:pt x="151" y="55"/>
                </a:cubicBezTo>
                <a:cubicBezTo>
                  <a:pt x="151" y="54"/>
                  <a:pt x="150" y="55"/>
                  <a:pt x="149" y="54"/>
                </a:cubicBezTo>
                <a:cubicBezTo>
                  <a:pt x="149" y="55"/>
                  <a:pt x="150" y="55"/>
                  <a:pt x="149" y="55"/>
                </a:cubicBezTo>
                <a:cubicBezTo>
                  <a:pt x="146" y="55"/>
                  <a:pt x="139" y="53"/>
                  <a:pt x="135" y="55"/>
                </a:cubicBezTo>
                <a:cubicBezTo>
                  <a:pt x="135" y="55"/>
                  <a:pt x="136" y="55"/>
                  <a:pt x="136" y="55"/>
                </a:cubicBezTo>
                <a:cubicBezTo>
                  <a:pt x="133" y="54"/>
                  <a:pt x="125" y="55"/>
                  <a:pt x="121" y="55"/>
                </a:cubicBezTo>
                <a:cubicBezTo>
                  <a:pt x="118" y="55"/>
                  <a:pt x="113" y="55"/>
                  <a:pt x="111" y="55"/>
                </a:cubicBezTo>
                <a:cubicBezTo>
                  <a:pt x="111" y="55"/>
                  <a:pt x="111" y="55"/>
                  <a:pt x="110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7" y="54"/>
                  <a:pt x="101" y="57"/>
                  <a:pt x="99" y="54"/>
                </a:cubicBezTo>
                <a:cubicBezTo>
                  <a:pt x="100" y="54"/>
                  <a:pt x="101" y="55"/>
                  <a:pt x="101" y="54"/>
                </a:cubicBezTo>
                <a:cubicBezTo>
                  <a:pt x="100" y="54"/>
                  <a:pt x="99" y="54"/>
                  <a:pt x="99" y="54"/>
                </a:cubicBezTo>
                <a:cubicBezTo>
                  <a:pt x="100" y="54"/>
                  <a:pt x="99" y="53"/>
                  <a:pt x="100" y="53"/>
                </a:cubicBezTo>
                <a:cubicBezTo>
                  <a:pt x="101" y="54"/>
                  <a:pt x="103" y="53"/>
                  <a:pt x="105" y="53"/>
                </a:cubicBezTo>
                <a:cubicBezTo>
                  <a:pt x="105" y="52"/>
                  <a:pt x="103" y="52"/>
                  <a:pt x="102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4" y="52"/>
                  <a:pt x="107" y="52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9" y="50"/>
                </a:cubicBezTo>
                <a:cubicBezTo>
                  <a:pt x="109" y="51"/>
                  <a:pt x="109" y="51"/>
                  <a:pt x="109" y="51"/>
                </a:cubicBezTo>
                <a:close/>
                <a:moveTo>
                  <a:pt x="112" y="51"/>
                </a:moveTo>
                <a:cubicBezTo>
                  <a:pt x="112" y="51"/>
                  <a:pt x="113" y="51"/>
                  <a:pt x="113" y="51"/>
                </a:cubicBezTo>
                <a:cubicBezTo>
                  <a:pt x="112" y="51"/>
                  <a:pt x="113" y="49"/>
                  <a:pt x="112" y="50"/>
                </a:cubicBezTo>
                <a:cubicBezTo>
                  <a:pt x="112" y="51"/>
                  <a:pt x="112" y="50"/>
                  <a:pt x="112" y="51"/>
                </a:cubicBezTo>
                <a:close/>
                <a:moveTo>
                  <a:pt x="49" y="52"/>
                </a:moveTo>
                <a:cubicBezTo>
                  <a:pt x="50" y="51"/>
                  <a:pt x="53" y="52"/>
                  <a:pt x="54" y="51"/>
                </a:cubicBezTo>
                <a:cubicBezTo>
                  <a:pt x="52" y="52"/>
                  <a:pt x="50" y="50"/>
                  <a:pt x="49" y="52"/>
                </a:cubicBezTo>
                <a:close/>
                <a:moveTo>
                  <a:pt x="127" y="51"/>
                </a:moveTo>
                <a:cubicBezTo>
                  <a:pt x="127" y="51"/>
                  <a:pt x="125" y="52"/>
                  <a:pt x="124" y="52"/>
                </a:cubicBezTo>
                <a:cubicBezTo>
                  <a:pt x="125" y="52"/>
                  <a:pt x="127" y="53"/>
                  <a:pt x="127" y="51"/>
                </a:cubicBezTo>
                <a:close/>
                <a:moveTo>
                  <a:pt x="62" y="53"/>
                </a:moveTo>
                <a:cubicBezTo>
                  <a:pt x="61" y="53"/>
                  <a:pt x="59" y="53"/>
                  <a:pt x="59" y="54"/>
                </a:cubicBezTo>
                <a:cubicBezTo>
                  <a:pt x="60" y="54"/>
                  <a:pt x="61" y="54"/>
                  <a:pt x="62" y="53"/>
                </a:cubicBezTo>
                <a:close/>
                <a:moveTo>
                  <a:pt x="85" y="51"/>
                </a:moveTo>
                <a:cubicBezTo>
                  <a:pt x="84" y="52"/>
                  <a:pt x="74" y="51"/>
                  <a:pt x="70" y="53"/>
                </a:cubicBezTo>
                <a:cubicBezTo>
                  <a:pt x="68" y="52"/>
                  <a:pt x="64" y="52"/>
                  <a:pt x="63" y="53"/>
                </a:cubicBezTo>
                <a:cubicBezTo>
                  <a:pt x="65" y="54"/>
                  <a:pt x="67" y="53"/>
                  <a:pt x="68" y="54"/>
                </a:cubicBezTo>
                <a:cubicBezTo>
                  <a:pt x="65" y="53"/>
                  <a:pt x="63" y="54"/>
                  <a:pt x="62" y="53"/>
                </a:cubicBezTo>
                <a:cubicBezTo>
                  <a:pt x="59" y="55"/>
                  <a:pt x="56" y="54"/>
                  <a:pt x="53" y="54"/>
                </a:cubicBezTo>
                <a:cubicBezTo>
                  <a:pt x="53" y="54"/>
                  <a:pt x="52" y="53"/>
                  <a:pt x="51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1" y="54"/>
                  <a:pt x="51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5"/>
                  <a:pt x="52" y="55"/>
                </a:cubicBezTo>
                <a:cubicBezTo>
                  <a:pt x="52" y="54"/>
                  <a:pt x="50" y="55"/>
                  <a:pt x="51" y="55"/>
                </a:cubicBezTo>
                <a:cubicBezTo>
                  <a:pt x="51" y="54"/>
                  <a:pt x="52" y="54"/>
                  <a:pt x="51" y="54"/>
                </a:cubicBezTo>
                <a:cubicBezTo>
                  <a:pt x="50" y="53"/>
                  <a:pt x="47" y="54"/>
                  <a:pt x="47" y="53"/>
                </a:cubicBezTo>
                <a:cubicBezTo>
                  <a:pt x="47" y="54"/>
                  <a:pt x="46" y="54"/>
                  <a:pt x="45" y="54"/>
                </a:cubicBezTo>
                <a:cubicBezTo>
                  <a:pt x="46" y="56"/>
                  <a:pt x="48" y="54"/>
                  <a:pt x="50" y="54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6"/>
                  <a:pt x="51" y="55"/>
                  <a:pt x="51" y="55"/>
                </a:cubicBezTo>
                <a:cubicBezTo>
                  <a:pt x="50" y="55"/>
                  <a:pt x="50" y="56"/>
                  <a:pt x="50" y="56"/>
                </a:cubicBezTo>
                <a:cubicBezTo>
                  <a:pt x="49" y="56"/>
                  <a:pt x="50" y="55"/>
                  <a:pt x="49" y="55"/>
                </a:cubicBezTo>
                <a:cubicBezTo>
                  <a:pt x="49" y="55"/>
                  <a:pt x="48" y="55"/>
                  <a:pt x="48" y="55"/>
                </a:cubicBezTo>
                <a:cubicBezTo>
                  <a:pt x="48" y="56"/>
                  <a:pt x="48" y="56"/>
                  <a:pt x="48" y="56"/>
                </a:cubicBezTo>
                <a:cubicBezTo>
                  <a:pt x="47" y="57"/>
                  <a:pt x="46" y="56"/>
                  <a:pt x="45" y="57"/>
                </a:cubicBezTo>
                <a:cubicBezTo>
                  <a:pt x="46" y="57"/>
                  <a:pt x="49" y="57"/>
                  <a:pt x="49" y="56"/>
                </a:cubicBezTo>
                <a:cubicBezTo>
                  <a:pt x="49" y="56"/>
                  <a:pt x="50" y="56"/>
                  <a:pt x="50" y="56"/>
                </a:cubicBezTo>
                <a:cubicBezTo>
                  <a:pt x="50" y="56"/>
                  <a:pt x="49" y="56"/>
                  <a:pt x="49" y="57"/>
                </a:cubicBezTo>
                <a:cubicBezTo>
                  <a:pt x="50" y="58"/>
                  <a:pt x="52" y="56"/>
                  <a:pt x="54" y="57"/>
                </a:cubicBezTo>
                <a:cubicBezTo>
                  <a:pt x="54" y="57"/>
                  <a:pt x="54" y="56"/>
                  <a:pt x="54" y="56"/>
                </a:cubicBezTo>
                <a:cubicBezTo>
                  <a:pt x="54" y="57"/>
                  <a:pt x="55" y="57"/>
                  <a:pt x="55" y="57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7"/>
                  <a:pt x="58" y="56"/>
                  <a:pt x="60" y="57"/>
                </a:cubicBezTo>
                <a:cubicBezTo>
                  <a:pt x="60" y="55"/>
                  <a:pt x="65" y="56"/>
                  <a:pt x="65" y="55"/>
                </a:cubicBezTo>
                <a:cubicBezTo>
                  <a:pt x="67" y="54"/>
                  <a:pt x="67" y="55"/>
                  <a:pt x="69" y="55"/>
                </a:cubicBezTo>
                <a:cubicBezTo>
                  <a:pt x="69" y="55"/>
                  <a:pt x="69" y="54"/>
                  <a:pt x="70" y="54"/>
                </a:cubicBezTo>
                <a:cubicBezTo>
                  <a:pt x="70" y="55"/>
                  <a:pt x="76" y="54"/>
                  <a:pt x="75" y="53"/>
                </a:cubicBezTo>
                <a:cubicBezTo>
                  <a:pt x="78" y="53"/>
                  <a:pt x="81" y="53"/>
                  <a:pt x="83" y="53"/>
                </a:cubicBezTo>
                <a:cubicBezTo>
                  <a:pt x="83" y="52"/>
                  <a:pt x="82" y="53"/>
                  <a:pt x="82" y="52"/>
                </a:cubicBezTo>
                <a:cubicBezTo>
                  <a:pt x="85" y="53"/>
                  <a:pt x="87" y="52"/>
                  <a:pt x="89" y="52"/>
                </a:cubicBezTo>
                <a:cubicBezTo>
                  <a:pt x="88" y="50"/>
                  <a:pt x="85" y="53"/>
                  <a:pt x="85" y="51"/>
                </a:cubicBezTo>
                <a:close/>
                <a:moveTo>
                  <a:pt x="56" y="52"/>
                </a:moveTo>
                <a:cubicBezTo>
                  <a:pt x="58" y="53"/>
                  <a:pt x="60" y="51"/>
                  <a:pt x="59" y="52"/>
                </a:cubicBezTo>
                <a:cubicBezTo>
                  <a:pt x="58" y="52"/>
                  <a:pt x="56" y="51"/>
                  <a:pt x="56" y="52"/>
                </a:cubicBezTo>
                <a:close/>
                <a:moveTo>
                  <a:pt x="195" y="54"/>
                </a:moveTo>
                <a:cubicBezTo>
                  <a:pt x="195" y="54"/>
                  <a:pt x="195" y="54"/>
                  <a:pt x="195" y="55"/>
                </a:cubicBezTo>
                <a:cubicBezTo>
                  <a:pt x="196" y="55"/>
                  <a:pt x="196" y="54"/>
                  <a:pt x="197" y="54"/>
                </a:cubicBezTo>
                <a:cubicBezTo>
                  <a:pt x="196" y="53"/>
                  <a:pt x="196" y="55"/>
                  <a:pt x="195" y="54"/>
                </a:cubicBezTo>
                <a:close/>
                <a:moveTo>
                  <a:pt x="200" y="55"/>
                </a:moveTo>
                <a:cubicBezTo>
                  <a:pt x="201" y="55"/>
                  <a:pt x="200" y="54"/>
                  <a:pt x="201" y="54"/>
                </a:cubicBezTo>
                <a:cubicBezTo>
                  <a:pt x="201" y="55"/>
                  <a:pt x="202" y="54"/>
                  <a:pt x="202" y="54"/>
                </a:cubicBezTo>
                <a:cubicBezTo>
                  <a:pt x="201" y="54"/>
                  <a:pt x="200" y="54"/>
                  <a:pt x="200" y="54"/>
                </a:cubicBezTo>
                <a:cubicBezTo>
                  <a:pt x="200" y="54"/>
                  <a:pt x="200" y="54"/>
                  <a:pt x="200" y="55"/>
                </a:cubicBezTo>
                <a:close/>
                <a:moveTo>
                  <a:pt x="187" y="54"/>
                </a:moveTo>
                <a:cubicBezTo>
                  <a:pt x="188" y="54"/>
                  <a:pt x="189" y="55"/>
                  <a:pt x="189" y="55"/>
                </a:cubicBezTo>
                <a:cubicBezTo>
                  <a:pt x="190" y="54"/>
                  <a:pt x="188" y="54"/>
                  <a:pt x="187" y="54"/>
                </a:cubicBezTo>
                <a:close/>
                <a:moveTo>
                  <a:pt x="71" y="54"/>
                </a:moveTo>
                <a:cubicBezTo>
                  <a:pt x="69" y="55"/>
                  <a:pt x="76" y="55"/>
                  <a:pt x="73" y="54"/>
                </a:cubicBezTo>
                <a:cubicBezTo>
                  <a:pt x="72" y="54"/>
                  <a:pt x="72" y="54"/>
                  <a:pt x="71" y="54"/>
                </a:cubicBezTo>
                <a:close/>
                <a:moveTo>
                  <a:pt x="48" y="55"/>
                </a:moveTo>
                <a:cubicBezTo>
                  <a:pt x="47" y="55"/>
                  <a:pt x="47" y="56"/>
                  <a:pt x="46" y="55"/>
                </a:cubicBezTo>
                <a:cubicBezTo>
                  <a:pt x="46" y="56"/>
                  <a:pt x="48" y="56"/>
                  <a:pt x="48" y="55"/>
                </a:cubicBezTo>
                <a:close/>
                <a:moveTo>
                  <a:pt x="173" y="55"/>
                </a:moveTo>
                <a:cubicBezTo>
                  <a:pt x="173" y="56"/>
                  <a:pt x="175" y="56"/>
                  <a:pt x="174" y="57"/>
                </a:cubicBezTo>
                <a:cubicBezTo>
                  <a:pt x="175" y="57"/>
                  <a:pt x="175" y="57"/>
                  <a:pt x="176" y="57"/>
                </a:cubicBezTo>
                <a:cubicBezTo>
                  <a:pt x="176" y="56"/>
                  <a:pt x="175" y="56"/>
                  <a:pt x="176" y="56"/>
                </a:cubicBezTo>
                <a:cubicBezTo>
                  <a:pt x="177" y="56"/>
                  <a:pt x="178" y="56"/>
                  <a:pt x="179" y="55"/>
                </a:cubicBezTo>
                <a:cubicBezTo>
                  <a:pt x="176" y="55"/>
                  <a:pt x="175" y="55"/>
                  <a:pt x="173" y="55"/>
                </a:cubicBezTo>
                <a:close/>
                <a:moveTo>
                  <a:pt x="141" y="56"/>
                </a:moveTo>
                <a:cubicBezTo>
                  <a:pt x="141" y="57"/>
                  <a:pt x="141" y="57"/>
                  <a:pt x="141" y="57"/>
                </a:cubicBezTo>
                <a:cubicBezTo>
                  <a:pt x="141" y="57"/>
                  <a:pt x="140" y="58"/>
                  <a:pt x="140" y="57"/>
                </a:cubicBezTo>
                <a:cubicBezTo>
                  <a:pt x="140" y="57"/>
                  <a:pt x="141" y="57"/>
                  <a:pt x="141" y="57"/>
                </a:cubicBezTo>
                <a:cubicBezTo>
                  <a:pt x="140" y="56"/>
                  <a:pt x="140" y="57"/>
                  <a:pt x="139" y="58"/>
                </a:cubicBezTo>
                <a:cubicBezTo>
                  <a:pt x="141" y="58"/>
                  <a:pt x="141" y="58"/>
                  <a:pt x="144" y="58"/>
                </a:cubicBezTo>
                <a:cubicBezTo>
                  <a:pt x="144" y="58"/>
                  <a:pt x="144" y="58"/>
                  <a:pt x="144" y="58"/>
                </a:cubicBezTo>
                <a:cubicBezTo>
                  <a:pt x="144" y="58"/>
                  <a:pt x="143" y="59"/>
                  <a:pt x="143" y="59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143" y="60"/>
                  <a:pt x="145" y="60"/>
                  <a:pt x="145" y="60"/>
                </a:cubicBezTo>
                <a:cubicBezTo>
                  <a:pt x="144" y="60"/>
                  <a:pt x="144" y="60"/>
                  <a:pt x="143" y="60"/>
                </a:cubicBezTo>
                <a:cubicBezTo>
                  <a:pt x="143" y="60"/>
                  <a:pt x="142" y="60"/>
                  <a:pt x="143" y="59"/>
                </a:cubicBezTo>
                <a:cubicBezTo>
                  <a:pt x="141" y="60"/>
                  <a:pt x="141" y="59"/>
                  <a:pt x="141" y="60"/>
                </a:cubicBezTo>
                <a:cubicBezTo>
                  <a:pt x="139" y="59"/>
                  <a:pt x="139" y="60"/>
                  <a:pt x="138" y="60"/>
                </a:cubicBezTo>
                <a:cubicBezTo>
                  <a:pt x="138" y="60"/>
                  <a:pt x="138" y="60"/>
                  <a:pt x="138" y="59"/>
                </a:cubicBezTo>
                <a:cubicBezTo>
                  <a:pt x="138" y="59"/>
                  <a:pt x="137" y="59"/>
                  <a:pt x="137" y="59"/>
                </a:cubicBezTo>
                <a:cubicBezTo>
                  <a:pt x="137" y="61"/>
                  <a:pt x="138" y="59"/>
                  <a:pt x="138" y="60"/>
                </a:cubicBezTo>
                <a:cubicBezTo>
                  <a:pt x="135" y="60"/>
                  <a:pt x="132" y="59"/>
                  <a:pt x="131" y="61"/>
                </a:cubicBezTo>
                <a:cubicBezTo>
                  <a:pt x="130" y="61"/>
                  <a:pt x="130" y="60"/>
                  <a:pt x="130" y="60"/>
                </a:cubicBezTo>
                <a:cubicBezTo>
                  <a:pt x="128" y="61"/>
                  <a:pt x="125" y="60"/>
                  <a:pt x="123" y="60"/>
                </a:cubicBezTo>
                <a:cubicBezTo>
                  <a:pt x="124" y="61"/>
                  <a:pt x="123" y="61"/>
                  <a:pt x="123" y="61"/>
                </a:cubicBezTo>
                <a:cubicBezTo>
                  <a:pt x="129" y="62"/>
                  <a:pt x="136" y="61"/>
                  <a:pt x="142" y="60"/>
                </a:cubicBezTo>
                <a:cubicBezTo>
                  <a:pt x="144" y="60"/>
                  <a:pt x="146" y="61"/>
                  <a:pt x="147" y="60"/>
                </a:cubicBezTo>
                <a:cubicBezTo>
                  <a:pt x="146" y="60"/>
                  <a:pt x="146" y="60"/>
                  <a:pt x="147" y="59"/>
                </a:cubicBezTo>
                <a:cubicBezTo>
                  <a:pt x="146" y="59"/>
                  <a:pt x="146" y="60"/>
                  <a:pt x="146" y="60"/>
                </a:cubicBezTo>
                <a:cubicBezTo>
                  <a:pt x="146" y="59"/>
                  <a:pt x="147" y="59"/>
                  <a:pt x="147" y="58"/>
                </a:cubicBezTo>
                <a:cubicBezTo>
                  <a:pt x="146" y="58"/>
                  <a:pt x="146" y="59"/>
                  <a:pt x="145" y="59"/>
                </a:cubicBezTo>
                <a:cubicBezTo>
                  <a:pt x="145" y="58"/>
                  <a:pt x="146" y="58"/>
                  <a:pt x="146" y="58"/>
                </a:cubicBezTo>
                <a:cubicBezTo>
                  <a:pt x="146" y="58"/>
                  <a:pt x="146" y="57"/>
                  <a:pt x="147" y="57"/>
                </a:cubicBezTo>
                <a:cubicBezTo>
                  <a:pt x="147" y="56"/>
                  <a:pt x="145" y="57"/>
                  <a:pt x="144" y="56"/>
                </a:cubicBezTo>
                <a:cubicBezTo>
                  <a:pt x="144" y="57"/>
                  <a:pt x="144" y="57"/>
                  <a:pt x="144" y="57"/>
                </a:cubicBezTo>
                <a:cubicBezTo>
                  <a:pt x="143" y="56"/>
                  <a:pt x="143" y="57"/>
                  <a:pt x="141" y="56"/>
                </a:cubicBezTo>
                <a:close/>
                <a:moveTo>
                  <a:pt x="153" y="58"/>
                </a:moveTo>
                <a:cubicBezTo>
                  <a:pt x="153" y="58"/>
                  <a:pt x="153" y="58"/>
                  <a:pt x="153" y="58"/>
                </a:cubicBezTo>
                <a:cubicBezTo>
                  <a:pt x="154" y="57"/>
                  <a:pt x="153" y="57"/>
                  <a:pt x="153" y="56"/>
                </a:cubicBezTo>
                <a:cubicBezTo>
                  <a:pt x="151" y="57"/>
                  <a:pt x="149" y="56"/>
                  <a:pt x="148" y="57"/>
                </a:cubicBezTo>
                <a:cubicBezTo>
                  <a:pt x="149" y="57"/>
                  <a:pt x="152" y="58"/>
                  <a:pt x="152" y="57"/>
                </a:cubicBezTo>
                <a:cubicBezTo>
                  <a:pt x="152" y="57"/>
                  <a:pt x="152" y="58"/>
                  <a:pt x="153" y="58"/>
                </a:cubicBezTo>
                <a:close/>
                <a:moveTo>
                  <a:pt x="136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6" y="57"/>
                  <a:pt x="134" y="56"/>
                  <a:pt x="133" y="57"/>
                </a:cubicBezTo>
                <a:cubicBezTo>
                  <a:pt x="134" y="57"/>
                  <a:pt x="133" y="58"/>
                  <a:pt x="133" y="58"/>
                </a:cubicBezTo>
                <a:cubicBezTo>
                  <a:pt x="135" y="59"/>
                  <a:pt x="135" y="57"/>
                  <a:pt x="135" y="57"/>
                </a:cubicBezTo>
                <a:cubicBezTo>
                  <a:pt x="136" y="57"/>
                  <a:pt x="136" y="59"/>
                  <a:pt x="136" y="59"/>
                </a:cubicBezTo>
                <a:cubicBezTo>
                  <a:pt x="136" y="58"/>
                  <a:pt x="137" y="59"/>
                  <a:pt x="138" y="59"/>
                </a:cubicBezTo>
                <a:cubicBezTo>
                  <a:pt x="138" y="59"/>
                  <a:pt x="138" y="58"/>
                  <a:pt x="138" y="58"/>
                </a:cubicBezTo>
                <a:cubicBezTo>
                  <a:pt x="136" y="59"/>
                  <a:pt x="137" y="58"/>
                  <a:pt x="136" y="57"/>
                </a:cubicBezTo>
                <a:close/>
                <a:moveTo>
                  <a:pt x="174" y="59"/>
                </a:moveTo>
                <a:cubicBezTo>
                  <a:pt x="175" y="59"/>
                  <a:pt x="175" y="59"/>
                  <a:pt x="176" y="59"/>
                </a:cubicBezTo>
                <a:cubicBezTo>
                  <a:pt x="176" y="57"/>
                  <a:pt x="174" y="59"/>
                  <a:pt x="174" y="58"/>
                </a:cubicBezTo>
                <a:cubicBezTo>
                  <a:pt x="174" y="58"/>
                  <a:pt x="174" y="58"/>
                  <a:pt x="174" y="59"/>
                </a:cubicBezTo>
                <a:close/>
                <a:moveTo>
                  <a:pt x="171" y="59"/>
                </a:moveTo>
                <a:cubicBezTo>
                  <a:pt x="171" y="58"/>
                  <a:pt x="172" y="59"/>
                  <a:pt x="172" y="59"/>
                </a:cubicBezTo>
                <a:cubicBezTo>
                  <a:pt x="172" y="58"/>
                  <a:pt x="172" y="58"/>
                  <a:pt x="174" y="59"/>
                </a:cubicBezTo>
                <a:cubicBezTo>
                  <a:pt x="174" y="58"/>
                  <a:pt x="174" y="58"/>
                  <a:pt x="174" y="58"/>
                </a:cubicBezTo>
                <a:cubicBezTo>
                  <a:pt x="173" y="58"/>
                  <a:pt x="172" y="58"/>
                  <a:pt x="171" y="58"/>
                </a:cubicBezTo>
                <a:cubicBezTo>
                  <a:pt x="171" y="59"/>
                  <a:pt x="170" y="58"/>
                  <a:pt x="171" y="59"/>
                </a:cubicBezTo>
                <a:close/>
                <a:moveTo>
                  <a:pt x="94" y="59"/>
                </a:moveTo>
                <a:cubicBezTo>
                  <a:pt x="94" y="59"/>
                  <a:pt x="95" y="59"/>
                  <a:pt x="95" y="59"/>
                </a:cubicBezTo>
                <a:cubicBezTo>
                  <a:pt x="95" y="59"/>
                  <a:pt x="94" y="58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59"/>
                </a:cubicBezTo>
                <a:close/>
                <a:moveTo>
                  <a:pt x="158" y="59"/>
                </a:moveTo>
                <a:cubicBezTo>
                  <a:pt x="159" y="60"/>
                  <a:pt x="159" y="60"/>
                  <a:pt x="159" y="60"/>
                </a:cubicBezTo>
                <a:cubicBezTo>
                  <a:pt x="160" y="59"/>
                  <a:pt x="158" y="59"/>
                  <a:pt x="158" y="59"/>
                </a:cubicBezTo>
                <a:close/>
                <a:moveTo>
                  <a:pt x="92" y="60"/>
                </a:moveTo>
                <a:cubicBezTo>
                  <a:pt x="92" y="61"/>
                  <a:pt x="93" y="59"/>
                  <a:pt x="92" y="59"/>
                </a:cubicBezTo>
                <a:cubicBezTo>
                  <a:pt x="92" y="60"/>
                  <a:pt x="92" y="59"/>
                  <a:pt x="91" y="59"/>
                </a:cubicBezTo>
                <a:cubicBezTo>
                  <a:pt x="91" y="60"/>
                  <a:pt x="91" y="60"/>
                  <a:pt x="91" y="60"/>
                </a:cubicBezTo>
                <a:cubicBezTo>
                  <a:pt x="92" y="60"/>
                  <a:pt x="92" y="61"/>
                  <a:pt x="92" y="60"/>
                </a:cubicBezTo>
                <a:close/>
                <a:moveTo>
                  <a:pt x="114" y="62"/>
                </a:moveTo>
                <a:cubicBezTo>
                  <a:pt x="115" y="62"/>
                  <a:pt x="116" y="62"/>
                  <a:pt x="117" y="61"/>
                </a:cubicBezTo>
                <a:cubicBezTo>
                  <a:pt x="115" y="62"/>
                  <a:pt x="114" y="61"/>
                  <a:pt x="114" y="62"/>
                </a:cubicBezTo>
                <a:close/>
                <a:moveTo>
                  <a:pt x="40" y="62"/>
                </a:moveTo>
                <a:cubicBezTo>
                  <a:pt x="40" y="62"/>
                  <a:pt x="38" y="61"/>
                  <a:pt x="37" y="62"/>
                </a:cubicBezTo>
                <a:cubicBezTo>
                  <a:pt x="38" y="61"/>
                  <a:pt x="41" y="63"/>
                  <a:pt x="40" y="62"/>
                </a:cubicBezTo>
                <a:close/>
                <a:moveTo>
                  <a:pt x="35" y="63"/>
                </a:moveTo>
                <a:cubicBezTo>
                  <a:pt x="35" y="62"/>
                  <a:pt x="36" y="63"/>
                  <a:pt x="37" y="62"/>
                </a:cubicBezTo>
                <a:cubicBezTo>
                  <a:pt x="37" y="61"/>
                  <a:pt x="34" y="62"/>
                  <a:pt x="35" y="63"/>
                </a:cubicBezTo>
                <a:close/>
                <a:moveTo>
                  <a:pt x="97" y="63"/>
                </a:moveTo>
                <a:cubicBezTo>
                  <a:pt x="100" y="63"/>
                  <a:pt x="102" y="63"/>
                  <a:pt x="104" y="63"/>
                </a:cubicBezTo>
                <a:cubicBezTo>
                  <a:pt x="102" y="62"/>
                  <a:pt x="99" y="62"/>
                  <a:pt x="97" y="63"/>
                </a:cubicBezTo>
                <a:close/>
                <a:moveTo>
                  <a:pt x="4" y="65"/>
                </a:moveTo>
                <a:cubicBezTo>
                  <a:pt x="5" y="65"/>
                  <a:pt x="6" y="64"/>
                  <a:pt x="6" y="65"/>
                </a:cubicBezTo>
                <a:cubicBezTo>
                  <a:pt x="6" y="64"/>
                  <a:pt x="5" y="64"/>
                  <a:pt x="4" y="65"/>
                </a:cubicBezTo>
                <a:close/>
                <a:moveTo>
                  <a:pt x="10" y="65"/>
                </a:moveTo>
                <a:cubicBezTo>
                  <a:pt x="11" y="65"/>
                  <a:pt x="11" y="65"/>
                  <a:pt x="11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65"/>
                  <a:pt x="10" y="65"/>
                  <a:pt x="10" y="65"/>
                </a:cubicBezTo>
                <a:close/>
                <a:moveTo>
                  <a:pt x="114" y="66"/>
                </a:moveTo>
                <a:cubicBezTo>
                  <a:pt x="114" y="67"/>
                  <a:pt x="116" y="67"/>
                  <a:pt x="115" y="66"/>
                </a:cubicBezTo>
                <a:cubicBezTo>
                  <a:pt x="115" y="66"/>
                  <a:pt x="114" y="66"/>
                  <a:pt x="114" y="66"/>
                </a:cubicBezTo>
                <a:close/>
                <a:moveTo>
                  <a:pt x="163" y="70"/>
                </a:moveTo>
                <a:cubicBezTo>
                  <a:pt x="165" y="69"/>
                  <a:pt x="167" y="71"/>
                  <a:pt x="169" y="69"/>
                </a:cubicBezTo>
                <a:cubicBezTo>
                  <a:pt x="166" y="70"/>
                  <a:pt x="162" y="69"/>
                  <a:pt x="163" y="70"/>
                </a:cubicBezTo>
                <a:close/>
                <a:moveTo>
                  <a:pt x="155" y="70"/>
                </a:moveTo>
                <a:cubicBezTo>
                  <a:pt x="156" y="71"/>
                  <a:pt x="157" y="71"/>
                  <a:pt x="158" y="70"/>
                </a:cubicBezTo>
                <a:cubicBezTo>
                  <a:pt x="157" y="70"/>
                  <a:pt x="155" y="70"/>
                  <a:pt x="155" y="70"/>
                </a:cubicBezTo>
                <a:close/>
                <a:moveTo>
                  <a:pt x="117" y="72"/>
                </a:moveTo>
                <a:cubicBezTo>
                  <a:pt x="118" y="72"/>
                  <a:pt x="120" y="72"/>
                  <a:pt x="121" y="72"/>
                </a:cubicBezTo>
                <a:cubicBezTo>
                  <a:pt x="120" y="71"/>
                  <a:pt x="119" y="72"/>
                  <a:pt x="119" y="71"/>
                </a:cubicBezTo>
                <a:cubicBezTo>
                  <a:pt x="119" y="72"/>
                  <a:pt x="117" y="71"/>
                  <a:pt x="117" y="72"/>
                </a:cubicBezTo>
                <a:close/>
                <a:moveTo>
                  <a:pt x="107" y="73"/>
                </a:moveTo>
                <a:cubicBezTo>
                  <a:pt x="108" y="73"/>
                  <a:pt x="108" y="72"/>
                  <a:pt x="108" y="72"/>
                </a:cubicBezTo>
                <a:cubicBezTo>
                  <a:pt x="107" y="72"/>
                  <a:pt x="108" y="71"/>
                  <a:pt x="107" y="72"/>
                </a:cubicBezTo>
                <a:cubicBezTo>
                  <a:pt x="107" y="72"/>
                  <a:pt x="107" y="72"/>
                  <a:pt x="107" y="73"/>
                </a:cubicBezTo>
                <a:close/>
                <a:moveTo>
                  <a:pt x="108" y="72"/>
                </a:moveTo>
                <a:cubicBezTo>
                  <a:pt x="109" y="72"/>
                  <a:pt x="111" y="73"/>
                  <a:pt x="111" y="72"/>
                </a:cubicBezTo>
                <a:cubicBezTo>
                  <a:pt x="110" y="72"/>
                  <a:pt x="109" y="71"/>
                  <a:pt x="108" y="72"/>
                </a:cubicBezTo>
                <a:close/>
                <a:moveTo>
                  <a:pt x="111" y="72"/>
                </a:moveTo>
                <a:cubicBezTo>
                  <a:pt x="112" y="72"/>
                  <a:pt x="112" y="73"/>
                  <a:pt x="113" y="72"/>
                </a:cubicBezTo>
                <a:cubicBezTo>
                  <a:pt x="112" y="72"/>
                  <a:pt x="112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lose/>
                <a:moveTo>
                  <a:pt x="147" y="74"/>
                </a:moveTo>
                <a:cubicBezTo>
                  <a:pt x="147" y="74"/>
                  <a:pt x="147" y="74"/>
                  <a:pt x="148" y="73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73"/>
                  <a:pt x="148" y="73"/>
                  <a:pt x="146" y="73"/>
                </a:cubicBezTo>
                <a:cubicBezTo>
                  <a:pt x="147" y="74"/>
                  <a:pt x="146" y="74"/>
                  <a:pt x="147" y="74"/>
                </a:cubicBezTo>
                <a:close/>
                <a:moveTo>
                  <a:pt x="146" y="73"/>
                </a:moveTo>
                <a:cubicBezTo>
                  <a:pt x="145" y="73"/>
                  <a:pt x="144" y="73"/>
                  <a:pt x="144" y="73"/>
                </a:cubicBezTo>
                <a:cubicBezTo>
                  <a:pt x="144" y="73"/>
                  <a:pt x="143" y="73"/>
                  <a:pt x="143" y="74"/>
                </a:cubicBezTo>
                <a:cubicBezTo>
                  <a:pt x="145" y="73"/>
                  <a:pt x="145" y="74"/>
                  <a:pt x="146" y="73"/>
                </a:cubicBezTo>
                <a:cubicBezTo>
                  <a:pt x="146" y="73"/>
                  <a:pt x="146" y="73"/>
                  <a:pt x="146" y="73"/>
                </a:cubicBezTo>
                <a:close/>
                <a:moveTo>
                  <a:pt x="149" y="74"/>
                </a:moveTo>
                <a:cubicBezTo>
                  <a:pt x="149" y="74"/>
                  <a:pt x="151" y="73"/>
                  <a:pt x="150" y="73"/>
                </a:cubicBezTo>
                <a:cubicBezTo>
                  <a:pt x="150" y="73"/>
                  <a:pt x="150" y="73"/>
                  <a:pt x="149" y="73"/>
                </a:cubicBezTo>
                <a:cubicBezTo>
                  <a:pt x="149" y="73"/>
                  <a:pt x="148" y="74"/>
                  <a:pt x="149" y="74"/>
                </a:cubicBezTo>
                <a:close/>
                <a:moveTo>
                  <a:pt x="154" y="73"/>
                </a:moveTo>
                <a:cubicBezTo>
                  <a:pt x="153" y="74"/>
                  <a:pt x="153" y="73"/>
                  <a:pt x="153" y="73"/>
                </a:cubicBezTo>
                <a:cubicBezTo>
                  <a:pt x="153" y="74"/>
                  <a:pt x="152" y="74"/>
                  <a:pt x="151" y="75"/>
                </a:cubicBezTo>
                <a:cubicBezTo>
                  <a:pt x="153" y="75"/>
                  <a:pt x="154" y="75"/>
                  <a:pt x="156" y="75"/>
                </a:cubicBezTo>
                <a:cubicBezTo>
                  <a:pt x="156" y="74"/>
                  <a:pt x="156" y="74"/>
                  <a:pt x="155" y="74"/>
                </a:cubicBezTo>
                <a:cubicBezTo>
                  <a:pt x="156" y="75"/>
                  <a:pt x="157" y="73"/>
                  <a:pt x="157" y="74"/>
                </a:cubicBezTo>
                <a:cubicBezTo>
                  <a:pt x="157" y="74"/>
                  <a:pt x="156" y="74"/>
                  <a:pt x="156" y="74"/>
                </a:cubicBezTo>
                <a:cubicBezTo>
                  <a:pt x="158" y="75"/>
                  <a:pt x="161" y="75"/>
                  <a:pt x="162" y="74"/>
                </a:cubicBezTo>
                <a:cubicBezTo>
                  <a:pt x="161" y="74"/>
                  <a:pt x="161" y="74"/>
                  <a:pt x="161" y="73"/>
                </a:cubicBezTo>
                <a:cubicBezTo>
                  <a:pt x="159" y="75"/>
                  <a:pt x="156" y="73"/>
                  <a:pt x="154" y="73"/>
                </a:cubicBezTo>
                <a:close/>
                <a:moveTo>
                  <a:pt x="107" y="78"/>
                </a:moveTo>
                <a:cubicBezTo>
                  <a:pt x="106" y="77"/>
                  <a:pt x="105" y="77"/>
                  <a:pt x="104" y="77"/>
                </a:cubicBezTo>
                <a:cubicBezTo>
                  <a:pt x="103" y="79"/>
                  <a:pt x="97" y="77"/>
                  <a:pt x="96" y="78"/>
                </a:cubicBezTo>
                <a:cubicBezTo>
                  <a:pt x="96" y="79"/>
                  <a:pt x="99" y="78"/>
                  <a:pt x="101" y="78"/>
                </a:cubicBezTo>
                <a:cubicBezTo>
                  <a:pt x="102" y="78"/>
                  <a:pt x="106" y="79"/>
                  <a:pt x="107" y="78"/>
                </a:cubicBezTo>
                <a:cubicBezTo>
                  <a:pt x="107" y="77"/>
                  <a:pt x="106" y="77"/>
                  <a:pt x="106" y="76"/>
                </a:cubicBezTo>
                <a:cubicBezTo>
                  <a:pt x="105" y="77"/>
                  <a:pt x="107" y="77"/>
                  <a:pt x="107" y="78"/>
                </a:cubicBezTo>
                <a:close/>
                <a:moveTo>
                  <a:pt x="109" y="77"/>
                </a:moveTo>
                <a:cubicBezTo>
                  <a:pt x="109" y="77"/>
                  <a:pt x="108" y="77"/>
                  <a:pt x="108" y="78"/>
                </a:cubicBezTo>
                <a:cubicBezTo>
                  <a:pt x="111" y="78"/>
                  <a:pt x="113" y="78"/>
                  <a:pt x="115" y="78"/>
                </a:cubicBezTo>
                <a:cubicBezTo>
                  <a:pt x="115" y="78"/>
                  <a:pt x="115" y="78"/>
                  <a:pt x="115" y="78"/>
                </a:cubicBezTo>
                <a:cubicBezTo>
                  <a:pt x="116" y="78"/>
                  <a:pt x="119" y="78"/>
                  <a:pt x="120" y="77"/>
                </a:cubicBezTo>
                <a:cubicBezTo>
                  <a:pt x="116" y="76"/>
                  <a:pt x="112" y="78"/>
                  <a:pt x="110" y="77"/>
                </a:cubicBezTo>
                <a:cubicBezTo>
                  <a:pt x="110" y="77"/>
                  <a:pt x="110" y="75"/>
                  <a:pt x="109" y="77"/>
                </a:cubicBezTo>
                <a:cubicBezTo>
                  <a:pt x="110" y="77"/>
                  <a:pt x="109" y="77"/>
                  <a:pt x="109" y="77"/>
                </a:cubicBezTo>
                <a:close/>
                <a:moveTo>
                  <a:pt x="79" y="77"/>
                </a:moveTo>
                <a:cubicBezTo>
                  <a:pt x="80" y="77"/>
                  <a:pt x="81" y="78"/>
                  <a:pt x="82" y="77"/>
                </a:cubicBezTo>
                <a:cubicBezTo>
                  <a:pt x="81" y="77"/>
                  <a:pt x="80" y="77"/>
                  <a:pt x="79" y="77"/>
                </a:cubicBezTo>
                <a:close/>
                <a:moveTo>
                  <a:pt x="239" y="80"/>
                </a:moveTo>
                <a:cubicBezTo>
                  <a:pt x="243" y="82"/>
                  <a:pt x="247" y="81"/>
                  <a:pt x="253" y="80"/>
                </a:cubicBezTo>
                <a:cubicBezTo>
                  <a:pt x="248" y="80"/>
                  <a:pt x="244" y="81"/>
                  <a:pt x="239" y="80"/>
                </a:cubicBezTo>
                <a:close/>
                <a:moveTo>
                  <a:pt x="226" y="81"/>
                </a:moveTo>
                <a:cubicBezTo>
                  <a:pt x="225" y="80"/>
                  <a:pt x="217" y="80"/>
                  <a:pt x="217" y="82"/>
                </a:cubicBezTo>
                <a:cubicBezTo>
                  <a:pt x="219" y="81"/>
                  <a:pt x="223" y="82"/>
                  <a:pt x="225" y="81"/>
                </a:cubicBezTo>
                <a:cubicBezTo>
                  <a:pt x="226" y="82"/>
                  <a:pt x="232" y="82"/>
                  <a:pt x="234" y="81"/>
                </a:cubicBezTo>
                <a:cubicBezTo>
                  <a:pt x="232" y="80"/>
                  <a:pt x="229" y="80"/>
                  <a:pt x="226" y="81"/>
                </a:cubicBezTo>
                <a:close/>
                <a:moveTo>
                  <a:pt x="212" y="82"/>
                </a:moveTo>
                <a:cubicBezTo>
                  <a:pt x="213" y="82"/>
                  <a:pt x="216" y="82"/>
                  <a:pt x="216" y="81"/>
                </a:cubicBezTo>
                <a:cubicBezTo>
                  <a:pt x="215" y="82"/>
                  <a:pt x="213" y="80"/>
                  <a:pt x="212" y="82"/>
                </a:cubicBezTo>
                <a:close/>
                <a:moveTo>
                  <a:pt x="153" y="82"/>
                </a:moveTo>
                <a:cubicBezTo>
                  <a:pt x="154" y="81"/>
                  <a:pt x="155" y="82"/>
                  <a:pt x="155" y="81"/>
                </a:cubicBezTo>
                <a:cubicBezTo>
                  <a:pt x="154" y="81"/>
                  <a:pt x="154" y="81"/>
                  <a:pt x="153" y="82"/>
                </a:cubicBezTo>
                <a:close/>
                <a:moveTo>
                  <a:pt x="157" y="82"/>
                </a:moveTo>
                <a:cubicBezTo>
                  <a:pt x="161" y="82"/>
                  <a:pt x="158" y="80"/>
                  <a:pt x="157" y="82"/>
                </a:cubicBezTo>
                <a:close/>
                <a:moveTo>
                  <a:pt x="155" y="82"/>
                </a:moveTo>
                <a:cubicBezTo>
                  <a:pt x="151" y="82"/>
                  <a:pt x="145" y="82"/>
                  <a:pt x="140" y="82"/>
                </a:cubicBezTo>
                <a:cubicBezTo>
                  <a:pt x="141" y="83"/>
                  <a:pt x="140" y="82"/>
                  <a:pt x="141" y="82"/>
                </a:cubicBezTo>
                <a:cubicBezTo>
                  <a:pt x="151" y="82"/>
                  <a:pt x="159" y="83"/>
                  <a:pt x="167" y="82"/>
                </a:cubicBezTo>
                <a:cubicBezTo>
                  <a:pt x="170" y="82"/>
                  <a:pt x="174" y="83"/>
                  <a:pt x="175" y="82"/>
                </a:cubicBezTo>
                <a:cubicBezTo>
                  <a:pt x="170" y="82"/>
                  <a:pt x="164" y="82"/>
                  <a:pt x="161" y="82"/>
                </a:cubicBezTo>
                <a:cubicBezTo>
                  <a:pt x="161" y="82"/>
                  <a:pt x="162" y="81"/>
                  <a:pt x="162" y="81"/>
                </a:cubicBezTo>
                <a:cubicBezTo>
                  <a:pt x="160" y="82"/>
                  <a:pt x="159" y="82"/>
                  <a:pt x="155" y="82"/>
                </a:cubicBezTo>
                <a:close/>
                <a:moveTo>
                  <a:pt x="202" y="82"/>
                </a:moveTo>
                <a:cubicBezTo>
                  <a:pt x="203" y="82"/>
                  <a:pt x="205" y="81"/>
                  <a:pt x="206" y="82"/>
                </a:cubicBezTo>
                <a:cubicBezTo>
                  <a:pt x="206" y="81"/>
                  <a:pt x="210" y="83"/>
                  <a:pt x="211" y="81"/>
                </a:cubicBezTo>
                <a:cubicBezTo>
                  <a:pt x="206" y="81"/>
                  <a:pt x="204" y="81"/>
                  <a:pt x="202" y="82"/>
                </a:cubicBezTo>
                <a:close/>
                <a:moveTo>
                  <a:pt x="176" y="82"/>
                </a:moveTo>
                <a:cubicBezTo>
                  <a:pt x="176" y="83"/>
                  <a:pt x="178" y="82"/>
                  <a:pt x="178" y="82"/>
                </a:cubicBezTo>
                <a:cubicBezTo>
                  <a:pt x="182" y="82"/>
                  <a:pt x="185" y="82"/>
                  <a:pt x="189" y="82"/>
                </a:cubicBezTo>
                <a:cubicBezTo>
                  <a:pt x="187" y="81"/>
                  <a:pt x="180" y="82"/>
                  <a:pt x="176" y="82"/>
                </a:cubicBezTo>
                <a:close/>
                <a:moveTo>
                  <a:pt x="139" y="83"/>
                </a:moveTo>
                <a:cubicBezTo>
                  <a:pt x="139" y="82"/>
                  <a:pt x="140" y="83"/>
                  <a:pt x="140" y="82"/>
                </a:cubicBezTo>
                <a:cubicBezTo>
                  <a:pt x="139" y="82"/>
                  <a:pt x="138" y="82"/>
                  <a:pt x="138" y="82"/>
                </a:cubicBezTo>
                <a:cubicBezTo>
                  <a:pt x="138" y="83"/>
                  <a:pt x="139" y="83"/>
                  <a:pt x="139" y="83"/>
                </a:cubicBezTo>
                <a:close/>
                <a:moveTo>
                  <a:pt x="206" y="83"/>
                </a:moveTo>
                <a:cubicBezTo>
                  <a:pt x="207" y="83"/>
                  <a:pt x="211" y="83"/>
                  <a:pt x="212" y="83"/>
                </a:cubicBezTo>
                <a:cubicBezTo>
                  <a:pt x="210" y="82"/>
                  <a:pt x="207" y="82"/>
                  <a:pt x="206" y="83"/>
                </a:cubicBezTo>
                <a:close/>
                <a:moveTo>
                  <a:pt x="186" y="83"/>
                </a:moveTo>
                <a:cubicBezTo>
                  <a:pt x="186" y="83"/>
                  <a:pt x="186" y="83"/>
                  <a:pt x="186" y="83"/>
                </a:cubicBezTo>
                <a:cubicBezTo>
                  <a:pt x="186" y="83"/>
                  <a:pt x="187" y="83"/>
                  <a:pt x="187" y="83"/>
                </a:cubicBezTo>
                <a:cubicBezTo>
                  <a:pt x="186" y="83"/>
                  <a:pt x="185" y="83"/>
                  <a:pt x="184" y="83"/>
                </a:cubicBezTo>
                <a:cubicBezTo>
                  <a:pt x="186" y="83"/>
                  <a:pt x="186" y="84"/>
                  <a:pt x="186" y="83"/>
                </a:cubicBezTo>
                <a:close/>
                <a:moveTo>
                  <a:pt x="188" y="83"/>
                </a:moveTo>
                <a:cubicBezTo>
                  <a:pt x="189" y="84"/>
                  <a:pt x="189" y="83"/>
                  <a:pt x="190" y="83"/>
                </a:cubicBezTo>
                <a:cubicBezTo>
                  <a:pt x="190" y="83"/>
                  <a:pt x="190" y="83"/>
                  <a:pt x="190" y="83"/>
                </a:cubicBezTo>
                <a:cubicBezTo>
                  <a:pt x="189" y="83"/>
                  <a:pt x="188" y="82"/>
                  <a:pt x="188" y="83"/>
                </a:cubicBezTo>
                <a:close/>
                <a:moveTo>
                  <a:pt x="202" y="84"/>
                </a:moveTo>
                <a:cubicBezTo>
                  <a:pt x="202" y="83"/>
                  <a:pt x="201" y="83"/>
                  <a:pt x="201" y="83"/>
                </a:cubicBezTo>
                <a:cubicBezTo>
                  <a:pt x="201" y="83"/>
                  <a:pt x="201" y="83"/>
                  <a:pt x="202" y="84"/>
                </a:cubicBezTo>
                <a:close/>
                <a:moveTo>
                  <a:pt x="170" y="83"/>
                </a:moveTo>
                <a:cubicBezTo>
                  <a:pt x="167" y="83"/>
                  <a:pt x="165" y="83"/>
                  <a:pt x="163" y="84"/>
                </a:cubicBezTo>
                <a:cubicBezTo>
                  <a:pt x="164" y="84"/>
                  <a:pt x="168" y="84"/>
                  <a:pt x="169" y="83"/>
                </a:cubicBezTo>
                <a:cubicBezTo>
                  <a:pt x="169" y="83"/>
                  <a:pt x="169" y="84"/>
                  <a:pt x="170" y="83"/>
                </a:cubicBezTo>
                <a:close/>
                <a:moveTo>
                  <a:pt x="160" y="84"/>
                </a:moveTo>
                <a:cubicBezTo>
                  <a:pt x="161" y="83"/>
                  <a:pt x="161" y="84"/>
                  <a:pt x="162" y="84"/>
                </a:cubicBezTo>
                <a:cubicBezTo>
                  <a:pt x="163" y="83"/>
                  <a:pt x="159" y="83"/>
                  <a:pt x="160" y="84"/>
                </a:cubicBezTo>
                <a:close/>
                <a:moveTo>
                  <a:pt x="79" y="85"/>
                </a:moveTo>
                <a:cubicBezTo>
                  <a:pt x="80" y="84"/>
                  <a:pt x="83" y="86"/>
                  <a:pt x="83" y="84"/>
                </a:cubicBezTo>
                <a:cubicBezTo>
                  <a:pt x="82" y="85"/>
                  <a:pt x="80" y="84"/>
                  <a:pt x="79" y="84"/>
                </a:cubicBezTo>
                <a:cubicBezTo>
                  <a:pt x="80" y="84"/>
                  <a:pt x="78" y="85"/>
                  <a:pt x="79" y="85"/>
                </a:cubicBezTo>
                <a:close/>
                <a:moveTo>
                  <a:pt x="83" y="85"/>
                </a:moveTo>
                <a:cubicBezTo>
                  <a:pt x="84" y="85"/>
                  <a:pt x="84" y="85"/>
                  <a:pt x="85" y="85"/>
                </a:cubicBezTo>
                <a:cubicBezTo>
                  <a:pt x="85" y="84"/>
                  <a:pt x="83" y="84"/>
                  <a:pt x="83" y="84"/>
                </a:cubicBezTo>
                <a:cubicBezTo>
                  <a:pt x="83" y="84"/>
                  <a:pt x="83" y="85"/>
                  <a:pt x="83" y="85"/>
                </a:cubicBezTo>
                <a:close/>
                <a:moveTo>
                  <a:pt x="124" y="85"/>
                </a:moveTo>
                <a:cubicBezTo>
                  <a:pt x="125" y="84"/>
                  <a:pt x="126" y="85"/>
                  <a:pt x="126" y="84"/>
                </a:cubicBezTo>
                <a:cubicBezTo>
                  <a:pt x="125" y="85"/>
                  <a:pt x="124" y="84"/>
                  <a:pt x="124" y="85"/>
                </a:cubicBezTo>
                <a:close/>
                <a:moveTo>
                  <a:pt x="276" y="85"/>
                </a:moveTo>
                <a:cubicBezTo>
                  <a:pt x="276" y="85"/>
                  <a:pt x="277" y="85"/>
                  <a:pt x="277" y="84"/>
                </a:cubicBezTo>
                <a:cubicBezTo>
                  <a:pt x="277" y="84"/>
                  <a:pt x="277" y="84"/>
                  <a:pt x="276" y="84"/>
                </a:cubicBezTo>
                <a:cubicBezTo>
                  <a:pt x="277" y="85"/>
                  <a:pt x="276" y="84"/>
                  <a:pt x="276" y="85"/>
                </a:cubicBezTo>
                <a:close/>
                <a:moveTo>
                  <a:pt x="85" y="84"/>
                </a:moveTo>
                <a:cubicBezTo>
                  <a:pt x="85" y="85"/>
                  <a:pt x="88" y="85"/>
                  <a:pt x="88" y="84"/>
                </a:cubicBezTo>
                <a:cubicBezTo>
                  <a:pt x="87" y="84"/>
                  <a:pt x="85" y="85"/>
                  <a:pt x="85" y="84"/>
                </a:cubicBezTo>
                <a:close/>
                <a:moveTo>
                  <a:pt x="120" y="85"/>
                </a:moveTo>
                <a:cubicBezTo>
                  <a:pt x="122" y="85"/>
                  <a:pt x="122" y="85"/>
                  <a:pt x="123" y="85"/>
                </a:cubicBezTo>
                <a:cubicBezTo>
                  <a:pt x="123" y="84"/>
                  <a:pt x="120" y="84"/>
                  <a:pt x="120" y="85"/>
                </a:cubicBezTo>
                <a:close/>
                <a:moveTo>
                  <a:pt x="226" y="85"/>
                </a:moveTo>
                <a:cubicBezTo>
                  <a:pt x="228" y="85"/>
                  <a:pt x="228" y="86"/>
                  <a:pt x="230" y="85"/>
                </a:cubicBezTo>
                <a:cubicBezTo>
                  <a:pt x="230" y="84"/>
                  <a:pt x="227" y="84"/>
                  <a:pt x="226" y="85"/>
                </a:cubicBezTo>
                <a:close/>
                <a:moveTo>
                  <a:pt x="223" y="85"/>
                </a:moveTo>
                <a:cubicBezTo>
                  <a:pt x="223" y="84"/>
                  <a:pt x="220" y="85"/>
                  <a:pt x="220" y="85"/>
                </a:cubicBezTo>
                <a:cubicBezTo>
                  <a:pt x="221" y="85"/>
                  <a:pt x="221" y="85"/>
                  <a:pt x="223" y="85"/>
                </a:cubicBezTo>
                <a:close/>
                <a:moveTo>
                  <a:pt x="172" y="85"/>
                </a:moveTo>
                <a:cubicBezTo>
                  <a:pt x="173" y="86"/>
                  <a:pt x="174" y="86"/>
                  <a:pt x="175" y="85"/>
                </a:cubicBezTo>
                <a:cubicBezTo>
                  <a:pt x="174" y="85"/>
                  <a:pt x="173" y="84"/>
                  <a:pt x="172" y="85"/>
                </a:cubicBezTo>
                <a:close/>
                <a:moveTo>
                  <a:pt x="177" y="85"/>
                </a:moveTo>
                <a:cubicBezTo>
                  <a:pt x="178" y="85"/>
                  <a:pt x="176" y="85"/>
                  <a:pt x="176" y="85"/>
                </a:cubicBezTo>
                <a:cubicBezTo>
                  <a:pt x="176" y="85"/>
                  <a:pt x="177" y="85"/>
                  <a:pt x="177" y="85"/>
                </a:cubicBezTo>
                <a:close/>
                <a:moveTo>
                  <a:pt x="201" y="85"/>
                </a:moveTo>
                <a:cubicBezTo>
                  <a:pt x="201" y="85"/>
                  <a:pt x="205" y="86"/>
                  <a:pt x="204" y="85"/>
                </a:cubicBezTo>
                <a:cubicBezTo>
                  <a:pt x="203" y="86"/>
                  <a:pt x="201" y="84"/>
                  <a:pt x="201" y="85"/>
                </a:cubicBezTo>
                <a:close/>
                <a:moveTo>
                  <a:pt x="208" y="85"/>
                </a:moveTo>
                <a:cubicBezTo>
                  <a:pt x="208" y="84"/>
                  <a:pt x="205" y="85"/>
                  <a:pt x="204" y="85"/>
                </a:cubicBezTo>
                <a:cubicBezTo>
                  <a:pt x="204" y="86"/>
                  <a:pt x="207" y="85"/>
                  <a:pt x="208" y="85"/>
                </a:cubicBezTo>
                <a:close/>
                <a:moveTo>
                  <a:pt x="209" y="85"/>
                </a:moveTo>
                <a:cubicBezTo>
                  <a:pt x="209" y="85"/>
                  <a:pt x="209" y="86"/>
                  <a:pt x="209" y="86"/>
                </a:cubicBezTo>
                <a:cubicBezTo>
                  <a:pt x="210" y="86"/>
                  <a:pt x="210" y="85"/>
                  <a:pt x="211" y="85"/>
                </a:cubicBezTo>
                <a:cubicBezTo>
                  <a:pt x="211" y="85"/>
                  <a:pt x="211" y="85"/>
                  <a:pt x="211" y="85"/>
                </a:cubicBezTo>
                <a:cubicBezTo>
                  <a:pt x="210" y="85"/>
                  <a:pt x="210" y="85"/>
                  <a:pt x="209" y="85"/>
                </a:cubicBezTo>
                <a:close/>
                <a:moveTo>
                  <a:pt x="289" y="87"/>
                </a:moveTo>
                <a:cubicBezTo>
                  <a:pt x="290" y="87"/>
                  <a:pt x="290" y="86"/>
                  <a:pt x="290" y="86"/>
                </a:cubicBezTo>
                <a:cubicBezTo>
                  <a:pt x="290" y="86"/>
                  <a:pt x="290" y="85"/>
                  <a:pt x="289" y="86"/>
                </a:cubicBezTo>
                <a:cubicBezTo>
                  <a:pt x="291" y="86"/>
                  <a:pt x="288" y="86"/>
                  <a:pt x="289" y="87"/>
                </a:cubicBezTo>
                <a:close/>
                <a:moveTo>
                  <a:pt x="184" y="87"/>
                </a:moveTo>
                <a:cubicBezTo>
                  <a:pt x="183" y="87"/>
                  <a:pt x="183" y="87"/>
                  <a:pt x="182" y="87"/>
                </a:cubicBezTo>
                <a:cubicBezTo>
                  <a:pt x="181" y="88"/>
                  <a:pt x="184" y="88"/>
                  <a:pt x="184" y="87"/>
                </a:cubicBezTo>
                <a:close/>
                <a:moveTo>
                  <a:pt x="293" y="87"/>
                </a:moveTo>
                <a:cubicBezTo>
                  <a:pt x="293" y="87"/>
                  <a:pt x="293" y="87"/>
                  <a:pt x="292" y="87"/>
                </a:cubicBezTo>
                <a:cubicBezTo>
                  <a:pt x="292" y="88"/>
                  <a:pt x="293" y="88"/>
                  <a:pt x="293" y="88"/>
                </a:cubicBezTo>
                <a:cubicBezTo>
                  <a:pt x="293" y="88"/>
                  <a:pt x="294" y="88"/>
                  <a:pt x="293" y="87"/>
                </a:cubicBezTo>
                <a:close/>
                <a:moveTo>
                  <a:pt x="301" y="89"/>
                </a:moveTo>
                <a:cubicBezTo>
                  <a:pt x="301" y="88"/>
                  <a:pt x="302" y="88"/>
                  <a:pt x="302" y="87"/>
                </a:cubicBezTo>
                <a:cubicBezTo>
                  <a:pt x="300" y="88"/>
                  <a:pt x="299" y="88"/>
                  <a:pt x="297" y="87"/>
                </a:cubicBezTo>
                <a:cubicBezTo>
                  <a:pt x="297" y="89"/>
                  <a:pt x="295" y="88"/>
                  <a:pt x="294" y="87"/>
                </a:cubicBezTo>
                <a:cubicBezTo>
                  <a:pt x="295" y="90"/>
                  <a:pt x="300" y="87"/>
                  <a:pt x="301" y="89"/>
                </a:cubicBezTo>
                <a:close/>
                <a:moveTo>
                  <a:pt x="421" y="90"/>
                </a:moveTo>
                <a:cubicBezTo>
                  <a:pt x="422" y="90"/>
                  <a:pt x="426" y="91"/>
                  <a:pt x="426" y="89"/>
                </a:cubicBezTo>
                <a:cubicBezTo>
                  <a:pt x="425" y="90"/>
                  <a:pt x="423" y="89"/>
                  <a:pt x="421" y="90"/>
                </a:cubicBezTo>
                <a:close/>
                <a:moveTo>
                  <a:pt x="409" y="92"/>
                </a:moveTo>
                <a:cubicBezTo>
                  <a:pt x="411" y="90"/>
                  <a:pt x="418" y="92"/>
                  <a:pt x="419" y="90"/>
                </a:cubicBezTo>
                <a:cubicBezTo>
                  <a:pt x="420" y="90"/>
                  <a:pt x="420" y="90"/>
                  <a:pt x="419" y="90"/>
                </a:cubicBezTo>
                <a:cubicBezTo>
                  <a:pt x="411" y="91"/>
                  <a:pt x="406" y="90"/>
                  <a:pt x="399" y="92"/>
                </a:cubicBezTo>
                <a:cubicBezTo>
                  <a:pt x="401" y="92"/>
                  <a:pt x="406" y="92"/>
                  <a:pt x="409" y="92"/>
                </a:cubicBezTo>
                <a:close/>
              </a:path>
            </a:pathLst>
          </a:custGeom>
          <a:solidFill>
            <a:srgbClr val="B80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117">
            <a:off x="910934" y="1002608"/>
            <a:ext cx="3578604" cy="142562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A1C2E16-0988-4AF9-8DC5-181B794E8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25" t="24128" r="19042" b="29199"/>
          <a:stretch/>
        </p:blipFill>
        <p:spPr>
          <a:xfrm>
            <a:off x="842943" y="2440144"/>
            <a:ext cx="6145742" cy="24374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72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平行四边形 4"/>
          <p:cNvSpPr>
            <a:spLocks noChangeArrowheads="1"/>
          </p:cNvSpPr>
          <p:nvPr/>
        </p:nvSpPr>
        <p:spPr bwMode="auto">
          <a:xfrm>
            <a:off x="6762750" y="3429000"/>
            <a:ext cx="5676900" cy="3429000"/>
          </a:xfrm>
          <a:prstGeom prst="parallelogram">
            <a:avLst>
              <a:gd name="adj" fmla="val 72837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87" name="平行四边形 5"/>
          <p:cNvSpPr>
            <a:spLocks noChangeArrowheads="1"/>
          </p:cNvSpPr>
          <p:nvPr/>
        </p:nvSpPr>
        <p:spPr bwMode="auto">
          <a:xfrm flipV="1">
            <a:off x="6762750" y="0"/>
            <a:ext cx="5676900" cy="3429000"/>
          </a:xfrm>
          <a:prstGeom prst="parallelogram">
            <a:avLst>
              <a:gd name="adj" fmla="val 72837"/>
            </a:avLst>
          </a:prstGeom>
          <a:solidFill>
            <a:schemeClr val="accent1"/>
          </a:solidFill>
          <a:ln>
            <a:solidFill>
              <a:schemeClr val="accent2"/>
            </a:solidFill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93" name="文本框 39"/>
          <p:cNvSpPr txBox="1">
            <a:spLocks noChangeArrowheads="1"/>
          </p:cNvSpPr>
          <p:nvPr/>
        </p:nvSpPr>
        <p:spPr bwMode="auto">
          <a:xfrm>
            <a:off x="8797925" y="1022350"/>
            <a:ext cx="1606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输入标题</a:t>
            </a:r>
          </a:p>
        </p:txBody>
      </p:sp>
      <p:sp>
        <p:nvSpPr>
          <p:cNvPr id="16394" name="TextBox 13"/>
          <p:cNvSpPr txBox="1">
            <a:spLocks noChangeArrowheads="1"/>
          </p:cNvSpPr>
          <p:nvPr/>
        </p:nvSpPr>
        <p:spPr bwMode="auto">
          <a:xfrm>
            <a:off x="8680450" y="1844675"/>
            <a:ext cx="21986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</a:p>
        </p:txBody>
      </p:sp>
      <p:sp>
        <p:nvSpPr>
          <p:cNvPr id="16395" name="TextBox 13"/>
          <p:cNvSpPr txBox="1">
            <a:spLocks noChangeArrowheads="1"/>
          </p:cNvSpPr>
          <p:nvPr/>
        </p:nvSpPr>
        <p:spPr bwMode="auto">
          <a:xfrm>
            <a:off x="9061450" y="2417763"/>
            <a:ext cx="21986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</a:p>
        </p:txBody>
      </p:sp>
      <p:sp>
        <p:nvSpPr>
          <p:cNvPr id="16396" name="TextBox 13"/>
          <p:cNvSpPr txBox="1">
            <a:spLocks noChangeArrowheads="1"/>
          </p:cNvSpPr>
          <p:nvPr/>
        </p:nvSpPr>
        <p:spPr bwMode="auto">
          <a:xfrm>
            <a:off x="9147175" y="3816350"/>
            <a:ext cx="21986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</a:p>
        </p:txBody>
      </p:sp>
      <p:sp>
        <p:nvSpPr>
          <p:cNvPr id="16397" name="TextBox 13"/>
          <p:cNvSpPr txBox="1">
            <a:spLocks noChangeArrowheads="1"/>
          </p:cNvSpPr>
          <p:nvPr/>
        </p:nvSpPr>
        <p:spPr bwMode="auto">
          <a:xfrm>
            <a:off x="8845550" y="4332288"/>
            <a:ext cx="21986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8501063" y="4859338"/>
            <a:ext cx="22002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</a:p>
        </p:txBody>
      </p:sp>
      <p:sp>
        <p:nvSpPr>
          <p:cNvPr id="16399" name="TextBox 13"/>
          <p:cNvSpPr txBox="1">
            <a:spLocks noChangeArrowheads="1"/>
          </p:cNvSpPr>
          <p:nvPr/>
        </p:nvSpPr>
        <p:spPr bwMode="auto">
          <a:xfrm>
            <a:off x="8205788" y="5395913"/>
            <a:ext cx="21986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</a:p>
        </p:txBody>
      </p:sp>
      <p:sp>
        <p:nvSpPr>
          <p:cNvPr id="31" name="Line 7">
            <a:extLst>
              <a:ext uri="{FF2B5EF4-FFF2-40B4-BE49-F238E27FC236}">
                <a16:creationId xmlns:a16="http://schemas.microsoft.com/office/drawing/2014/main" xmlns="" id="{92F2EDE3-D26A-46AF-BF86-B717DAB32E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34130" y="1092196"/>
            <a:ext cx="0" cy="5790525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solidFill>
                <a:srgbClr val="007DA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xmlns="" id="{F14B3AE8-83C5-4E63-ADB7-FF99E4CB8282}"/>
              </a:ext>
            </a:extLst>
          </p:cNvPr>
          <p:cNvSpPr>
            <a:spLocks/>
          </p:cNvSpPr>
          <p:nvPr/>
        </p:nvSpPr>
        <p:spPr bwMode="auto">
          <a:xfrm>
            <a:off x="767853" y="59136"/>
            <a:ext cx="1951863" cy="942607"/>
          </a:xfrm>
          <a:custGeom>
            <a:avLst/>
            <a:gdLst>
              <a:gd name="T0" fmla="*/ 1952625 w 2511"/>
              <a:gd name="T1" fmla="*/ 0 h 1219"/>
              <a:gd name="T2" fmla="*/ 1936295 w 2511"/>
              <a:gd name="T3" fmla="*/ 20886 h 1219"/>
              <a:gd name="T4" fmla="*/ 1049021 w 2511"/>
              <a:gd name="T5" fmla="*/ 902750 h 1219"/>
              <a:gd name="T6" fmla="*/ 902827 w 2511"/>
              <a:gd name="T7" fmla="*/ 902750 h 1219"/>
              <a:gd name="T8" fmla="*/ 16330 w 2511"/>
              <a:gd name="T9" fmla="*/ 20886 h 1219"/>
              <a:gd name="T10" fmla="*/ 0 w 2511"/>
              <a:gd name="T11" fmla="*/ 0 h 1219"/>
              <a:gd name="T12" fmla="*/ 1952625 w 2511"/>
              <a:gd name="T13" fmla="*/ 0 h 12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11" h="1219">
                <a:moveTo>
                  <a:pt x="2511" y="0"/>
                </a:moveTo>
                <a:cubicBezTo>
                  <a:pt x="2505" y="10"/>
                  <a:pt x="2498" y="18"/>
                  <a:pt x="2490" y="27"/>
                </a:cubicBezTo>
                <a:lnTo>
                  <a:pt x="1349" y="1167"/>
                </a:lnTo>
                <a:cubicBezTo>
                  <a:pt x="1298" y="1219"/>
                  <a:pt x="1213" y="1219"/>
                  <a:pt x="1161" y="1167"/>
                </a:cubicBezTo>
                <a:lnTo>
                  <a:pt x="21" y="27"/>
                </a:lnTo>
                <a:cubicBezTo>
                  <a:pt x="12" y="18"/>
                  <a:pt x="6" y="10"/>
                  <a:pt x="0" y="0"/>
                </a:cubicBezTo>
                <a:lnTo>
                  <a:pt x="251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solidFill>
                <a:srgbClr val="007DA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xmlns="" id="{9DB1E4DF-DCB4-43E9-8575-DD04BBA42DF3}"/>
              </a:ext>
            </a:extLst>
          </p:cNvPr>
          <p:cNvSpPr>
            <a:spLocks/>
          </p:cNvSpPr>
          <p:nvPr/>
        </p:nvSpPr>
        <p:spPr bwMode="auto">
          <a:xfrm>
            <a:off x="1145530" y="59136"/>
            <a:ext cx="2174026" cy="1042581"/>
          </a:xfrm>
          <a:custGeom>
            <a:avLst/>
            <a:gdLst>
              <a:gd name="T0" fmla="*/ 2174875 w 2798"/>
              <a:gd name="T1" fmla="*/ 0 h 1349"/>
              <a:gd name="T2" fmla="*/ 1174495 w 2798"/>
              <a:gd name="T3" fmla="*/ 995825 h 1349"/>
              <a:gd name="T4" fmla="*/ 1001158 w 2798"/>
              <a:gd name="T5" fmla="*/ 995825 h 1349"/>
              <a:gd name="T6" fmla="*/ 0 w 2798"/>
              <a:gd name="T7" fmla="*/ 0 h 1349"/>
              <a:gd name="T8" fmla="*/ 2174875 w 2798"/>
              <a:gd name="T9" fmla="*/ 0 h 13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98" h="1349">
                <a:moveTo>
                  <a:pt x="2798" y="0"/>
                </a:moveTo>
                <a:lnTo>
                  <a:pt x="1511" y="1288"/>
                </a:lnTo>
                <a:cubicBezTo>
                  <a:pt x="1449" y="1349"/>
                  <a:pt x="1349" y="1349"/>
                  <a:pt x="1288" y="1288"/>
                </a:cubicBezTo>
                <a:lnTo>
                  <a:pt x="0" y="0"/>
                </a:lnTo>
                <a:lnTo>
                  <a:pt x="27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solidFill>
                <a:srgbClr val="007DA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0">
            <a:extLst>
              <a:ext uri="{FF2B5EF4-FFF2-40B4-BE49-F238E27FC236}">
                <a16:creationId xmlns:a16="http://schemas.microsoft.com/office/drawing/2014/main" xmlns="" id="{2DC2FE1D-7511-4391-A76F-22B5E61F8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715" y="1428614"/>
            <a:ext cx="4168765" cy="583972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199" dirty="0">
                <a:solidFill>
                  <a:srgbClr val="FFFFFF"/>
                </a:solidFill>
                <a:cs typeface="+mn-ea"/>
                <a:sym typeface="Arial" panose="020B0604020202020204" pitchFamily="34" charset="0"/>
              </a:rPr>
              <a:t>请输入第一部分标题</a:t>
            </a:r>
          </a:p>
        </p:txBody>
      </p:sp>
      <p:sp>
        <p:nvSpPr>
          <p:cNvPr id="37" name="TextBox 83">
            <a:extLst>
              <a:ext uri="{FF2B5EF4-FFF2-40B4-BE49-F238E27FC236}">
                <a16:creationId xmlns:a16="http://schemas.microsoft.com/office/drawing/2014/main" xmlns="" id="{5E19D993-DD42-4460-8401-0C517C56B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715" y="2480715"/>
            <a:ext cx="4168765" cy="583972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199" dirty="0">
                <a:solidFill>
                  <a:srgbClr val="FFFFFF"/>
                </a:solidFill>
                <a:cs typeface="+mn-ea"/>
                <a:sym typeface="Arial" panose="020B0604020202020204" pitchFamily="34" charset="0"/>
              </a:rPr>
              <a:t>请输入第二部分标题</a:t>
            </a:r>
          </a:p>
        </p:txBody>
      </p:sp>
      <p:sp>
        <p:nvSpPr>
          <p:cNvPr id="38" name="TextBox 84">
            <a:extLst>
              <a:ext uri="{FF2B5EF4-FFF2-40B4-BE49-F238E27FC236}">
                <a16:creationId xmlns:a16="http://schemas.microsoft.com/office/drawing/2014/main" xmlns="" id="{8B34888E-4225-4E56-A40C-13C66A261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715" y="3589945"/>
            <a:ext cx="4168765" cy="58555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199">
                <a:solidFill>
                  <a:srgbClr val="FFFFFF"/>
                </a:solidFill>
                <a:cs typeface="+mn-ea"/>
                <a:sym typeface="Arial" panose="020B0604020202020204" pitchFamily="34" charset="0"/>
              </a:rPr>
              <a:t>请输入第三部分标题</a:t>
            </a:r>
          </a:p>
        </p:txBody>
      </p:sp>
      <p:sp>
        <p:nvSpPr>
          <p:cNvPr id="39" name="TextBox 85">
            <a:extLst>
              <a:ext uri="{FF2B5EF4-FFF2-40B4-BE49-F238E27FC236}">
                <a16:creationId xmlns:a16="http://schemas.microsoft.com/office/drawing/2014/main" xmlns="" id="{35397001-781A-4125-A83F-6E68907FB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715" y="4596027"/>
            <a:ext cx="4168765" cy="583972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2"/>
                </a:solidFill>
                <a:latin typeface="Arial" panose="020B0604020202020204" pitchFamily="34" charset="0"/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199">
                <a:solidFill>
                  <a:srgbClr val="FFFFFF"/>
                </a:solidFill>
                <a:cs typeface="+mn-ea"/>
                <a:sym typeface="Arial" panose="020B0604020202020204" pitchFamily="34" charset="0"/>
              </a:rPr>
              <a:t>请输入第四部分标题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A3E2589-E8BF-4C7F-BC78-B5B3AD96F53A}"/>
              </a:ext>
            </a:extLst>
          </p:cNvPr>
          <p:cNvSpPr txBox="1"/>
          <p:nvPr/>
        </p:nvSpPr>
        <p:spPr>
          <a:xfrm>
            <a:off x="1940556" y="1405881"/>
            <a:ext cx="502786" cy="519351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447A7EF2-11B0-4D9D-A529-1E2F95A451C4}"/>
              </a:ext>
            </a:extLst>
          </p:cNvPr>
          <p:cNvSpPr txBox="1"/>
          <p:nvPr/>
        </p:nvSpPr>
        <p:spPr>
          <a:xfrm>
            <a:off x="1940556" y="2480715"/>
            <a:ext cx="502786" cy="519351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5882FEE4-DCC4-4A26-A0BA-18D529B29A26}"/>
              </a:ext>
            </a:extLst>
          </p:cNvPr>
          <p:cNvSpPr txBox="1"/>
          <p:nvPr/>
        </p:nvSpPr>
        <p:spPr>
          <a:xfrm>
            <a:off x="1940556" y="3623048"/>
            <a:ext cx="502786" cy="519351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01F195BD-4E18-4036-956E-32D44B5614BA}"/>
              </a:ext>
            </a:extLst>
          </p:cNvPr>
          <p:cNvSpPr txBox="1"/>
          <p:nvPr/>
        </p:nvSpPr>
        <p:spPr>
          <a:xfrm>
            <a:off x="1940556" y="4675838"/>
            <a:ext cx="502786" cy="519351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00"/>
                            </p:stCondLst>
                            <p:childTnLst>
                              <p:par>
                                <p:cTn id="5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1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150"/>
                            </p:stCondLst>
                            <p:childTnLst>
                              <p:par>
                                <p:cTn id="9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600"/>
                            </p:stCondLst>
                            <p:childTnLst>
                              <p:par>
                                <p:cTn id="9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50"/>
                            </p:stCondLst>
                            <p:childTnLst>
                              <p:par>
                                <p:cTn id="10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950"/>
                            </p:stCondLst>
                            <p:childTnLst>
                              <p:par>
                                <p:cTn id="12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4400"/>
                            </p:stCondLst>
                            <p:childTnLst>
                              <p:par>
                                <p:cTn id="13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6394" grpId="0"/>
      <p:bldP spid="16395" grpId="0"/>
      <p:bldP spid="16396" grpId="0"/>
      <p:bldP spid="16397" grpId="0"/>
      <p:bldP spid="16398" grpId="0"/>
      <p:bldP spid="16399" grpId="0"/>
      <p:bldP spid="31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2" grpId="0" animBg="1"/>
      <p:bldP spid="57" grpId="0" animBg="1"/>
      <p:bldP spid="58" grpId="0" animBg="1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601">
            <a:extLst>
              <a:ext uri="{FF2B5EF4-FFF2-40B4-BE49-F238E27FC236}">
                <a16:creationId xmlns:a16="http://schemas.microsoft.com/office/drawing/2014/main" xmlns="" id="{58779015-1AD6-4B41-B76F-424FCED3C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45000" y="959469"/>
            <a:ext cx="77470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2060575" y="2361054"/>
            <a:ext cx="7922203" cy="2400657"/>
          </a:xfrm>
          <a:prstGeom prst="rect">
            <a:avLst/>
          </a:prstGeom>
          <a:ln w="19050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pPr indent="381000" algn="just">
              <a:lnSpc>
                <a:spcPct val="150000"/>
              </a:lnSpc>
            </a:pPr>
            <a:r>
              <a:rPr lang="zh-CN" altLang="en-US" sz="2000" kern="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  <a:p>
            <a:pPr indent="381000" algn="just">
              <a:lnSpc>
                <a:spcPct val="15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5" name="矩形 4"/>
          <p:cNvSpPr/>
          <p:nvPr/>
        </p:nvSpPr>
        <p:spPr>
          <a:xfrm>
            <a:off x="3813103" y="959471"/>
            <a:ext cx="3772634" cy="66184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在此添加文字内容</a:t>
            </a:r>
          </a:p>
        </p:txBody>
      </p:sp>
      <p:sp>
        <p:nvSpPr>
          <p:cNvPr id="9" name="clock-time-tool_49880"/>
          <p:cNvSpPr>
            <a:spLocks noChangeAspect="1"/>
          </p:cNvSpPr>
          <p:nvPr/>
        </p:nvSpPr>
        <p:spPr bwMode="auto">
          <a:xfrm>
            <a:off x="1393543" y="1294424"/>
            <a:ext cx="1334064" cy="1331893"/>
          </a:xfrm>
          <a:custGeom>
            <a:avLst/>
            <a:gdLst>
              <a:gd name="T0" fmla="*/ 3271 w 6542"/>
              <a:gd name="T1" fmla="*/ 6542 h 6542"/>
              <a:gd name="T2" fmla="*/ 6542 w 6542"/>
              <a:gd name="T3" fmla="*/ 3271 h 6542"/>
              <a:gd name="T4" fmla="*/ 3271 w 6542"/>
              <a:gd name="T5" fmla="*/ 0 h 6542"/>
              <a:gd name="T6" fmla="*/ 0 w 6542"/>
              <a:gd name="T7" fmla="*/ 3271 h 6542"/>
              <a:gd name="T8" fmla="*/ 3271 w 6542"/>
              <a:gd name="T9" fmla="*/ 6542 h 6542"/>
              <a:gd name="T10" fmla="*/ 1287 w 6542"/>
              <a:gd name="T11" fmla="*/ 5522 h 6542"/>
              <a:gd name="T12" fmla="*/ 1020 w 6542"/>
              <a:gd name="T13" fmla="*/ 5255 h 6542"/>
              <a:gd name="T14" fmla="*/ 1635 w 6542"/>
              <a:gd name="T15" fmla="*/ 4640 h 6542"/>
              <a:gd name="T16" fmla="*/ 1902 w 6542"/>
              <a:gd name="T17" fmla="*/ 4907 h 6542"/>
              <a:gd name="T18" fmla="*/ 1287 w 6542"/>
              <a:gd name="T19" fmla="*/ 5522 h 6542"/>
              <a:gd name="T20" fmla="*/ 3460 w 6542"/>
              <a:gd name="T21" fmla="*/ 6265 h 6542"/>
              <a:gd name="T22" fmla="*/ 3082 w 6542"/>
              <a:gd name="T23" fmla="*/ 6265 h 6542"/>
              <a:gd name="T24" fmla="*/ 3082 w 6542"/>
              <a:gd name="T25" fmla="*/ 5396 h 6542"/>
              <a:gd name="T26" fmla="*/ 3460 w 6542"/>
              <a:gd name="T27" fmla="*/ 5396 h 6542"/>
              <a:gd name="T28" fmla="*/ 3460 w 6542"/>
              <a:gd name="T29" fmla="*/ 6265 h 6542"/>
              <a:gd name="T30" fmla="*/ 6265 w 6542"/>
              <a:gd name="T31" fmla="*/ 3082 h 6542"/>
              <a:gd name="T32" fmla="*/ 6265 w 6542"/>
              <a:gd name="T33" fmla="*/ 3460 h 6542"/>
              <a:gd name="T34" fmla="*/ 5396 w 6542"/>
              <a:gd name="T35" fmla="*/ 3460 h 6542"/>
              <a:gd name="T36" fmla="*/ 5396 w 6542"/>
              <a:gd name="T37" fmla="*/ 3082 h 6542"/>
              <a:gd name="T38" fmla="*/ 6265 w 6542"/>
              <a:gd name="T39" fmla="*/ 3082 h 6542"/>
              <a:gd name="T40" fmla="*/ 5255 w 6542"/>
              <a:gd name="T41" fmla="*/ 1020 h 6542"/>
              <a:gd name="T42" fmla="*/ 5522 w 6542"/>
              <a:gd name="T43" fmla="*/ 1287 h 6542"/>
              <a:gd name="T44" fmla="*/ 4907 w 6542"/>
              <a:gd name="T45" fmla="*/ 1902 h 6542"/>
              <a:gd name="T46" fmla="*/ 4640 w 6542"/>
              <a:gd name="T47" fmla="*/ 1635 h 6542"/>
              <a:gd name="T48" fmla="*/ 5255 w 6542"/>
              <a:gd name="T49" fmla="*/ 1020 h 6542"/>
              <a:gd name="T50" fmla="*/ 4907 w 6542"/>
              <a:gd name="T51" fmla="*/ 4640 h 6542"/>
              <a:gd name="T52" fmla="*/ 5522 w 6542"/>
              <a:gd name="T53" fmla="*/ 5255 h 6542"/>
              <a:gd name="T54" fmla="*/ 5255 w 6542"/>
              <a:gd name="T55" fmla="*/ 5522 h 6542"/>
              <a:gd name="T56" fmla="*/ 4640 w 6542"/>
              <a:gd name="T57" fmla="*/ 4907 h 6542"/>
              <a:gd name="T58" fmla="*/ 4907 w 6542"/>
              <a:gd name="T59" fmla="*/ 4640 h 6542"/>
              <a:gd name="T60" fmla="*/ 3082 w 6542"/>
              <a:gd name="T61" fmla="*/ 277 h 6542"/>
              <a:gd name="T62" fmla="*/ 3460 w 6542"/>
              <a:gd name="T63" fmla="*/ 277 h 6542"/>
              <a:gd name="T64" fmla="*/ 3460 w 6542"/>
              <a:gd name="T65" fmla="*/ 1147 h 6542"/>
              <a:gd name="T66" fmla="*/ 3082 w 6542"/>
              <a:gd name="T67" fmla="*/ 1147 h 6542"/>
              <a:gd name="T68" fmla="*/ 3082 w 6542"/>
              <a:gd name="T69" fmla="*/ 277 h 6542"/>
              <a:gd name="T70" fmla="*/ 2746 w 6542"/>
              <a:gd name="T71" fmla="*/ 2507 h 6542"/>
              <a:gd name="T72" fmla="*/ 3308 w 6542"/>
              <a:gd name="T73" fmla="*/ 3050 h 6542"/>
              <a:gd name="T74" fmla="*/ 4333 w 6542"/>
              <a:gd name="T75" fmla="*/ 2043 h 6542"/>
              <a:gd name="T76" fmla="*/ 4598 w 6542"/>
              <a:gd name="T77" fmla="*/ 2312 h 6542"/>
              <a:gd name="T78" fmla="*/ 3310 w 6542"/>
              <a:gd name="T79" fmla="*/ 3577 h 6542"/>
              <a:gd name="T80" fmla="*/ 2484 w 6542"/>
              <a:gd name="T81" fmla="*/ 2778 h 6542"/>
              <a:gd name="T82" fmla="*/ 2746 w 6542"/>
              <a:gd name="T83" fmla="*/ 2507 h 6542"/>
              <a:gd name="T84" fmla="*/ 1287 w 6542"/>
              <a:gd name="T85" fmla="*/ 1020 h 6542"/>
              <a:gd name="T86" fmla="*/ 1902 w 6542"/>
              <a:gd name="T87" fmla="*/ 1635 h 6542"/>
              <a:gd name="T88" fmla="*/ 1635 w 6542"/>
              <a:gd name="T89" fmla="*/ 1902 h 6542"/>
              <a:gd name="T90" fmla="*/ 1020 w 6542"/>
              <a:gd name="T91" fmla="*/ 1287 h 6542"/>
              <a:gd name="T92" fmla="*/ 1287 w 6542"/>
              <a:gd name="T93" fmla="*/ 1020 h 6542"/>
              <a:gd name="T94" fmla="*/ 1147 w 6542"/>
              <a:gd name="T95" fmla="*/ 3082 h 6542"/>
              <a:gd name="T96" fmla="*/ 1147 w 6542"/>
              <a:gd name="T97" fmla="*/ 3460 h 6542"/>
              <a:gd name="T98" fmla="*/ 277 w 6542"/>
              <a:gd name="T99" fmla="*/ 3460 h 6542"/>
              <a:gd name="T100" fmla="*/ 277 w 6542"/>
              <a:gd name="T101" fmla="*/ 3082 h 6542"/>
              <a:gd name="T102" fmla="*/ 1147 w 6542"/>
              <a:gd name="T103" fmla="*/ 3082 h 6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542" h="6542">
                <a:moveTo>
                  <a:pt x="3271" y="6542"/>
                </a:moveTo>
                <a:cubicBezTo>
                  <a:pt x="5078" y="6542"/>
                  <a:pt x="6542" y="5078"/>
                  <a:pt x="6542" y="3271"/>
                </a:cubicBezTo>
                <a:cubicBezTo>
                  <a:pt x="6542" y="1465"/>
                  <a:pt x="5078" y="0"/>
                  <a:pt x="3271" y="0"/>
                </a:cubicBezTo>
                <a:cubicBezTo>
                  <a:pt x="1465" y="0"/>
                  <a:pt x="0" y="1465"/>
                  <a:pt x="0" y="3271"/>
                </a:cubicBezTo>
                <a:cubicBezTo>
                  <a:pt x="0" y="5078"/>
                  <a:pt x="1465" y="6542"/>
                  <a:pt x="3271" y="6542"/>
                </a:cubicBezTo>
                <a:close/>
                <a:moveTo>
                  <a:pt x="1287" y="5522"/>
                </a:moveTo>
                <a:lnTo>
                  <a:pt x="1020" y="5255"/>
                </a:lnTo>
                <a:lnTo>
                  <a:pt x="1635" y="4640"/>
                </a:lnTo>
                <a:lnTo>
                  <a:pt x="1902" y="4907"/>
                </a:lnTo>
                <a:lnTo>
                  <a:pt x="1287" y="5522"/>
                </a:lnTo>
                <a:close/>
                <a:moveTo>
                  <a:pt x="3460" y="6265"/>
                </a:moveTo>
                <a:lnTo>
                  <a:pt x="3082" y="6265"/>
                </a:lnTo>
                <a:lnTo>
                  <a:pt x="3082" y="5396"/>
                </a:lnTo>
                <a:lnTo>
                  <a:pt x="3460" y="5396"/>
                </a:lnTo>
                <a:lnTo>
                  <a:pt x="3460" y="6265"/>
                </a:lnTo>
                <a:close/>
                <a:moveTo>
                  <a:pt x="6265" y="3082"/>
                </a:moveTo>
                <a:lnTo>
                  <a:pt x="6265" y="3460"/>
                </a:lnTo>
                <a:lnTo>
                  <a:pt x="5396" y="3460"/>
                </a:lnTo>
                <a:lnTo>
                  <a:pt x="5396" y="3082"/>
                </a:lnTo>
                <a:lnTo>
                  <a:pt x="6265" y="3082"/>
                </a:lnTo>
                <a:close/>
                <a:moveTo>
                  <a:pt x="5255" y="1020"/>
                </a:moveTo>
                <a:lnTo>
                  <a:pt x="5522" y="1287"/>
                </a:lnTo>
                <a:lnTo>
                  <a:pt x="4907" y="1902"/>
                </a:lnTo>
                <a:lnTo>
                  <a:pt x="4640" y="1635"/>
                </a:lnTo>
                <a:lnTo>
                  <a:pt x="5255" y="1020"/>
                </a:lnTo>
                <a:close/>
                <a:moveTo>
                  <a:pt x="4907" y="4640"/>
                </a:moveTo>
                <a:lnTo>
                  <a:pt x="5522" y="5255"/>
                </a:lnTo>
                <a:lnTo>
                  <a:pt x="5255" y="5522"/>
                </a:lnTo>
                <a:lnTo>
                  <a:pt x="4640" y="4907"/>
                </a:lnTo>
                <a:lnTo>
                  <a:pt x="4907" y="4640"/>
                </a:lnTo>
                <a:close/>
                <a:moveTo>
                  <a:pt x="3082" y="277"/>
                </a:moveTo>
                <a:lnTo>
                  <a:pt x="3460" y="277"/>
                </a:lnTo>
                <a:lnTo>
                  <a:pt x="3460" y="1147"/>
                </a:lnTo>
                <a:lnTo>
                  <a:pt x="3082" y="1147"/>
                </a:lnTo>
                <a:lnTo>
                  <a:pt x="3082" y="277"/>
                </a:lnTo>
                <a:close/>
                <a:moveTo>
                  <a:pt x="2746" y="2507"/>
                </a:moveTo>
                <a:lnTo>
                  <a:pt x="3308" y="3050"/>
                </a:lnTo>
                <a:lnTo>
                  <a:pt x="4333" y="2043"/>
                </a:lnTo>
                <a:lnTo>
                  <a:pt x="4598" y="2312"/>
                </a:lnTo>
                <a:lnTo>
                  <a:pt x="3310" y="3577"/>
                </a:lnTo>
                <a:lnTo>
                  <a:pt x="2484" y="2778"/>
                </a:lnTo>
                <a:lnTo>
                  <a:pt x="2746" y="2507"/>
                </a:lnTo>
                <a:close/>
                <a:moveTo>
                  <a:pt x="1287" y="1020"/>
                </a:moveTo>
                <a:lnTo>
                  <a:pt x="1902" y="1635"/>
                </a:lnTo>
                <a:lnTo>
                  <a:pt x="1635" y="1902"/>
                </a:lnTo>
                <a:lnTo>
                  <a:pt x="1020" y="1287"/>
                </a:lnTo>
                <a:lnTo>
                  <a:pt x="1287" y="1020"/>
                </a:lnTo>
                <a:close/>
                <a:moveTo>
                  <a:pt x="1147" y="3082"/>
                </a:moveTo>
                <a:lnTo>
                  <a:pt x="1147" y="3460"/>
                </a:lnTo>
                <a:lnTo>
                  <a:pt x="277" y="3460"/>
                </a:lnTo>
                <a:lnTo>
                  <a:pt x="277" y="3082"/>
                </a:lnTo>
                <a:lnTo>
                  <a:pt x="1147" y="30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 1604">
            <a:extLst>
              <a:ext uri="{FF2B5EF4-FFF2-40B4-BE49-F238E27FC236}">
                <a16:creationId xmlns:a16="http://schemas.microsoft.com/office/drawing/2014/main" xmlns="" id="{B625F03E-8569-4304-BD8D-806A068CE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32" y="4593357"/>
            <a:ext cx="14509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88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任意多边形 29"/>
          <p:cNvSpPr>
            <a:spLocks noChangeArrowheads="1"/>
          </p:cNvSpPr>
          <p:nvPr/>
        </p:nvSpPr>
        <p:spPr bwMode="auto">
          <a:xfrm>
            <a:off x="2113280" y="3571875"/>
            <a:ext cx="844550" cy="1941513"/>
          </a:xfrm>
          <a:custGeom>
            <a:avLst/>
            <a:gdLst>
              <a:gd name="T0" fmla="*/ 0 w 652549"/>
              <a:gd name="T1" fmla="*/ 0 h 1500447"/>
              <a:gd name="T2" fmla="*/ 652549 w 652549"/>
              <a:gd name="T3" fmla="*/ 777240 h 1500447"/>
              <a:gd name="T4" fmla="*/ 652549 w 652549"/>
              <a:gd name="T5" fmla="*/ 1500447 h 1500447"/>
              <a:gd name="T6" fmla="*/ 0 w 652549"/>
              <a:gd name="T7" fmla="*/ 0 h 1500447"/>
              <a:gd name="T8" fmla="*/ 0 60000 65536"/>
              <a:gd name="T9" fmla="*/ 0 60000 65536"/>
              <a:gd name="T10" fmla="*/ 0 60000 65536"/>
              <a:gd name="T11" fmla="*/ 0 60000 65536"/>
              <a:gd name="T12" fmla="*/ 0 w 652549"/>
              <a:gd name="T13" fmla="*/ 0 h 1500447"/>
              <a:gd name="T14" fmla="*/ 652549 w 652549"/>
              <a:gd name="T15" fmla="*/ 1500447 h 15004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2549" h="1500447">
                <a:moveTo>
                  <a:pt x="0" y="0"/>
                </a:moveTo>
                <a:lnTo>
                  <a:pt x="652549" y="777240"/>
                </a:lnTo>
                <a:lnTo>
                  <a:pt x="652549" y="1500447"/>
                </a:lnTo>
                <a:lnTo>
                  <a:pt x="0" y="0"/>
                </a:lnTo>
                <a:close/>
              </a:path>
            </a:pathLst>
          </a:custGeom>
          <a:solidFill>
            <a:srgbClr val="729E2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09" name="任意多边形 30"/>
          <p:cNvSpPr>
            <a:spLocks noChangeArrowheads="1"/>
          </p:cNvSpPr>
          <p:nvPr/>
        </p:nvSpPr>
        <p:spPr bwMode="auto">
          <a:xfrm flipV="1">
            <a:off x="2113280" y="1573213"/>
            <a:ext cx="844550" cy="1941512"/>
          </a:xfrm>
          <a:custGeom>
            <a:avLst/>
            <a:gdLst>
              <a:gd name="T0" fmla="*/ 0 w 652549"/>
              <a:gd name="T1" fmla="*/ 0 h 1500447"/>
              <a:gd name="T2" fmla="*/ 652549 w 652549"/>
              <a:gd name="T3" fmla="*/ 777240 h 1500447"/>
              <a:gd name="T4" fmla="*/ 652549 w 652549"/>
              <a:gd name="T5" fmla="*/ 1500447 h 1500447"/>
              <a:gd name="T6" fmla="*/ 0 w 652549"/>
              <a:gd name="T7" fmla="*/ 0 h 1500447"/>
              <a:gd name="T8" fmla="*/ 0 60000 65536"/>
              <a:gd name="T9" fmla="*/ 0 60000 65536"/>
              <a:gd name="T10" fmla="*/ 0 60000 65536"/>
              <a:gd name="T11" fmla="*/ 0 60000 65536"/>
              <a:gd name="T12" fmla="*/ 0 w 652549"/>
              <a:gd name="T13" fmla="*/ 0 h 1500447"/>
              <a:gd name="T14" fmla="*/ 652549 w 652549"/>
              <a:gd name="T15" fmla="*/ 1500447 h 15004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2549" h="1500447">
                <a:moveTo>
                  <a:pt x="0" y="0"/>
                </a:moveTo>
                <a:lnTo>
                  <a:pt x="652549" y="777240"/>
                </a:lnTo>
                <a:lnTo>
                  <a:pt x="652549" y="15004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0" name="任意多边形 31"/>
          <p:cNvSpPr>
            <a:spLocks noChangeArrowheads="1"/>
          </p:cNvSpPr>
          <p:nvPr/>
        </p:nvSpPr>
        <p:spPr bwMode="auto">
          <a:xfrm>
            <a:off x="2957830" y="1573213"/>
            <a:ext cx="2754313" cy="942975"/>
          </a:xfrm>
          <a:custGeom>
            <a:avLst/>
            <a:gdLst>
              <a:gd name="T0" fmla="*/ 0 w 2128059"/>
              <a:gd name="T1" fmla="*/ 0 h 737062"/>
              <a:gd name="T2" fmla="*/ 1759528 w 2128059"/>
              <a:gd name="T3" fmla="*/ 0 h 737062"/>
              <a:gd name="T4" fmla="*/ 2128059 w 2128059"/>
              <a:gd name="T5" fmla="*/ 368531 h 737062"/>
              <a:gd name="T6" fmla="*/ 2128058 w 2128059"/>
              <a:gd name="T7" fmla="*/ 368531 h 737062"/>
              <a:gd name="T8" fmla="*/ 1759527 w 2128059"/>
              <a:gd name="T9" fmla="*/ 737062 h 737062"/>
              <a:gd name="T10" fmla="*/ 0 w 2128059"/>
              <a:gd name="T11" fmla="*/ 737061 h 737062"/>
              <a:gd name="T12" fmla="*/ 0 w 2128059"/>
              <a:gd name="T13" fmla="*/ 0 h 7370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28059"/>
              <a:gd name="T22" fmla="*/ 0 h 737062"/>
              <a:gd name="T23" fmla="*/ 2128059 w 2128059"/>
              <a:gd name="T24" fmla="*/ 737062 h 73706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28059" h="737062">
                <a:moveTo>
                  <a:pt x="0" y="0"/>
                </a:moveTo>
                <a:lnTo>
                  <a:pt x="1759528" y="0"/>
                </a:lnTo>
                <a:cubicBezTo>
                  <a:pt x="1963062" y="0"/>
                  <a:pt x="2128059" y="164997"/>
                  <a:pt x="2128059" y="368531"/>
                </a:cubicBezTo>
                <a:lnTo>
                  <a:pt x="2128058" y="368531"/>
                </a:lnTo>
                <a:cubicBezTo>
                  <a:pt x="2128058" y="572065"/>
                  <a:pt x="1963061" y="737062"/>
                  <a:pt x="1759527" y="737062"/>
                </a:cubicBezTo>
                <a:lnTo>
                  <a:pt x="0" y="7370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1" name="任意多边形 32"/>
          <p:cNvSpPr>
            <a:spLocks noChangeArrowheads="1"/>
          </p:cNvSpPr>
          <p:nvPr/>
        </p:nvSpPr>
        <p:spPr bwMode="auto">
          <a:xfrm>
            <a:off x="2957830" y="4570413"/>
            <a:ext cx="2754313" cy="942975"/>
          </a:xfrm>
          <a:custGeom>
            <a:avLst/>
            <a:gdLst>
              <a:gd name="T0" fmla="*/ 0 w 2128059"/>
              <a:gd name="T1" fmla="*/ 0 h 737062"/>
              <a:gd name="T2" fmla="*/ 1759528 w 2128059"/>
              <a:gd name="T3" fmla="*/ 0 h 737062"/>
              <a:gd name="T4" fmla="*/ 2128059 w 2128059"/>
              <a:gd name="T5" fmla="*/ 368531 h 737062"/>
              <a:gd name="T6" fmla="*/ 2128058 w 2128059"/>
              <a:gd name="T7" fmla="*/ 368531 h 737062"/>
              <a:gd name="T8" fmla="*/ 1759527 w 2128059"/>
              <a:gd name="T9" fmla="*/ 737062 h 737062"/>
              <a:gd name="T10" fmla="*/ 0 w 2128059"/>
              <a:gd name="T11" fmla="*/ 737061 h 737062"/>
              <a:gd name="T12" fmla="*/ 0 w 2128059"/>
              <a:gd name="T13" fmla="*/ 0 h 7370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28059"/>
              <a:gd name="T22" fmla="*/ 0 h 737062"/>
              <a:gd name="T23" fmla="*/ 2128059 w 2128059"/>
              <a:gd name="T24" fmla="*/ 737062 h 73706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28059" h="737062">
                <a:moveTo>
                  <a:pt x="0" y="0"/>
                </a:moveTo>
                <a:lnTo>
                  <a:pt x="1759528" y="0"/>
                </a:lnTo>
                <a:cubicBezTo>
                  <a:pt x="1963062" y="0"/>
                  <a:pt x="2128059" y="164997"/>
                  <a:pt x="2128059" y="368531"/>
                </a:cubicBezTo>
                <a:lnTo>
                  <a:pt x="2128058" y="368531"/>
                </a:lnTo>
                <a:cubicBezTo>
                  <a:pt x="2128058" y="572065"/>
                  <a:pt x="1963061" y="737062"/>
                  <a:pt x="1759527" y="737062"/>
                </a:cubicBezTo>
                <a:lnTo>
                  <a:pt x="0" y="737061"/>
                </a:lnTo>
                <a:lnTo>
                  <a:pt x="0" y="0"/>
                </a:lnTo>
                <a:close/>
              </a:path>
            </a:pathLst>
          </a:custGeom>
          <a:solidFill>
            <a:srgbClr val="8DC2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2" name="任意多边形 33"/>
          <p:cNvSpPr>
            <a:spLocks noChangeArrowheads="1"/>
          </p:cNvSpPr>
          <p:nvPr/>
        </p:nvSpPr>
        <p:spPr bwMode="auto">
          <a:xfrm>
            <a:off x="2146618" y="2576513"/>
            <a:ext cx="822325" cy="946150"/>
          </a:xfrm>
          <a:custGeom>
            <a:avLst/>
            <a:gdLst>
              <a:gd name="T0" fmla="*/ 0 w 635924"/>
              <a:gd name="T1" fmla="*/ 731520 h 731520"/>
              <a:gd name="T2" fmla="*/ 635924 w 635924"/>
              <a:gd name="T3" fmla="*/ 731520 h 731520"/>
              <a:gd name="T4" fmla="*/ 635924 w 635924"/>
              <a:gd name="T5" fmla="*/ 0 h 731520"/>
              <a:gd name="T6" fmla="*/ 0 w 635924"/>
              <a:gd name="T7" fmla="*/ 731520 h 731520"/>
              <a:gd name="T8" fmla="*/ 0 60000 65536"/>
              <a:gd name="T9" fmla="*/ 0 60000 65536"/>
              <a:gd name="T10" fmla="*/ 0 60000 65536"/>
              <a:gd name="T11" fmla="*/ 0 60000 65536"/>
              <a:gd name="T12" fmla="*/ 0 w 635924"/>
              <a:gd name="T13" fmla="*/ 0 h 731520"/>
              <a:gd name="T14" fmla="*/ 635924 w 635924"/>
              <a:gd name="T15" fmla="*/ 731520 h 7315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35924" h="731520">
                <a:moveTo>
                  <a:pt x="0" y="731520"/>
                </a:moveTo>
                <a:lnTo>
                  <a:pt x="635924" y="731520"/>
                </a:lnTo>
                <a:lnTo>
                  <a:pt x="635924" y="0"/>
                </a:lnTo>
                <a:lnTo>
                  <a:pt x="0" y="731520"/>
                </a:lnTo>
                <a:close/>
              </a:path>
            </a:pathLst>
          </a:custGeom>
          <a:solidFill>
            <a:srgbClr val="729E2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3" name="任意多边形 34"/>
          <p:cNvSpPr>
            <a:spLocks noChangeArrowheads="1"/>
          </p:cNvSpPr>
          <p:nvPr/>
        </p:nvSpPr>
        <p:spPr bwMode="auto">
          <a:xfrm flipV="1">
            <a:off x="2146618" y="3571875"/>
            <a:ext cx="822325" cy="942975"/>
          </a:xfrm>
          <a:custGeom>
            <a:avLst/>
            <a:gdLst>
              <a:gd name="T0" fmla="*/ 0 w 635924"/>
              <a:gd name="T1" fmla="*/ 731520 h 731520"/>
              <a:gd name="T2" fmla="*/ 635924 w 635924"/>
              <a:gd name="T3" fmla="*/ 731520 h 731520"/>
              <a:gd name="T4" fmla="*/ 635924 w 635924"/>
              <a:gd name="T5" fmla="*/ 0 h 731520"/>
              <a:gd name="T6" fmla="*/ 0 w 635924"/>
              <a:gd name="T7" fmla="*/ 731520 h 731520"/>
              <a:gd name="T8" fmla="*/ 0 60000 65536"/>
              <a:gd name="T9" fmla="*/ 0 60000 65536"/>
              <a:gd name="T10" fmla="*/ 0 60000 65536"/>
              <a:gd name="T11" fmla="*/ 0 60000 65536"/>
              <a:gd name="T12" fmla="*/ 0 w 635924"/>
              <a:gd name="T13" fmla="*/ 0 h 731520"/>
              <a:gd name="T14" fmla="*/ 635924 w 635924"/>
              <a:gd name="T15" fmla="*/ 731520 h 7315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35924" h="731520">
                <a:moveTo>
                  <a:pt x="0" y="731520"/>
                </a:moveTo>
                <a:lnTo>
                  <a:pt x="635924" y="731520"/>
                </a:lnTo>
                <a:lnTo>
                  <a:pt x="635924" y="0"/>
                </a:lnTo>
                <a:lnTo>
                  <a:pt x="0" y="73152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4" name="任意多边形 35"/>
          <p:cNvSpPr>
            <a:spLocks noChangeArrowheads="1"/>
          </p:cNvSpPr>
          <p:nvPr/>
        </p:nvSpPr>
        <p:spPr bwMode="auto">
          <a:xfrm>
            <a:off x="2968943" y="2571750"/>
            <a:ext cx="2754312" cy="950913"/>
          </a:xfrm>
          <a:custGeom>
            <a:avLst/>
            <a:gdLst>
              <a:gd name="T0" fmla="*/ 0 w 2128059"/>
              <a:gd name="T1" fmla="*/ 0 h 737062"/>
              <a:gd name="T2" fmla="*/ 1759528 w 2128059"/>
              <a:gd name="T3" fmla="*/ 0 h 737062"/>
              <a:gd name="T4" fmla="*/ 2128059 w 2128059"/>
              <a:gd name="T5" fmla="*/ 368531 h 737062"/>
              <a:gd name="T6" fmla="*/ 2128058 w 2128059"/>
              <a:gd name="T7" fmla="*/ 368531 h 737062"/>
              <a:gd name="T8" fmla="*/ 1759527 w 2128059"/>
              <a:gd name="T9" fmla="*/ 737062 h 737062"/>
              <a:gd name="T10" fmla="*/ 0 w 2128059"/>
              <a:gd name="T11" fmla="*/ 737061 h 737062"/>
              <a:gd name="T12" fmla="*/ 0 w 2128059"/>
              <a:gd name="T13" fmla="*/ 0 h 7370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28059"/>
              <a:gd name="T22" fmla="*/ 0 h 737062"/>
              <a:gd name="T23" fmla="*/ 2128059 w 2128059"/>
              <a:gd name="T24" fmla="*/ 737062 h 73706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28059" h="737062">
                <a:moveTo>
                  <a:pt x="0" y="0"/>
                </a:moveTo>
                <a:lnTo>
                  <a:pt x="1759528" y="0"/>
                </a:lnTo>
                <a:cubicBezTo>
                  <a:pt x="1963062" y="0"/>
                  <a:pt x="2128059" y="164997"/>
                  <a:pt x="2128059" y="368531"/>
                </a:cubicBezTo>
                <a:lnTo>
                  <a:pt x="2128058" y="368531"/>
                </a:lnTo>
                <a:cubicBezTo>
                  <a:pt x="2128058" y="572065"/>
                  <a:pt x="1963061" y="737062"/>
                  <a:pt x="1759527" y="737062"/>
                </a:cubicBezTo>
                <a:lnTo>
                  <a:pt x="0" y="737061"/>
                </a:lnTo>
                <a:lnTo>
                  <a:pt x="0" y="0"/>
                </a:lnTo>
                <a:close/>
              </a:path>
            </a:pathLst>
          </a:custGeom>
          <a:solidFill>
            <a:srgbClr val="8DC22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5" name="任意多边形 36"/>
          <p:cNvSpPr>
            <a:spLocks noChangeArrowheads="1"/>
          </p:cNvSpPr>
          <p:nvPr/>
        </p:nvSpPr>
        <p:spPr bwMode="auto">
          <a:xfrm>
            <a:off x="2968943" y="3571875"/>
            <a:ext cx="2754312" cy="942975"/>
          </a:xfrm>
          <a:custGeom>
            <a:avLst/>
            <a:gdLst>
              <a:gd name="T0" fmla="*/ 0 w 2128059"/>
              <a:gd name="T1" fmla="*/ 0 h 737062"/>
              <a:gd name="T2" fmla="*/ 1759528 w 2128059"/>
              <a:gd name="T3" fmla="*/ 0 h 737062"/>
              <a:gd name="T4" fmla="*/ 2128059 w 2128059"/>
              <a:gd name="T5" fmla="*/ 368531 h 737062"/>
              <a:gd name="T6" fmla="*/ 2128058 w 2128059"/>
              <a:gd name="T7" fmla="*/ 368531 h 737062"/>
              <a:gd name="T8" fmla="*/ 1759527 w 2128059"/>
              <a:gd name="T9" fmla="*/ 737062 h 737062"/>
              <a:gd name="T10" fmla="*/ 0 w 2128059"/>
              <a:gd name="T11" fmla="*/ 737061 h 737062"/>
              <a:gd name="T12" fmla="*/ 0 w 2128059"/>
              <a:gd name="T13" fmla="*/ 0 h 7370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28059"/>
              <a:gd name="T22" fmla="*/ 0 h 737062"/>
              <a:gd name="T23" fmla="*/ 2128059 w 2128059"/>
              <a:gd name="T24" fmla="*/ 737062 h 73706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28059" h="737062">
                <a:moveTo>
                  <a:pt x="0" y="0"/>
                </a:moveTo>
                <a:lnTo>
                  <a:pt x="1759528" y="0"/>
                </a:lnTo>
                <a:cubicBezTo>
                  <a:pt x="1963062" y="0"/>
                  <a:pt x="2128059" y="164997"/>
                  <a:pt x="2128059" y="368531"/>
                </a:cubicBezTo>
                <a:lnTo>
                  <a:pt x="2128058" y="368531"/>
                </a:lnTo>
                <a:cubicBezTo>
                  <a:pt x="2128058" y="572065"/>
                  <a:pt x="1963061" y="737062"/>
                  <a:pt x="1759527" y="737062"/>
                </a:cubicBezTo>
                <a:lnTo>
                  <a:pt x="0" y="7370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7" name="椭圆 38"/>
          <p:cNvSpPr>
            <a:spLocks noChangeArrowheads="1"/>
          </p:cNvSpPr>
          <p:nvPr/>
        </p:nvSpPr>
        <p:spPr bwMode="auto">
          <a:xfrm>
            <a:off x="4829493" y="1657350"/>
            <a:ext cx="776287" cy="7762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8" name="椭圆 39"/>
          <p:cNvSpPr>
            <a:spLocks noChangeArrowheads="1"/>
          </p:cNvSpPr>
          <p:nvPr/>
        </p:nvSpPr>
        <p:spPr bwMode="auto">
          <a:xfrm>
            <a:off x="4829493" y="2659063"/>
            <a:ext cx="776287" cy="7762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19" name="椭圆 40"/>
          <p:cNvSpPr>
            <a:spLocks noChangeArrowheads="1"/>
          </p:cNvSpPr>
          <p:nvPr/>
        </p:nvSpPr>
        <p:spPr bwMode="auto">
          <a:xfrm>
            <a:off x="4829493" y="3652838"/>
            <a:ext cx="776287" cy="7762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20" name="椭圆 41"/>
          <p:cNvSpPr>
            <a:spLocks noChangeArrowheads="1"/>
          </p:cNvSpPr>
          <p:nvPr/>
        </p:nvSpPr>
        <p:spPr bwMode="auto">
          <a:xfrm>
            <a:off x="4829493" y="4654550"/>
            <a:ext cx="776287" cy="7778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621" name="组合 42"/>
          <p:cNvGrpSpPr>
            <a:grpSpLocks/>
          </p:cNvGrpSpPr>
          <p:nvPr/>
        </p:nvGrpSpPr>
        <p:grpSpPr bwMode="auto">
          <a:xfrm>
            <a:off x="4981893" y="3813175"/>
            <a:ext cx="487362" cy="485775"/>
            <a:chOff x="0" y="0"/>
            <a:chExt cx="512624" cy="510606"/>
          </a:xfrm>
        </p:grpSpPr>
        <p:sp>
          <p:nvSpPr>
            <p:cNvPr id="25622" name="Freeform 7"/>
            <p:cNvSpPr>
              <a:spLocks noEditPoints="1" noChangeArrowheads="1"/>
            </p:cNvSpPr>
            <p:nvPr/>
          </p:nvSpPr>
          <p:spPr bwMode="auto">
            <a:xfrm>
              <a:off x="0" y="0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2"/>
                <a:gd name="T31" fmla="*/ 0 h 172"/>
                <a:gd name="T32" fmla="*/ 172 w 172"/>
                <a:gd name="T33" fmla="*/ 172 h 1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23" name="Freeform 8"/>
            <p:cNvSpPr>
              <a:spLocks noChangeArrowheads="1"/>
            </p:cNvSpPr>
            <p:nvPr/>
          </p:nvSpPr>
          <p:spPr bwMode="auto">
            <a:xfrm>
              <a:off x="224020" y="94856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86"/>
                <a:gd name="T41" fmla="*/ 44 w 44"/>
                <a:gd name="T42" fmla="*/ 86 h 8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24" name="组合 45"/>
          <p:cNvGrpSpPr>
            <a:grpSpLocks/>
          </p:cNvGrpSpPr>
          <p:nvPr/>
        </p:nvGrpSpPr>
        <p:grpSpPr bwMode="auto">
          <a:xfrm>
            <a:off x="4989830" y="1819275"/>
            <a:ext cx="446088" cy="428625"/>
            <a:chOff x="0" y="0"/>
            <a:chExt cx="469385" cy="451400"/>
          </a:xfrm>
          <a:solidFill>
            <a:schemeClr val="accent1">
              <a:lumMod val="75000"/>
            </a:schemeClr>
          </a:solidFill>
        </p:grpSpPr>
        <p:sp>
          <p:nvSpPr>
            <p:cNvPr id="25625" name="Oval 131"/>
            <p:cNvSpPr>
              <a:spLocks noChangeArrowheads="1"/>
            </p:cNvSpPr>
            <p:nvPr/>
          </p:nvSpPr>
          <p:spPr bwMode="auto">
            <a:xfrm>
              <a:off x="129081" y="0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26" name="Freeform 134"/>
            <p:cNvSpPr>
              <a:spLocks noChangeArrowheads="1"/>
            </p:cNvSpPr>
            <p:nvPr/>
          </p:nvSpPr>
          <p:spPr bwMode="auto">
            <a:xfrm>
              <a:off x="0" y="247289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27" name="组合 48"/>
          <p:cNvGrpSpPr>
            <a:grpSpLocks/>
          </p:cNvGrpSpPr>
          <p:nvPr/>
        </p:nvGrpSpPr>
        <p:grpSpPr bwMode="auto">
          <a:xfrm>
            <a:off x="5026343" y="4867275"/>
            <a:ext cx="404812" cy="350838"/>
            <a:chOff x="0" y="0"/>
            <a:chExt cx="424306" cy="367732"/>
          </a:xfrm>
        </p:grpSpPr>
        <p:sp>
          <p:nvSpPr>
            <p:cNvPr id="25628" name="Freeform 19"/>
            <p:cNvSpPr>
              <a:spLocks noChangeArrowheads="1"/>
            </p:cNvSpPr>
            <p:nvPr/>
          </p:nvSpPr>
          <p:spPr bwMode="auto">
            <a:xfrm>
              <a:off x="66003" y="154905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95"/>
                <a:gd name="T29" fmla="*/ 54 w 54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solidFill>
              <a:srgbClr val="8DC2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29" name="Freeform 20"/>
            <p:cNvSpPr>
              <a:spLocks noChangeArrowheads="1"/>
            </p:cNvSpPr>
            <p:nvPr/>
          </p:nvSpPr>
          <p:spPr bwMode="auto">
            <a:xfrm>
              <a:off x="191274" y="98331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130"/>
                <a:gd name="T29" fmla="*/ 54 w 54"/>
                <a:gd name="T30" fmla="*/ 130 h 1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solidFill>
              <a:srgbClr val="8DC2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30" name="Freeform 21"/>
            <p:cNvSpPr>
              <a:spLocks noChangeArrowheads="1"/>
            </p:cNvSpPr>
            <p:nvPr/>
          </p:nvSpPr>
          <p:spPr bwMode="auto">
            <a:xfrm>
              <a:off x="317893" y="51860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159"/>
                <a:gd name="T29" fmla="*/ 54 w 54"/>
                <a:gd name="T30" fmla="*/ 159 h 15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solidFill>
              <a:srgbClr val="8DC2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31" name="Freeform 22"/>
            <p:cNvSpPr>
              <a:spLocks noChangeArrowheads="1"/>
            </p:cNvSpPr>
            <p:nvPr/>
          </p:nvSpPr>
          <p:spPr bwMode="auto">
            <a:xfrm>
              <a:off x="0" y="0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4"/>
                <a:gd name="T34" fmla="*/ 0 h 228"/>
                <a:gd name="T35" fmla="*/ 264 w 264"/>
                <a:gd name="T36" fmla="*/ 228 h 2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solidFill>
              <a:srgbClr val="8DC2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32" name="组合 53"/>
          <p:cNvGrpSpPr>
            <a:grpSpLocks/>
          </p:cNvGrpSpPr>
          <p:nvPr/>
        </p:nvGrpSpPr>
        <p:grpSpPr bwMode="auto">
          <a:xfrm>
            <a:off x="5048568" y="2867025"/>
            <a:ext cx="371475" cy="366713"/>
            <a:chOff x="0" y="0"/>
            <a:chExt cx="390570" cy="386543"/>
          </a:xfrm>
        </p:grpSpPr>
        <p:sp>
          <p:nvSpPr>
            <p:cNvPr id="25633" name="Freeform 136"/>
            <p:cNvSpPr>
              <a:spLocks noChangeArrowheads="1"/>
            </p:cNvSpPr>
            <p:nvPr/>
          </p:nvSpPr>
          <p:spPr bwMode="auto">
            <a:xfrm>
              <a:off x="0" y="216625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8DC2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34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8DC2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35" name="矩形 56"/>
          <p:cNvSpPr>
            <a:spLocks noChangeArrowheads="1"/>
          </p:cNvSpPr>
          <p:nvPr/>
        </p:nvSpPr>
        <p:spPr bwMode="auto">
          <a:xfrm>
            <a:off x="3361055" y="1909763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在此添加文字</a:t>
            </a:r>
            <a:endParaRPr lang="zh-CN" altLang="en-US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36" name="矩形 57"/>
          <p:cNvSpPr>
            <a:spLocks noChangeArrowheads="1"/>
          </p:cNvSpPr>
          <p:nvPr/>
        </p:nvSpPr>
        <p:spPr bwMode="auto">
          <a:xfrm>
            <a:off x="3356293" y="2911475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在此添加文字</a:t>
            </a:r>
            <a:endParaRPr lang="zh-CN" altLang="en-US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37" name="矩形 58"/>
          <p:cNvSpPr>
            <a:spLocks noChangeArrowheads="1"/>
          </p:cNvSpPr>
          <p:nvPr/>
        </p:nvSpPr>
        <p:spPr bwMode="auto">
          <a:xfrm>
            <a:off x="3359468" y="3878263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在此添加文字</a:t>
            </a:r>
            <a:endParaRPr lang="zh-CN" altLang="en-US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38" name="矩形 59"/>
          <p:cNvSpPr>
            <a:spLocks noChangeArrowheads="1"/>
          </p:cNvSpPr>
          <p:nvPr/>
        </p:nvSpPr>
        <p:spPr bwMode="auto">
          <a:xfrm>
            <a:off x="3354705" y="4879975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在此添加文字</a:t>
            </a:r>
            <a:endParaRPr lang="zh-CN" altLang="en-US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39" name="文本框 60"/>
          <p:cNvSpPr>
            <a:spLocks noChangeArrowheads="1"/>
          </p:cNvSpPr>
          <p:nvPr/>
        </p:nvSpPr>
        <p:spPr bwMode="auto">
          <a:xfrm>
            <a:off x="5989955" y="1550988"/>
            <a:ext cx="5346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C4B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en-US" sz="1400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40" name="文本框 61"/>
          <p:cNvSpPr>
            <a:spLocks noChangeArrowheads="1"/>
          </p:cNvSpPr>
          <p:nvPr/>
        </p:nvSpPr>
        <p:spPr bwMode="auto">
          <a:xfrm>
            <a:off x="5983605" y="2603500"/>
            <a:ext cx="5346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C4B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en-US" sz="1400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41" name="文本框 62"/>
          <p:cNvSpPr>
            <a:spLocks noChangeArrowheads="1"/>
          </p:cNvSpPr>
          <p:nvPr/>
        </p:nvSpPr>
        <p:spPr bwMode="auto">
          <a:xfrm>
            <a:off x="5983605" y="3652838"/>
            <a:ext cx="5346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C4B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en-US" sz="1400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42" name="文本框 63"/>
          <p:cNvSpPr>
            <a:spLocks noChangeArrowheads="1"/>
          </p:cNvSpPr>
          <p:nvPr/>
        </p:nvSpPr>
        <p:spPr bwMode="auto">
          <a:xfrm>
            <a:off x="5983605" y="4670425"/>
            <a:ext cx="5346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C4B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</a:t>
            </a:r>
            <a:endParaRPr lang="en-US" sz="1400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3" name="图片 5">
            <a:extLst>
              <a:ext uri="{FF2B5EF4-FFF2-40B4-BE49-F238E27FC236}">
                <a16:creationId xmlns:a16="http://schemas.microsoft.com/office/drawing/2014/main" xmlns="" id="{177C7C76-E9B7-4583-AB3A-099BD4449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4" y="3476625"/>
            <a:ext cx="1554162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11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950"/>
                            </p:stCondLst>
                            <p:childTnLst>
                              <p:par>
                                <p:cTn id="7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450"/>
                            </p:stCondLst>
                            <p:childTnLst>
                              <p:par>
                                <p:cTn id="8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900"/>
                            </p:stCondLst>
                            <p:childTnLst>
                              <p:par>
                                <p:cTn id="9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400"/>
                            </p:stCondLst>
                            <p:childTnLst>
                              <p:par>
                                <p:cTn id="10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00"/>
                            </p:stCondLst>
                            <p:childTnLst>
                              <p:par>
                                <p:cTn id="10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650"/>
                            </p:stCondLst>
                            <p:childTnLst>
                              <p:par>
                                <p:cTn id="1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150"/>
                            </p:stCondLst>
                            <p:childTnLst>
                              <p:par>
                                <p:cTn id="12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600"/>
                            </p:stCondLst>
                            <p:childTnLst>
                              <p:par>
                                <p:cTn id="13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100"/>
                            </p:stCondLst>
                            <p:childTnLst>
                              <p:par>
                                <p:cTn id="14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600"/>
                            </p:stCondLst>
                            <p:childTnLst>
                              <p:par>
                                <p:cTn id="14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350"/>
                            </p:stCondLst>
                            <p:childTnLst>
                              <p:par>
                                <p:cTn id="1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9" dur="20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350"/>
                            </p:stCondLst>
                            <p:childTnLst>
                              <p:par>
                                <p:cTn id="1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 animBg="1"/>
      <p:bldP spid="25609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35" grpId="0"/>
      <p:bldP spid="25636" grpId="0"/>
      <p:bldP spid="25637" grpId="0"/>
      <p:bldP spid="25638" grpId="0"/>
      <p:bldP spid="25639" grpId="0"/>
      <p:bldP spid="25640" grpId="0"/>
      <p:bldP spid="25641" grpId="0"/>
      <p:bldP spid="256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SO_Shape">
            <a:extLst>
              <a:ext uri="{FF2B5EF4-FFF2-40B4-BE49-F238E27FC236}">
                <a16:creationId xmlns:a16="http://schemas.microsoft.com/office/drawing/2014/main" xmlns="" id="{C98ED05F-00E9-4EFA-9CBD-65191FBF624E}"/>
              </a:ext>
            </a:extLst>
          </p:cNvPr>
          <p:cNvSpPr>
            <a:spLocks/>
          </p:cNvSpPr>
          <p:nvPr/>
        </p:nvSpPr>
        <p:spPr bwMode="auto">
          <a:xfrm flipH="1">
            <a:off x="0" y="1006997"/>
            <a:ext cx="4793357" cy="1315397"/>
          </a:xfrm>
          <a:custGeom>
            <a:avLst/>
            <a:gdLst>
              <a:gd name="T0" fmla="*/ 1630715 w 442"/>
              <a:gd name="T1" fmla="*/ 239911 h 96"/>
              <a:gd name="T2" fmla="*/ 1517471 w 442"/>
              <a:gd name="T3" fmla="*/ 367605 h 96"/>
              <a:gd name="T4" fmla="*/ 1166414 w 442"/>
              <a:gd name="T5" fmla="*/ 344388 h 96"/>
              <a:gd name="T6" fmla="*/ 1038071 w 442"/>
              <a:gd name="T7" fmla="*/ 344388 h 96"/>
              <a:gd name="T8" fmla="*/ 1068269 w 442"/>
              <a:gd name="T9" fmla="*/ 332780 h 96"/>
              <a:gd name="T10" fmla="*/ 890854 w 442"/>
              <a:gd name="T11" fmla="*/ 332780 h 96"/>
              <a:gd name="T12" fmla="*/ 751186 w 442"/>
              <a:gd name="T13" fmla="*/ 336649 h 96"/>
              <a:gd name="T14" fmla="*/ 637942 w 442"/>
              <a:gd name="T15" fmla="*/ 332780 h 96"/>
              <a:gd name="T16" fmla="*/ 135893 w 442"/>
              <a:gd name="T17" fmla="*/ 332780 h 96"/>
              <a:gd name="T18" fmla="*/ 279335 w 442"/>
              <a:gd name="T19" fmla="*/ 321171 h 96"/>
              <a:gd name="T20" fmla="*/ 430328 w 442"/>
              <a:gd name="T21" fmla="*/ 325041 h 96"/>
              <a:gd name="T22" fmla="*/ 513373 w 442"/>
              <a:gd name="T23" fmla="*/ 313432 h 96"/>
              <a:gd name="T24" fmla="*/ 237813 w 442"/>
              <a:gd name="T25" fmla="*/ 301823 h 96"/>
              <a:gd name="T26" fmla="*/ 434102 w 442"/>
              <a:gd name="T27" fmla="*/ 290215 h 96"/>
              <a:gd name="T28" fmla="*/ 434102 w 442"/>
              <a:gd name="T29" fmla="*/ 286345 h 96"/>
              <a:gd name="T30" fmla="*/ 332183 w 442"/>
              <a:gd name="T31" fmla="*/ 282476 h 96"/>
              <a:gd name="T32" fmla="*/ 513373 w 442"/>
              <a:gd name="T33" fmla="*/ 274737 h 96"/>
              <a:gd name="T34" fmla="*/ 475625 w 442"/>
              <a:gd name="T35" fmla="*/ 263128 h 96"/>
              <a:gd name="T36" fmla="*/ 237813 w 442"/>
              <a:gd name="T37" fmla="*/ 259259 h 96"/>
              <a:gd name="T38" fmla="*/ 211389 w 442"/>
              <a:gd name="T39" fmla="*/ 251520 h 96"/>
              <a:gd name="T40" fmla="*/ 135893 w 442"/>
              <a:gd name="T41" fmla="*/ 228302 h 96"/>
              <a:gd name="T42" fmla="*/ 105694 w 442"/>
              <a:gd name="T43" fmla="*/ 201216 h 96"/>
              <a:gd name="T44" fmla="*/ 305759 w 442"/>
              <a:gd name="T45" fmla="*/ 147042 h 96"/>
              <a:gd name="T46" fmla="*/ 162317 w 442"/>
              <a:gd name="T47" fmla="*/ 139303 h 96"/>
              <a:gd name="T48" fmla="*/ 475625 w 442"/>
              <a:gd name="T49" fmla="*/ 96738 h 96"/>
              <a:gd name="T50" fmla="*/ 275561 w 442"/>
              <a:gd name="T51" fmla="*/ 85130 h 96"/>
              <a:gd name="T52" fmla="*/ 736087 w 442"/>
              <a:gd name="T53" fmla="*/ 46434 h 96"/>
              <a:gd name="T54" fmla="*/ 1170189 w 442"/>
              <a:gd name="T55" fmla="*/ 34826 h 96"/>
              <a:gd name="T56" fmla="*/ 981449 w 442"/>
              <a:gd name="T57" fmla="*/ 23217 h 96"/>
              <a:gd name="T58" fmla="*/ 1041846 w 442"/>
              <a:gd name="T59" fmla="*/ 7739 h 96"/>
              <a:gd name="T60" fmla="*/ 1192838 w 442"/>
              <a:gd name="T61" fmla="*/ 11609 h 96"/>
              <a:gd name="T62" fmla="*/ 1041846 w 442"/>
              <a:gd name="T63" fmla="*/ 27087 h 96"/>
              <a:gd name="T64" fmla="*/ 551121 w 442"/>
              <a:gd name="T65" fmla="*/ 58043 h 96"/>
              <a:gd name="T66" fmla="*/ 343507 w 442"/>
              <a:gd name="T67" fmla="*/ 119955 h 96"/>
              <a:gd name="T68" fmla="*/ 173641 w 442"/>
              <a:gd name="T69" fmla="*/ 123825 h 96"/>
              <a:gd name="T70" fmla="*/ 196290 w 442"/>
              <a:gd name="T71" fmla="*/ 127695 h 96"/>
              <a:gd name="T72" fmla="*/ 203839 w 442"/>
              <a:gd name="T73" fmla="*/ 139303 h 96"/>
              <a:gd name="T74" fmla="*/ 354831 w 442"/>
              <a:gd name="T75" fmla="*/ 147042 h 96"/>
              <a:gd name="T76" fmla="*/ 324633 w 442"/>
              <a:gd name="T77" fmla="*/ 166390 h 96"/>
              <a:gd name="T78" fmla="*/ 230263 w 442"/>
              <a:gd name="T79" fmla="*/ 185738 h 96"/>
              <a:gd name="T80" fmla="*/ 222713 w 442"/>
              <a:gd name="T81" fmla="*/ 177998 h 96"/>
              <a:gd name="T82" fmla="*/ 1626940 w 442"/>
              <a:gd name="T83" fmla="*/ 177998 h 96"/>
              <a:gd name="T84" fmla="*/ 396354 w 442"/>
              <a:gd name="T85" fmla="*/ 205085 h 96"/>
              <a:gd name="T86" fmla="*/ 335957 w 442"/>
              <a:gd name="T87" fmla="*/ 216694 h 96"/>
              <a:gd name="T88" fmla="*/ 192515 w 442"/>
              <a:gd name="T89" fmla="*/ 232172 h 96"/>
              <a:gd name="T90" fmla="*/ 388805 w 442"/>
              <a:gd name="T91" fmla="*/ 228302 h 96"/>
              <a:gd name="T92" fmla="*/ 494499 w 442"/>
              <a:gd name="T93" fmla="*/ 220563 h 96"/>
              <a:gd name="T94" fmla="*/ 619068 w 442"/>
              <a:gd name="T95" fmla="*/ 216694 h 96"/>
              <a:gd name="T96" fmla="*/ 456751 w 442"/>
              <a:gd name="T97" fmla="*/ 212824 h 96"/>
              <a:gd name="T98" fmla="*/ 222713 w 442"/>
              <a:gd name="T99" fmla="*/ 208955 h 96"/>
              <a:gd name="T100" fmla="*/ 188740 w 442"/>
              <a:gd name="T101" fmla="*/ 216694 h 96"/>
              <a:gd name="T102" fmla="*/ 754961 w 442"/>
              <a:gd name="T103" fmla="*/ 212824 h 96"/>
              <a:gd name="T104" fmla="*/ 539797 w 442"/>
              <a:gd name="T105" fmla="*/ 232172 h 96"/>
              <a:gd name="T106" fmla="*/ 573770 w 442"/>
              <a:gd name="T107" fmla="*/ 220563 h 96"/>
              <a:gd name="T108" fmla="*/ 596419 w 442"/>
              <a:gd name="T109" fmla="*/ 228302 h 96"/>
              <a:gd name="T110" fmla="*/ 37748 w 442"/>
              <a:gd name="T111" fmla="*/ 251520 h 96"/>
              <a:gd name="T112" fmla="*/ 558671 w 442"/>
              <a:gd name="T113" fmla="*/ 282476 h 96"/>
              <a:gd name="T114" fmla="*/ 381255 w 442"/>
              <a:gd name="T115" fmla="*/ 301823 h 96"/>
              <a:gd name="T116" fmla="*/ 577545 w 442"/>
              <a:gd name="T117" fmla="*/ 317302 h 96"/>
              <a:gd name="T118" fmla="*/ 800258 w 442"/>
              <a:gd name="T119" fmla="*/ 321171 h 96"/>
              <a:gd name="T120" fmla="*/ 320858 w 442"/>
              <a:gd name="T121" fmla="*/ 328910 h 96"/>
              <a:gd name="T122" fmla="*/ 664365 w 442"/>
              <a:gd name="T123" fmla="*/ 328910 h 96"/>
              <a:gd name="T124" fmla="*/ 1121117 w 442"/>
              <a:gd name="T125" fmla="*/ 336649 h 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2" h="96">
                <a:moveTo>
                  <a:pt x="348" y="6"/>
                </a:moveTo>
                <a:cubicBezTo>
                  <a:pt x="349" y="5"/>
                  <a:pt x="348" y="5"/>
                  <a:pt x="348" y="5"/>
                </a:cubicBezTo>
                <a:cubicBezTo>
                  <a:pt x="354" y="5"/>
                  <a:pt x="362" y="5"/>
                  <a:pt x="366" y="7"/>
                </a:cubicBezTo>
                <a:cubicBezTo>
                  <a:pt x="367" y="8"/>
                  <a:pt x="367" y="7"/>
                  <a:pt x="367" y="7"/>
                </a:cubicBezTo>
                <a:cubicBezTo>
                  <a:pt x="368" y="7"/>
                  <a:pt x="370" y="7"/>
                  <a:pt x="370" y="8"/>
                </a:cubicBezTo>
                <a:cubicBezTo>
                  <a:pt x="371" y="8"/>
                  <a:pt x="371" y="7"/>
                  <a:pt x="372" y="7"/>
                </a:cubicBezTo>
                <a:cubicBezTo>
                  <a:pt x="373" y="8"/>
                  <a:pt x="373" y="8"/>
                  <a:pt x="374" y="7"/>
                </a:cubicBezTo>
                <a:cubicBezTo>
                  <a:pt x="378" y="7"/>
                  <a:pt x="384" y="9"/>
                  <a:pt x="388" y="9"/>
                </a:cubicBezTo>
                <a:cubicBezTo>
                  <a:pt x="400" y="10"/>
                  <a:pt x="412" y="10"/>
                  <a:pt x="422" y="13"/>
                </a:cubicBezTo>
                <a:cubicBezTo>
                  <a:pt x="422" y="14"/>
                  <a:pt x="421" y="15"/>
                  <a:pt x="421" y="16"/>
                </a:cubicBezTo>
                <a:cubicBezTo>
                  <a:pt x="421" y="17"/>
                  <a:pt x="422" y="17"/>
                  <a:pt x="423" y="16"/>
                </a:cubicBezTo>
                <a:cubicBezTo>
                  <a:pt x="422" y="18"/>
                  <a:pt x="424" y="19"/>
                  <a:pt x="422" y="21"/>
                </a:cubicBezTo>
                <a:cubicBezTo>
                  <a:pt x="423" y="22"/>
                  <a:pt x="426" y="22"/>
                  <a:pt x="428" y="22"/>
                </a:cubicBezTo>
                <a:cubicBezTo>
                  <a:pt x="428" y="23"/>
                  <a:pt x="428" y="23"/>
                  <a:pt x="427" y="23"/>
                </a:cubicBezTo>
                <a:cubicBezTo>
                  <a:pt x="428" y="24"/>
                  <a:pt x="429" y="24"/>
                  <a:pt x="430" y="24"/>
                </a:cubicBezTo>
                <a:cubicBezTo>
                  <a:pt x="429" y="26"/>
                  <a:pt x="430" y="26"/>
                  <a:pt x="431" y="26"/>
                </a:cubicBezTo>
                <a:cubicBezTo>
                  <a:pt x="431" y="27"/>
                  <a:pt x="431" y="27"/>
                  <a:pt x="432" y="27"/>
                </a:cubicBezTo>
                <a:cubicBezTo>
                  <a:pt x="432" y="28"/>
                  <a:pt x="431" y="28"/>
                  <a:pt x="431" y="29"/>
                </a:cubicBezTo>
                <a:cubicBezTo>
                  <a:pt x="431" y="30"/>
                  <a:pt x="432" y="30"/>
                  <a:pt x="433" y="31"/>
                </a:cubicBezTo>
                <a:cubicBezTo>
                  <a:pt x="432" y="32"/>
                  <a:pt x="433" y="32"/>
                  <a:pt x="434" y="33"/>
                </a:cubicBezTo>
                <a:cubicBezTo>
                  <a:pt x="431" y="35"/>
                  <a:pt x="435" y="37"/>
                  <a:pt x="436" y="38"/>
                </a:cubicBezTo>
                <a:cubicBezTo>
                  <a:pt x="437" y="40"/>
                  <a:pt x="435" y="41"/>
                  <a:pt x="435" y="43"/>
                </a:cubicBezTo>
                <a:cubicBezTo>
                  <a:pt x="435" y="46"/>
                  <a:pt x="438" y="46"/>
                  <a:pt x="439" y="49"/>
                </a:cubicBezTo>
                <a:cubicBezTo>
                  <a:pt x="437" y="49"/>
                  <a:pt x="439" y="52"/>
                  <a:pt x="436" y="52"/>
                </a:cubicBezTo>
                <a:cubicBezTo>
                  <a:pt x="436" y="54"/>
                  <a:pt x="437" y="54"/>
                  <a:pt x="436" y="56"/>
                </a:cubicBezTo>
                <a:cubicBezTo>
                  <a:pt x="433" y="55"/>
                  <a:pt x="433" y="60"/>
                  <a:pt x="432" y="62"/>
                </a:cubicBezTo>
                <a:cubicBezTo>
                  <a:pt x="430" y="61"/>
                  <a:pt x="429" y="62"/>
                  <a:pt x="428" y="62"/>
                </a:cubicBezTo>
                <a:cubicBezTo>
                  <a:pt x="428" y="67"/>
                  <a:pt x="433" y="68"/>
                  <a:pt x="437" y="66"/>
                </a:cubicBezTo>
                <a:cubicBezTo>
                  <a:pt x="437" y="65"/>
                  <a:pt x="437" y="64"/>
                  <a:pt x="437" y="64"/>
                </a:cubicBezTo>
                <a:cubicBezTo>
                  <a:pt x="437" y="63"/>
                  <a:pt x="438" y="65"/>
                  <a:pt x="438" y="65"/>
                </a:cubicBezTo>
                <a:cubicBezTo>
                  <a:pt x="438" y="67"/>
                  <a:pt x="441" y="68"/>
                  <a:pt x="441" y="70"/>
                </a:cubicBezTo>
                <a:cubicBezTo>
                  <a:pt x="441" y="70"/>
                  <a:pt x="440" y="71"/>
                  <a:pt x="441" y="71"/>
                </a:cubicBezTo>
                <a:cubicBezTo>
                  <a:pt x="441" y="72"/>
                  <a:pt x="441" y="73"/>
                  <a:pt x="439" y="74"/>
                </a:cubicBezTo>
                <a:cubicBezTo>
                  <a:pt x="440" y="74"/>
                  <a:pt x="441" y="75"/>
                  <a:pt x="441" y="76"/>
                </a:cubicBezTo>
                <a:cubicBezTo>
                  <a:pt x="440" y="76"/>
                  <a:pt x="441" y="78"/>
                  <a:pt x="442" y="78"/>
                </a:cubicBezTo>
                <a:cubicBezTo>
                  <a:pt x="440" y="78"/>
                  <a:pt x="441" y="79"/>
                  <a:pt x="439" y="79"/>
                </a:cubicBezTo>
                <a:cubicBezTo>
                  <a:pt x="439" y="80"/>
                  <a:pt x="440" y="80"/>
                  <a:pt x="440" y="81"/>
                </a:cubicBezTo>
                <a:cubicBezTo>
                  <a:pt x="439" y="81"/>
                  <a:pt x="439" y="81"/>
                  <a:pt x="439" y="82"/>
                </a:cubicBezTo>
                <a:cubicBezTo>
                  <a:pt x="439" y="82"/>
                  <a:pt x="440" y="82"/>
                  <a:pt x="441" y="83"/>
                </a:cubicBezTo>
                <a:cubicBezTo>
                  <a:pt x="440" y="84"/>
                  <a:pt x="437" y="82"/>
                  <a:pt x="437" y="85"/>
                </a:cubicBezTo>
                <a:cubicBezTo>
                  <a:pt x="437" y="85"/>
                  <a:pt x="439" y="85"/>
                  <a:pt x="439" y="85"/>
                </a:cubicBezTo>
                <a:cubicBezTo>
                  <a:pt x="439" y="86"/>
                  <a:pt x="438" y="87"/>
                  <a:pt x="438" y="87"/>
                </a:cubicBezTo>
                <a:cubicBezTo>
                  <a:pt x="438" y="88"/>
                  <a:pt x="437" y="87"/>
                  <a:pt x="437" y="88"/>
                </a:cubicBezTo>
                <a:cubicBezTo>
                  <a:pt x="437" y="88"/>
                  <a:pt x="437" y="88"/>
                  <a:pt x="438" y="88"/>
                </a:cubicBezTo>
                <a:cubicBezTo>
                  <a:pt x="437" y="89"/>
                  <a:pt x="435" y="89"/>
                  <a:pt x="434" y="89"/>
                </a:cubicBezTo>
                <a:cubicBezTo>
                  <a:pt x="434" y="90"/>
                  <a:pt x="435" y="90"/>
                  <a:pt x="435" y="90"/>
                </a:cubicBezTo>
                <a:cubicBezTo>
                  <a:pt x="434" y="92"/>
                  <a:pt x="433" y="93"/>
                  <a:pt x="432" y="94"/>
                </a:cubicBezTo>
                <a:cubicBezTo>
                  <a:pt x="431" y="95"/>
                  <a:pt x="433" y="94"/>
                  <a:pt x="433" y="95"/>
                </a:cubicBezTo>
                <a:cubicBezTo>
                  <a:pt x="424" y="95"/>
                  <a:pt x="416" y="96"/>
                  <a:pt x="409" y="94"/>
                </a:cubicBezTo>
                <a:cubicBezTo>
                  <a:pt x="408" y="95"/>
                  <a:pt x="407" y="95"/>
                  <a:pt x="405" y="95"/>
                </a:cubicBezTo>
                <a:cubicBezTo>
                  <a:pt x="405" y="95"/>
                  <a:pt x="406" y="95"/>
                  <a:pt x="406" y="94"/>
                </a:cubicBezTo>
                <a:cubicBezTo>
                  <a:pt x="405" y="95"/>
                  <a:pt x="404" y="95"/>
                  <a:pt x="402" y="95"/>
                </a:cubicBezTo>
                <a:cubicBezTo>
                  <a:pt x="402" y="93"/>
                  <a:pt x="397" y="94"/>
                  <a:pt x="395" y="93"/>
                </a:cubicBezTo>
                <a:cubicBezTo>
                  <a:pt x="396" y="93"/>
                  <a:pt x="397" y="93"/>
                  <a:pt x="397" y="93"/>
                </a:cubicBezTo>
                <a:cubicBezTo>
                  <a:pt x="398" y="92"/>
                  <a:pt x="395" y="93"/>
                  <a:pt x="396" y="92"/>
                </a:cubicBezTo>
                <a:cubicBezTo>
                  <a:pt x="397" y="92"/>
                  <a:pt x="397" y="92"/>
                  <a:pt x="398" y="92"/>
                </a:cubicBezTo>
                <a:cubicBezTo>
                  <a:pt x="382" y="91"/>
                  <a:pt x="366" y="90"/>
                  <a:pt x="351" y="89"/>
                </a:cubicBezTo>
                <a:cubicBezTo>
                  <a:pt x="354" y="91"/>
                  <a:pt x="355" y="89"/>
                  <a:pt x="357" y="91"/>
                </a:cubicBezTo>
                <a:cubicBezTo>
                  <a:pt x="358" y="90"/>
                  <a:pt x="359" y="90"/>
                  <a:pt x="361" y="91"/>
                </a:cubicBezTo>
                <a:cubicBezTo>
                  <a:pt x="355" y="91"/>
                  <a:pt x="350" y="90"/>
                  <a:pt x="346" y="90"/>
                </a:cubicBezTo>
                <a:cubicBezTo>
                  <a:pt x="347" y="90"/>
                  <a:pt x="347" y="90"/>
                  <a:pt x="347" y="90"/>
                </a:cubicBezTo>
                <a:cubicBezTo>
                  <a:pt x="346" y="89"/>
                  <a:pt x="346" y="90"/>
                  <a:pt x="345" y="90"/>
                </a:cubicBezTo>
                <a:cubicBezTo>
                  <a:pt x="345" y="90"/>
                  <a:pt x="346" y="90"/>
                  <a:pt x="345" y="89"/>
                </a:cubicBezTo>
                <a:cubicBezTo>
                  <a:pt x="342" y="89"/>
                  <a:pt x="341" y="88"/>
                  <a:pt x="338" y="88"/>
                </a:cubicBezTo>
                <a:cubicBezTo>
                  <a:pt x="338" y="88"/>
                  <a:pt x="338" y="88"/>
                  <a:pt x="338" y="88"/>
                </a:cubicBezTo>
                <a:cubicBezTo>
                  <a:pt x="337" y="88"/>
                  <a:pt x="335" y="87"/>
                  <a:pt x="336" y="88"/>
                </a:cubicBezTo>
                <a:cubicBezTo>
                  <a:pt x="335" y="87"/>
                  <a:pt x="334" y="87"/>
                  <a:pt x="333" y="88"/>
                </a:cubicBezTo>
                <a:cubicBezTo>
                  <a:pt x="333" y="88"/>
                  <a:pt x="332" y="88"/>
                  <a:pt x="332" y="87"/>
                </a:cubicBezTo>
                <a:cubicBezTo>
                  <a:pt x="331" y="88"/>
                  <a:pt x="330" y="87"/>
                  <a:pt x="329" y="88"/>
                </a:cubicBezTo>
                <a:cubicBezTo>
                  <a:pt x="328" y="88"/>
                  <a:pt x="329" y="88"/>
                  <a:pt x="329" y="87"/>
                </a:cubicBezTo>
                <a:cubicBezTo>
                  <a:pt x="328" y="87"/>
                  <a:pt x="328" y="88"/>
                  <a:pt x="328" y="88"/>
                </a:cubicBezTo>
                <a:cubicBezTo>
                  <a:pt x="329" y="89"/>
                  <a:pt x="326" y="87"/>
                  <a:pt x="325" y="88"/>
                </a:cubicBezTo>
                <a:cubicBezTo>
                  <a:pt x="325" y="88"/>
                  <a:pt x="324" y="87"/>
                  <a:pt x="325" y="87"/>
                </a:cubicBezTo>
                <a:cubicBezTo>
                  <a:pt x="324" y="87"/>
                  <a:pt x="323" y="88"/>
                  <a:pt x="324" y="88"/>
                </a:cubicBezTo>
                <a:cubicBezTo>
                  <a:pt x="320" y="87"/>
                  <a:pt x="312" y="87"/>
                  <a:pt x="308" y="88"/>
                </a:cubicBezTo>
                <a:cubicBezTo>
                  <a:pt x="307" y="86"/>
                  <a:pt x="305" y="88"/>
                  <a:pt x="304" y="87"/>
                </a:cubicBezTo>
                <a:cubicBezTo>
                  <a:pt x="304" y="88"/>
                  <a:pt x="303" y="88"/>
                  <a:pt x="303" y="88"/>
                </a:cubicBezTo>
                <a:cubicBezTo>
                  <a:pt x="304" y="89"/>
                  <a:pt x="308" y="87"/>
                  <a:pt x="309" y="89"/>
                </a:cubicBezTo>
                <a:cubicBezTo>
                  <a:pt x="312" y="87"/>
                  <a:pt x="318" y="89"/>
                  <a:pt x="321" y="88"/>
                </a:cubicBezTo>
                <a:cubicBezTo>
                  <a:pt x="323" y="89"/>
                  <a:pt x="319" y="90"/>
                  <a:pt x="319" y="89"/>
                </a:cubicBezTo>
                <a:cubicBezTo>
                  <a:pt x="318" y="89"/>
                  <a:pt x="318" y="89"/>
                  <a:pt x="316" y="89"/>
                </a:cubicBezTo>
                <a:cubicBezTo>
                  <a:pt x="316" y="90"/>
                  <a:pt x="317" y="89"/>
                  <a:pt x="317" y="90"/>
                </a:cubicBezTo>
                <a:cubicBezTo>
                  <a:pt x="317" y="90"/>
                  <a:pt x="316" y="89"/>
                  <a:pt x="314" y="90"/>
                </a:cubicBezTo>
                <a:cubicBezTo>
                  <a:pt x="314" y="90"/>
                  <a:pt x="315" y="90"/>
                  <a:pt x="315" y="90"/>
                </a:cubicBezTo>
                <a:cubicBezTo>
                  <a:pt x="311" y="88"/>
                  <a:pt x="309" y="90"/>
                  <a:pt x="305" y="89"/>
                </a:cubicBezTo>
                <a:cubicBezTo>
                  <a:pt x="305" y="90"/>
                  <a:pt x="305" y="90"/>
                  <a:pt x="305" y="90"/>
                </a:cubicBezTo>
                <a:cubicBezTo>
                  <a:pt x="306" y="90"/>
                  <a:pt x="304" y="90"/>
                  <a:pt x="304" y="90"/>
                </a:cubicBezTo>
                <a:cubicBezTo>
                  <a:pt x="305" y="88"/>
                  <a:pt x="302" y="90"/>
                  <a:pt x="299" y="89"/>
                </a:cubicBezTo>
                <a:cubicBezTo>
                  <a:pt x="300" y="90"/>
                  <a:pt x="300" y="90"/>
                  <a:pt x="298" y="90"/>
                </a:cubicBezTo>
                <a:cubicBezTo>
                  <a:pt x="299" y="90"/>
                  <a:pt x="299" y="90"/>
                  <a:pt x="299" y="89"/>
                </a:cubicBezTo>
                <a:cubicBezTo>
                  <a:pt x="296" y="89"/>
                  <a:pt x="292" y="89"/>
                  <a:pt x="288" y="89"/>
                </a:cubicBezTo>
                <a:cubicBezTo>
                  <a:pt x="289" y="88"/>
                  <a:pt x="288" y="88"/>
                  <a:pt x="290" y="88"/>
                </a:cubicBezTo>
                <a:cubicBezTo>
                  <a:pt x="288" y="87"/>
                  <a:pt x="286" y="90"/>
                  <a:pt x="283" y="89"/>
                </a:cubicBezTo>
                <a:cubicBezTo>
                  <a:pt x="282" y="89"/>
                  <a:pt x="284" y="89"/>
                  <a:pt x="285" y="89"/>
                </a:cubicBezTo>
                <a:cubicBezTo>
                  <a:pt x="285" y="88"/>
                  <a:pt x="285" y="88"/>
                  <a:pt x="284" y="88"/>
                </a:cubicBezTo>
                <a:cubicBezTo>
                  <a:pt x="284" y="88"/>
                  <a:pt x="285" y="89"/>
                  <a:pt x="283" y="89"/>
                </a:cubicBezTo>
                <a:cubicBezTo>
                  <a:pt x="284" y="88"/>
                  <a:pt x="282" y="88"/>
                  <a:pt x="281" y="88"/>
                </a:cubicBezTo>
                <a:cubicBezTo>
                  <a:pt x="281" y="89"/>
                  <a:pt x="282" y="88"/>
                  <a:pt x="283" y="88"/>
                </a:cubicBezTo>
                <a:cubicBezTo>
                  <a:pt x="283" y="89"/>
                  <a:pt x="281" y="89"/>
                  <a:pt x="281" y="89"/>
                </a:cubicBezTo>
                <a:cubicBezTo>
                  <a:pt x="279" y="89"/>
                  <a:pt x="279" y="89"/>
                  <a:pt x="279" y="89"/>
                </a:cubicBezTo>
                <a:cubicBezTo>
                  <a:pt x="279" y="88"/>
                  <a:pt x="280" y="89"/>
                  <a:pt x="280" y="88"/>
                </a:cubicBezTo>
                <a:cubicBezTo>
                  <a:pt x="279" y="87"/>
                  <a:pt x="279" y="88"/>
                  <a:pt x="277" y="88"/>
                </a:cubicBezTo>
                <a:cubicBezTo>
                  <a:pt x="279" y="89"/>
                  <a:pt x="277" y="89"/>
                  <a:pt x="277" y="88"/>
                </a:cubicBezTo>
                <a:cubicBezTo>
                  <a:pt x="277" y="88"/>
                  <a:pt x="276" y="89"/>
                  <a:pt x="275" y="89"/>
                </a:cubicBezTo>
                <a:cubicBezTo>
                  <a:pt x="275" y="88"/>
                  <a:pt x="275" y="89"/>
                  <a:pt x="275" y="88"/>
                </a:cubicBezTo>
                <a:cubicBezTo>
                  <a:pt x="275" y="88"/>
                  <a:pt x="274" y="89"/>
                  <a:pt x="274" y="89"/>
                </a:cubicBezTo>
                <a:cubicBezTo>
                  <a:pt x="273" y="89"/>
                  <a:pt x="274" y="89"/>
                  <a:pt x="274" y="88"/>
                </a:cubicBezTo>
                <a:cubicBezTo>
                  <a:pt x="272" y="88"/>
                  <a:pt x="268" y="88"/>
                  <a:pt x="265" y="88"/>
                </a:cubicBezTo>
                <a:cubicBezTo>
                  <a:pt x="265" y="89"/>
                  <a:pt x="265" y="89"/>
                  <a:pt x="266" y="89"/>
                </a:cubicBezTo>
                <a:cubicBezTo>
                  <a:pt x="265" y="90"/>
                  <a:pt x="265" y="88"/>
                  <a:pt x="264" y="88"/>
                </a:cubicBezTo>
                <a:cubicBezTo>
                  <a:pt x="264" y="88"/>
                  <a:pt x="265" y="89"/>
                  <a:pt x="264" y="89"/>
                </a:cubicBezTo>
                <a:cubicBezTo>
                  <a:pt x="262" y="89"/>
                  <a:pt x="265" y="89"/>
                  <a:pt x="264" y="88"/>
                </a:cubicBezTo>
                <a:cubicBezTo>
                  <a:pt x="263" y="89"/>
                  <a:pt x="261" y="88"/>
                  <a:pt x="261" y="89"/>
                </a:cubicBezTo>
                <a:cubicBezTo>
                  <a:pt x="260" y="89"/>
                  <a:pt x="261" y="89"/>
                  <a:pt x="261" y="88"/>
                </a:cubicBezTo>
                <a:cubicBezTo>
                  <a:pt x="259" y="89"/>
                  <a:pt x="259" y="88"/>
                  <a:pt x="257" y="88"/>
                </a:cubicBezTo>
                <a:cubicBezTo>
                  <a:pt x="257" y="89"/>
                  <a:pt x="257" y="89"/>
                  <a:pt x="256" y="89"/>
                </a:cubicBezTo>
                <a:cubicBezTo>
                  <a:pt x="256" y="89"/>
                  <a:pt x="257" y="88"/>
                  <a:pt x="256" y="88"/>
                </a:cubicBezTo>
                <a:cubicBezTo>
                  <a:pt x="255" y="88"/>
                  <a:pt x="255" y="89"/>
                  <a:pt x="253" y="88"/>
                </a:cubicBezTo>
                <a:cubicBezTo>
                  <a:pt x="253" y="88"/>
                  <a:pt x="253" y="89"/>
                  <a:pt x="254" y="89"/>
                </a:cubicBezTo>
                <a:cubicBezTo>
                  <a:pt x="254" y="89"/>
                  <a:pt x="252" y="89"/>
                  <a:pt x="253" y="88"/>
                </a:cubicBezTo>
                <a:cubicBezTo>
                  <a:pt x="251" y="88"/>
                  <a:pt x="252" y="89"/>
                  <a:pt x="250" y="89"/>
                </a:cubicBezTo>
                <a:cubicBezTo>
                  <a:pt x="249" y="89"/>
                  <a:pt x="251" y="90"/>
                  <a:pt x="250" y="89"/>
                </a:cubicBezTo>
                <a:cubicBezTo>
                  <a:pt x="250" y="88"/>
                  <a:pt x="248" y="88"/>
                  <a:pt x="248" y="89"/>
                </a:cubicBezTo>
                <a:cubicBezTo>
                  <a:pt x="248" y="89"/>
                  <a:pt x="248" y="89"/>
                  <a:pt x="247" y="88"/>
                </a:cubicBezTo>
                <a:cubicBezTo>
                  <a:pt x="246" y="88"/>
                  <a:pt x="247" y="90"/>
                  <a:pt x="246" y="89"/>
                </a:cubicBezTo>
                <a:cubicBezTo>
                  <a:pt x="246" y="89"/>
                  <a:pt x="247" y="89"/>
                  <a:pt x="247" y="89"/>
                </a:cubicBezTo>
                <a:cubicBezTo>
                  <a:pt x="245" y="89"/>
                  <a:pt x="243" y="88"/>
                  <a:pt x="243" y="89"/>
                </a:cubicBezTo>
                <a:cubicBezTo>
                  <a:pt x="242" y="90"/>
                  <a:pt x="242" y="88"/>
                  <a:pt x="241" y="88"/>
                </a:cubicBezTo>
                <a:cubicBezTo>
                  <a:pt x="249" y="88"/>
                  <a:pt x="256" y="87"/>
                  <a:pt x="264" y="87"/>
                </a:cubicBezTo>
                <a:cubicBezTo>
                  <a:pt x="271" y="87"/>
                  <a:pt x="278" y="88"/>
                  <a:pt x="283" y="86"/>
                </a:cubicBezTo>
                <a:cubicBezTo>
                  <a:pt x="283" y="86"/>
                  <a:pt x="281" y="87"/>
                  <a:pt x="281" y="86"/>
                </a:cubicBezTo>
                <a:cubicBezTo>
                  <a:pt x="280" y="86"/>
                  <a:pt x="279" y="87"/>
                  <a:pt x="278" y="85"/>
                </a:cubicBezTo>
                <a:cubicBezTo>
                  <a:pt x="278" y="86"/>
                  <a:pt x="278" y="86"/>
                  <a:pt x="278" y="86"/>
                </a:cubicBezTo>
                <a:cubicBezTo>
                  <a:pt x="277" y="86"/>
                  <a:pt x="274" y="87"/>
                  <a:pt x="275" y="85"/>
                </a:cubicBezTo>
                <a:cubicBezTo>
                  <a:pt x="274" y="86"/>
                  <a:pt x="273" y="86"/>
                  <a:pt x="271" y="86"/>
                </a:cubicBezTo>
                <a:cubicBezTo>
                  <a:pt x="271" y="85"/>
                  <a:pt x="272" y="86"/>
                  <a:pt x="272" y="86"/>
                </a:cubicBezTo>
                <a:cubicBezTo>
                  <a:pt x="272" y="85"/>
                  <a:pt x="270" y="86"/>
                  <a:pt x="270" y="85"/>
                </a:cubicBezTo>
                <a:cubicBezTo>
                  <a:pt x="271" y="86"/>
                  <a:pt x="269" y="86"/>
                  <a:pt x="269" y="86"/>
                </a:cubicBezTo>
                <a:cubicBezTo>
                  <a:pt x="268" y="86"/>
                  <a:pt x="268" y="85"/>
                  <a:pt x="267" y="86"/>
                </a:cubicBezTo>
                <a:cubicBezTo>
                  <a:pt x="268" y="86"/>
                  <a:pt x="264" y="87"/>
                  <a:pt x="263" y="85"/>
                </a:cubicBezTo>
                <a:cubicBezTo>
                  <a:pt x="262" y="85"/>
                  <a:pt x="263" y="86"/>
                  <a:pt x="262" y="86"/>
                </a:cubicBezTo>
                <a:cubicBezTo>
                  <a:pt x="260" y="84"/>
                  <a:pt x="258" y="87"/>
                  <a:pt x="255" y="86"/>
                </a:cubicBezTo>
                <a:cubicBezTo>
                  <a:pt x="255" y="86"/>
                  <a:pt x="255" y="86"/>
                  <a:pt x="256" y="86"/>
                </a:cubicBezTo>
                <a:cubicBezTo>
                  <a:pt x="255" y="87"/>
                  <a:pt x="255" y="86"/>
                  <a:pt x="253" y="86"/>
                </a:cubicBezTo>
                <a:cubicBezTo>
                  <a:pt x="253" y="87"/>
                  <a:pt x="252" y="86"/>
                  <a:pt x="252" y="86"/>
                </a:cubicBezTo>
                <a:cubicBezTo>
                  <a:pt x="251" y="86"/>
                  <a:pt x="252" y="86"/>
                  <a:pt x="252" y="86"/>
                </a:cubicBezTo>
                <a:cubicBezTo>
                  <a:pt x="251" y="86"/>
                  <a:pt x="251" y="86"/>
                  <a:pt x="250" y="86"/>
                </a:cubicBezTo>
                <a:cubicBezTo>
                  <a:pt x="251" y="86"/>
                  <a:pt x="251" y="86"/>
                  <a:pt x="251" y="86"/>
                </a:cubicBezTo>
                <a:cubicBezTo>
                  <a:pt x="248" y="86"/>
                  <a:pt x="246" y="87"/>
                  <a:pt x="242" y="86"/>
                </a:cubicBezTo>
                <a:cubicBezTo>
                  <a:pt x="243" y="86"/>
                  <a:pt x="243" y="86"/>
                  <a:pt x="243" y="86"/>
                </a:cubicBezTo>
                <a:cubicBezTo>
                  <a:pt x="242" y="87"/>
                  <a:pt x="242" y="87"/>
                  <a:pt x="242" y="86"/>
                </a:cubicBezTo>
                <a:cubicBezTo>
                  <a:pt x="241" y="86"/>
                  <a:pt x="240" y="86"/>
                  <a:pt x="240" y="87"/>
                </a:cubicBezTo>
                <a:cubicBezTo>
                  <a:pt x="239" y="87"/>
                  <a:pt x="239" y="85"/>
                  <a:pt x="238" y="86"/>
                </a:cubicBezTo>
                <a:cubicBezTo>
                  <a:pt x="238" y="87"/>
                  <a:pt x="239" y="86"/>
                  <a:pt x="239" y="86"/>
                </a:cubicBezTo>
                <a:cubicBezTo>
                  <a:pt x="239" y="87"/>
                  <a:pt x="236" y="87"/>
                  <a:pt x="238" y="86"/>
                </a:cubicBezTo>
                <a:cubicBezTo>
                  <a:pt x="237" y="86"/>
                  <a:pt x="237" y="86"/>
                  <a:pt x="236" y="86"/>
                </a:cubicBezTo>
                <a:cubicBezTo>
                  <a:pt x="236" y="87"/>
                  <a:pt x="237" y="86"/>
                  <a:pt x="237" y="87"/>
                </a:cubicBezTo>
                <a:cubicBezTo>
                  <a:pt x="236" y="87"/>
                  <a:pt x="236" y="87"/>
                  <a:pt x="235" y="86"/>
                </a:cubicBezTo>
                <a:cubicBezTo>
                  <a:pt x="235" y="87"/>
                  <a:pt x="234" y="86"/>
                  <a:pt x="233" y="87"/>
                </a:cubicBezTo>
                <a:cubicBezTo>
                  <a:pt x="233" y="86"/>
                  <a:pt x="233" y="87"/>
                  <a:pt x="233" y="86"/>
                </a:cubicBezTo>
                <a:cubicBezTo>
                  <a:pt x="232" y="86"/>
                  <a:pt x="231" y="86"/>
                  <a:pt x="229" y="86"/>
                </a:cubicBezTo>
                <a:cubicBezTo>
                  <a:pt x="230" y="87"/>
                  <a:pt x="229" y="88"/>
                  <a:pt x="228" y="86"/>
                </a:cubicBezTo>
                <a:cubicBezTo>
                  <a:pt x="227" y="87"/>
                  <a:pt x="227" y="86"/>
                  <a:pt x="226" y="86"/>
                </a:cubicBezTo>
                <a:cubicBezTo>
                  <a:pt x="226" y="87"/>
                  <a:pt x="226" y="87"/>
                  <a:pt x="226" y="87"/>
                </a:cubicBezTo>
                <a:cubicBezTo>
                  <a:pt x="226" y="87"/>
                  <a:pt x="225" y="87"/>
                  <a:pt x="225" y="86"/>
                </a:cubicBezTo>
                <a:cubicBezTo>
                  <a:pt x="221" y="86"/>
                  <a:pt x="218" y="86"/>
                  <a:pt x="215" y="86"/>
                </a:cubicBezTo>
                <a:cubicBezTo>
                  <a:pt x="214" y="86"/>
                  <a:pt x="216" y="86"/>
                  <a:pt x="215" y="85"/>
                </a:cubicBezTo>
                <a:cubicBezTo>
                  <a:pt x="213" y="88"/>
                  <a:pt x="210" y="86"/>
                  <a:pt x="208" y="87"/>
                </a:cubicBezTo>
                <a:cubicBezTo>
                  <a:pt x="207" y="86"/>
                  <a:pt x="206" y="88"/>
                  <a:pt x="205" y="87"/>
                </a:cubicBezTo>
                <a:cubicBezTo>
                  <a:pt x="204" y="86"/>
                  <a:pt x="206" y="87"/>
                  <a:pt x="206" y="87"/>
                </a:cubicBezTo>
                <a:cubicBezTo>
                  <a:pt x="205" y="86"/>
                  <a:pt x="204" y="87"/>
                  <a:pt x="203" y="86"/>
                </a:cubicBezTo>
                <a:cubicBezTo>
                  <a:pt x="203" y="86"/>
                  <a:pt x="203" y="87"/>
                  <a:pt x="204" y="87"/>
                </a:cubicBezTo>
                <a:cubicBezTo>
                  <a:pt x="203" y="88"/>
                  <a:pt x="202" y="87"/>
                  <a:pt x="202" y="88"/>
                </a:cubicBezTo>
                <a:cubicBezTo>
                  <a:pt x="202" y="87"/>
                  <a:pt x="201" y="87"/>
                  <a:pt x="203" y="87"/>
                </a:cubicBezTo>
                <a:cubicBezTo>
                  <a:pt x="203" y="86"/>
                  <a:pt x="202" y="87"/>
                  <a:pt x="201" y="86"/>
                </a:cubicBezTo>
                <a:cubicBezTo>
                  <a:pt x="201" y="87"/>
                  <a:pt x="202" y="87"/>
                  <a:pt x="201" y="87"/>
                </a:cubicBezTo>
                <a:cubicBezTo>
                  <a:pt x="201" y="87"/>
                  <a:pt x="201" y="87"/>
                  <a:pt x="201" y="86"/>
                </a:cubicBezTo>
                <a:cubicBezTo>
                  <a:pt x="200" y="86"/>
                  <a:pt x="200" y="87"/>
                  <a:pt x="199" y="87"/>
                </a:cubicBezTo>
                <a:cubicBezTo>
                  <a:pt x="199" y="87"/>
                  <a:pt x="201" y="87"/>
                  <a:pt x="200" y="88"/>
                </a:cubicBezTo>
                <a:cubicBezTo>
                  <a:pt x="199" y="88"/>
                  <a:pt x="199" y="87"/>
                  <a:pt x="199" y="86"/>
                </a:cubicBezTo>
                <a:cubicBezTo>
                  <a:pt x="199" y="86"/>
                  <a:pt x="198" y="86"/>
                  <a:pt x="198" y="86"/>
                </a:cubicBezTo>
                <a:cubicBezTo>
                  <a:pt x="198" y="87"/>
                  <a:pt x="199" y="87"/>
                  <a:pt x="199" y="87"/>
                </a:cubicBezTo>
                <a:cubicBezTo>
                  <a:pt x="199" y="88"/>
                  <a:pt x="198" y="88"/>
                  <a:pt x="197" y="88"/>
                </a:cubicBezTo>
                <a:cubicBezTo>
                  <a:pt x="197" y="88"/>
                  <a:pt x="198" y="88"/>
                  <a:pt x="198" y="87"/>
                </a:cubicBezTo>
                <a:cubicBezTo>
                  <a:pt x="197" y="88"/>
                  <a:pt x="195" y="88"/>
                  <a:pt x="195" y="87"/>
                </a:cubicBezTo>
                <a:cubicBezTo>
                  <a:pt x="194" y="87"/>
                  <a:pt x="194" y="87"/>
                  <a:pt x="194" y="87"/>
                </a:cubicBezTo>
                <a:cubicBezTo>
                  <a:pt x="193" y="87"/>
                  <a:pt x="193" y="88"/>
                  <a:pt x="192" y="88"/>
                </a:cubicBezTo>
                <a:cubicBezTo>
                  <a:pt x="193" y="87"/>
                  <a:pt x="193" y="88"/>
                  <a:pt x="193" y="88"/>
                </a:cubicBezTo>
                <a:cubicBezTo>
                  <a:pt x="193" y="86"/>
                  <a:pt x="190" y="88"/>
                  <a:pt x="190" y="86"/>
                </a:cubicBezTo>
                <a:cubicBezTo>
                  <a:pt x="190" y="86"/>
                  <a:pt x="190" y="87"/>
                  <a:pt x="188" y="87"/>
                </a:cubicBezTo>
                <a:cubicBezTo>
                  <a:pt x="189" y="88"/>
                  <a:pt x="188" y="87"/>
                  <a:pt x="188" y="88"/>
                </a:cubicBezTo>
                <a:cubicBezTo>
                  <a:pt x="187" y="88"/>
                  <a:pt x="188" y="87"/>
                  <a:pt x="187" y="86"/>
                </a:cubicBezTo>
                <a:cubicBezTo>
                  <a:pt x="187" y="86"/>
                  <a:pt x="186" y="87"/>
                  <a:pt x="187" y="88"/>
                </a:cubicBezTo>
                <a:cubicBezTo>
                  <a:pt x="184" y="88"/>
                  <a:pt x="181" y="88"/>
                  <a:pt x="179" y="87"/>
                </a:cubicBezTo>
                <a:cubicBezTo>
                  <a:pt x="180" y="88"/>
                  <a:pt x="181" y="87"/>
                  <a:pt x="182" y="87"/>
                </a:cubicBezTo>
                <a:cubicBezTo>
                  <a:pt x="182" y="86"/>
                  <a:pt x="178" y="87"/>
                  <a:pt x="178" y="86"/>
                </a:cubicBezTo>
                <a:cubicBezTo>
                  <a:pt x="176" y="87"/>
                  <a:pt x="174" y="87"/>
                  <a:pt x="173" y="86"/>
                </a:cubicBezTo>
                <a:cubicBezTo>
                  <a:pt x="169" y="88"/>
                  <a:pt x="163" y="86"/>
                  <a:pt x="158" y="87"/>
                </a:cubicBezTo>
                <a:cubicBezTo>
                  <a:pt x="157" y="87"/>
                  <a:pt x="158" y="86"/>
                  <a:pt x="157" y="86"/>
                </a:cubicBezTo>
                <a:cubicBezTo>
                  <a:pt x="156" y="87"/>
                  <a:pt x="152" y="87"/>
                  <a:pt x="149" y="86"/>
                </a:cubicBezTo>
                <a:cubicBezTo>
                  <a:pt x="146" y="87"/>
                  <a:pt x="143" y="86"/>
                  <a:pt x="140" y="86"/>
                </a:cubicBezTo>
                <a:cubicBezTo>
                  <a:pt x="140" y="85"/>
                  <a:pt x="142" y="85"/>
                  <a:pt x="142" y="86"/>
                </a:cubicBezTo>
                <a:cubicBezTo>
                  <a:pt x="142" y="86"/>
                  <a:pt x="142" y="85"/>
                  <a:pt x="142" y="85"/>
                </a:cubicBezTo>
                <a:cubicBezTo>
                  <a:pt x="143" y="85"/>
                  <a:pt x="143" y="86"/>
                  <a:pt x="143" y="86"/>
                </a:cubicBezTo>
                <a:cubicBezTo>
                  <a:pt x="144" y="86"/>
                  <a:pt x="144" y="86"/>
                  <a:pt x="143" y="86"/>
                </a:cubicBezTo>
                <a:cubicBezTo>
                  <a:pt x="147" y="84"/>
                  <a:pt x="154" y="86"/>
                  <a:pt x="157" y="86"/>
                </a:cubicBezTo>
                <a:cubicBezTo>
                  <a:pt x="157" y="86"/>
                  <a:pt x="157" y="85"/>
                  <a:pt x="158" y="85"/>
                </a:cubicBezTo>
                <a:cubicBezTo>
                  <a:pt x="162" y="85"/>
                  <a:pt x="166" y="86"/>
                  <a:pt x="169" y="86"/>
                </a:cubicBezTo>
                <a:cubicBezTo>
                  <a:pt x="169" y="85"/>
                  <a:pt x="168" y="85"/>
                  <a:pt x="168" y="85"/>
                </a:cubicBezTo>
                <a:cubicBezTo>
                  <a:pt x="158" y="84"/>
                  <a:pt x="144" y="85"/>
                  <a:pt x="136" y="85"/>
                </a:cubicBezTo>
                <a:cubicBezTo>
                  <a:pt x="136" y="85"/>
                  <a:pt x="136" y="85"/>
                  <a:pt x="136" y="84"/>
                </a:cubicBezTo>
                <a:cubicBezTo>
                  <a:pt x="133" y="85"/>
                  <a:pt x="130" y="84"/>
                  <a:pt x="130" y="85"/>
                </a:cubicBezTo>
                <a:cubicBezTo>
                  <a:pt x="129" y="85"/>
                  <a:pt x="129" y="85"/>
                  <a:pt x="129" y="84"/>
                </a:cubicBezTo>
                <a:cubicBezTo>
                  <a:pt x="129" y="84"/>
                  <a:pt x="128" y="86"/>
                  <a:pt x="128" y="84"/>
                </a:cubicBezTo>
                <a:cubicBezTo>
                  <a:pt x="127" y="84"/>
                  <a:pt x="127" y="85"/>
                  <a:pt x="128" y="85"/>
                </a:cubicBezTo>
                <a:cubicBezTo>
                  <a:pt x="125" y="85"/>
                  <a:pt x="120" y="86"/>
                  <a:pt x="119" y="84"/>
                </a:cubicBezTo>
                <a:cubicBezTo>
                  <a:pt x="118" y="84"/>
                  <a:pt x="119" y="85"/>
                  <a:pt x="119" y="85"/>
                </a:cubicBezTo>
                <a:cubicBezTo>
                  <a:pt x="118" y="84"/>
                  <a:pt x="117" y="85"/>
                  <a:pt x="117" y="84"/>
                </a:cubicBezTo>
                <a:cubicBezTo>
                  <a:pt x="116" y="85"/>
                  <a:pt x="114" y="85"/>
                  <a:pt x="112" y="84"/>
                </a:cubicBezTo>
                <a:cubicBezTo>
                  <a:pt x="112" y="86"/>
                  <a:pt x="112" y="84"/>
                  <a:pt x="111" y="85"/>
                </a:cubicBezTo>
                <a:cubicBezTo>
                  <a:pt x="111" y="85"/>
                  <a:pt x="110" y="84"/>
                  <a:pt x="110" y="85"/>
                </a:cubicBezTo>
                <a:cubicBezTo>
                  <a:pt x="107" y="83"/>
                  <a:pt x="102" y="85"/>
                  <a:pt x="97" y="85"/>
                </a:cubicBezTo>
                <a:cubicBezTo>
                  <a:pt x="99" y="83"/>
                  <a:pt x="95" y="85"/>
                  <a:pt x="95" y="84"/>
                </a:cubicBezTo>
                <a:cubicBezTo>
                  <a:pt x="95" y="85"/>
                  <a:pt x="90" y="85"/>
                  <a:pt x="90" y="84"/>
                </a:cubicBezTo>
                <a:cubicBezTo>
                  <a:pt x="90" y="84"/>
                  <a:pt x="90" y="85"/>
                  <a:pt x="89" y="85"/>
                </a:cubicBezTo>
                <a:cubicBezTo>
                  <a:pt x="91" y="86"/>
                  <a:pt x="94" y="86"/>
                  <a:pt x="96" y="85"/>
                </a:cubicBezTo>
                <a:cubicBezTo>
                  <a:pt x="96" y="85"/>
                  <a:pt x="96" y="86"/>
                  <a:pt x="96" y="86"/>
                </a:cubicBezTo>
                <a:cubicBezTo>
                  <a:pt x="96" y="86"/>
                  <a:pt x="96" y="86"/>
                  <a:pt x="96" y="86"/>
                </a:cubicBezTo>
                <a:cubicBezTo>
                  <a:pt x="89" y="86"/>
                  <a:pt x="84" y="86"/>
                  <a:pt x="77" y="86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7"/>
                  <a:pt x="76" y="87"/>
                  <a:pt x="77" y="86"/>
                </a:cubicBezTo>
                <a:cubicBezTo>
                  <a:pt x="76" y="87"/>
                  <a:pt x="75" y="87"/>
                  <a:pt x="75" y="87"/>
                </a:cubicBezTo>
                <a:cubicBezTo>
                  <a:pt x="74" y="86"/>
                  <a:pt x="73" y="86"/>
                  <a:pt x="73" y="86"/>
                </a:cubicBezTo>
                <a:cubicBezTo>
                  <a:pt x="59" y="86"/>
                  <a:pt x="49" y="88"/>
                  <a:pt x="36" y="86"/>
                </a:cubicBezTo>
                <a:cubicBezTo>
                  <a:pt x="34" y="87"/>
                  <a:pt x="35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29" y="87"/>
                  <a:pt x="24" y="87"/>
                  <a:pt x="20" y="87"/>
                </a:cubicBezTo>
                <a:cubicBezTo>
                  <a:pt x="20" y="86"/>
                  <a:pt x="21" y="87"/>
                  <a:pt x="22" y="86"/>
                </a:cubicBezTo>
                <a:cubicBezTo>
                  <a:pt x="20" y="86"/>
                  <a:pt x="20" y="86"/>
                  <a:pt x="17" y="86"/>
                </a:cubicBezTo>
                <a:cubicBezTo>
                  <a:pt x="19" y="85"/>
                  <a:pt x="24" y="86"/>
                  <a:pt x="27" y="85"/>
                </a:cubicBezTo>
                <a:cubicBezTo>
                  <a:pt x="28" y="85"/>
                  <a:pt x="26" y="85"/>
                  <a:pt x="28" y="85"/>
                </a:cubicBezTo>
                <a:cubicBezTo>
                  <a:pt x="27" y="84"/>
                  <a:pt x="26" y="85"/>
                  <a:pt x="25" y="85"/>
                </a:cubicBezTo>
                <a:cubicBezTo>
                  <a:pt x="26" y="84"/>
                  <a:pt x="29" y="83"/>
                  <a:pt x="31" y="84"/>
                </a:cubicBezTo>
                <a:cubicBezTo>
                  <a:pt x="30" y="84"/>
                  <a:pt x="29" y="84"/>
                  <a:pt x="28" y="84"/>
                </a:cubicBezTo>
                <a:cubicBezTo>
                  <a:pt x="28" y="85"/>
                  <a:pt x="29" y="85"/>
                  <a:pt x="29" y="85"/>
                </a:cubicBezTo>
                <a:cubicBezTo>
                  <a:pt x="29" y="85"/>
                  <a:pt x="30" y="84"/>
                  <a:pt x="31" y="85"/>
                </a:cubicBezTo>
                <a:cubicBezTo>
                  <a:pt x="30" y="86"/>
                  <a:pt x="32" y="85"/>
                  <a:pt x="32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4" y="86"/>
                  <a:pt x="37" y="84"/>
                  <a:pt x="38" y="85"/>
                </a:cubicBezTo>
                <a:cubicBezTo>
                  <a:pt x="39" y="85"/>
                  <a:pt x="39" y="84"/>
                  <a:pt x="39" y="84"/>
                </a:cubicBezTo>
                <a:cubicBezTo>
                  <a:pt x="39" y="85"/>
                  <a:pt x="41" y="85"/>
                  <a:pt x="42" y="85"/>
                </a:cubicBezTo>
                <a:cubicBezTo>
                  <a:pt x="40" y="84"/>
                  <a:pt x="42" y="84"/>
                  <a:pt x="42" y="84"/>
                </a:cubicBezTo>
                <a:cubicBezTo>
                  <a:pt x="42" y="84"/>
                  <a:pt x="42" y="84"/>
                  <a:pt x="42" y="85"/>
                </a:cubicBezTo>
                <a:cubicBezTo>
                  <a:pt x="43" y="85"/>
                  <a:pt x="43" y="84"/>
                  <a:pt x="44" y="85"/>
                </a:cubicBezTo>
                <a:cubicBezTo>
                  <a:pt x="44" y="85"/>
                  <a:pt x="44" y="84"/>
                  <a:pt x="45" y="84"/>
                </a:cubicBezTo>
                <a:cubicBezTo>
                  <a:pt x="45" y="84"/>
                  <a:pt x="45" y="84"/>
                  <a:pt x="44" y="84"/>
                </a:cubicBezTo>
                <a:cubicBezTo>
                  <a:pt x="48" y="85"/>
                  <a:pt x="55" y="85"/>
                  <a:pt x="59" y="84"/>
                </a:cubicBezTo>
                <a:cubicBezTo>
                  <a:pt x="60" y="84"/>
                  <a:pt x="63" y="83"/>
                  <a:pt x="65" y="84"/>
                </a:cubicBezTo>
                <a:cubicBezTo>
                  <a:pt x="66" y="84"/>
                  <a:pt x="70" y="84"/>
                  <a:pt x="72" y="84"/>
                </a:cubicBezTo>
                <a:cubicBezTo>
                  <a:pt x="72" y="83"/>
                  <a:pt x="73" y="83"/>
                  <a:pt x="74" y="83"/>
                </a:cubicBezTo>
                <a:cubicBezTo>
                  <a:pt x="74" y="84"/>
                  <a:pt x="76" y="83"/>
                  <a:pt x="77" y="84"/>
                </a:cubicBezTo>
                <a:cubicBezTo>
                  <a:pt x="78" y="84"/>
                  <a:pt x="78" y="83"/>
                  <a:pt x="79" y="83"/>
                </a:cubicBezTo>
                <a:cubicBezTo>
                  <a:pt x="80" y="83"/>
                  <a:pt x="79" y="83"/>
                  <a:pt x="78" y="83"/>
                </a:cubicBezTo>
                <a:cubicBezTo>
                  <a:pt x="79" y="84"/>
                  <a:pt x="79" y="83"/>
                  <a:pt x="80" y="84"/>
                </a:cubicBezTo>
                <a:cubicBezTo>
                  <a:pt x="80" y="83"/>
                  <a:pt x="80" y="82"/>
                  <a:pt x="81" y="83"/>
                </a:cubicBezTo>
                <a:cubicBezTo>
                  <a:pt x="81" y="83"/>
                  <a:pt x="81" y="83"/>
                  <a:pt x="80" y="83"/>
                </a:cubicBezTo>
                <a:cubicBezTo>
                  <a:pt x="80" y="84"/>
                  <a:pt x="82" y="83"/>
                  <a:pt x="82" y="84"/>
                </a:cubicBezTo>
                <a:cubicBezTo>
                  <a:pt x="82" y="84"/>
                  <a:pt x="82" y="83"/>
                  <a:pt x="82" y="83"/>
                </a:cubicBezTo>
                <a:cubicBezTo>
                  <a:pt x="83" y="83"/>
                  <a:pt x="82" y="83"/>
                  <a:pt x="83" y="84"/>
                </a:cubicBezTo>
                <a:cubicBezTo>
                  <a:pt x="83" y="83"/>
                  <a:pt x="83" y="82"/>
                  <a:pt x="84" y="84"/>
                </a:cubicBezTo>
                <a:cubicBezTo>
                  <a:pt x="84" y="83"/>
                  <a:pt x="84" y="83"/>
                  <a:pt x="84" y="83"/>
                </a:cubicBezTo>
                <a:cubicBezTo>
                  <a:pt x="86" y="83"/>
                  <a:pt x="87" y="83"/>
                  <a:pt x="90" y="83"/>
                </a:cubicBezTo>
                <a:cubicBezTo>
                  <a:pt x="90" y="83"/>
                  <a:pt x="90" y="83"/>
                  <a:pt x="90" y="82"/>
                </a:cubicBezTo>
                <a:cubicBezTo>
                  <a:pt x="90" y="83"/>
                  <a:pt x="94" y="84"/>
                  <a:pt x="94" y="83"/>
                </a:cubicBezTo>
                <a:cubicBezTo>
                  <a:pt x="94" y="83"/>
                  <a:pt x="94" y="83"/>
                  <a:pt x="95" y="84"/>
                </a:cubicBezTo>
                <a:cubicBezTo>
                  <a:pt x="95" y="84"/>
                  <a:pt x="95" y="83"/>
                  <a:pt x="95" y="83"/>
                </a:cubicBezTo>
                <a:cubicBezTo>
                  <a:pt x="98" y="83"/>
                  <a:pt x="101" y="82"/>
                  <a:pt x="102" y="84"/>
                </a:cubicBezTo>
                <a:cubicBezTo>
                  <a:pt x="102" y="84"/>
                  <a:pt x="102" y="83"/>
                  <a:pt x="102" y="83"/>
                </a:cubicBezTo>
                <a:cubicBezTo>
                  <a:pt x="105" y="84"/>
                  <a:pt x="108" y="83"/>
                  <a:pt x="109" y="84"/>
                </a:cubicBezTo>
                <a:cubicBezTo>
                  <a:pt x="110" y="84"/>
                  <a:pt x="109" y="83"/>
                  <a:pt x="109" y="83"/>
                </a:cubicBezTo>
                <a:cubicBezTo>
                  <a:pt x="110" y="83"/>
                  <a:pt x="110" y="83"/>
                  <a:pt x="110" y="84"/>
                </a:cubicBezTo>
                <a:cubicBezTo>
                  <a:pt x="110" y="84"/>
                  <a:pt x="110" y="83"/>
                  <a:pt x="110" y="83"/>
                </a:cubicBezTo>
                <a:cubicBezTo>
                  <a:pt x="111" y="83"/>
                  <a:pt x="111" y="83"/>
                  <a:pt x="112" y="83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113" y="84"/>
                  <a:pt x="112" y="84"/>
                  <a:pt x="113" y="84"/>
                </a:cubicBezTo>
                <a:cubicBezTo>
                  <a:pt x="113" y="83"/>
                  <a:pt x="113" y="83"/>
                  <a:pt x="114" y="84"/>
                </a:cubicBezTo>
                <a:cubicBezTo>
                  <a:pt x="114" y="84"/>
                  <a:pt x="114" y="83"/>
                  <a:pt x="114" y="83"/>
                </a:cubicBezTo>
                <a:cubicBezTo>
                  <a:pt x="115" y="84"/>
                  <a:pt x="119" y="83"/>
                  <a:pt x="122" y="83"/>
                </a:cubicBezTo>
                <a:cubicBezTo>
                  <a:pt x="122" y="83"/>
                  <a:pt x="121" y="82"/>
                  <a:pt x="121" y="82"/>
                </a:cubicBezTo>
                <a:cubicBezTo>
                  <a:pt x="121" y="82"/>
                  <a:pt x="123" y="82"/>
                  <a:pt x="124" y="82"/>
                </a:cubicBezTo>
                <a:cubicBezTo>
                  <a:pt x="124" y="83"/>
                  <a:pt x="124" y="83"/>
                  <a:pt x="125" y="83"/>
                </a:cubicBezTo>
                <a:cubicBezTo>
                  <a:pt x="126" y="83"/>
                  <a:pt x="125" y="83"/>
                  <a:pt x="125" y="82"/>
                </a:cubicBezTo>
                <a:cubicBezTo>
                  <a:pt x="125" y="82"/>
                  <a:pt x="126" y="83"/>
                  <a:pt x="126" y="82"/>
                </a:cubicBezTo>
                <a:cubicBezTo>
                  <a:pt x="126" y="82"/>
                  <a:pt x="125" y="83"/>
                  <a:pt x="126" y="84"/>
                </a:cubicBezTo>
                <a:cubicBezTo>
                  <a:pt x="127" y="84"/>
                  <a:pt x="126" y="82"/>
                  <a:pt x="126" y="82"/>
                </a:cubicBezTo>
                <a:cubicBezTo>
                  <a:pt x="128" y="82"/>
                  <a:pt x="129" y="82"/>
                  <a:pt x="130" y="82"/>
                </a:cubicBezTo>
                <a:cubicBezTo>
                  <a:pt x="130" y="83"/>
                  <a:pt x="129" y="82"/>
                  <a:pt x="128" y="82"/>
                </a:cubicBezTo>
                <a:cubicBezTo>
                  <a:pt x="128" y="83"/>
                  <a:pt x="128" y="83"/>
                  <a:pt x="128" y="83"/>
                </a:cubicBezTo>
                <a:cubicBezTo>
                  <a:pt x="129" y="83"/>
                  <a:pt x="129" y="83"/>
                  <a:pt x="130" y="83"/>
                </a:cubicBezTo>
                <a:cubicBezTo>
                  <a:pt x="131" y="83"/>
                  <a:pt x="131" y="82"/>
                  <a:pt x="131" y="82"/>
                </a:cubicBezTo>
                <a:cubicBezTo>
                  <a:pt x="131" y="82"/>
                  <a:pt x="131" y="83"/>
                  <a:pt x="132" y="82"/>
                </a:cubicBezTo>
                <a:cubicBezTo>
                  <a:pt x="132" y="83"/>
                  <a:pt x="132" y="83"/>
                  <a:pt x="131" y="83"/>
                </a:cubicBezTo>
                <a:cubicBezTo>
                  <a:pt x="131" y="83"/>
                  <a:pt x="132" y="84"/>
                  <a:pt x="132" y="84"/>
                </a:cubicBezTo>
                <a:cubicBezTo>
                  <a:pt x="133" y="84"/>
                  <a:pt x="133" y="83"/>
                  <a:pt x="133" y="83"/>
                </a:cubicBezTo>
                <a:cubicBezTo>
                  <a:pt x="133" y="83"/>
                  <a:pt x="133" y="83"/>
                  <a:pt x="132" y="83"/>
                </a:cubicBezTo>
                <a:cubicBezTo>
                  <a:pt x="133" y="82"/>
                  <a:pt x="133" y="83"/>
                  <a:pt x="134" y="83"/>
                </a:cubicBezTo>
                <a:cubicBezTo>
                  <a:pt x="135" y="83"/>
                  <a:pt x="134" y="83"/>
                  <a:pt x="134" y="82"/>
                </a:cubicBezTo>
                <a:cubicBezTo>
                  <a:pt x="135" y="82"/>
                  <a:pt x="136" y="83"/>
                  <a:pt x="137" y="83"/>
                </a:cubicBezTo>
                <a:cubicBezTo>
                  <a:pt x="137" y="83"/>
                  <a:pt x="136" y="82"/>
                  <a:pt x="136" y="82"/>
                </a:cubicBezTo>
                <a:cubicBezTo>
                  <a:pt x="136" y="82"/>
                  <a:pt x="136" y="82"/>
                  <a:pt x="136" y="82"/>
                </a:cubicBezTo>
                <a:cubicBezTo>
                  <a:pt x="139" y="81"/>
                  <a:pt x="147" y="82"/>
                  <a:pt x="153" y="82"/>
                </a:cubicBezTo>
                <a:cubicBezTo>
                  <a:pt x="146" y="81"/>
                  <a:pt x="140" y="81"/>
                  <a:pt x="136" y="81"/>
                </a:cubicBezTo>
                <a:cubicBezTo>
                  <a:pt x="136" y="81"/>
                  <a:pt x="134" y="80"/>
                  <a:pt x="135" y="80"/>
                </a:cubicBezTo>
                <a:cubicBezTo>
                  <a:pt x="135" y="80"/>
                  <a:pt x="135" y="80"/>
                  <a:pt x="134" y="80"/>
                </a:cubicBezTo>
                <a:cubicBezTo>
                  <a:pt x="133" y="80"/>
                  <a:pt x="134" y="81"/>
                  <a:pt x="134" y="81"/>
                </a:cubicBezTo>
                <a:cubicBezTo>
                  <a:pt x="134" y="82"/>
                  <a:pt x="133" y="81"/>
                  <a:pt x="132" y="81"/>
                </a:cubicBezTo>
                <a:cubicBezTo>
                  <a:pt x="133" y="80"/>
                  <a:pt x="127" y="80"/>
                  <a:pt x="128" y="81"/>
                </a:cubicBezTo>
                <a:cubicBezTo>
                  <a:pt x="127" y="81"/>
                  <a:pt x="127" y="81"/>
                  <a:pt x="127" y="80"/>
                </a:cubicBezTo>
                <a:cubicBezTo>
                  <a:pt x="124" y="80"/>
                  <a:pt x="120" y="82"/>
                  <a:pt x="119" y="81"/>
                </a:cubicBezTo>
                <a:cubicBezTo>
                  <a:pt x="110" y="82"/>
                  <a:pt x="99" y="81"/>
                  <a:pt x="91" y="81"/>
                </a:cubicBezTo>
                <a:cubicBezTo>
                  <a:pt x="91" y="80"/>
                  <a:pt x="91" y="80"/>
                  <a:pt x="91" y="80"/>
                </a:cubicBezTo>
                <a:cubicBezTo>
                  <a:pt x="88" y="80"/>
                  <a:pt x="85" y="79"/>
                  <a:pt x="83" y="80"/>
                </a:cubicBezTo>
                <a:cubicBezTo>
                  <a:pt x="86" y="78"/>
                  <a:pt x="93" y="79"/>
                  <a:pt x="95" y="78"/>
                </a:cubicBezTo>
                <a:cubicBezTo>
                  <a:pt x="90" y="77"/>
                  <a:pt x="87" y="79"/>
                  <a:pt x="83" y="78"/>
                </a:cubicBezTo>
                <a:cubicBezTo>
                  <a:pt x="82" y="79"/>
                  <a:pt x="82" y="79"/>
                  <a:pt x="83" y="79"/>
                </a:cubicBezTo>
                <a:cubicBezTo>
                  <a:pt x="82" y="80"/>
                  <a:pt x="81" y="80"/>
                  <a:pt x="79" y="80"/>
                </a:cubicBezTo>
                <a:cubicBezTo>
                  <a:pt x="79" y="79"/>
                  <a:pt x="79" y="79"/>
                  <a:pt x="79" y="79"/>
                </a:cubicBezTo>
                <a:cubicBezTo>
                  <a:pt x="80" y="79"/>
                  <a:pt x="79" y="79"/>
                  <a:pt x="81" y="79"/>
                </a:cubicBezTo>
                <a:cubicBezTo>
                  <a:pt x="81" y="78"/>
                  <a:pt x="81" y="79"/>
                  <a:pt x="80" y="79"/>
                </a:cubicBezTo>
                <a:cubicBezTo>
                  <a:pt x="80" y="78"/>
                  <a:pt x="81" y="79"/>
                  <a:pt x="82" y="79"/>
                </a:cubicBezTo>
                <a:cubicBezTo>
                  <a:pt x="79" y="78"/>
                  <a:pt x="77" y="77"/>
                  <a:pt x="75" y="78"/>
                </a:cubicBezTo>
                <a:cubicBezTo>
                  <a:pt x="75" y="77"/>
                  <a:pt x="74" y="78"/>
                  <a:pt x="74" y="77"/>
                </a:cubicBezTo>
                <a:cubicBezTo>
                  <a:pt x="73" y="77"/>
                  <a:pt x="74" y="77"/>
                  <a:pt x="74" y="78"/>
                </a:cubicBezTo>
                <a:cubicBezTo>
                  <a:pt x="73" y="78"/>
                  <a:pt x="73" y="78"/>
                  <a:pt x="73" y="77"/>
                </a:cubicBezTo>
                <a:cubicBezTo>
                  <a:pt x="70" y="77"/>
                  <a:pt x="67" y="77"/>
                  <a:pt x="64" y="78"/>
                </a:cubicBezTo>
                <a:cubicBezTo>
                  <a:pt x="63" y="79"/>
                  <a:pt x="62" y="79"/>
                  <a:pt x="60" y="79"/>
                </a:cubicBezTo>
                <a:cubicBezTo>
                  <a:pt x="60" y="78"/>
                  <a:pt x="62" y="78"/>
                  <a:pt x="63" y="78"/>
                </a:cubicBezTo>
                <a:cubicBezTo>
                  <a:pt x="63" y="78"/>
                  <a:pt x="63" y="78"/>
                  <a:pt x="63" y="78"/>
                </a:cubicBezTo>
                <a:cubicBezTo>
                  <a:pt x="62" y="77"/>
                  <a:pt x="60" y="78"/>
                  <a:pt x="58" y="78"/>
                </a:cubicBezTo>
                <a:cubicBezTo>
                  <a:pt x="58" y="78"/>
                  <a:pt x="58" y="79"/>
                  <a:pt x="5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8"/>
                  <a:pt x="54" y="78"/>
                  <a:pt x="54" y="78"/>
                </a:cubicBezTo>
                <a:cubicBezTo>
                  <a:pt x="54" y="79"/>
                  <a:pt x="54" y="79"/>
                  <a:pt x="54" y="79"/>
                </a:cubicBezTo>
                <a:cubicBezTo>
                  <a:pt x="55" y="80"/>
                  <a:pt x="53" y="78"/>
                  <a:pt x="53" y="78"/>
                </a:cubicBezTo>
                <a:cubicBezTo>
                  <a:pt x="53" y="78"/>
                  <a:pt x="51" y="79"/>
                  <a:pt x="52" y="79"/>
                </a:cubicBezTo>
                <a:cubicBezTo>
                  <a:pt x="52" y="79"/>
                  <a:pt x="50" y="77"/>
                  <a:pt x="49" y="79"/>
                </a:cubicBezTo>
                <a:cubicBezTo>
                  <a:pt x="38" y="79"/>
                  <a:pt x="24" y="80"/>
                  <a:pt x="13" y="80"/>
                </a:cubicBezTo>
                <a:cubicBezTo>
                  <a:pt x="13" y="80"/>
                  <a:pt x="11" y="80"/>
                  <a:pt x="9" y="80"/>
                </a:cubicBezTo>
                <a:cubicBezTo>
                  <a:pt x="11" y="80"/>
                  <a:pt x="15" y="79"/>
                  <a:pt x="16" y="79"/>
                </a:cubicBezTo>
                <a:cubicBezTo>
                  <a:pt x="19" y="78"/>
                  <a:pt x="22" y="79"/>
                  <a:pt x="23" y="78"/>
                </a:cubicBezTo>
                <a:cubicBezTo>
                  <a:pt x="22" y="79"/>
                  <a:pt x="25" y="79"/>
                  <a:pt x="25" y="78"/>
                </a:cubicBezTo>
                <a:cubicBezTo>
                  <a:pt x="26" y="78"/>
                  <a:pt x="25" y="79"/>
                  <a:pt x="26" y="79"/>
                </a:cubicBezTo>
                <a:cubicBezTo>
                  <a:pt x="27" y="79"/>
                  <a:pt x="27" y="78"/>
                  <a:pt x="27" y="78"/>
                </a:cubicBezTo>
                <a:cubicBezTo>
                  <a:pt x="30" y="79"/>
                  <a:pt x="33" y="77"/>
                  <a:pt x="34" y="78"/>
                </a:cubicBezTo>
                <a:cubicBezTo>
                  <a:pt x="35" y="78"/>
                  <a:pt x="34" y="78"/>
                  <a:pt x="34" y="77"/>
                </a:cubicBezTo>
                <a:cubicBezTo>
                  <a:pt x="35" y="77"/>
                  <a:pt x="39" y="77"/>
                  <a:pt x="41" y="77"/>
                </a:cubicBezTo>
                <a:cubicBezTo>
                  <a:pt x="42" y="78"/>
                  <a:pt x="46" y="77"/>
                  <a:pt x="49" y="77"/>
                </a:cubicBezTo>
                <a:cubicBezTo>
                  <a:pt x="51" y="77"/>
                  <a:pt x="51" y="77"/>
                  <a:pt x="52" y="77"/>
                </a:cubicBezTo>
                <a:cubicBezTo>
                  <a:pt x="54" y="77"/>
                  <a:pt x="61" y="76"/>
                  <a:pt x="64" y="76"/>
                </a:cubicBezTo>
                <a:cubicBezTo>
                  <a:pt x="64" y="76"/>
                  <a:pt x="65" y="77"/>
                  <a:pt x="65" y="77"/>
                </a:cubicBezTo>
                <a:cubicBezTo>
                  <a:pt x="69" y="77"/>
                  <a:pt x="73" y="76"/>
                  <a:pt x="77" y="76"/>
                </a:cubicBezTo>
                <a:cubicBezTo>
                  <a:pt x="82" y="76"/>
                  <a:pt x="88" y="76"/>
                  <a:pt x="92" y="75"/>
                </a:cubicBezTo>
                <a:cubicBezTo>
                  <a:pt x="100" y="76"/>
                  <a:pt x="108" y="75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7" y="75"/>
                  <a:pt x="119" y="76"/>
                  <a:pt x="121" y="75"/>
                </a:cubicBezTo>
                <a:cubicBezTo>
                  <a:pt x="120" y="76"/>
                  <a:pt x="121" y="76"/>
                  <a:pt x="121" y="76"/>
                </a:cubicBezTo>
                <a:cubicBezTo>
                  <a:pt x="122" y="74"/>
                  <a:pt x="127" y="76"/>
                  <a:pt x="128" y="75"/>
                </a:cubicBezTo>
                <a:cubicBezTo>
                  <a:pt x="129" y="75"/>
                  <a:pt x="138" y="75"/>
                  <a:pt x="141" y="75"/>
                </a:cubicBezTo>
                <a:cubicBezTo>
                  <a:pt x="144" y="75"/>
                  <a:pt x="147" y="75"/>
                  <a:pt x="150" y="75"/>
                </a:cubicBezTo>
                <a:cubicBezTo>
                  <a:pt x="148" y="73"/>
                  <a:pt x="141" y="76"/>
                  <a:pt x="138" y="74"/>
                </a:cubicBezTo>
                <a:cubicBezTo>
                  <a:pt x="140" y="74"/>
                  <a:pt x="142" y="74"/>
                  <a:pt x="143" y="73"/>
                </a:cubicBezTo>
                <a:cubicBezTo>
                  <a:pt x="141" y="72"/>
                  <a:pt x="137" y="73"/>
                  <a:pt x="134" y="73"/>
                </a:cubicBezTo>
                <a:cubicBezTo>
                  <a:pt x="134" y="74"/>
                  <a:pt x="135" y="74"/>
                  <a:pt x="136" y="74"/>
                </a:cubicBezTo>
                <a:cubicBezTo>
                  <a:pt x="134" y="75"/>
                  <a:pt x="133" y="74"/>
                  <a:pt x="132" y="74"/>
                </a:cubicBezTo>
                <a:cubicBezTo>
                  <a:pt x="132" y="73"/>
                  <a:pt x="133" y="74"/>
                  <a:pt x="133" y="73"/>
                </a:cubicBezTo>
                <a:cubicBezTo>
                  <a:pt x="131" y="73"/>
                  <a:pt x="125" y="73"/>
                  <a:pt x="124" y="73"/>
                </a:cubicBezTo>
                <a:cubicBezTo>
                  <a:pt x="124" y="74"/>
                  <a:pt x="125" y="73"/>
                  <a:pt x="126" y="74"/>
                </a:cubicBezTo>
                <a:cubicBezTo>
                  <a:pt x="127" y="74"/>
                  <a:pt x="124" y="74"/>
                  <a:pt x="125" y="74"/>
                </a:cubicBezTo>
                <a:cubicBezTo>
                  <a:pt x="125" y="75"/>
                  <a:pt x="124" y="73"/>
                  <a:pt x="124" y="74"/>
                </a:cubicBezTo>
                <a:cubicBezTo>
                  <a:pt x="123" y="74"/>
                  <a:pt x="124" y="74"/>
                  <a:pt x="123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3" y="73"/>
                  <a:pt x="123" y="73"/>
                  <a:pt x="123" y="73"/>
                </a:cubicBezTo>
                <a:cubicBezTo>
                  <a:pt x="122" y="73"/>
                  <a:pt x="122" y="74"/>
                  <a:pt x="122" y="74"/>
                </a:cubicBezTo>
                <a:cubicBezTo>
                  <a:pt x="122" y="74"/>
                  <a:pt x="121" y="74"/>
                  <a:pt x="121" y="73"/>
                </a:cubicBezTo>
                <a:cubicBezTo>
                  <a:pt x="120" y="74"/>
                  <a:pt x="119" y="74"/>
                  <a:pt x="119" y="75"/>
                </a:cubicBezTo>
                <a:cubicBezTo>
                  <a:pt x="119" y="74"/>
                  <a:pt x="120" y="74"/>
                  <a:pt x="119" y="73"/>
                </a:cubicBezTo>
                <a:cubicBezTo>
                  <a:pt x="119" y="73"/>
                  <a:pt x="119" y="74"/>
                  <a:pt x="118" y="74"/>
                </a:cubicBezTo>
                <a:cubicBezTo>
                  <a:pt x="117" y="74"/>
                  <a:pt x="118" y="74"/>
                  <a:pt x="117" y="74"/>
                </a:cubicBezTo>
                <a:cubicBezTo>
                  <a:pt x="117" y="74"/>
                  <a:pt x="117" y="74"/>
                  <a:pt x="117" y="73"/>
                </a:cubicBezTo>
                <a:cubicBezTo>
                  <a:pt x="116" y="73"/>
                  <a:pt x="116" y="74"/>
                  <a:pt x="115" y="74"/>
                </a:cubicBezTo>
                <a:cubicBezTo>
                  <a:pt x="115" y="73"/>
                  <a:pt x="116" y="74"/>
                  <a:pt x="116" y="74"/>
                </a:cubicBezTo>
                <a:cubicBezTo>
                  <a:pt x="116" y="73"/>
                  <a:pt x="114" y="74"/>
                  <a:pt x="114" y="73"/>
                </a:cubicBezTo>
                <a:cubicBezTo>
                  <a:pt x="114" y="75"/>
                  <a:pt x="110" y="74"/>
                  <a:pt x="111" y="75"/>
                </a:cubicBezTo>
                <a:cubicBezTo>
                  <a:pt x="109" y="74"/>
                  <a:pt x="107" y="75"/>
                  <a:pt x="106" y="73"/>
                </a:cubicBezTo>
                <a:cubicBezTo>
                  <a:pt x="106" y="74"/>
                  <a:pt x="103" y="74"/>
                  <a:pt x="104" y="75"/>
                </a:cubicBezTo>
                <a:cubicBezTo>
                  <a:pt x="103" y="75"/>
                  <a:pt x="101" y="74"/>
                  <a:pt x="100" y="75"/>
                </a:cubicBezTo>
                <a:cubicBezTo>
                  <a:pt x="100" y="75"/>
                  <a:pt x="100" y="74"/>
                  <a:pt x="100" y="74"/>
                </a:cubicBezTo>
                <a:cubicBezTo>
                  <a:pt x="99" y="74"/>
                  <a:pt x="100" y="75"/>
                  <a:pt x="98" y="75"/>
                </a:cubicBezTo>
                <a:cubicBezTo>
                  <a:pt x="99" y="75"/>
                  <a:pt x="99" y="75"/>
                  <a:pt x="99" y="74"/>
                </a:cubicBezTo>
                <a:cubicBezTo>
                  <a:pt x="98" y="74"/>
                  <a:pt x="98" y="75"/>
                  <a:pt x="98" y="75"/>
                </a:cubicBezTo>
                <a:cubicBezTo>
                  <a:pt x="98" y="75"/>
                  <a:pt x="98" y="74"/>
                  <a:pt x="98" y="74"/>
                </a:cubicBezTo>
                <a:cubicBezTo>
                  <a:pt x="97" y="74"/>
                  <a:pt x="97" y="75"/>
                  <a:pt x="97" y="75"/>
                </a:cubicBezTo>
                <a:cubicBezTo>
                  <a:pt x="96" y="75"/>
                  <a:pt x="96" y="75"/>
                  <a:pt x="94" y="75"/>
                </a:cubicBezTo>
                <a:cubicBezTo>
                  <a:pt x="94" y="75"/>
                  <a:pt x="95" y="75"/>
                  <a:pt x="95" y="74"/>
                </a:cubicBezTo>
                <a:cubicBezTo>
                  <a:pt x="94" y="74"/>
                  <a:pt x="93" y="74"/>
                  <a:pt x="93" y="75"/>
                </a:cubicBezTo>
                <a:cubicBezTo>
                  <a:pt x="93" y="74"/>
                  <a:pt x="92" y="74"/>
                  <a:pt x="91" y="74"/>
                </a:cubicBezTo>
                <a:cubicBezTo>
                  <a:pt x="91" y="75"/>
                  <a:pt x="93" y="74"/>
                  <a:pt x="92" y="75"/>
                </a:cubicBezTo>
                <a:cubicBezTo>
                  <a:pt x="91" y="75"/>
                  <a:pt x="89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5"/>
                  <a:pt x="85" y="75"/>
                  <a:pt x="84" y="75"/>
                </a:cubicBezTo>
                <a:cubicBezTo>
                  <a:pt x="84" y="75"/>
                  <a:pt x="84" y="75"/>
                  <a:pt x="84" y="74"/>
                </a:cubicBezTo>
                <a:cubicBezTo>
                  <a:pt x="81" y="75"/>
                  <a:pt x="77" y="74"/>
                  <a:pt x="75" y="74"/>
                </a:cubicBezTo>
                <a:cubicBezTo>
                  <a:pt x="76" y="73"/>
                  <a:pt x="82" y="74"/>
                  <a:pt x="84" y="74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7" y="73"/>
                  <a:pt x="87" y="74"/>
                </a:cubicBezTo>
                <a:cubicBezTo>
                  <a:pt x="88" y="74"/>
                  <a:pt x="87" y="73"/>
                  <a:pt x="88" y="73"/>
                </a:cubicBezTo>
                <a:cubicBezTo>
                  <a:pt x="88" y="73"/>
                  <a:pt x="92" y="73"/>
                  <a:pt x="93" y="73"/>
                </a:cubicBezTo>
                <a:cubicBezTo>
                  <a:pt x="93" y="72"/>
                  <a:pt x="91" y="73"/>
                  <a:pt x="92" y="71"/>
                </a:cubicBezTo>
                <a:cubicBezTo>
                  <a:pt x="93" y="71"/>
                  <a:pt x="95" y="71"/>
                  <a:pt x="97" y="72"/>
                </a:cubicBezTo>
                <a:cubicBezTo>
                  <a:pt x="96" y="73"/>
                  <a:pt x="95" y="72"/>
                  <a:pt x="94" y="72"/>
                </a:cubicBezTo>
                <a:cubicBezTo>
                  <a:pt x="95" y="73"/>
                  <a:pt x="97" y="73"/>
                  <a:pt x="98" y="73"/>
                </a:cubicBezTo>
                <a:cubicBezTo>
                  <a:pt x="98" y="72"/>
                  <a:pt x="97" y="73"/>
                  <a:pt x="97" y="72"/>
                </a:cubicBezTo>
                <a:cubicBezTo>
                  <a:pt x="97" y="72"/>
                  <a:pt x="100" y="71"/>
                  <a:pt x="100" y="72"/>
                </a:cubicBezTo>
                <a:cubicBezTo>
                  <a:pt x="100" y="72"/>
                  <a:pt x="99" y="72"/>
                  <a:pt x="98" y="72"/>
                </a:cubicBezTo>
                <a:cubicBezTo>
                  <a:pt x="99" y="73"/>
                  <a:pt x="104" y="72"/>
                  <a:pt x="104" y="73"/>
                </a:cubicBezTo>
                <a:cubicBezTo>
                  <a:pt x="105" y="73"/>
                  <a:pt x="106" y="72"/>
                  <a:pt x="106" y="72"/>
                </a:cubicBezTo>
                <a:cubicBezTo>
                  <a:pt x="108" y="71"/>
                  <a:pt x="111" y="71"/>
                  <a:pt x="113" y="72"/>
                </a:cubicBezTo>
                <a:cubicBezTo>
                  <a:pt x="114" y="70"/>
                  <a:pt x="116" y="72"/>
                  <a:pt x="118" y="70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20" y="71"/>
                  <a:pt x="122" y="70"/>
                  <a:pt x="124" y="70"/>
                </a:cubicBezTo>
                <a:cubicBezTo>
                  <a:pt x="123" y="71"/>
                  <a:pt x="120" y="70"/>
                  <a:pt x="119" y="71"/>
                </a:cubicBezTo>
                <a:cubicBezTo>
                  <a:pt x="120" y="71"/>
                  <a:pt x="121" y="71"/>
                  <a:pt x="122" y="71"/>
                </a:cubicBezTo>
                <a:cubicBezTo>
                  <a:pt x="122" y="71"/>
                  <a:pt x="122" y="72"/>
                  <a:pt x="121" y="72"/>
                </a:cubicBezTo>
                <a:cubicBezTo>
                  <a:pt x="122" y="72"/>
                  <a:pt x="123" y="72"/>
                  <a:pt x="123" y="71"/>
                </a:cubicBezTo>
                <a:cubicBezTo>
                  <a:pt x="123" y="71"/>
                  <a:pt x="123" y="72"/>
                  <a:pt x="123" y="72"/>
                </a:cubicBezTo>
                <a:cubicBezTo>
                  <a:pt x="124" y="72"/>
                  <a:pt x="124" y="72"/>
                  <a:pt x="124" y="71"/>
                </a:cubicBezTo>
                <a:cubicBezTo>
                  <a:pt x="124" y="72"/>
                  <a:pt x="125" y="72"/>
                  <a:pt x="126" y="72"/>
                </a:cubicBezTo>
                <a:cubicBezTo>
                  <a:pt x="126" y="72"/>
                  <a:pt x="125" y="71"/>
                  <a:pt x="125" y="71"/>
                </a:cubicBezTo>
                <a:cubicBezTo>
                  <a:pt x="126" y="72"/>
                  <a:pt x="126" y="71"/>
                  <a:pt x="127" y="72"/>
                </a:cubicBezTo>
                <a:cubicBezTo>
                  <a:pt x="128" y="71"/>
                  <a:pt x="127" y="71"/>
                  <a:pt x="127" y="71"/>
                </a:cubicBezTo>
                <a:cubicBezTo>
                  <a:pt x="129" y="72"/>
                  <a:pt x="134" y="70"/>
                  <a:pt x="136" y="71"/>
                </a:cubicBezTo>
                <a:cubicBezTo>
                  <a:pt x="139" y="70"/>
                  <a:pt x="145" y="71"/>
                  <a:pt x="150" y="70"/>
                </a:cubicBezTo>
                <a:cubicBezTo>
                  <a:pt x="150" y="69"/>
                  <a:pt x="149" y="70"/>
                  <a:pt x="148" y="70"/>
                </a:cubicBezTo>
                <a:cubicBezTo>
                  <a:pt x="148" y="69"/>
                  <a:pt x="150" y="70"/>
                  <a:pt x="150" y="69"/>
                </a:cubicBezTo>
                <a:cubicBezTo>
                  <a:pt x="148" y="68"/>
                  <a:pt x="146" y="69"/>
                  <a:pt x="143" y="69"/>
                </a:cubicBezTo>
                <a:cubicBezTo>
                  <a:pt x="144" y="70"/>
                  <a:pt x="145" y="70"/>
                  <a:pt x="147" y="69"/>
                </a:cubicBezTo>
                <a:cubicBezTo>
                  <a:pt x="141" y="71"/>
                  <a:pt x="132" y="70"/>
                  <a:pt x="127" y="70"/>
                </a:cubicBezTo>
                <a:cubicBezTo>
                  <a:pt x="127" y="69"/>
                  <a:pt x="127" y="70"/>
                  <a:pt x="127" y="69"/>
                </a:cubicBezTo>
                <a:cubicBezTo>
                  <a:pt x="126" y="69"/>
                  <a:pt x="126" y="69"/>
                  <a:pt x="126" y="70"/>
                </a:cubicBezTo>
                <a:cubicBezTo>
                  <a:pt x="121" y="68"/>
                  <a:pt x="115" y="70"/>
                  <a:pt x="112" y="70"/>
                </a:cubicBezTo>
                <a:cubicBezTo>
                  <a:pt x="112" y="70"/>
                  <a:pt x="111" y="70"/>
                  <a:pt x="111" y="70"/>
                </a:cubicBezTo>
                <a:cubicBezTo>
                  <a:pt x="103" y="69"/>
                  <a:pt x="94" y="71"/>
                  <a:pt x="88" y="70"/>
                </a:cubicBezTo>
                <a:cubicBezTo>
                  <a:pt x="92" y="70"/>
                  <a:pt x="97" y="70"/>
                  <a:pt x="102" y="69"/>
                </a:cubicBezTo>
                <a:cubicBezTo>
                  <a:pt x="104" y="69"/>
                  <a:pt x="109" y="69"/>
                  <a:pt x="108" y="69"/>
                </a:cubicBezTo>
                <a:cubicBezTo>
                  <a:pt x="108" y="68"/>
                  <a:pt x="110" y="68"/>
                  <a:pt x="109" y="69"/>
                </a:cubicBezTo>
                <a:cubicBezTo>
                  <a:pt x="110" y="69"/>
                  <a:pt x="110" y="69"/>
                  <a:pt x="110" y="68"/>
                </a:cubicBezTo>
                <a:cubicBezTo>
                  <a:pt x="111" y="68"/>
                  <a:pt x="111" y="69"/>
                  <a:pt x="111" y="69"/>
                </a:cubicBezTo>
                <a:cubicBezTo>
                  <a:pt x="111" y="69"/>
                  <a:pt x="112" y="69"/>
                  <a:pt x="112" y="68"/>
                </a:cubicBezTo>
                <a:cubicBezTo>
                  <a:pt x="112" y="68"/>
                  <a:pt x="112" y="69"/>
                  <a:pt x="112" y="69"/>
                </a:cubicBezTo>
                <a:cubicBezTo>
                  <a:pt x="113" y="69"/>
                  <a:pt x="114" y="68"/>
                  <a:pt x="114" y="69"/>
                </a:cubicBezTo>
                <a:cubicBezTo>
                  <a:pt x="115" y="69"/>
                  <a:pt x="115" y="67"/>
                  <a:pt x="116" y="69"/>
                </a:cubicBezTo>
                <a:cubicBezTo>
                  <a:pt x="117" y="69"/>
                  <a:pt x="116" y="68"/>
                  <a:pt x="117" y="68"/>
                </a:cubicBezTo>
                <a:cubicBezTo>
                  <a:pt x="117" y="68"/>
                  <a:pt x="117" y="69"/>
                  <a:pt x="117" y="69"/>
                </a:cubicBezTo>
                <a:cubicBezTo>
                  <a:pt x="118" y="68"/>
                  <a:pt x="119" y="68"/>
                  <a:pt x="120" y="68"/>
                </a:cubicBezTo>
                <a:cubicBezTo>
                  <a:pt x="120" y="69"/>
                  <a:pt x="121" y="68"/>
                  <a:pt x="122" y="68"/>
                </a:cubicBezTo>
                <a:cubicBezTo>
                  <a:pt x="123" y="69"/>
                  <a:pt x="125" y="68"/>
                  <a:pt x="125" y="69"/>
                </a:cubicBezTo>
                <a:cubicBezTo>
                  <a:pt x="125" y="68"/>
                  <a:pt x="126" y="69"/>
                  <a:pt x="126" y="68"/>
                </a:cubicBezTo>
                <a:cubicBezTo>
                  <a:pt x="129" y="69"/>
                  <a:pt x="134" y="67"/>
                  <a:pt x="138" y="67"/>
                </a:cubicBezTo>
                <a:cubicBezTo>
                  <a:pt x="136" y="66"/>
                  <a:pt x="134" y="67"/>
                  <a:pt x="132" y="67"/>
                </a:cubicBezTo>
                <a:cubicBezTo>
                  <a:pt x="130" y="67"/>
                  <a:pt x="127" y="67"/>
                  <a:pt x="125" y="67"/>
                </a:cubicBezTo>
                <a:cubicBezTo>
                  <a:pt x="124" y="67"/>
                  <a:pt x="123" y="67"/>
                  <a:pt x="122" y="67"/>
                </a:cubicBezTo>
                <a:cubicBezTo>
                  <a:pt x="117" y="68"/>
                  <a:pt x="112" y="67"/>
                  <a:pt x="108" y="67"/>
                </a:cubicBezTo>
                <a:cubicBezTo>
                  <a:pt x="107" y="67"/>
                  <a:pt x="107" y="68"/>
                  <a:pt x="106" y="67"/>
                </a:cubicBezTo>
                <a:cubicBezTo>
                  <a:pt x="105" y="68"/>
                  <a:pt x="104" y="68"/>
                  <a:pt x="104" y="68"/>
                </a:cubicBezTo>
                <a:cubicBezTo>
                  <a:pt x="103" y="68"/>
                  <a:pt x="105" y="68"/>
                  <a:pt x="104" y="67"/>
                </a:cubicBezTo>
                <a:cubicBezTo>
                  <a:pt x="101" y="67"/>
                  <a:pt x="99" y="68"/>
                  <a:pt x="95" y="67"/>
                </a:cubicBezTo>
                <a:cubicBezTo>
                  <a:pt x="95" y="67"/>
                  <a:pt x="95" y="68"/>
                  <a:pt x="95" y="68"/>
                </a:cubicBezTo>
                <a:cubicBezTo>
                  <a:pt x="92" y="68"/>
                  <a:pt x="89" y="68"/>
                  <a:pt x="85" y="68"/>
                </a:cubicBezTo>
                <a:cubicBezTo>
                  <a:pt x="85" y="68"/>
                  <a:pt x="87" y="68"/>
                  <a:pt x="87" y="67"/>
                </a:cubicBezTo>
                <a:cubicBezTo>
                  <a:pt x="87" y="67"/>
                  <a:pt x="84" y="67"/>
                  <a:pt x="85" y="68"/>
                </a:cubicBezTo>
                <a:cubicBezTo>
                  <a:pt x="84" y="68"/>
                  <a:pt x="85" y="67"/>
                  <a:pt x="85" y="67"/>
                </a:cubicBezTo>
                <a:cubicBezTo>
                  <a:pt x="80" y="68"/>
                  <a:pt x="77" y="67"/>
                  <a:pt x="75" y="68"/>
                </a:cubicBezTo>
                <a:cubicBezTo>
                  <a:pt x="75" y="68"/>
                  <a:pt x="74" y="68"/>
                  <a:pt x="75" y="67"/>
                </a:cubicBezTo>
                <a:cubicBezTo>
                  <a:pt x="74" y="67"/>
                  <a:pt x="74" y="69"/>
                  <a:pt x="73" y="67"/>
                </a:cubicBezTo>
                <a:cubicBezTo>
                  <a:pt x="73" y="67"/>
                  <a:pt x="73" y="68"/>
                  <a:pt x="73" y="68"/>
                </a:cubicBezTo>
                <a:cubicBezTo>
                  <a:pt x="72" y="68"/>
                  <a:pt x="72" y="67"/>
                  <a:pt x="71" y="68"/>
                </a:cubicBezTo>
                <a:cubicBezTo>
                  <a:pt x="71" y="67"/>
                  <a:pt x="72" y="67"/>
                  <a:pt x="73" y="67"/>
                </a:cubicBezTo>
                <a:cubicBezTo>
                  <a:pt x="73" y="67"/>
                  <a:pt x="72" y="67"/>
                  <a:pt x="72" y="67"/>
                </a:cubicBezTo>
                <a:cubicBezTo>
                  <a:pt x="72" y="66"/>
                  <a:pt x="70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8"/>
                  <a:pt x="68" y="68"/>
                  <a:pt x="67" y="68"/>
                </a:cubicBezTo>
                <a:cubicBezTo>
                  <a:pt x="67" y="67"/>
                  <a:pt x="68" y="67"/>
                  <a:pt x="68" y="68"/>
                </a:cubicBezTo>
                <a:cubicBezTo>
                  <a:pt x="68" y="65"/>
                  <a:pt x="64" y="68"/>
                  <a:pt x="63" y="67"/>
                </a:cubicBezTo>
                <a:cubicBezTo>
                  <a:pt x="63" y="67"/>
                  <a:pt x="59" y="68"/>
                  <a:pt x="60" y="67"/>
                </a:cubicBezTo>
                <a:cubicBezTo>
                  <a:pt x="59" y="67"/>
                  <a:pt x="58" y="67"/>
                  <a:pt x="57" y="68"/>
                </a:cubicBezTo>
                <a:cubicBezTo>
                  <a:pt x="58" y="67"/>
                  <a:pt x="57" y="67"/>
                  <a:pt x="57" y="67"/>
                </a:cubicBezTo>
                <a:cubicBezTo>
                  <a:pt x="56" y="68"/>
                  <a:pt x="55" y="68"/>
                  <a:pt x="53" y="68"/>
                </a:cubicBezTo>
                <a:cubicBezTo>
                  <a:pt x="53" y="68"/>
                  <a:pt x="53" y="67"/>
                  <a:pt x="53" y="68"/>
                </a:cubicBezTo>
                <a:cubicBezTo>
                  <a:pt x="52" y="67"/>
                  <a:pt x="51" y="68"/>
                  <a:pt x="50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49" y="68"/>
                  <a:pt x="47" y="68"/>
                  <a:pt x="45" y="68"/>
                </a:cubicBezTo>
                <a:cubicBezTo>
                  <a:pt x="45" y="68"/>
                  <a:pt x="45" y="68"/>
                  <a:pt x="45" y="68"/>
                </a:cubicBezTo>
                <a:cubicBezTo>
                  <a:pt x="44" y="68"/>
                  <a:pt x="43" y="68"/>
                  <a:pt x="42" y="68"/>
                </a:cubicBezTo>
                <a:cubicBezTo>
                  <a:pt x="42" y="68"/>
                  <a:pt x="42" y="69"/>
                  <a:pt x="43" y="69"/>
                </a:cubicBezTo>
                <a:cubicBezTo>
                  <a:pt x="43" y="69"/>
                  <a:pt x="42" y="69"/>
                  <a:pt x="42" y="69"/>
                </a:cubicBezTo>
                <a:cubicBezTo>
                  <a:pt x="42" y="69"/>
                  <a:pt x="42" y="69"/>
                  <a:pt x="42" y="68"/>
                </a:cubicBezTo>
                <a:cubicBezTo>
                  <a:pt x="41" y="68"/>
                  <a:pt x="41" y="68"/>
                  <a:pt x="40" y="68"/>
                </a:cubicBezTo>
                <a:cubicBezTo>
                  <a:pt x="40" y="68"/>
                  <a:pt x="41" y="68"/>
                  <a:pt x="41" y="68"/>
                </a:cubicBezTo>
                <a:cubicBezTo>
                  <a:pt x="40" y="69"/>
                  <a:pt x="36" y="68"/>
                  <a:pt x="34" y="69"/>
                </a:cubicBezTo>
                <a:cubicBezTo>
                  <a:pt x="33" y="68"/>
                  <a:pt x="34" y="68"/>
                  <a:pt x="34" y="68"/>
                </a:cubicBezTo>
                <a:cubicBezTo>
                  <a:pt x="36" y="67"/>
                  <a:pt x="40" y="68"/>
                  <a:pt x="44" y="67"/>
                </a:cubicBezTo>
                <a:cubicBezTo>
                  <a:pt x="44" y="67"/>
                  <a:pt x="44" y="67"/>
                  <a:pt x="44" y="66"/>
                </a:cubicBezTo>
                <a:cubicBezTo>
                  <a:pt x="45" y="66"/>
                  <a:pt x="45" y="67"/>
                  <a:pt x="45" y="67"/>
                </a:cubicBezTo>
                <a:cubicBezTo>
                  <a:pt x="50" y="66"/>
                  <a:pt x="58" y="66"/>
                  <a:pt x="63" y="65"/>
                </a:cubicBezTo>
                <a:cubicBezTo>
                  <a:pt x="62" y="65"/>
                  <a:pt x="61" y="65"/>
                  <a:pt x="60" y="65"/>
                </a:cubicBezTo>
                <a:cubicBezTo>
                  <a:pt x="65" y="64"/>
                  <a:pt x="74" y="64"/>
                  <a:pt x="80" y="63"/>
                </a:cubicBezTo>
                <a:cubicBezTo>
                  <a:pt x="77" y="62"/>
                  <a:pt x="74" y="63"/>
                  <a:pt x="72" y="63"/>
                </a:cubicBezTo>
                <a:cubicBezTo>
                  <a:pt x="71" y="64"/>
                  <a:pt x="64" y="64"/>
                  <a:pt x="59" y="64"/>
                </a:cubicBezTo>
                <a:cubicBezTo>
                  <a:pt x="59" y="65"/>
                  <a:pt x="57" y="64"/>
                  <a:pt x="56" y="65"/>
                </a:cubicBezTo>
                <a:cubicBezTo>
                  <a:pt x="59" y="64"/>
                  <a:pt x="56" y="66"/>
                  <a:pt x="56" y="65"/>
                </a:cubicBezTo>
                <a:cubicBezTo>
                  <a:pt x="54" y="65"/>
                  <a:pt x="53" y="65"/>
                  <a:pt x="52" y="66"/>
                </a:cubicBezTo>
                <a:cubicBezTo>
                  <a:pt x="52" y="66"/>
                  <a:pt x="52" y="65"/>
                  <a:pt x="51" y="65"/>
                </a:cubicBezTo>
                <a:cubicBezTo>
                  <a:pt x="43" y="65"/>
                  <a:pt x="35" y="67"/>
                  <a:pt x="28" y="65"/>
                </a:cubicBezTo>
                <a:cubicBezTo>
                  <a:pt x="29" y="65"/>
                  <a:pt x="30" y="65"/>
                  <a:pt x="31" y="65"/>
                </a:cubicBezTo>
                <a:cubicBezTo>
                  <a:pt x="23" y="64"/>
                  <a:pt x="12" y="66"/>
                  <a:pt x="4" y="66"/>
                </a:cubicBezTo>
                <a:cubicBezTo>
                  <a:pt x="5" y="65"/>
                  <a:pt x="4" y="65"/>
                  <a:pt x="4" y="64"/>
                </a:cubicBezTo>
                <a:cubicBezTo>
                  <a:pt x="4" y="64"/>
                  <a:pt x="3" y="64"/>
                  <a:pt x="3" y="64"/>
                </a:cubicBezTo>
                <a:cubicBezTo>
                  <a:pt x="3" y="65"/>
                  <a:pt x="3" y="65"/>
                  <a:pt x="4" y="65"/>
                </a:cubicBezTo>
                <a:cubicBezTo>
                  <a:pt x="4" y="65"/>
                  <a:pt x="3" y="65"/>
                  <a:pt x="3" y="65"/>
                </a:cubicBezTo>
                <a:cubicBezTo>
                  <a:pt x="3" y="65"/>
                  <a:pt x="3" y="65"/>
                  <a:pt x="4" y="65"/>
                </a:cubicBezTo>
                <a:cubicBezTo>
                  <a:pt x="4" y="66"/>
                  <a:pt x="2" y="66"/>
                  <a:pt x="2" y="66"/>
                </a:cubicBezTo>
                <a:cubicBezTo>
                  <a:pt x="2" y="65"/>
                  <a:pt x="2" y="65"/>
                  <a:pt x="2" y="64"/>
                </a:cubicBezTo>
                <a:cubicBezTo>
                  <a:pt x="1" y="64"/>
                  <a:pt x="1" y="65"/>
                  <a:pt x="1" y="65"/>
                </a:cubicBezTo>
                <a:cubicBezTo>
                  <a:pt x="1" y="64"/>
                  <a:pt x="4" y="64"/>
                  <a:pt x="4" y="63"/>
                </a:cubicBezTo>
                <a:cubicBezTo>
                  <a:pt x="10" y="64"/>
                  <a:pt x="15" y="63"/>
                  <a:pt x="20" y="63"/>
                </a:cubicBezTo>
                <a:cubicBezTo>
                  <a:pt x="21" y="62"/>
                  <a:pt x="22" y="63"/>
                  <a:pt x="23" y="63"/>
                </a:cubicBezTo>
                <a:cubicBezTo>
                  <a:pt x="23" y="63"/>
                  <a:pt x="22" y="63"/>
                  <a:pt x="22" y="63"/>
                </a:cubicBezTo>
                <a:cubicBezTo>
                  <a:pt x="27" y="63"/>
                  <a:pt x="31" y="63"/>
                  <a:pt x="34" y="62"/>
                </a:cubicBezTo>
                <a:cubicBezTo>
                  <a:pt x="35" y="61"/>
                  <a:pt x="33" y="62"/>
                  <a:pt x="34" y="61"/>
                </a:cubicBezTo>
                <a:cubicBezTo>
                  <a:pt x="34" y="61"/>
                  <a:pt x="36" y="62"/>
                  <a:pt x="37" y="60"/>
                </a:cubicBezTo>
                <a:cubicBezTo>
                  <a:pt x="37" y="61"/>
                  <a:pt x="39" y="62"/>
                  <a:pt x="39" y="60"/>
                </a:cubicBezTo>
                <a:cubicBezTo>
                  <a:pt x="39" y="61"/>
                  <a:pt x="40" y="60"/>
                  <a:pt x="42" y="60"/>
                </a:cubicBezTo>
                <a:cubicBezTo>
                  <a:pt x="41" y="60"/>
                  <a:pt x="40" y="60"/>
                  <a:pt x="39" y="59"/>
                </a:cubicBezTo>
                <a:cubicBezTo>
                  <a:pt x="39" y="60"/>
                  <a:pt x="40" y="60"/>
                  <a:pt x="39" y="60"/>
                </a:cubicBezTo>
                <a:cubicBezTo>
                  <a:pt x="38" y="59"/>
                  <a:pt x="37" y="61"/>
                  <a:pt x="36" y="59"/>
                </a:cubicBezTo>
                <a:cubicBezTo>
                  <a:pt x="35" y="60"/>
                  <a:pt x="36" y="60"/>
                  <a:pt x="34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3" y="60"/>
                  <a:pt x="32" y="60"/>
                  <a:pt x="30" y="60"/>
                </a:cubicBezTo>
                <a:cubicBezTo>
                  <a:pt x="31" y="60"/>
                  <a:pt x="31" y="60"/>
                  <a:pt x="31" y="59"/>
                </a:cubicBezTo>
                <a:cubicBezTo>
                  <a:pt x="32" y="59"/>
                  <a:pt x="31" y="60"/>
                  <a:pt x="32" y="60"/>
                </a:cubicBezTo>
                <a:cubicBezTo>
                  <a:pt x="33" y="59"/>
                  <a:pt x="29" y="59"/>
                  <a:pt x="27" y="59"/>
                </a:cubicBezTo>
                <a:cubicBezTo>
                  <a:pt x="21" y="59"/>
                  <a:pt x="10" y="60"/>
                  <a:pt x="2" y="60"/>
                </a:cubicBezTo>
                <a:cubicBezTo>
                  <a:pt x="2" y="60"/>
                  <a:pt x="2" y="60"/>
                  <a:pt x="2" y="60"/>
                </a:cubicBezTo>
                <a:cubicBezTo>
                  <a:pt x="1" y="60"/>
                  <a:pt x="0" y="60"/>
                  <a:pt x="0" y="60"/>
                </a:cubicBezTo>
                <a:cubicBezTo>
                  <a:pt x="4" y="60"/>
                  <a:pt x="9" y="59"/>
                  <a:pt x="12" y="59"/>
                </a:cubicBezTo>
                <a:cubicBezTo>
                  <a:pt x="19" y="58"/>
                  <a:pt x="23" y="58"/>
                  <a:pt x="32" y="58"/>
                </a:cubicBezTo>
                <a:cubicBezTo>
                  <a:pt x="30" y="57"/>
                  <a:pt x="28" y="57"/>
                  <a:pt x="31" y="57"/>
                </a:cubicBezTo>
                <a:cubicBezTo>
                  <a:pt x="33" y="57"/>
                  <a:pt x="37" y="56"/>
                  <a:pt x="39" y="57"/>
                </a:cubicBezTo>
                <a:cubicBezTo>
                  <a:pt x="39" y="55"/>
                  <a:pt x="42" y="56"/>
                  <a:pt x="44" y="56"/>
                </a:cubicBezTo>
                <a:cubicBezTo>
                  <a:pt x="43" y="55"/>
                  <a:pt x="39" y="56"/>
                  <a:pt x="38" y="55"/>
                </a:cubicBezTo>
                <a:cubicBezTo>
                  <a:pt x="37" y="56"/>
                  <a:pt x="36" y="55"/>
                  <a:pt x="35" y="55"/>
                </a:cubicBezTo>
                <a:cubicBezTo>
                  <a:pt x="33" y="56"/>
                  <a:pt x="29" y="56"/>
                  <a:pt x="32" y="55"/>
                </a:cubicBezTo>
                <a:cubicBezTo>
                  <a:pt x="36" y="55"/>
                  <a:pt x="40" y="55"/>
                  <a:pt x="43" y="54"/>
                </a:cubicBezTo>
                <a:cubicBezTo>
                  <a:pt x="40" y="54"/>
                  <a:pt x="35" y="54"/>
                  <a:pt x="30" y="55"/>
                </a:cubicBezTo>
                <a:cubicBezTo>
                  <a:pt x="31" y="54"/>
                  <a:pt x="30" y="54"/>
                  <a:pt x="29" y="54"/>
                </a:cubicBezTo>
                <a:cubicBezTo>
                  <a:pt x="29" y="55"/>
                  <a:pt x="29" y="54"/>
                  <a:pt x="30" y="54"/>
                </a:cubicBezTo>
                <a:cubicBezTo>
                  <a:pt x="29" y="55"/>
                  <a:pt x="28" y="55"/>
                  <a:pt x="27" y="55"/>
                </a:cubicBezTo>
                <a:cubicBezTo>
                  <a:pt x="29" y="54"/>
                  <a:pt x="30" y="53"/>
                  <a:pt x="32" y="54"/>
                </a:cubicBezTo>
                <a:cubicBezTo>
                  <a:pt x="32" y="54"/>
                  <a:pt x="32" y="53"/>
                  <a:pt x="32" y="53"/>
                </a:cubicBezTo>
                <a:cubicBezTo>
                  <a:pt x="31" y="54"/>
                  <a:pt x="28" y="53"/>
                  <a:pt x="25" y="53"/>
                </a:cubicBezTo>
                <a:cubicBezTo>
                  <a:pt x="26" y="53"/>
                  <a:pt x="28" y="53"/>
                  <a:pt x="28" y="52"/>
                </a:cubicBezTo>
                <a:cubicBezTo>
                  <a:pt x="28" y="52"/>
                  <a:pt x="27" y="52"/>
                  <a:pt x="26" y="52"/>
                </a:cubicBezTo>
                <a:cubicBezTo>
                  <a:pt x="28" y="51"/>
                  <a:pt x="32" y="52"/>
                  <a:pt x="35" y="51"/>
                </a:cubicBezTo>
                <a:cubicBezTo>
                  <a:pt x="34" y="51"/>
                  <a:pt x="31" y="51"/>
                  <a:pt x="30" y="51"/>
                </a:cubicBezTo>
                <a:cubicBezTo>
                  <a:pt x="27" y="51"/>
                  <a:pt x="32" y="50"/>
                  <a:pt x="34" y="50"/>
                </a:cubicBezTo>
                <a:cubicBezTo>
                  <a:pt x="31" y="49"/>
                  <a:pt x="28" y="50"/>
                  <a:pt x="25" y="50"/>
                </a:cubicBezTo>
                <a:cubicBezTo>
                  <a:pt x="30" y="48"/>
                  <a:pt x="39" y="49"/>
                  <a:pt x="44" y="48"/>
                </a:cubicBezTo>
                <a:cubicBezTo>
                  <a:pt x="41" y="46"/>
                  <a:pt x="38" y="48"/>
                  <a:pt x="35" y="47"/>
                </a:cubicBezTo>
                <a:cubicBezTo>
                  <a:pt x="36" y="48"/>
                  <a:pt x="41" y="46"/>
                  <a:pt x="43" y="46"/>
                </a:cubicBezTo>
                <a:cubicBezTo>
                  <a:pt x="43" y="45"/>
                  <a:pt x="38" y="45"/>
                  <a:pt x="41" y="45"/>
                </a:cubicBezTo>
                <a:cubicBezTo>
                  <a:pt x="42" y="45"/>
                  <a:pt x="43" y="45"/>
                  <a:pt x="44" y="45"/>
                </a:cubicBezTo>
                <a:cubicBezTo>
                  <a:pt x="42" y="44"/>
                  <a:pt x="39" y="44"/>
                  <a:pt x="36" y="44"/>
                </a:cubicBezTo>
                <a:cubicBezTo>
                  <a:pt x="32" y="44"/>
                  <a:pt x="31" y="44"/>
                  <a:pt x="35" y="43"/>
                </a:cubicBezTo>
                <a:cubicBezTo>
                  <a:pt x="35" y="43"/>
                  <a:pt x="34" y="44"/>
                  <a:pt x="34" y="43"/>
                </a:cubicBezTo>
                <a:cubicBezTo>
                  <a:pt x="37" y="44"/>
                  <a:pt x="40" y="41"/>
                  <a:pt x="41" y="43"/>
                </a:cubicBezTo>
                <a:cubicBezTo>
                  <a:pt x="48" y="42"/>
                  <a:pt x="51" y="41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64" y="41"/>
                  <a:pt x="71" y="41"/>
                  <a:pt x="76" y="41"/>
                </a:cubicBezTo>
                <a:cubicBezTo>
                  <a:pt x="73" y="40"/>
                  <a:pt x="67" y="40"/>
                  <a:pt x="66" y="41"/>
                </a:cubicBezTo>
                <a:cubicBezTo>
                  <a:pt x="60" y="40"/>
                  <a:pt x="53" y="41"/>
                  <a:pt x="51" y="41"/>
                </a:cubicBezTo>
                <a:cubicBezTo>
                  <a:pt x="50" y="41"/>
                  <a:pt x="47" y="42"/>
                  <a:pt x="45" y="41"/>
                </a:cubicBezTo>
                <a:cubicBezTo>
                  <a:pt x="43" y="43"/>
                  <a:pt x="37" y="41"/>
                  <a:pt x="35" y="42"/>
                </a:cubicBezTo>
                <a:cubicBezTo>
                  <a:pt x="55" y="39"/>
                  <a:pt x="74" y="40"/>
                  <a:pt x="94" y="37"/>
                </a:cubicBezTo>
                <a:cubicBezTo>
                  <a:pt x="90" y="37"/>
                  <a:pt x="86" y="38"/>
                  <a:pt x="82" y="38"/>
                </a:cubicBezTo>
                <a:cubicBezTo>
                  <a:pt x="81" y="38"/>
                  <a:pt x="81" y="37"/>
                  <a:pt x="81" y="37"/>
                </a:cubicBezTo>
                <a:cubicBezTo>
                  <a:pt x="80" y="37"/>
                  <a:pt x="80" y="37"/>
                  <a:pt x="79" y="37"/>
                </a:cubicBezTo>
                <a:cubicBezTo>
                  <a:pt x="79" y="38"/>
                  <a:pt x="81" y="37"/>
                  <a:pt x="81" y="38"/>
                </a:cubicBezTo>
                <a:cubicBezTo>
                  <a:pt x="80" y="39"/>
                  <a:pt x="74" y="38"/>
                  <a:pt x="73" y="39"/>
                </a:cubicBezTo>
                <a:cubicBezTo>
                  <a:pt x="73" y="37"/>
                  <a:pt x="76" y="38"/>
                  <a:pt x="78" y="37"/>
                </a:cubicBezTo>
                <a:cubicBezTo>
                  <a:pt x="76" y="37"/>
                  <a:pt x="73" y="37"/>
                  <a:pt x="70" y="38"/>
                </a:cubicBezTo>
                <a:cubicBezTo>
                  <a:pt x="70" y="37"/>
                  <a:pt x="70" y="37"/>
                  <a:pt x="70" y="37"/>
                </a:cubicBezTo>
                <a:cubicBezTo>
                  <a:pt x="69" y="37"/>
                  <a:pt x="68" y="37"/>
                  <a:pt x="68" y="38"/>
                </a:cubicBezTo>
                <a:cubicBezTo>
                  <a:pt x="67" y="37"/>
                  <a:pt x="66" y="37"/>
                  <a:pt x="64" y="37"/>
                </a:cubicBezTo>
                <a:cubicBezTo>
                  <a:pt x="63" y="37"/>
                  <a:pt x="64" y="38"/>
                  <a:pt x="63" y="38"/>
                </a:cubicBezTo>
                <a:cubicBezTo>
                  <a:pt x="61" y="38"/>
                  <a:pt x="60" y="39"/>
                  <a:pt x="59" y="38"/>
                </a:cubicBezTo>
                <a:cubicBezTo>
                  <a:pt x="61" y="38"/>
                  <a:pt x="61" y="38"/>
                  <a:pt x="63" y="37"/>
                </a:cubicBezTo>
                <a:cubicBezTo>
                  <a:pt x="55" y="37"/>
                  <a:pt x="48" y="38"/>
                  <a:pt x="41" y="37"/>
                </a:cubicBezTo>
                <a:cubicBezTo>
                  <a:pt x="41" y="38"/>
                  <a:pt x="41" y="38"/>
                  <a:pt x="40" y="38"/>
                </a:cubicBezTo>
                <a:cubicBezTo>
                  <a:pt x="42" y="38"/>
                  <a:pt x="44" y="38"/>
                  <a:pt x="47" y="39"/>
                </a:cubicBezTo>
                <a:cubicBezTo>
                  <a:pt x="48" y="38"/>
                  <a:pt x="46" y="39"/>
                  <a:pt x="45" y="39"/>
                </a:cubicBezTo>
                <a:cubicBezTo>
                  <a:pt x="48" y="40"/>
                  <a:pt x="49" y="39"/>
                  <a:pt x="52" y="39"/>
                </a:cubicBezTo>
                <a:cubicBezTo>
                  <a:pt x="47" y="40"/>
                  <a:pt x="41" y="40"/>
                  <a:pt x="34" y="40"/>
                </a:cubicBezTo>
                <a:cubicBezTo>
                  <a:pt x="35" y="39"/>
                  <a:pt x="37" y="40"/>
                  <a:pt x="39" y="39"/>
                </a:cubicBezTo>
                <a:cubicBezTo>
                  <a:pt x="38" y="39"/>
                  <a:pt x="37" y="40"/>
                  <a:pt x="37" y="39"/>
                </a:cubicBezTo>
                <a:cubicBezTo>
                  <a:pt x="37" y="38"/>
                  <a:pt x="37" y="39"/>
                  <a:pt x="37" y="38"/>
                </a:cubicBezTo>
                <a:cubicBezTo>
                  <a:pt x="38" y="39"/>
                  <a:pt x="39" y="37"/>
                  <a:pt x="40" y="38"/>
                </a:cubicBezTo>
                <a:cubicBezTo>
                  <a:pt x="40" y="39"/>
                  <a:pt x="39" y="38"/>
                  <a:pt x="39" y="39"/>
                </a:cubicBezTo>
                <a:cubicBezTo>
                  <a:pt x="40" y="39"/>
                  <a:pt x="41" y="39"/>
                  <a:pt x="42" y="39"/>
                </a:cubicBezTo>
                <a:cubicBezTo>
                  <a:pt x="41" y="38"/>
                  <a:pt x="41" y="38"/>
                  <a:pt x="41" y="39"/>
                </a:cubicBezTo>
                <a:cubicBezTo>
                  <a:pt x="40" y="39"/>
                  <a:pt x="40" y="38"/>
                  <a:pt x="40" y="38"/>
                </a:cubicBezTo>
                <a:cubicBezTo>
                  <a:pt x="36" y="37"/>
                  <a:pt x="33" y="38"/>
                  <a:pt x="30" y="38"/>
                </a:cubicBezTo>
                <a:cubicBezTo>
                  <a:pt x="30" y="38"/>
                  <a:pt x="31" y="37"/>
                  <a:pt x="29" y="37"/>
                </a:cubicBezTo>
                <a:cubicBezTo>
                  <a:pt x="31" y="37"/>
                  <a:pt x="39" y="36"/>
                  <a:pt x="43" y="36"/>
                </a:cubicBezTo>
                <a:cubicBezTo>
                  <a:pt x="42" y="35"/>
                  <a:pt x="40" y="35"/>
                  <a:pt x="39" y="36"/>
                </a:cubicBezTo>
                <a:cubicBezTo>
                  <a:pt x="38" y="36"/>
                  <a:pt x="38" y="36"/>
                  <a:pt x="38" y="35"/>
                </a:cubicBezTo>
                <a:cubicBezTo>
                  <a:pt x="34" y="36"/>
                  <a:pt x="32" y="35"/>
                  <a:pt x="28" y="36"/>
                </a:cubicBezTo>
                <a:cubicBezTo>
                  <a:pt x="30" y="35"/>
                  <a:pt x="32" y="34"/>
                  <a:pt x="34" y="35"/>
                </a:cubicBezTo>
                <a:cubicBezTo>
                  <a:pt x="34" y="34"/>
                  <a:pt x="38" y="34"/>
                  <a:pt x="37" y="35"/>
                </a:cubicBezTo>
                <a:cubicBezTo>
                  <a:pt x="38" y="34"/>
                  <a:pt x="39" y="36"/>
                  <a:pt x="40" y="34"/>
                </a:cubicBezTo>
                <a:cubicBezTo>
                  <a:pt x="43" y="34"/>
                  <a:pt x="45" y="34"/>
                  <a:pt x="48" y="34"/>
                </a:cubicBezTo>
                <a:cubicBezTo>
                  <a:pt x="48" y="34"/>
                  <a:pt x="48" y="34"/>
                  <a:pt x="49" y="33"/>
                </a:cubicBezTo>
                <a:cubicBezTo>
                  <a:pt x="46" y="33"/>
                  <a:pt x="42" y="33"/>
                  <a:pt x="39" y="33"/>
                </a:cubicBezTo>
                <a:cubicBezTo>
                  <a:pt x="39" y="33"/>
                  <a:pt x="40" y="33"/>
                  <a:pt x="40" y="33"/>
                </a:cubicBezTo>
                <a:cubicBezTo>
                  <a:pt x="39" y="33"/>
                  <a:pt x="36" y="32"/>
                  <a:pt x="34" y="33"/>
                </a:cubicBezTo>
                <a:cubicBezTo>
                  <a:pt x="37" y="32"/>
                  <a:pt x="42" y="32"/>
                  <a:pt x="44" y="32"/>
                </a:cubicBezTo>
                <a:cubicBezTo>
                  <a:pt x="44" y="32"/>
                  <a:pt x="44" y="32"/>
                  <a:pt x="43" y="32"/>
                </a:cubicBezTo>
                <a:cubicBezTo>
                  <a:pt x="63" y="31"/>
                  <a:pt x="84" y="30"/>
                  <a:pt x="104" y="29"/>
                </a:cubicBezTo>
                <a:cubicBezTo>
                  <a:pt x="104" y="28"/>
                  <a:pt x="103" y="29"/>
                  <a:pt x="102" y="28"/>
                </a:cubicBezTo>
                <a:cubicBezTo>
                  <a:pt x="110" y="27"/>
                  <a:pt x="119" y="28"/>
                  <a:pt x="124" y="27"/>
                </a:cubicBezTo>
                <a:cubicBezTo>
                  <a:pt x="124" y="28"/>
                  <a:pt x="125" y="27"/>
                  <a:pt x="125" y="28"/>
                </a:cubicBezTo>
                <a:cubicBezTo>
                  <a:pt x="126" y="28"/>
                  <a:pt x="125" y="27"/>
                  <a:pt x="125" y="27"/>
                </a:cubicBezTo>
                <a:cubicBezTo>
                  <a:pt x="126" y="27"/>
                  <a:pt x="126" y="28"/>
                  <a:pt x="127" y="27"/>
                </a:cubicBezTo>
                <a:cubicBezTo>
                  <a:pt x="127" y="27"/>
                  <a:pt x="127" y="27"/>
                  <a:pt x="126" y="27"/>
                </a:cubicBezTo>
                <a:cubicBezTo>
                  <a:pt x="130" y="26"/>
                  <a:pt x="135" y="26"/>
                  <a:pt x="140" y="26"/>
                </a:cubicBezTo>
                <a:cubicBezTo>
                  <a:pt x="138" y="24"/>
                  <a:pt x="135" y="25"/>
                  <a:pt x="133" y="25"/>
                </a:cubicBezTo>
                <a:cubicBezTo>
                  <a:pt x="131" y="25"/>
                  <a:pt x="129" y="25"/>
                  <a:pt x="127" y="25"/>
                </a:cubicBezTo>
                <a:cubicBezTo>
                  <a:pt x="127" y="24"/>
                  <a:pt x="128" y="25"/>
                  <a:pt x="128" y="25"/>
                </a:cubicBezTo>
                <a:cubicBezTo>
                  <a:pt x="127" y="23"/>
                  <a:pt x="126" y="24"/>
                  <a:pt x="124" y="24"/>
                </a:cubicBezTo>
                <a:cubicBezTo>
                  <a:pt x="124" y="25"/>
                  <a:pt x="126" y="24"/>
                  <a:pt x="126" y="25"/>
                </a:cubicBezTo>
                <a:cubicBezTo>
                  <a:pt x="126" y="26"/>
                  <a:pt x="125" y="24"/>
                  <a:pt x="124" y="25"/>
                </a:cubicBezTo>
                <a:cubicBezTo>
                  <a:pt x="124" y="25"/>
                  <a:pt x="123" y="25"/>
                  <a:pt x="124" y="24"/>
                </a:cubicBezTo>
                <a:cubicBezTo>
                  <a:pt x="122" y="24"/>
                  <a:pt x="121" y="24"/>
                  <a:pt x="119" y="24"/>
                </a:cubicBezTo>
                <a:cubicBezTo>
                  <a:pt x="122" y="23"/>
                  <a:pt x="123" y="24"/>
                  <a:pt x="126" y="23"/>
                </a:cubicBezTo>
                <a:cubicBezTo>
                  <a:pt x="126" y="22"/>
                  <a:pt x="126" y="23"/>
                  <a:pt x="128" y="23"/>
                </a:cubicBezTo>
                <a:cubicBezTo>
                  <a:pt x="124" y="21"/>
                  <a:pt x="120" y="24"/>
                  <a:pt x="116" y="22"/>
                </a:cubicBezTo>
                <a:cubicBezTo>
                  <a:pt x="113" y="23"/>
                  <a:pt x="109" y="23"/>
                  <a:pt x="106" y="24"/>
                </a:cubicBezTo>
                <a:cubicBezTo>
                  <a:pt x="105" y="24"/>
                  <a:pt x="108" y="24"/>
                  <a:pt x="107" y="22"/>
                </a:cubicBezTo>
                <a:cubicBezTo>
                  <a:pt x="111" y="23"/>
                  <a:pt x="114" y="21"/>
                  <a:pt x="117" y="22"/>
                </a:cubicBezTo>
                <a:cubicBezTo>
                  <a:pt x="117" y="21"/>
                  <a:pt x="119" y="23"/>
                  <a:pt x="119" y="22"/>
                </a:cubicBezTo>
                <a:cubicBezTo>
                  <a:pt x="122" y="22"/>
                  <a:pt x="124" y="22"/>
                  <a:pt x="126" y="21"/>
                </a:cubicBezTo>
                <a:cubicBezTo>
                  <a:pt x="124" y="20"/>
                  <a:pt x="120" y="21"/>
                  <a:pt x="118" y="21"/>
                </a:cubicBezTo>
                <a:cubicBezTo>
                  <a:pt x="112" y="22"/>
                  <a:pt x="106" y="21"/>
                  <a:pt x="98" y="22"/>
                </a:cubicBezTo>
                <a:cubicBezTo>
                  <a:pt x="92" y="23"/>
                  <a:pt x="86" y="22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79" y="23"/>
                  <a:pt x="74" y="23"/>
                  <a:pt x="70" y="24"/>
                </a:cubicBezTo>
                <a:cubicBezTo>
                  <a:pt x="65" y="24"/>
                  <a:pt x="60" y="24"/>
                  <a:pt x="56" y="24"/>
                </a:cubicBezTo>
                <a:cubicBezTo>
                  <a:pt x="55" y="24"/>
                  <a:pt x="53" y="25"/>
                  <a:pt x="53" y="25"/>
                </a:cubicBezTo>
                <a:cubicBezTo>
                  <a:pt x="46" y="26"/>
                  <a:pt x="38" y="25"/>
                  <a:pt x="30" y="26"/>
                </a:cubicBezTo>
                <a:cubicBezTo>
                  <a:pt x="29" y="25"/>
                  <a:pt x="31" y="26"/>
                  <a:pt x="32" y="26"/>
                </a:cubicBezTo>
                <a:cubicBezTo>
                  <a:pt x="40" y="24"/>
                  <a:pt x="49" y="25"/>
                  <a:pt x="58" y="23"/>
                </a:cubicBezTo>
                <a:cubicBezTo>
                  <a:pt x="58" y="24"/>
                  <a:pt x="59" y="23"/>
                  <a:pt x="59" y="24"/>
                </a:cubicBezTo>
                <a:cubicBezTo>
                  <a:pt x="60" y="24"/>
                  <a:pt x="61" y="24"/>
                  <a:pt x="61" y="23"/>
                </a:cubicBezTo>
                <a:cubicBezTo>
                  <a:pt x="61" y="24"/>
                  <a:pt x="62" y="23"/>
                  <a:pt x="62" y="24"/>
                </a:cubicBezTo>
                <a:cubicBezTo>
                  <a:pt x="63" y="24"/>
                  <a:pt x="63" y="23"/>
                  <a:pt x="63" y="23"/>
                </a:cubicBezTo>
                <a:cubicBezTo>
                  <a:pt x="65" y="24"/>
                  <a:pt x="69" y="21"/>
                  <a:pt x="73" y="22"/>
                </a:cubicBezTo>
                <a:cubicBezTo>
                  <a:pt x="74" y="22"/>
                  <a:pt x="82" y="21"/>
                  <a:pt x="85" y="21"/>
                </a:cubicBezTo>
                <a:cubicBezTo>
                  <a:pt x="96" y="20"/>
                  <a:pt x="109" y="20"/>
                  <a:pt x="119" y="19"/>
                </a:cubicBezTo>
                <a:cubicBezTo>
                  <a:pt x="121" y="19"/>
                  <a:pt x="124" y="19"/>
                  <a:pt x="126" y="18"/>
                </a:cubicBezTo>
                <a:cubicBezTo>
                  <a:pt x="126" y="17"/>
                  <a:pt x="124" y="19"/>
                  <a:pt x="124" y="17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3" y="18"/>
                  <a:pt x="122" y="19"/>
                  <a:pt x="122" y="18"/>
                </a:cubicBezTo>
                <a:cubicBezTo>
                  <a:pt x="108" y="19"/>
                  <a:pt x="92" y="19"/>
                  <a:pt x="76" y="21"/>
                </a:cubicBezTo>
                <a:cubicBezTo>
                  <a:pt x="87" y="19"/>
                  <a:pt x="102" y="19"/>
                  <a:pt x="112" y="17"/>
                </a:cubicBezTo>
                <a:cubicBezTo>
                  <a:pt x="112" y="16"/>
                  <a:pt x="109" y="18"/>
                  <a:pt x="110" y="17"/>
                </a:cubicBezTo>
                <a:cubicBezTo>
                  <a:pt x="107" y="18"/>
                  <a:pt x="105" y="17"/>
                  <a:pt x="101" y="17"/>
                </a:cubicBezTo>
                <a:cubicBezTo>
                  <a:pt x="106" y="16"/>
                  <a:pt x="113" y="16"/>
                  <a:pt x="118" y="15"/>
                </a:cubicBezTo>
                <a:cubicBezTo>
                  <a:pt x="121" y="15"/>
                  <a:pt x="124" y="15"/>
                  <a:pt x="127" y="14"/>
                </a:cubicBezTo>
                <a:cubicBezTo>
                  <a:pt x="127" y="15"/>
                  <a:pt x="129" y="15"/>
                  <a:pt x="130" y="14"/>
                </a:cubicBezTo>
                <a:cubicBezTo>
                  <a:pt x="133" y="15"/>
                  <a:pt x="137" y="13"/>
                  <a:pt x="139" y="14"/>
                </a:cubicBezTo>
                <a:cubicBezTo>
                  <a:pt x="140" y="13"/>
                  <a:pt x="143" y="12"/>
                  <a:pt x="144" y="14"/>
                </a:cubicBezTo>
                <a:cubicBezTo>
                  <a:pt x="145" y="13"/>
                  <a:pt x="147" y="14"/>
                  <a:pt x="148" y="13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49" y="13"/>
                  <a:pt x="150" y="13"/>
                  <a:pt x="151" y="12"/>
                </a:cubicBezTo>
                <a:cubicBezTo>
                  <a:pt x="155" y="12"/>
                  <a:pt x="160" y="12"/>
                  <a:pt x="164" y="12"/>
                </a:cubicBezTo>
                <a:cubicBezTo>
                  <a:pt x="170" y="11"/>
                  <a:pt x="173" y="13"/>
                  <a:pt x="176" y="12"/>
                </a:cubicBezTo>
                <a:cubicBezTo>
                  <a:pt x="176" y="12"/>
                  <a:pt x="175" y="12"/>
                  <a:pt x="174" y="12"/>
                </a:cubicBezTo>
                <a:cubicBezTo>
                  <a:pt x="174" y="12"/>
                  <a:pt x="175" y="11"/>
                  <a:pt x="175" y="11"/>
                </a:cubicBezTo>
                <a:cubicBezTo>
                  <a:pt x="176" y="12"/>
                  <a:pt x="180" y="13"/>
                  <a:pt x="182" y="11"/>
                </a:cubicBezTo>
                <a:cubicBezTo>
                  <a:pt x="185" y="12"/>
                  <a:pt x="190" y="12"/>
                  <a:pt x="192" y="11"/>
                </a:cubicBezTo>
                <a:cubicBezTo>
                  <a:pt x="192" y="12"/>
                  <a:pt x="195" y="11"/>
                  <a:pt x="195" y="12"/>
                </a:cubicBezTo>
                <a:cubicBezTo>
                  <a:pt x="197" y="9"/>
                  <a:pt x="202" y="12"/>
                  <a:pt x="204" y="10"/>
                </a:cubicBezTo>
                <a:cubicBezTo>
                  <a:pt x="204" y="10"/>
                  <a:pt x="205" y="11"/>
                  <a:pt x="206" y="10"/>
                </a:cubicBezTo>
                <a:cubicBezTo>
                  <a:pt x="205" y="9"/>
                  <a:pt x="212" y="10"/>
                  <a:pt x="214" y="10"/>
                </a:cubicBezTo>
                <a:cubicBezTo>
                  <a:pt x="217" y="10"/>
                  <a:pt x="223" y="9"/>
                  <a:pt x="226" y="10"/>
                </a:cubicBezTo>
                <a:cubicBezTo>
                  <a:pt x="227" y="9"/>
                  <a:pt x="225" y="9"/>
                  <a:pt x="225" y="9"/>
                </a:cubicBezTo>
                <a:cubicBezTo>
                  <a:pt x="226" y="7"/>
                  <a:pt x="229" y="9"/>
                  <a:pt x="229" y="9"/>
                </a:cubicBezTo>
                <a:cubicBezTo>
                  <a:pt x="231" y="10"/>
                  <a:pt x="234" y="10"/>
                  <a:pt x="235" y="9"/>
                </a:cubicBezTo>
                <a:cubicBezTo>
                  <a:pt x="236" y="9"/>
                  <a:pt x="235" y="10"/>
                  <a:pt x="236" y="10"/>
                </a:cubicBezTo>
                <a:cubicBezTo>
                  <a:pt x="237" y="10"/>
                  <a:pt x="237" y="9"/>
                  <a:pt x="237" y="8"/>
                </a:cubicBezTo>
                <a:cubicBezTo>
                  <a:pt x="238" y="8"/>
                  <a:pt x="237" y="9"/>
                  <a:pt x="238" y="10"/>
                </a:cubicBezTo>
                <a:cubicBezTo>
                  <a:pt x="240" y="10"/>
                  <a:pt x="243" y="10"/>
                  <a:pt x="244" y="9"/>
                </a:cubicBezTo>
                <a:cubicBezTo>
                  <a:pt x="243" y="10"/>
                  <a:pt x="243" y="10"/>
                  <a:pt x="244" y="10"/>
                </a:cubicBezTo>
                <a:cubicBezTo>
                  <a:pt x="245" y="9"/>
                  <a:pt x="245" y="9"/>
                  <a:pt x="245" y="8"/>
                </a:cubicBezTo>
                <a:cubicBezTo>
                  <a:pt x="246" y="8"/>
                  <a:pt x="246" y="9"/>
                  <a:pt x="248" y="8"/>
                </a:cubicBezTo>
                <a:cubicBezTo>
                  <a:pt x="247" y="9"/>
                  <a:pt x="248" y="10"/>
                  <a:pt x="248" y="9"/>
                </a:cubicBezTo>
                <a:cubicBezTo>
                  <a:pt x="249" y="9"/>
                  <a:pt x="248" y="9"/>
                  <a:pt x="248" y="8"/>
                </a:cubicBezTo>
                <a:cubicBezTo>
                  <a:pt x="249" y="8"/>
                  <a:pt x="249" y="9"/>
                  <a:pt x="249" y="9"/>
                </a:cubicBezTo>
                <a:cubicBezTo>
                  <a:pt x="250" y="9"/>
                  <a:pt x="249" y="8"/>
                  <a:pt x="250" y="8"/>
                </a:cubicBezTo>
                <a:cubicBezTo>
                  <a:pt x="251" y="9"/>
                  <a:pt x="253" y="8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6" y="9"/>
                  <a:pt x="256" y="9"/>
                  <a:pt x="256" y="8"/>
                </a:cubicBezTo>
                <a:cubicBezTo>
                  <a:pt x="256" y="9"/>
                  <a:pt x="256" y="9"/>
                  <a:pt x="256" y="9"/>
                </a:cubicBezTo>
                <a:cubicBezTo>
                  <a:pt x="257" y="9"/>
                  <a:pt x="257" y="9"/>
                  <a:pt x="257" y="8"/>
                </a:cubicBezTo>
                <a:cubicBezTo>
                  <a:pt x="273" y="9"/>
                  <a:pt x="285" y="8"/>
                  <a:pt x="299" y="10"/>
                </a:cubicBezTo>
                <a:cubicBezTo>
                  <a:pt x="302" y="9"/>
                  <a:pt x="308" y="9"/>
                  <a:pt x="310" y="10"/>
                </a:cubicBezTo>
                <a:cubicBezTo>
                  <a:pt x="311" y="10"/>
                  <a:pt x="310" y="10"/>
                  <a:pt x="310" y="9"/>
                </a:cubicBezTo>
                <a:cubicBezTo>
                  <a:pt x="311" y="10"/>
                  <a:pt x="313" y="9"/>
                  <a:pt x="313" y="10"/>
                </a:cubicBezTo>
                <a:cubicBezTo>
                  <a:pt x="314" y="9"/>
                  <a:pt x="316" y="10"/>
                  <a:pt x="316" y="9"/>
                </a:cubicBezTo>
                <a:cubicBezTo>
                  <a:pt x="313" y="9"/>
                  <a:pt x="312" y="8"/>
                  <a:pt x="310" y="8"/>
                </a:cubicBezTo>
                <a:cubicBezTo>
                  <a:pt x="310" y="8"/>
                  <a:pt x="310" y="8"/>
                  <a:pt x="310" y="7"/>
                </a:cubicBezTo>
                <a:cubicBezTo>
                  <a:pt x="309" y="8"/>
                  <a:pt x="308" y="7"/>
                  <a:pt x="307" y="7"/>
                </a:cubicBezTo>
                <a:cubicBezTo>
                  <a:pt x="306" y="8"/>
                  <a:pt x="308" y="7"/>
                  <a:pt x="308" y="8"/>
                </a:cubicBezTo>
                <a:cubicBezTo>
                  <a:pt x="308" y="8"/>
                  <a:pt x="307" y="8"/>
                  <a:pt x="307" y="8"/>
                </a:cubicBezTo>
                <a:cubicBezTo>
                  <a:pt x="307" y="8"/>
                  <a:pt x="306" y="8"/>
                  <a:pt x="306" y="7"/>
                </a:cubicBezTo>
                <a:cubicBezTo>
                  <a:pt x="306" y="7"/>
                  <a:pt x="306" y="8"/>
                  <a:pt x="305" y="8"/>
                </a:cubicBezTo>
                <a:cubicBezTo>
                  <a:pt x="304" y="8"/>
                  <a:pt x="304" y="8"/>
                  <a:pt x="303" y="8"/>
                </a:cubicBezTo>
                <a:cubicBezTo>
                  <a:pt x="302" y="8"/>
                  <a:pt x="302" y="9"/>
                  <a:pt x="302" y="9"/>
                </a:cubicBezTo>
                <a:cubicBezTo>
                  <a:pt x="300" y="8"/>
                  <a:pt x="299" y="9"/>
                  <a:pt x="298" y="7"/>
                </a:cubicBezTo>
                <a:cubicBezTo>
                  <a:pt x="296" y="8"/>
                  <a:pt x="294" y="8"/>
                  <a:pt x="291" y="8"/>
                </a:cubicBezTo>
                <a:cubicBezTo>
                  <a:pt x="292" y="7"/>
                  <a:pt x="289" y="7"/>
                  <a:pt x="289" y="7"/>
                </a:cubicBezTo>
                <a:cubicBezTo>
                  <a:pt x="289" y="7"/>
                  <a:pt x="289" y="7"/>
                  <a:pt x="289" y="8"/>
                </a:cubicBezTo>
                <a:cubicBezTo>
                  <a:pt x="288" y="8"/>
                  <a:pt x="288" y="6"/>
                  <a:pt x="288" y="8"/>
                </a:cubicBezTo>
                <a:cubicBezTo>
                  <a:pt x="286" y="8"/>
                  <a:pt x="285" y="8"/>
                  <a:pt x="284" y="8"/>
                </a:cubicBezTo>
                <a:cubicBezTo>
                  <a:pt x="284" y="7"/>
                  <a:pt x="284" y="7"/>
                  <a:pt x="284" y="7"/>
                </a:cubicBezTo>
                <a:cubicBezTo>
                  <a:pt x="282" y="6"/>
                  <a:pt x="280" y="6"/>
                  <a:pt x="276" y="6"/>
                </a:cubicBezTo>
                <a:cubicBezTo>
                  <a:pt x="276" y="6"/>
                  <a:pt x="276" y="7"/>
                  <a:pt x="276" y="7"/>
                </a:cubicBezTo>
                <a:cubicBezTo>
                  <a:pt x="277" y="7"/>
                  <a:pt x="278" y="7"/>
                  <a:pt x="278" y="7"/>
                </a:cubicBezTo>
                <a:cubicBezTo>
                  <a:pt x="274" y="8"/>
                  <a:pt x="271" y="7"/>
                  <a:pt x="267" y="8"/>
                </a:cubicBezTo>
                <a:cubicBezTo>
                  <a:pt x="267" y="7"/>
                  <a:pt x="267" y="7"/>
                  <a:pt x="267" y="6"/>
                </a:cubicBezTo>
                <a:cubicBezTo>
                  <a:pt x="269" y="7"/>
                  <a:pt x="273" y="7"/>
                  <a:pt x="275" y="7"/>
                </a:cubicBezTo>
                <a:cubicBezTo>
                  <a:pt x="272" y="5"/>
                  <a:pt x="268" y="6"/>
                  <a:pt x="264" y="6"/>
                </a:cubicBezTo>
                <a:cubicBezTo>
                  <a:pt x="263" y="6"/>
                  <a:pt x="261" y="5"/>
                  <a:pt x="260" y="6"/>
                </a:cubicBezTo>
                <a:cubicBezTo>
                  <a:pt x="259" y="6"/>
                  <a:pt x="261" y="7"/>
                  <a:pt x="259" y="6"/>
                </a:cubicBezTo>
                <a:cubicBezTo>
                  <a:pt x="258" y="5"/>
                  <a:pt x="254" y="7"/>
                  <a:pt x="252" y="5"/>
                </a:cubicBezTo>
                <a:cubicBezTo>
                  <a:pt x="251" y="7"/>
                  <a:pt x="249" y="4"/>
                  <a:pt x="248" y="6"/>
                </a:cubicBezTo>
                <a:cubicBezTo>
                  <a:pt x="248" y="5"/>
                  <a:pt x="248" y="5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5" y="6"/>
                  <a:pt x="239" y="5"/>
                  <a:pt x="237" y="6"/>
                </a:cubicBezTo>
                <a:cubicBezTo>
                  <a:pt x="236" y="5"/>
                  <a:pt x="233" y="7"/>
                  <a:pt x="230" y="6"/>
                </a:cubicBezTo>
                <a:cubicBezTo>
                  <a:pt x="228" y="3"/>
                  <a:pt x="224" y="5"/>
                  <a:pt x="220" y="4"/>
                </a:cubicBezTo>
                <a:cubicBezTo>
                  <a:pt x="220" y="4"/>
                  <a:pt x="218" y="5"/>
                  <a:pt x="218" y="4"/>
                </a:cubicBezTo>
                <a:cubicBezTo>
                  <a:pt x="224" y="4"/>
                  <a:pt x="230" y="4"/>
                  <a:pt x="234" y="3"/>
                </a:cubicBezTo>
                <a:cubicBezTo>
                  <a:pt x="237" y="5"/>
                  <a:pt x="244" y="3"/>
                  <a:pt x="246" y="4"/>
                </a:cubicBezTo>
                <a:cubicBezTo>
                  <a:pt x="248" y="4"/>
                  <a:pt x="250" y="4"/>
                  <a:pt x="251" y="4"/>
                </a:cubicBezTo>
                <a:cubicBezTo>
                  <a:pt x="251" y="5"/>
                  <a:pt x="250" y="4"/>
                  <a:pt x="250" y="4"/>
                </a:cubicBezTo>
                <a:cubicBezTo>
                  <a:pt x="250" y="5"/>
                  <a:pt x="250" y="5"/>
                  <a:pt x="250" y="5"/>
                </a:cubicBezTo>
                <a:cubicBezTo>
                  <a:pt x="252" y="5"/>
                  <a:pt x="252" y="4"/>
                  <a:pt x="252" y="3"/>
                </a:cubicBezTo>
                <a:cubicBezTo>
                  <a:pt x="249" y="2"/>
                  <a:pt x="247" y="3"/>
                  <a:pt x="244" y="3"/>
                </a:cubicBezTo>
                <a:cubicBezTo>
                  <a:pt x="244" y="2"/>
                  <a:pt x="244" y="2"/>
                  <a:pt x="244" y="1"/>
                </a:cubicBezTo>
                <a:cubicBezTo>
                  <a:pt x="246" y="2"/>
                  <a:pt x="249" y="1"/>
                  <a:pt x="251" y="2"/>
                </a:cubicBezTo>
                <a:cubicBezTo>
                  <a:pt x="251" y="0"/>
                  <a:pt x="248" y="2"/>
                  <a:pt x="248" y="0"/>
                </a:cubicBezTo>
                <a:cubicBezTo>
                  <a:pt x="250" y="1"/>
                  <a:pt x="251" y="0"/>
                  <a:pt x="253" y="1"/>
                </a:cubicBezTo>
                <a:cubicBezTo>
                  <a:pt x="254" y="1"/>
                  <a:pt x="254" y="0"/>
                  <a:pt x="254" y="0"/>
                </a:cubicBezTo>
                <a:cubicBezTo>
                  <a:pt x="255" y="0"/>
                  <a:pt x="254" y="1"/>
                  <a:pt x="254" y="2"/>
                </a:cubicBezTo>
                <a:cubicBezTo>
                  <a:pt x="257" y="1"/>
                  <a:pt x="258" y="2"/>
                  <a:pt x="260" y="1"/>
                </a:cubicBezTo>
                <a:cubicBezTo>
                  <a:pt x="263" y="2"/>
                  <a:pt x="268" y="2"/>
                  <a:pt x="271" y="1"/>
                </a:cubicBezTo>
                <a:cubicBezTo>
                  <a:pt x="273" y="3"/>
                  <a:pt x="274" y="2"/>
                  <a:pt x="276" y="1"/>
                </a:cubicBezTo>
                <a:cubicBezTo>
                  <a:pt x="276" y="2"/>
                  <a:pt x="276" y="2"/>
                  <a:pt x="276" y="2"/>
                </a:cubicBezTo>
                <a:cubicBezTo>
                  <a:pt x="285" y="1"/>
                  <a:pt x="292" y="3"/>
                  <a:pt x="302" y="2"/>
                </a:cubicBezTo>
                <a:cubicBezTo>
                  <a:pt x="302" y="3"/>
                  <a:pt x="305" y="2"/>
                  <a:pt x="306" y="2"/>
                </a:cubicBezTo>
                <a:cubicBezTo>
                  <a:pt x="305" y="2"/>
                  <a:pt x="303" y="2"/>
                  <a:pt x="302" y="2"/>
                </a:cubicBezTo>
                <a:cubicBezTo>
                  <a:pt x="307" y="1"/>
                  <a:pt x="314" y="1"/>
                  <a:pt x="320" y="3"/>
                </a:cubicBezTo>
                <a:cubicBezTo>
                  <a:pt x="321" y="2"/>
                  <a:pt x="328" y="2"/>
                  <a:pt x="330" y="3"/>
                </a:cubicBezTo>
                <a:cubicBezTo>
                  <a:pt x="333" y="3"/>
                  <a:pt x="334" y="3"/>
                  <a:pt x="335" y="3"/>
                </a:cubicBezTo>
                <a:cubicBezTo>
                  <a:pt x="337" y="3"/>
                  <a:pt x="341" y="5"/>
                  <a:pt x="343" y="5"/>
                </a:cubicBezTo>
                <a:cubicBezTo>
                  <a:pt x="345" y="5"/>
                  <a:pt x="347" y="5"/>
                  <a:pt x="348" y="6"/>
                </a:cubicBezTo>
                <a:close/>
                <a:moveTo>
                  <a:pt x="330" y="3"/>
                </a:moveTo>
                <a:cubicBezTo>
                  <a:pt x="329" y="3"/>
                  <a:pt x="329" y="3"/>
                  <a:pt x="329" y="3"/>
                </a:cubicBezTo>
                <a:cubicBezTo>
                  <a:pt x="330" y="4"/>
                  <a:pt x="331" y="5"/>
                  <a:pt x="331" y="3"/>
                </a:cubicBezTo>
                <a:cubicBezTo>
                  <a:pt x="330" y="3"/>
                  <a:pt x="330" y="3"/>
                  <a:pt x="330" y="3"/>
                </a:cubicBezTo>
                <a:close/>
                <a:moveTo>
                  <a:pt x="26" y="87"/>
                </a:moveTo>
                <a:cubicBezTo>
                  <a:pt x="26" y="86"/>
                  <a:pt x="27" y="87"/>
                  <a:pt x="27" y="86"/>
                </a:cubicBezTo>
                <a:cubicBezTo>
                  <a:pt x="26" y="86"/>
                  <a:pt x="26" y="85"/>
                  <a:pt x="25" y="86"/>
                </a:cubicBezTo>
                <a:cubicBezTo>
                  <a:pt x="26" y="87"/>
                  <a:pt x="23" y="85"/>
                  <a:pt x="22" y="86"/>
                </a:cubicBezTo>
                <a:cubicBezTo>
                  <a:pt x="23" y="86"/>
                  <a:pt x="23" y="86"/>
                  <a:pt x="24" y="87"/>
                </a:cubicBezTo>
                <a:cubicBezTo>
                  <a:pt x="25" y="86"/>
                  <a:pt x="26" y="86"/>
                  <a:pt x="26" y="87"/>
                </a:cubicBezTo>
                <a:close/>
                <a:moveTo>
                  <a:pt x="121" y="28"/>
                </a:moveTo>
                <a:cubicBezTo>
                  <a:pt x="122" y="28"/>
                  <a:pt x="124" y="29"/>
                  <a:pt x="124" y="27"/>
                </a:cubicBezTo>
                <a:cubicBezTo>
                  <a:pt x="123" y="27"/>
                  <a:pt x="122" y="27"/>
                  <a:pt x="121" y="28"/>
                </a:cubicBezTo>
                <a:close/>
                <a:moveTo>
                  <a:pt x="259" y="5"/>
                </a:moveTo>
                <a:cubicBezTo>
                  <a:pt x="259" y="5"/>
                  <a:pt x="260" y="5"/>
                  <a:pt x="260" y="4"/>
                </a:cubicBezTo>
                <a:cubicBezTo>
                  <a:pt x="260" y="4"/>
                  <a:pt x="259" y="3"/>
                  <a:pt x="259" y="3"/>
                </a:cubicBezTo>
                <a:cubicBezTo>
                  <a:pt x="259" y="4"/>
                  <a:pt x="260" y="4"/>
                  <a:pt x="259" y="5"/>
                </a:cubicBezTo>
                <a:close/>
                <a:moveTo>
                  <a:pt x="316" y="3"/>
                </a:moveTo>
                <a:cubicBezTo>
                  <a:pt x="316" y="2"/>
                  <a:pt x="315" y="3"/>
                  <a:pt x="314" y="3"/>
                </a:cubicBezTo>
                <a:cubicBezTo>
                  <a:pt x="314" y="4"/>
                  <a:pt x="315" y="3"/>
                  <a:pt x="316" y="3"/>
                </a:cubicBezTo>
                <a:close/>
                <a:moveTo>
                  <a:pt x="324" y="3"/>
                </a:moveTo>
                <a:cubicBezTo>
                  <a:pt x="325" y="3"/>
                  <a:pt x="326" y="4"/>
                  <a:pt x="327" y="4"/>
                </a:cubicBezTo>
                <a:cubicBezTo>
                  <a:pt x="327" y="3"/>
                  <a:pt x="328" y="4"/>
                  <a:pt x="328" y="3"/>
                </a:cubicBezTo>
                <a:cubicBezTo>
                  <a:pt x="327" y="4"/>
                  <a:pt x="326" y="2"/>
                  <a:pt x="324" y="3"/>
                </a:cubicBezTo>
                <a:close/>
                <a:moveTo>
                  <a:pt x="318" y="4"/>
                </a:moveTo>
                <a:cubicBezTo>
                  <a:pt x="319" y="3"/>
                  <a:pt x="318" y="3"/>
                  <a:pt x="317" y="3"/>
                </a:cubicBezTo>
                <a:cubicBezTo>
                  <a:pt x="317" y="4"/>
                  <a:pt x="318" y="3"/>
                  <a:pt x="318" y="4"/>
                </a:cubicBezTo>
                <a:close/>
                <a:moveTo>
                  <a:pt x="323" y="4"/>
                </a:moveTo>
                <a:cubicBezTo>
                  <a:pt x="323" y="3"/>
                  <a:pt x="322" y="3"/>
                  <a:pt x="321" y="3"/>
                </a:cubicBezTo>
                <a:cubicBezTo>
                  <a:pt x="321" y="4"/>
                  <a:pt x="323" y="3"/>
                  <a:pt x="323" y="4"/>
                </a:cubicBezTo>
                <a:close/>
                <a:moveTo>
                  <a:pt x="311" y="5"/>
                </a:moveTo>
                <a:cubicBezTo>
                  <a:pt x="311" y="5"/>
                  <a:pt x="311" y="4"/>
                  <a:pt x="311" y="4"/>
                </a:cubicBezTo>
                <a:cubicBezTo>
                  <a:pt x="311" y="4"/>
                  <a:pt x="310" y="4"/>
                  <a:pt x="310" y="4"/>
                </a:cubicBezTo>
                <a:cubicBezTo>
                  <a:pt x="310" y="5"/>
                  <a:pt x="310" y="5"/>
                  <a:pt x="311" y="5"/>
                </a:cubicBezTo>
                <a:close/>
                <a:moveTo>
                  <a:pt x="322" y="5"/>
                </a:moveTo>
                <a:cubicBezTo>
                  <a:pt x="321" y="5"/>
                  <a:pt x="321" y="4"/>
                  <a:pt x="320" y="5"/>
                </a:cubicBezTo>
                <a:cubicBezTo>
                  <a:pt x="320" y="5"/>
                  <a:pt x="322" y="6"/>
                  <a:pt x="322" y="5"/>
                </a:cubicBezTo>
                <a:close/>
                <a:moveTo>
                  <a:pt x="327" y="6"/>
                </a:moveTo>
                <a:cubicBezTo>
                  <a:pt x="327" y="6"/>
                  <a:pt x="329" y="6"/>
                  <a:pt x="329" y="5"/>
                </a:cubicBezTo>
                <a:cubicBezTo>
                  <a:pt x="329" y="5"/>
                  <a:pt x="327" y="5"/>
                  <a:pt x="327" y="6"/>
                </a:cubicBezTo>
                <a:close/>
                <a:moveTo>
                  <a:pt x="333" y="6"/>
                </a:moveTo>
                <a:cubicBezTo>
                  <a:pt x="334" y="6"/>
                  <a:pt x="334" y="6"/>
                  <a:pt x="334" y="6"/>
                </a:cubicBezTo>
                <a:cubicBezTo>
                  <a:pt x="335" y="5"/>
                  <a:pt x="333" y="5"/>
                  <a:pt x="333" y="6"/>
                </a:cubicBezTo>
                <a:close/>
                <a:moveTo>
                  <a:pt x="276" y="7"/>
                </a:moveTo>
                <a:cubicBezTo>
                  <a:pt x="276" y="6"/>
                  <a:pt x="276" y="6"/>
                  <a:pt x="275" y="6"/>
                </a:cubicBezTo>
                <a:cubicBezTo>
                  <a:pt x="275" y="7"/>
                  <a:pt x="275" y="7"/>
                  <a:pt x="276" y="7"/>
                </a:cubicBezTo>
                <a:close/>
                <a:moveTo>
                  <a:pt x="347" y="7"/>
                </a:moveTo>
                <a:cubicBezTo>
                  <a:pt x="347" y="7"/>
                  <a:pt x="348" y="7"/>
                  <a:pt x="348" y="7"/>
                </a:cubicBezTo>
                <a:cubicBezTo>
                  <a:pt x="348" y="6"/>
                  <a:pt x="347" y="6"/>
                  <a:pt x="347" y="7"/>
                </a:cubicBezTo>
                <a:close/>
                <a:moveTo>
                  <a:pt x="325" y="9"/>
                </a:moveTo>
                <a:cubicBezTo>
                  <a:pt x="326" y="9"/>
                  <a:pt x="327" y="9"/>
                  <a:pt x="326" y="10"/>
                </a:cubicBezTo>
                <a:cubicBezTo>
                  <a:pt x="329" y="10"/>
                  <a:pt x="327" y="8"/>
                  <a:pt x="326" y="8"/>
                </a:cubicBezTo>
                <a:cubicBezTo>
                  <a:pt x="326" y="9"/>
                  <a:pt x="325" y="8"/>
                  <a:pt x="325" y="9"/>
                </a:cubicBezTo>
                <a:close/>
                <a:moveTo>
                  <a:pt x="333" y="10"/>
                </a:moveTo>
                <a:cubicBezTo>
                  <a:pt x="333" y="10"/>
                  <a:pt x="333" y="10"/>
                  <a:pt x="333" y="11"/>
                </a:cubicBezTo>
                <a:cubicBezTo>
                  <a:pt x="334" y="11"/>
                  <a:pt x="335" y="11"/>
                  <a:pt x="335" y="11"/>
                </a:cubicBezTo>
                <a:cubicBezTo>
                  <a:pt x="336" y="10"/>
                  <a:pt x="335" y="10"/>
                  <a:pt x="335" y="9"/>
                </a:cubicBezTo>
                <a:cubicBezTo>
                  <a:pt x="334" y="9"/>
                  <a:pt x="333" y="9"/>
                  <a:pt x="333" y="10"/>
                </a:cubicBezTo>
                <a:close/>
                <a:moveTo>
                  <a:pt x="336" y="11"/>
                </a:moveTo>
                <a:cubicBezTo>
                  <a:pt x="336" y="11"/>
                  <a:pt x="336" y="12"/>
                  <a:pt x="337" y="11"/>
                </a:cubicBezTo>
                <a:cubicBezTo>
                  <a:pt x="337" y="11"/>
                  <a:pt x="337" y="10"/>
                  <a:pt x="336" y="9"/>
                </a:cubicBezTo>
                <a:cubicBezTo>
                  <a:pt x="336" y="10"/>
                  <a:pt x="335" y="10"/>
                  <a:pt x="336" y="11"/>
                </a:cubicBezTo>
                <a:close/>
                <a:moveTo>
                  <a:pt x="343" y="11"/>
                </a:moveTo>
                <a:cubicBezTo>
                  <a:pt x="342" y="11"/>
                  <a:pt x="342" y="10"/>
                  <a:pt x="341" y="10"/>
                </a:cubicBezTo>
                <a:cubicBezTo>
                  <a:pt x="341" y="11"/>
                  <a:pt x="342" y="12"/>
                  <a:pt x="343" y="11"/>
                </a:cubicBezTo>
                <a:close/>
                <a:moveTo>
                  <a:pt x="340" y="11"/>
                </a:moveTo>
                <a:cubicBezTo>
                  <a:pt x="340" y="10"/>
                  <a:pt x="340" y="10"/>
                  <a:pt x="339" y="10"/>
                </a:cubicBezTo>
                <a:cubicBezTo>
                  <a:pt x="339" y="10"/>
                  <a:pt x="339" y="11"/>
                  <a:pt x="340" y="11"/>
                </a:cubicBezTo>
                <a:close/>
                <a:moveTo>
                  <a:pt x="145" y="16"/>
                </a:moveTo>
                <a:cubicBezTo>
                  <a:pt x="144" y="15"/>
                  <a:pt x="146" y="16"/>
                  <a:pt x="146" y="15"/>
                </a:cubicBezTo>
                <a:cubicBezTo>
                  <a:pt x="147" y="16"/>
                  <a:pt x="152" y="16"/>
                  <a:pt x="153" y="15"/>
                </a:cubicBezTo>
                <a:cubicBezTo>
                  <a:pt x="148" y="15"/>
                  <a:pt x="141" y="15"/>
                  <a:pt x="136" y="16"/>
                </a:cubicBezTo>
                <a:cubicBezTo>
                  <a:pt x="136" y="15"/>
                  <a:pt x="135" y="15"/>
                  <a:pt x="135" y="15"/>
                </a:cubicBezTo>
                <a:cubicBezTo>
                  <a:pt x="134" y="15"/>
                  <a:pt x="131" y="16"/>
                  <a:pt x="130" y="15"/>
                </a:cubicBezTo>
                <a:cubicBezTo>
                  <a:pt x="129" y="16"/>
                  <a:pt x="130" y="16"/>
                  <a:pt x="129" y="16"/>
                </a:cubicBezTo>
                <a:cubicBezTo>
                  <a:pt x="129" y="16"/>
                  <a:pt x="129" y="15"/>
                  <a:pt x="129" y="15"/>
                </a:cubicBezTo>
                <a:cubicBezTo>
                  <a:pt x="129" y="16"/>
                  <a:pt x="127" y="15"/>
                  <a:pt x="128" y="16"/>
                </a:cubicBezTo>
                <a:cubicBezTo>
                  <a:pt x="132" y="18"/>
                  <a:pt x="139" y="15"/>
                  <a:pt x="145" y="16"/>
                </a:cubicBezTo>
                <a:close/>
                <a:moveTo>
                  <a:pt x="126" y="18"/>
                </a:moveTo>
                <a:cubicBezTo>
                  <a:pt x="127" y="17"/>
                  <a:pt x="127" y="19"/>
                  <a:pt x="128" y="19"/>
                </a:cubicBezTo>
                <a:cubicBezTo>
                  <a:pt x="127" y="17"/>
                  <a:pt x="131" y="19"/>
                  <a:pt x="131" y="17"/>
                </a:cubicBezTo>
                <a:cubicBezTo>
                  <a:pt x="130" y="18"/>
                  <a:pt x="128" y="17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lose/>
                <a:moveTo>
                  <a:pt x="65" y="32"/>
                </a:moveTo>
                <a:cubicBezTo>
                  <a:pt x="65" y="32"/>
                  <a:pt x="63" y="33"/>
                  <a:pt x="64" y="32"/>
                </a:cubicBezTo>
                <a:cubicBezTo>
                  <a:pt x="63" y="32"/>
                  <a:pt x="61" y="32"/>
                  <a:pt x="61" y="33"/>
                </a:cubicBezTo>
                <a:cubicBezTo>
                  <a:pt x="69" y="32"/>
                  <a:pt x="75" y="32"/>
                  <a:pt x="82" y="32"/>
                </a:cubicBezTo>
                <a:cubicBezTo>
                  <a:pt x="84" y="32"/>
                  <a:pt x="87" y="32"/>
                  <a:pt x="89" y="30"/>
                </a:cubicBezTo>
                <a:cubicBezTo>
                  <a:pt x="82" y="31"/>
                  <a:pt x="73" y="31"/>
                  <a:pt x="65" y="32"/>
                </a:cubicBezTo>
                <a:close/>
                <a:moveTo>
                  <a:pt x="91" y="31"/>
                </a:moveTo>
                <a:cubicBezTo>
                  <a:pt x="90" y="31"/>
                  <a:pt x="90" y="30"/>
                  <a:pt x="89" y="30"/>
                </a:cubicBezTo>
                <a:cubicBezTo>
                  <a:pt x="89" y="31"/>
                  <a:pt x="91" y="31"/>
                  <a:pt x="91" y="31"/>
                </a:cubicBezTo>
                <a:close/>
                <a:moveTo>
                  <a:pt x="91" y="31"/>
                </a:moveTo>
                <a:cubicBezTo>
                  <a:pt x="93" y="31"/>
                  <a:pt x="94" y="31"/>
                  <a:pt x="95" y="31"/>
                </a:cubicBezTo>
                <a:cubicBezTo>
                  <a:pt x="94" y="30"/>
                  <a:pt x="92" y="30"/>
                  <a:pt x="91" y="31"/>
                </a:cubicBezTo>
                <a:close/>
                <a:moveTo>
                  <a:pt x="112" y="33"/>
                </a:moveTo>
                <a:cubicBezTo>
                  <a:pt x="112" y="32"/>
                  <a:pt x="117" y="33"/>
                  <a:pt x="118" y="32"/>
                </a:cubicBezTo>
                <a:cubicBezTo>
                  <a:pt x="116" y="32"/>
                  <a:pt x="107" y="31"/>
                  <a:pt x="109" y="32"/>
                </a:cubicBezTo>
                <a:cubicBezTo>
                  <a:pt x="107" y="33"/>
                  <a:pt x="106" y="32"/>
                  <a:pt x="105" y="32"/>
                </a:cubicBezTo>
                <a:cubicBezTo>
                  <a:pt x="102" y="32"/>
                  <a:pt x="98" y="33"/>
                  <a:pt x="95" y="32"/>
                </a:cubicBezTo>
                <a:cubicBezTo>
                  <a:pt x="95" y="33"/>
                  <a:pt x="94" y="33"/>
                  <a:pt x="93" y="33"/>
                </a:cubicBezTo>
                <a:cubicBezTo>
                  <a:pt x="93" y="33"/>
                  <a:pt x="94" y="33"/>
                  <a:pt x="94" y="33"/>
                </a:cubicBezTo>
                <a:cubicBezTo>
                  <a:pt x="92" y="34"/>
                  <a:pt x="89" y="32"/>
                  <a:pt x="86" y="34"/>
                </a:cubicBezTo>
                <a:cubicBezTo>
                  <a:pt x="87" y="34"/>
                  <a:pt x="88" y="34"/>
                  <a:pt x="88" y="34"/>
                </a:cubicBezTo>
                <a:cubicBezTo>
                  <a:pt x="89" y="34"/>
                  <a:pt x="90" y="34"/>
                  <a:pt x="91" y="34"/>
                </a:cubicBezTo>
                <a:cubicBezTo>
                  <a:pt x="91" y="34"/>
                  <a:pt x="91" y="34"/>
                  <a:pt x="91" y="34"/>
                </a:cubicBezTo>
                <a:cubicBezTo>
                  <a:pt x="91" y="34"/>
                  <a:pt x="92" y="34"/>
                  <a:pt x="92" y="34"/>
                </a:cubicBezTo>
                <a:cubicBezTo>
                  <a:pt x="92" y="34"/>
                  <a:pt x="92" y="35"/>
                  <a:pt x="92" y="36"/>
                </a:cubicBezTo>
                <a:cubicBezTo>
                  <a:pt x="92" y="35"/>
                  <a:pt x="93" y="35"/>
                  <a:pt x="93" y="35"/>
                </a:cubicBezTo>
                <a:cubicBezTo>
                  <a:pt x="92" y="35"/>
                  <a:pt x="93" y="34"/>
                  <a:pt x="92" y="34"/>
                </a:cubicBezTo>
                <a:cubicBezTo>
                  <a:pt x="93" y="34"/>
                  <a:pt x="94" y="34"/>
                  <a:pt x="94" y="34"/>
                </a:cubicBezTo>
                <a:cubicBezTo>
                  <a:pt x="94" y="34"/>
                  <a:pt x="95" y="34"/>
                  <a:pt x="95" y="35"/>
                </a:cubicBezTo>
                <a:cubicBezTo>
                  <a:pt x="95" y="34"/>
                  <a:pt x="95" y="34"/>
                  <a:pt x="96" y="34"/>
                </a:cubicBezTo>
                <a:cubicBezTo>
                  <a:pt x="96" y="34"/>
                  <a:pt x="95" y="34"/>
                  <a:pt x="96" y="34"/>
                </a:cubicBezTo>
                <a:cubicBezTo>
                  <a:pt x="96" y="33"/>
                  <a:pt x="96" y="34"/>
                  <a:pt x="97" y="34"/>
                </a:cubicBezTo>
                <a:cubicBezTo>
                  <a:pt x="97" y="33"/>
                  <a:pt x="99" y="34"/>
                  <a:pt x="99" y="34"/>
                </a:cubicBezTo>
                <a:cubicBezTo>
                  <a:pt x="102" y="32"/>
                  <a:pt x="108" y="34"/>
                  <a:pt x="112" y="33"/>
                </a:cubicBezTo>
                <a:close/>
                <a:moveTo>
                  <a:pt x="46" y="32"/>
                </a:moveTo>
                <a:cubicBezTo>
                  <a:pt x="48" y="33"/>
                  <a:pt x="49" y="32"/>
                  <a:pt x="50" y="33"/>
                </a:cubicBezTo>
                <a:cubicBezTo>
                  <a:pt x="50" y="32"/>
                  <a:pt x="51" y="32"/>
                  <a:pt x="51" y="32"/>
                </a:cubicBezTo>
                <a:cubicBezTo>
                  <a:pt x="50" y="31"/>
                  <a:pt x="48" y="32"/>
                  <a:pt x="46" y="32"/>
                </a:cubicBezTo>
                <a:close/>
                <a:moveTo>
                  <a:pt x="86" y="33"/>
                </a:moveTo>
                <a:cubicBezTo>
                  <a:pt x="88" y="33"/>
                  <a:pt x="91" y="33"/>
                  <a:pt x="93" y="32"/>
                </a:cubicBezTo>
                <a:cubicBezTo>
                  <a:pt x="82" y="32"/>
                  <a:pt x="74" y="33"/>
                  <a:pt x="63" y="34"/>
                </a:cubicBezTo>
                <a:cubicBezTo>
                  <a:pt x="63" y="35"/>
                  <a:pt x="63" y="35"/>
                  <a:pt x="63" y="35"/>
                </a:cubicBezTo>
                <a:cubicBezTo>
                  <a:pt x="62" y="36"/>
                  <a:pt x="57" y="35"/>
                  <a:pt x="58" y="36"/>
                </a:cubicBezTo>
                <a:cubicBezTo>
                  <a:pt x="60" y="36"/>
                  <a:pt x="63" y="36"/>
                  <a:pt x="64" y="36"/>
                </a:cubicBezTo>
                <a:cubicBezTo>
                  <a:pt x="63" y="36"/>
                  <a:pt x="63" y="35"/>
                  <a:pt x="63" y="35"/>
                </a:cubicBezTo>
                <a:cubicBezTo>
                  <a:pt x="64" y="34"/>
                  <a:pt x="67" y="34"/>
                  <a:pt x="68" y="35"/>
                </a:cubicBezTo>
                <a:cubicBezTo>
                  <a:pt x="67" y="36"/>
                  <a:pt x="64" y="34"/>
                  <a:pt x="64" y="36"/>
                </a:cubicBezTo>
                <a:cubicBezTo>
                  <a:pt x="66" y="35"/>
                  <a:pt x="68" y="36"/>
                  <a:pt x="71" y="36"/>
                </a:cubicBezTo>
                <a:cubicBezTo>
                  <a:pt x="69" y="36"/>
                  <a:pt x="69" y="36"/>
                  <a:pt x="68" y="37"/>
                </a:cubicBezTo>
                <a:cubicBezTo>
                  <a:pt x="68" y="37"/>
                  <a:pt x="70" y="37"/>
                  <a:pt x="71" y="36"/>
                </a:cubicBezTo>
                <a:cubicBezTo>
                  <a:pt x="71" y="37"/>
                  <a:pt x="71" y="36"/>
                  <a:pt x="72" y="36"/>
                </a:cubicBezTo>
                <a:cubicBezTo>
                  <a:pt x="71" y="35"/>
                  <a:pt x="73" y="36"/>
                  <a:pt x="73" y="35"/>
                </a:cubicBezTo>
                <a:cubicBezTo>
                  <a:pt x="71" y="35"/>
                  <a:pt x="70" y="35"/>
                  <a:pt x="69" y="34"/>
                </a:cubicBezTo>
                <a:cubicBezTo>
                  <a:pt x="74" y="34"/>
                  <a:pt x="78" y="33"/>
                  <a:pt x="82" y="35"/>
                </a:cubicBezTo>
                <a:cubicBezTo>
                  <a:pt x="82" y="35"/>
                  <a:pt x="82" y="35"/>
                  <a:pt x="83" y="34"/>
                </a:cubicBezTo>
                <a:cubicBezTo>
                  <a:pt x="82" y="34"/>
                  <a:pt x="82" y="34"/>
                  <a:pt x="82" y="34"/>
                </a:cubicBezTo>
                <a:cubicBezTo>
                  <a:pt x="83" y="35"/>
                  <a:pt x="82" y="33"/>
                  <a:pt x="83" y="33"/>
                </a:cubicBezTo>
                <a:cubicBezTo>
                  <a:pt x="84" y="34"/>
                  <a:pt x="83" y="34"/>
                  <a:pt x="83" y="34"/>
                </a:cubicBezTo>
                <a:cubicBezTo>
                  <a:pt x="85" y="33"/>
                  <a:pt x="88" y="36"/>
                  <a:pt x="86" y="33"/>
                </a:cubicBezTo>
                <a:close/>
                <a:moveTo>
                  <a:pt x="57" y="33"/>
                </a:moveTo>
                <a:cubicBezTo>
                  <a:pt x="58" y="33"/>
                  <a:pt x="60" y="33"/>
                  <a:pt x="61" y="33"/>
                </a:cubicBezTo>
                <a:cubicBezTo>
                  <a:pt x="60" y="32"/>
                  <a:pt x="58" y="32"/>
                  <a:pt x="57" y="33"/>
                </a:cubicBezTo>
                <a:close/>
                <a:moveTo>
                  <a:pt x="49" y="33"/>
                </a:moveTo>
                <a:cubicBezTo>
                  <a:pt x="50" y="34"/>
                  <a:pt x="51" y="33"/>
                  <a:pt x="52" y="33"/>
                </a:cubicBezTo>
                <a:cubicBezTo>
                  <a:pt x="52" y="32"/>
                  <a:pt x="50" y="33"/>
                  <a:pt x="49" y="33"/>
                </a:cubicBezTo>
                <a:close/>
                <a:moveTo>
                  <a:pt x="114" y="35"/>
                </a:moveTo>
                <a:cubicBezTo>
                  <a:pt x="114" y="35"/>
                  <a:pt x="115" y="36"/>
                  <a:pt x="115" y="35"/>
                </a:cubicBezTo>
                <a:cubicBezTo>
                  <a:pt x="115" y="35"/>
                  <a:pt x="114" y="34"/>
                  <a:pt x="114" y="35"/>
                </a:cubicBezTo>
                <a:close/>
                <a:moveTo>
                  <a:pt x="119" y="36"/>
                </a:moveTo>
                <a:cubicBezTo>
                  <a:pt x="120" y="37"/>
                  <a:pt x="122" y="36"/>
                  <a:pt x="123" y="36"/>
                </a:cubicBezTo>
                <a:cubicBezTo>
                  <a:pt x="127" y="35"/>
                  <a:pt x="134" y="36"/>
                  <a:pt x="138" y="35"/>
                </a:cubicBezTo>
                <a:cubicBezTo>
                  <a:pt x="132" y="35"/>
                  <a:pt x="126" y="35"/>
                  <a:pt x="119" y="36"/>
                </a:cubicBezTo>
                <a:close/>
                <a:moveTo>
                  <a:pt x="48" y="36"/>
                </a:moveTo>
                <a:cubicBezTo>
                  <a:pt x="48" y="35"/>
                  <a:pt x="50" y="36"/>
                  <a:pt x="49" y="35"/>
                </a:cubicBezTo>
                <a:cubicBezTo>
                  <a:pt x="49" y="35"/>
                  <a:pt x="47" y="34"/>
                  <a:pt x="48" y="36"/>
                </a:cubicBezTo>
                <a:close/>
                <a:moveTo>
                  <a:pt x="107" y="35"/>
                </a:moveTo>
                <a:cubicBezTo>
                  <a:pt x="109" y="36"/>
                  <a:pt x="111" y="36"/>
                  <a:pt x="113" y="35"/>
                </a:cubicBezTo>
                <a:cubicBezTo>
                  <a:pt x="110" y="34"/>
                  <a:pt x="109" y="35"/>
                  <a:pt x="107" y="35"/>
                </a:cubicBezTo>
                <a:close/>
                <a:moveTo>
                  <a:pt x="44" y="35"/>
                </a:moveTo>
                <a:cubicBezTo>
                  <a:pt x="44" y="35"/>
                  <a:pt x="43" y="35"/>
                  <a:pt x="42" y="36"/>
                </a:cubicBezTo>
                <a:cubicBezTo>
                  <a:pt x="43" y="36"/>
                  <a:pt x="43" y="35"/>
                  <a:pt x="43" y="36"/>
                </a:cubicBezTo>
                <a:cubicBezTo>
                  <a:pt x="45" y="36"/>
                  <a:pt x="47" y="37"/>
                  <a:pt x="49" y="36"/>
                </a:cubicBezTo>
                <a:cubicBezTo>
                  <a:pt x="47" y="36"/>
                  <a:pt x="47" y="35"/>
                  <a:pt x="46" y="35"/>
                </a:cubicBezTo>
                <a:cubicBezTo>
                  <a:pt x="47" y="35"/>
                  <a:pt x="46" y="36"/>
                  <a:pt x="46" y="36"/>
                </a:cubicBezTo>
                <a:cubicBezTo>
                  <a:pt x="45" y="35"/>
                  <a:pt x="45" y="36"/>
                  <a:pt x="44" y="35"/>
                </a:cubicBezTo>
                <a:close/>
                <a:moveTo>
                  <a:pt x="51" y="36"/>
                </a:moveTo>
                <a:cubicBezTo>
                  <a:pt x="48" y="36"/>
                  <a:pt x="51" y="37"/>
                  <a:pt x="54" y="36"/>
                </a:cubicBezTo>
                <a:cubicBezTo>
                  <a:pt x="53" y="35"/>
                  <a:pt x="52" y="36"/>
                  <a:pt x="51" y="36"/>
                </a:cubicBezTo>
                <a:close/>
                <a:moveTo>
                  <a:pt x="56" y="36"/>
                </a:moveTo>
                <a:cubicBezTo>
                  <a:pt x="56" y="35"/>
                  <a:pt x="55" y="36"/>
                  <a:pt x="54" y="36"/>
                </a:cubicBezTo>
                <a:cubicBezTo>
                  <a:pt x="54" y="36"/>
                  <a:pt x="56" y="36"/>
                  <a:pt x="56" y="36"/>
                </a:cubicBezTo>
                <a:close/>
                <a:moveTo>
                  <a:pt x="96" y="37"/>
                </a:moveTo>
                <a:cubicBezTo>
                  <a:pt x="96" y="35"/>
                  <a:pt x="100" y="37"/>
                  <a:pt x="101" y="36"/>
                </a:cubicBezTo>
                <a:cubicBezTo>
                  <a:pt x="100" y="36"/>
                  <a:pt x="96" y="35"/>
                  <a:pt x="96" y="37"/>
                </a:cubicBezTo>
                <a:close/>
                <a:moveTo>
                  <a:pt x="118" y="36"/>
                </a:moveTo>
                <a:cubicBezTo>
                  <a:pt x="117" y="36"/>
                  <a:pt x="115" y="36"/>
                  <a:pt x="114" y="36"/>
                </a:cubicBezTo>
                <a:cubicBezTo>
                  <a:pt x="115" y="36"/>
                  <a:pt x="117" y="37"/>
                  <a:pt x="118" y="36"/>
                </a:cubicBezTo>
                <a:close/>
                <a:moveTo>
                  <a:pt x="85" y="37"/>
                </a:moveTo>
                <a:cubicBezTo>
                  <a:pt x="86" y="37"/>
                  <a:pt x="88" y="37"/>
                  <a:pt x="88" y="36"/>
                </a:cubicBezTo>
                <a:cubicBezTo>
                  <a:pt x="87" y="36"/>
                  <a:pt x="85" y="36"/>
                  <a:pt x="85" y="37"/>
                </a:cubicBezTo>
                <a:close/>
                <a:moveTo>
                  <a:pt x="98" y="37"/>
                </a:moveTo>
                <a:cubicBezTo>
                  <a:pt x="98" y="37"/>
                  <a:pt x="102" y="37"/>
                  <a:pt x="102" y="37"/>
                </a:cubicBezTo>
                <a:cubicBezTo>
                  <a:pt x="101" y="37"/>
                  <a:pt x="98" y="36"/>
                  <a:pt x="98" y="37"/>
                </a:cubicBezTo>
                <a:close/>
                <a:moveTo>
                  <a:pt x="104" y="37"/>
                </a:moveTo>
                <a:cubicBezTo>
                  <a:pt x="106" y="37"/>
                  <a:pt x="107" y="37"/>
                  <a:pt x="107" y="37"/>
                </a:cubicBezTo>
                <a:cubicBezTo>
                  <a:pt x="106" y="37"/>
                  <a:pt x="105" y="36"/>
                  <a:pt x="104" y="37"/>
                </a:cubicBezTo>
                <a:close/>
                <a:moveTo>
                  <a:pt x="128" y="38"/>
                </a:moveTo>
                <a:cubicBezTo>
                  <a:pt x="129" y="37"/>
                  <a:pt x="130" y="37"/>
                  <a:pt x="130" y="37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30" y="37"/>
                  <a:pt x="128" y="37"/>
                  <a:pt x="128" y="38"/>
                </a:cubicBezTo>
                <a:close/>
                <a:moveTo>
                  <a:pt x="39" y="37"/>
                </a:moveTo>
                <a:cubicBezTo>
                  <a:pt x="39" y="36"/>
                  <a:pt x="38" y="37"/>
                  <a:pt x="37" y="37"/>
                </a:cubicBezTo>
                <a:cubicBezTo>
                  <a:pt x="37" y="38"/>
                  <a:pt x="39" y="37"/>
                  <a:pt x="39" y="37"/>
                </a:cubicBezTo>
                <a:close/>
                <a:moveTo>
                  <a:pt x="94" y="38"/>
                </a:moveTo>
                <a:cubicBezTo>
                  <a:pt x="95" y="37"/>
                  <a:pt x="97" y="38"/>
                  <a:pt x="97" y="37"/>
                </a:cubicBezTo>
                <a:cubicBezTo>
                  <a:pt x="96" y="38"/>
                  <a:pt x="95" y="36"/>
                  <a:pt x="94" y="38"/>
                </a:cubicBezTo>
                <a:close/>
                <a:moveTo>
                  <a:pt x="99" y="39"/>
                </a:moveTo>
                <a:cubicBezTo>
                  <a:pt x="107" y="38"/>
                  <a:pt x="115" y="39"/>
                  <a:pt x="123" y="37"/>
                </a:cubicBezTo>
                <a:cubicBezTo>
                  <a:pt x="115" y="38"/>
                  <a:pt x="105" y="37"/>
                  <a:pt x="99" y="39"/>
                </a:cubicBezTo>
                <a:close/>
                <a:moveTo>
                  <a:pt x="138" y="38"/>
                </a:moveTo>
                <a:cubicBezTo>
                  <a:pt x="142" y="38"/>
                  <a:pt x="145" y="38"/>
                  <a:pt x="149" y="38"/>
                </a:cubicBezTo>
                <a:cubicBezTo>
                  <a:pt x="145" y="37"/>
                  <a:pt x="142" y="37"/>
                  <a:pt x="138" y="38"/>
                </a:cubicBezTo>
                <a:close/>
                <a:moveTo>
                  <a:pt x="124" y="39"/>
                </a:moveTo>
                <a:cubicBezTo>
                  <a:pt x="124" y="39"/>
                  <a:pt x="125" y="40"/>
                  <a:pt x="126" y="39"/>
                </a:cubicBezTo>
                <a:cubicBezTo>
                  <a:pt x="125" y="38"/>
                  <a:pt x="123" y="39"/>
                  <a:pt x="124" y="39"/>
                </a:cubicBezTo>
                <a:close/>
                <a:moveTo>
                  <a:pt x="132" y="38"/>
                </a:moveTo>
                <a:cubicBezTo>
                  <a:pt x="131" y="39"/>
                  <a:pt x="128" y="38"/>
                  <a:pt x="126" y="39"/>
                </a:cubicBezTo>
                <a:cubicBezTo>
                  <a:pt x="128" y="38"/>
                  <a:pt x="131" y="40"/>
                  <a:pt x="132" y="38"/>
                </a:cubicBezTo>
                <a:close/>
                <a:moveTo>
                  <a:pt x="92" y="39"/>
                </a:moveTo>
                <a:cubicBezTo>
                  <a:pt x="93" y="40"/>
                  <a:pt x="95" y="40"/>
                  <a:pt x="96" y="39"/>
                </a:cubicBezTo>
                <a:cubicBezTo>
                  <a:pt x="94" y="39"/>
                  <a:pt x="93" y="39"/>
                  <a:pt x="92" y="39"/>
                </a:cubicBezTo>
                <a:cubicBezTo>
                  <a:pt x="93" y="39"/>
                  <a:pt x="92" y="39"/>
                  <a:pt x="92" y="39"/>
                </a:cubicBezTo>
                <a:close/>
                <a:moveTo>
                  <a:pt x="118" y="39"/>
                </a:moveTo>
                <a:cubicBezTo>
                  <a:pt x="119" y="39"/>
                  <a:pt x="120" y="40"/>
                  <a:pt x="120" y="39"/>
                </a:cubicBezTo>
                <a:cubicBezTo>
                  <a:pt x="119" y="38"/>
                  <a:pt x="118" y="39"/>
                  <a:pt x="118" y="39"/>
                </a:cubicBezTo>
                <a:close/>
                <a:moveTo>
                  <a:pt x="39" y="39"/>
                </a:moveTo>
                <a:cubicBezTo>
                  <a:pt x="39" y="39"/>
                  <a:pt x="42" y="40"/>
                  <a:pt x="43" y="39"/>
                </a:cubicBezTo>
                <a:cubicBezTo>
                  <a:pt x="42" y="40"/>
                  <a:pt x="40" y="39"/>
                  <a:pt x="39" y="39"/>
                </a:cubicBezTo>
                <a:close/>
                <a:moveTo>
                  <a:pt x="94" y="40"/>
                </a:moveTo>
                <a:cubicBezTo>
                  <a:pt x="94" y="40"/>
                  <a:pt x="95" y="40"/>
                  <a:pt x="95" y="41"/>
                </a:cubicBezTo>
                <a:cubicBezTo>
                  <a:pt x="91" y="40"/>
                  <a:pt x="87" y="41"/>
                  <a:pt x="85" y="42"/>
                </a:cubicBezTo>
                <a:cubicBezTo>
                  <a:pt x="85" y="42"/>
                  <a:pt x="85" y="43"/>
                  <a:pt x="86" y="43"/>
                </a:cubicBezTo>
                <a:cubicBezTo>
                  <a:pt x="85" y="42"/>
                  <a:pt x="87" y="42"/>
                  <a:pt x="87" y="42"/>
                </a:cubicBezTo>
                <a:cubicBezTo>
                  <a:pt x="93" y="43"/>
                  <a:pt x="97" y="41"/>
                  <a:pt x="102" y="42"/>
                </a:cubicBezTo>
                <a:cubicBezTo>
                  <a:pt x="102" y="42"/>
                  <a:pt x="104" y="42"/>
                  <a:pt x="104" y="42"/>
                </a:cubicBezTo>
                <a:cubicBezTo>
                  <a:pt x="104" y="42"/>
                  <a:pt x="104" y="42"/>
                  <a:pt x="104" y="43"/>
                </a:cubicBezTo>
                <a:cubicBezTo>
                  <a:pt x="107" y="40"/>
                  <a:pt x="112" y="41"/>
                  <a:pt x="117" y="41"/>
                </a:cubicBezTo>
                <a:cubicBezTo>
                  <a:pt x="114" y="40"/>
                  <a:pt x="112" y="41"/>
                  <a:pt x="108" y="40"/>
                </a:cubicBezTo>
                <a:cubicBezTo>
                  <a:pt x="110" y="40"/>
                  <a:pt x="114" y="40"/>
                  <a:pt x="115" y="39"/>
                </a:cubicBezTo>
                <a:cubicBezTo>
                  <a:pt x="108" y="40"/>
                  <a:pt x="101" y="39"/>
                  <a:pt x="94" y="40"/>
                </a:cubicBezTo>
                <a:close/>
                <a:moveTo>
                  <a:pt x="118" y="41"/>
                </a:moveTo>
                <a:cubicBezTo>
                  <a:pt x="119" y="41"/>
                  <a:pt x="122" y="41"/>
                  <a:pt x="121" y="41"/>
                </a:cubicBezTo>
                <a:cubicBezTo>
                  <a:pt x="120" y="41"/>
                  <a:pt x="120" y="40"/>
                  <a:pt x="119" y="40"/>
                </a:cubicBezTo>
                <a:cubicBezTo>
                  <a:pt x="120" y="41"/>
                  <a:pt x="118" y="40"/>
                  <a:pt x="118" y="41"/>
                </a:cubicBezTo>
                <a:close/>
                <a:moveTo>
                  <a:pt x="79" y="42"/>
                </a:moveTo>
                <a:cubicBezTo>
                  <a:pt x="80" y="42"/>
                  <a:pt x="82" y="43"/>
                  <a:pt x="82" y="42"/>
                </a:cubicBezTo>
                <a:cubicBezTo>
                  <a:pt x="81" y="42"/>
                  <a:pt x="80" y="41"/>
                  <a:pt x="79" y="42"/>
                </a:cubicBezTo>
                <a:close/>
                <a:moveTo>
                  <a:pt x="66" y="44"/>
                </a:moveTo>
                <a:cubicBezTo>
                  <a:pt x="66" y="44"/>
                  <a:pt x="66" y="43"/>
                  <a:pt x="66" y="43"/>
                </a:cubicBezTo>
                <a:cubicBezTo>
                  <a:pt x="61" y="44"/>
                  <a:pt x="58" y="43"/>
                  <a:pt x="54" y="44"/>
                </a:cubicBezTo>
                <a:cubicBezTo>
                  <a:pt x="54" y="45"/>
                  <a:pt x="55" y="44"/>
                  <a:pt x="55" y="45"/>
                </a:cubicBezTo>
                <a:cubicBezTo>
                  <a:pt x="52" y="45"/>
                  <a:pt x="49" y="45"/>
                  <a:pt x="45" y="46"/>
                </a:cubicBezTo>
                <a:cubicBezTo>
                  <a:pt x="47" y="46"/>
                  <a:pt x="48" y="45"/>
                  <a:pt x="50" y="46"/>
                </a:cubicBezTo>
                <a:cubicBezTo>
                  <a:pt x="50" y="46"/>
                  <a:pt x="52" y="45"/>
                  <a:pt x="52" y="46"/>
                </a:cubicBezTo>
                <a:cubicBezTo>
                  <a:pt x="52" y="46"/>
                  <a:pt x="51" y="45"/>
                  <a:pt x="51" y="46"/>
                </a:cubicBezTo>
                <a:cubicBezTo>
                  <a:pt x="52" y="46"/>
                  <a:pt x="55" y="46"/>
                  <a:pt x="56" y="47"/>
                </a:cubicBezTo>
                <a:cubicBezTo>
                  <a:pt x="52" y="47"/>
                  <a:pt x="47" y="46"/>
                  <a:pt x="44" y="48"/>
                </a:cubicBezTo>
                <a:cubicBezTo>
                  <a:pt x="50" y="49"/>
                  <a:pt x="55" y="48"/>
                  <a:pt x="61" y="48"/>
                </a:cubicBezTo>
                <a:cubicBezTo>
                  <a:pt x="60" y="48"/>
                  <a:pt x="61" y="49"/>
                  <a:pt x="60" y="49"/>
                </a:cubicBezTo>
                <a:cubicBezTo>
                  <a:pt x="60" y="49"/>
                  <a:pt x="60" y="49"/>
                  <a:pt x="60" y="48"/>
                </a:cubicBezTo>
                <a:cubicBezTo>
                  <a:pt x="58" y="49"/>
                  <a:pt x="56" y="48"/>
                  <a:pt x="54" y="49"/>
                </a:cubicBezTo>
                <a:cubicBezTo>
                  <a:pt x="55" y="49"/>
                  <a:pt x="56" y="49"/>
                  <a:pt x="56" y="50"/>
                </a:cubicBezTo>
                <a:cubicBezTo>
                  <a:pt x="56" y="49"/>
                  <a:pt x="57" y="49"/>
                  <a:pt x="58" y="49"/>
                </a:cubicBezTo>
                <a:cubicBezTo>
                  <a:pt x="57" y="50"/>
                  <a:pt x="59" y="49"/>
                  <a:pt x="59" y="50"/>
                </a:cubicBezTo>
                <a:cubicBezTo>
                  <a:pt x="58" y="50"/>
                  <a:pt x="56" y="50"/>
                  <a:pt x="56" y="51"/>
                </a:cubicBezTo>
                <a:cubicBezTo>
                  <a:pt x="57" y="50"/>
                  <a:pt x="58" y="51"/>
                  <a:pt x="59" y="50"/>
                </a:cubicBezTo>
                <a:cubicBezTo>
                  <a:pt x="59" y="51"/>
                  <a:pt x="62" y="51"/>
                  <a:pt x="62" y="50"/>
                </a:cubicBezTo>
                <a:cubicBezTo>
                  <a:pt x="62" y="51"/>
                  <a:pt x="62" y="51"/>
                  <a:pt x="62" y="51"/>
                </a:cubicBezTo>
                <a:cubicBezTo>
                  <a:pt x="67" y="50"/>
                  <a:pt x="71" y="51"/>
                  <a:pt x="76" y="50"/>
                </a:cubicBezTo>
                <a:cubicBezTo>
                  <a:pt x="76" y="49"/>
                  <a:pt x="73" y="51"/>
                  <a:pt x="74" y="50"/>
                </a:cubicBezTo>
                <a:cubicBezTo>
                  <a:pt x="72" y="50"/>
                  <a:pt x="70" y="50"/>
                  <a:pt x="67" y="50"/>
                </a:cubicBezTo>
                <a:cubicBezTo>
                  <a:pt x="70" y="49"/>
                  <a:pt x="70" y="50"/>
                  <a:pt x="71" y="49"/>
                </a:cubicBezTo>
                <a:cubicBezTo>
                  <a:pt x="69" y="48"/>
                  <a:pt x="65" y="49"/>
                  <a:pt x="63" y="49"/>
                </a:cubicBezTo>
                <a:cubicBezTo>
                  <a:pt x="64" y="49"/>
                  <a:pt x="65" y="49"/>
                  <a:pt x="65" y="48"/>
                </a:cubicBezTo>
                <a:cubicBezTo>
                  <a:pt x="64" y="48"/>
                  <a:pt x="62" y="48"/>
                  <a:pt x="61" y="49"/>
                </a:cubicBezTo>
                <a:cubicBezTo>
                  <a:pt x="61" y="48"/>
                  <a:pt x="61" y="48"/>
                  <a:pt x="61" y="48"/>
                </a:cubicBezTo>
                <a:cubicBezTo>
                  <a:pt x="72" y="47"/>
                  <a:pt x="84" y="46"/>
                  <a:pt x="96" y="46"/>
                </a:cubicBezTo>
                <a:cubicBezTo>
                  <a:pt x="99" y="46"/>
                  <a:pt x="103" y="45"/>
                  <a:pt x="105" y="45"/>
                </a:cubicBezTo>
                <a:cubicBezTo>
                  <a:pt x="106" y="45"/>
                  <a:pt x="108" y="45"/>
                  <a:pt x="107" y="44"/>
                </a:cubicBezTo>
                <a:cubicBezTo>
                  <a:pt x="103" y="44"/>
                  <a:pt x="99" y="45"/>
                  <a:pt x="97" y="44"/>
                </a:cubicBezTo>
                <a:cubicBezTo>
                  <a:pt x="98" y="44"/>
                  <a:pt x="98" y="43"/>
                  <a:pt x="98" y="42"/>
                </a:cubicBezTo>
                <a:cubicBezTo>
                  <a:pt x="98" y="43"/>
                  <a:pt x="96" y="44"/>
                  <a:pt x="95" y="43"/>
                </a:cubicBezTo>
                <a:cubicBezTo>
                  <a:pt x="95" y="43"/>
                  <a:pt x="94" y="44"/>
                  <a:pt x="94" y="44"/>
                </a:cubicBezTo>
                <a:cubicBezTo>
                  <a:pt x="84" y="46"/>
                  <a:pt x="69" y="46"/>
                  <a:pt x="59" y="46"/>
                </a:cubicBezTo>
                <a:cubicBezTo>
                  <a:pt x="59" y="46"/>
                  <a:pt x="58" y="47"/>
                  <a:pt x="57" y="46"/>
                </a:cubicBezTo>
                <a:cubicBezTo>
                  <a:pt x="60" y="45"/>
                  <a:pt x="62" y="46"/>
                  <a:pt x="64" y="44"/>
                </a:cubicBezTo>
                <a:cubicBezTo>
                  <a:pt x="65" y="46"/>
                  <a:pt x="68" y="44"/>
                  <a:pt x="69" y="44"/>
                </a:cubicBezTo>
                <a:cubicBezTo>
                  <a:pt x="67" y="44"/>
                  <a:pt x="68" y="43"/>
                  <a:pt x="68" y="43"/>
                </a:cubicBezTo>
                <a:cubicBezTo>
                  <a:pt x="68" y="43"/>
                  <a:pt x="67" y="43"/>
                  <a:pt x="66" y="44"/>
                </a:cubicBezTo>
                <a:close/>
                <a:moveTo>
                  <a:pt x="76" y="44"/>
                </a:moveTo>
                <a:cubicBezTo>
                  <a:pt x="78" y="44"/>
                  <a:pt x="78" y="43"/>
                  <a:pt x="77" y="43"/>
                </a:cubicBezTo>
                <a:cubicBezTo>
                  <a:pt x="77" y="43"/>
                  <a:pt x="77" y="44"/>
                  <a:pt x="76" y="44"/>
                </a:cubicBezTo>
                <a:close/>
                <a:moveTo>
                  <a:pt x="80" y="44"/>
                </a:moveTo>
                <a:cubicBezTo>
                  <a:pt x="79" y="44"/>
                  <a:pt x="78" y="43"/>
                  <a:pt x="77" y="44"/>
                </a:cubicBezTo>
                <a:cubicBezTo>
                  <a:pt x="80" y="45"/>
                  <a:pt x="83" y="45"/>
                  <a:pt x="84" y="44"/>
                </a:cubicBezTo>
                <a:cubicBezTo>
                  <a:pt x="82" y="44"/>
                  <a:pt x="84" y="43"/>
                  <a:pt x="85" y="43"/>
                </a:cubicBezTo>
                <a:cubicBezTo>
                  <a:pt x="83" y="43"/>
                  <a:pt x="81" y="43"/>
                  <a:pt x="80" y="44"/>
                </a:cubicBezTo>
                <a:close/>
                <a:moveTo>
                  <a:pt x="117" y="44"/>
                </a:moveTo>
                <a:cubicBezTo>
                  <a:pt x="119" y="46"/>
                  <a:pt x="122" y="43"/>
                  <a:pt x="124" y="44"/>
                </a:cubicBezTo>
                <a:cubicBezTo>
                  <a:pt x="123" y="42"/>
                  <a:pt x="119" y="44"/>
                  <a:pt x="117" y="44"/>
                </a:cubicBezTo>
                <a:close/>
                <a:moveTo>
                  <a:pt x="86" y="45"/>
                </a:moveTo>
                <a:cubicBezTo>
                  <a:pt x="86" y="44"/>
                  <a:pt x="89" y="45"/>
                  <a:pt x="89" y="44"/>
                </a:cubicBezTo>
                <a:cubicBezTo>
                  <a:pt x="88" y="43"/>
                  <a:pt x="85" y="44"/>
                  <a:pt x="86" y="45"/>
                </a:cubicBezTo>
                <a:close/>
                <a:moveTo>
                  <a:pt x="48" y="44"/>
                </a:moveTo>
                <a:cubicBezTo>
                  <a:pt x="49" y="45"/>
                  <a:pt x="50" y="45"/>
                  <a:pt x="51" y="44"/>
                </a:cubicBezTo>
                <a:cubicBezTo>
                  <a:pt x="51" y="44"/>
                  <a:pt x="49" y="44"/>
                  <a:pt x="48" y="44"/>
                </a:cubicBezTo>
                <a:close/>
                <a:moveTo>
                  <a:pt x="431" y="46"/>
                </a:moveTo>
                <a:cubicBezTo>
                  <a:pt x="430" y="47"/>
                  <a:pt x="429" y="49"/>
                  <a:pt x="431" y="49"/>
                </a:cubicBezTo>
                <a:cubicBezTo>
                  <a:pt x="432" y="49"/>
                  <a:pt x="432" y="48"/>
                  <a:pt x="433" y="48"/>
                </a:cubicBezTo>
                <a:cubicBezTo>
                  <a:pt x="432" y="46"/>
                  <a:pt x="432" y="45"/>
                  <a:pt x="431" y="46"/>
                </a:cubicBezTo>
                <a:close/>
                <a:moveTo>
                  <a:pt x="94" y="48"/>
                </a:moveTo>
                <a:cubicBezTo>
                  <a:pt x="95" y="49"/>
                  <a:pt x="97" y="48"/>
                  <a:pt x="99" y="48"/>
                </a:cubicBezTo>
                <a:cubicBezTo>
                  <a:pt x="97" y="47"/>
                  <a:pt x="95" y="47"/>
                  <a:pt x="94" y="48"/>
                </a:cubicBezTo>
                <a:close/>
                <a:moveTo>
                  <a:pt x="54" y="50"/>
                </a:moveTo>
                <a:cubicBezTo>
                  <a:pt x="54" y="50"/>
                  <a:pt x="53" y="49"/>
                  <a:pt x="53" y="48"/>
                </a:cubicBezTo>
                <a:cubicBezTo>
                  <a:pt x="51" y="49"/>
                  <a:pt x="50" y="49"/>
                  <a:pt x="48" y="50"/>
                </a:cubicBezTo>
                <a:cubicBezTo>
                  <a:pt x="49" y="50"/>
                  <a:pt x="48" y="50"/>
                  <a:pt x="49" y="50"/>
                </a:cubicBezTo>
                <a:cubicBezTo>
                  <a:pt x="50" y="49"/>
                  <a:pt x="50" y="51"/>
                  <a:pt x="51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2" y="51"/>
                  <a:pt x="52" y="49"/>
                  <a:pt x="53" y="49"/>
                </a:cubicBezTo>
                <a:cubicBezTo>
                  <a:pt x="53" y="49"/>
                  <a:pt x="53" y="50"/>
                  <a:pt x="54" y="50"/>
                </a:cubicBezTo>
                <a:close/>
                <a:moveTo>
                  <a:pt x="71" y="49"/>
                </a:moveTo>
                <a:cubicBezTo>
                  <a:pt x="76" y="49"/>
                  <a:pt x="80" y="50"/>
                  <a:pt x="81" y="48"/>
                </a:cubicBezTo>
                <a:cubicBezTo>
                  <a:pt x="77" y="49"/>
                  <a:pt x="74" y="48"/>
                  <a:pt x="71" y="49"/>
                </a:cubicBezTo>
                <a:close/>
                <a:moveTo>
                  <a:pt x="123" y="51"/>
                </a:moveTo>
                <a:cubicBezTo>
                  <a:pt x="124" y="51"/>
                  <a:pt x="124" y="51"/>
                  <a:pt x="124" y="51"/>
                </a:cubicBezTo>
                <a:cubicBezTo>
                  <a:pt x="124" y="51"/>
                  <a:pt x="125" y="50"/>
                  <a:pt x="124" y="50"/>
                </a:cubicBezTo>
                <a:cubicBezTo>
                  <a:pt x="124" y="50"/>
                  <a:pt x="124" y="51"/>
                  <a:pt x="124" y="51"/>
                </a:cubicBezTo>
                <a:cubicBezTo>
                  <a:pt x="124" y="50"/>
                  <a:pt x="123" y="51"/>
                  <a:pt x="123" y="51"/>
                </a:cubicBezTo>
                <a:close/>
                <a:moveTo>
                  <a:pt x="124" y="50"/>
                </a:moveTo>
                <a:cubicBezTo>
                  <a:pt x="122" y="50"/>
                  <a:pt x="120" y="49"/>
                  <a:pt x="119" y="50"/>
                </a:cubicBezTo>
                <a:cubicBezTo>
                  <a:pt x="121" y="50"/>
                  <a:pt x="122" y="52"/>
                  <a:pt x="124" y="50"/>
                </a:cubicBezTo>
                <a:close/>
                <a:moveTo>
                  <a:pt x="109" y="51"/>
                </a:moveTo>
                <a:cubicBezTo>
                  <a:pt x="109" y="51"/>
                  <a:pt x="108" y="51"/>
                  <a:pt x="108" y="52"/>
                </a:cubicBezTo>
                <a:cubicBezTo>
                  <a:pt x="109" y="52"/>
                  <a:pt x="110" y="51"/>
                  <a:pt x="110" y="52"/>
                </a:cubicBezTo>
                <a:cubicBezTo>
                  <a:pt x="109" y="53"/>
                  <a:pt x="106" y="51"/>
                  <a:pt x="105" y="53"/>
                </a:cubicBezTo>
                <a:cubicBezTo>
                  <a:pt x="105" y="53"/>
                  <a:pt x="106" y="53"/>
                  <a:pt x="107" y="53"/>
                </a:cubicBezTo>
                <a:cubicBezTo>
                  <a:pt x="106" y="53"/>
                  <a:pt x="109" y="52"/>
                  <a:pt x="108" y="53"/>
                </a:cubicBezTo>
                <a:cubicBezTo>
                  <a:pt x="110" y="52"/>
                  <a:pt x="113" y="53"/>
                  <a:pt x="114" y="53"/>
                </a:cubicBezTo>
                <a:cubicBezTo>
                  <a:pt x="113" y="53"/>
                  <a:pt x="115" y="52"/>
                  <a:pt x="115" y="53"/>
                </a:cubicBezTo>
                <a:cubicBezTo>
                  <a:pt x="116" y="53"/>
                  <a:pt x="116" y="52"/>
                  <a:pt x="116" y="52"/>
                </a:cubicBezTo>
                <a:cubicBezTo>
                  <a:pt x="115" y="51"/>
                  <a:pt x="114" y="52"/>
                  <a:pt x="114" y="52"/>
                </a:cubicBezTo>
                <a:cubicBezTo>
                  <a:pt x="113" y="53"/>
                  <a:pt x="112" y="51"/>
                  <a:pt x="111" y="52"/>
                </a:cubicBezTo>
                <a:cubicBezTo>
                  <a:pt x="111" y="52"/>
                  <a:pt x="110" y="52"/>
                  <a:pt x="110" y="51"/>
                </a:cubicBezTo>
                <a:cubicBezTo>
                  <a:pt x="111" y="51"/>
                  <a:pt x="111" y="51"/>
                  <a:pt x="112" y="51"/>
                </a:cubicBezTo>
                <a:cubicBezTo>
                  <a:pt x="112" y="51"/>
                  <a:pt x="112" y="50"/>
                  <a:pt x="111" y="50"/>
                </a:cubicBezTo>
                <a:cubicBezTo>
                  <a:pt x="106" y="50"/>
                  <a:pt x="98" y="50"/>
                  <a:pt x="95" y="50"/>
                </a:cubicBezTo>
                <a:cubicBezTo>
                  <a:pt x="96" y="51"/>
                  <a:pt x="91" y="50"/>
                  <a:pt x="90" y="51"/>
                </a:cubicBezTo>
                <a:cubicBezTo>
                  <a:pt x="91" y="51"/>
                  <a:pt x="91" y="51"/>
                  <a:pt x="90" y="52"/>
                </a:cubicBezTo>
                <a:cubicBezTo>
                  <a:pt x="92" y="52"/>
                  <a:pt x="93" y="52"/>
                  <a:pt x="93" y="51"/>
                </a:cubicBezTo>
                <a:cubicBezTo>
                  <a:pt x="93" y="52"/>
                  <a:pt x="94" y="52"/>
                  <a:pt x="95" y="52"/>
                </a:cubicBezTo>
                <a:cubicBezTo>
                  <a:pt x="92" y="52"/>
                  <a:pt x="91" y="52"/>
                  <a:pt x="90" y="54"/>
                </a:cubicBezTo>
                <a:cubicBezTo>
                  <a:pt x="90" y="54"/>
                  <a:pt x="91" y="54"/>
                  <a:pt x="91" y="54"/>
                </a:cubicBezTo>
                <a:cubicBezTo>
                  <a:pt x="91" y="54"/>
                  <a:pt x="91" y="53"/>
                  <a:pt x="91" y="53"/>
                </a:cubicBezTo>
                <a:cubicBezTo>
                  <a:pt x="92" y="54"/>
                  <a:pt x="97" y="53"/>
                  <a:pt x="98" y="53"/>
                </a:cubicBezTo>
                <a:cubicBezTo>
                  <a:pt x="98" y="54"/>
                  <a:pt x="99" y="53"/>
                  <a:pt x="98" y="54"/>
                </a:cubicBezTo>
                <a:cubicBezTo>
                  <a:pt x="97" y="54"/>
                  <a:pt x="96" y="54"/>
                  <a:pt x="95" y="54"/>
                </a:cubicBezTo>
                <a:cubicBezTo>
                  <a:pt x="96" y="54"/>
                  <a:pt x="95" y="55"/>
                  <a:pt x="96" y="55"/>
                </a:cubicBezTo>
                <a:cubicBezTo>
                  <a:pt x="96" y="54"/>
                  <a:pt x="97" y="54"/>
                  <a:pt x="98" y="54"/>
                </a:cubicBezTo>
                <a:cubicBezTo>
                  <a:pt x="98" y="55"/>
                  <a:pt x="99" y="55"/>
                  <a:pt x="99" y="55"/>
                </a:cubicBezTo>
                <a:cubicBezTo>
                  <a:pt x="98" y="55"/>
                  <a:pt x="98" y="55"/>
                  <a:pt x="99" y="56"/>
                </a:cubicBezTo>
                <a:cubicBezTo>
                  <a:pt x="97" y="56"/>
                  <a:pt x="91" y="56"/>
                  <a:pt x="89" y="56"/>
                </a:cubicBezTo>
                <a:cubicBezTo>
                  <a:pt x="87" y="57"/>
                  <a:pt x="84" y="57"/>
                  <a:pt x="82" y="57"/>
                </a:cubicBezTo>
                <a:cubicBezTo>
                  <a:pt x="82" y="57"/>
                  <a:pt x="83" y="57"/>
                  <a:pt x="83" y="56"/>
                </a:cubicBezTo>
                <a:cubicBezTo>
                  <a:pt x="78" y="55"/>
                  <a:pt x="75" y="57"/>
                  <a:pt x="71" y="56"/>
                </a:cubicBezTo>
                <a:cubicBezTo>
                  <a:pt x="71" y="57"/>
                  <a:pt x="71" y="57"/>
                  <a:pt x="71" y="57"/>
                </a:cubicBezTo>
                <a:cubicBezTo>
                  <a:pt x="73" y="57"/>
                  <a:pt x="76" y="57"/>
                  <a:pt x="77" y="57"/>
                </a:cubicBezTo>
                <a:cubicBezTo>
                  <a:pt x="75" y="57"/>
                  <a:pt x="71" y="58"/>
                  <a:pt x="70" y="58"/>
                </a:cubicBezTo>
                <a:cubicBezTo>
                  <a:pt x="70" y="57"/>
                  <a:pt x="71" y="57"/>
                  <a:pt x="71" y="57"/>
                </a:cubicBezTo>
                <a:cubicBezTo>
                  <a:pt x="71" y="56"/>
                  <a:pt x="70" y="57"/>
                  <a:pt x="70" y="56"/>
                </a:cubicBezTo>
                <a:cubicBezTo>
                  <a:pt x="70" y="57"/>
                  <a:pt x="69" y="58"/>
                  <a:pt x="69" y="57"/>
                </a:cubicBezTo>
                <a:cubicBezTo>
                  <a:pt x="69" y="58"/>
                  <a:pt x="69" y="58"/>
                  <a:pt x="69" y="58"/>
                </a:cubicBezTo>
                <a:cubicBezTo>
                  <a:pt x="68" y="58"/>
                  <a:pt x="68" y="57"/>
                  <a:pt x="68" y="57"/>
                </a:cubicBezTo>
                <a:cubicBezTo>
                  <a:pt x="67" y="57"/>
                  <a:pt x="68" y="57"/>
                  <a:pt x="66" y="57"/>
                </a:cubicBezTo>
                <a:cubicBezTo>
                  <a:pt x="66" y="58"/>
                  <a:pt x="68" y="58"/>
                  <a:pt x="67" y="58"/>
                </a:cubicBezTo>
                <a:cubicBezTo>
                  <a:pt x="66" y="58"/>
                  <a:pt x="66" y="57"/>
                  <a:pt x="66" y="57"/>
                </a:cubicBezTo>
                <a:cubicBezTo>
                  <a:pt x="65" y="58"/>
                  <a:pt x="65" y="58"/>
                  <a:pt x="64" y="57"/>
                </a:cubicBezTo>
                <a:cubicBezTo>
                  <a:pt x="64" y="58"/>
                  <a:pt x="64" y="58"/>
                  <a:pt x="64" y="58"/>
                </a:cubicBezTo>
                <a:cubicBezTo>
                  <a:pt x="64" y="58"/>
                  <a:pt x="63" y="58"/>
                  <a:pt x="64" y="58"/>
                </a:cubicBezTo>
                <a:cubicBezTo>
                  <a:pt x="62" y="58"/>
                  <a:pt x="59" y="58"/>
                  <a:pt x="57" y="58"/>
                </a:cubicBezTo>
                <a:cubicBezTo>
                  <a:pt x="58" y="58"/>
                  <a:pt x="59" y="59"/>
                  <a:pt x="58" y="59"/>
                </a:cubicBezTo>
                <a:cubicBezTo>
                  <a:pt x="57" y="58"/>
                  <a:pt x="56" y="58"/>
                  <a:pt x="56" y="59"/>
                </a:cubicBezTo>
                <a:cubicBezTo>
                  <a:pt x="56" y="58"/>
                  <a:pt x="55" y="58"/>
                  <a:pt x="55" y="58"/>
                </a:cubicBezTo>
                <a:cubicBezTo>
                  <a:pt x="55" y="59"/>
                  <a:pt x="53" y="58"/>
                  <a:pt x="53" y="59"/>
                </a:cubicBezTo>
                <a:cubicBezTo>
                  <a:pt x="53" y="59"/>
                  <a:pt x="53" y="58"/>
                  <a:pt x="53" y="58"/>
                </a:cubicBezTo>
                <a:cubicBezTo>
                  <a:pt x="52" y="60"/>
                  <a:pt x="49" y="58"/>
                  <a:pt x="47" y="60"/>
                </a:cubicBezTo>
                <a:cubicBezTo>
                  <a:pt x="47" y="59"/>
                  <a:pt x="45" y="59"/>
                  <a:pt x="45" y="60"/>
                </a:cubicBezTo>
                <a:cubicBezTo>
                  <a:pt x="47" y="60"/>
                  <a:pt x="50" y="61"/>
                  <a:pt x="51" y="60"/>
                </a:cubicBezTo>
                <a:cubicBezTo>
                  <a:pt x="51" y="61"/>
                  <a:pt x="50" y="60"/>
                  <a:pt x="50" y="61"/>
                </a:cubicBezTo>
                <a:cubicBezTo>
                  <a:pt x="51" y="61"/>
                  <a:pt x="53" y="61"/>
                  <a:pt x="52" y="62"/>
                </a:cubicBezTo>
                <a:cubicBezTo>
                  <a:pt x="53" y="62"/>
                  <a:pt x="53" y="61"/>
                  <a:pt x="54" y="61"/>
                </a:cubicBezTo>
                <a:cubicBezTo>
                  <a:pt x="54" y="61"/>
                  <a:pt x="55" y="61"/>
                  <a:pt x="54" y="62"/>
                </a:cubicBezTo>
                <a:cubicBezTo>
                  <a:pt x="55" y="62"/>
                  <a:pt x="55" y="62"/>
                  <a:pt x="56" y="62"/>
                </a:cubicBezTo>
                <a:cubicBezTo>
                  <a:pt x="56" y="61"/>
                  <a:pt x="55" y="61"/>
                  <a:pt x="55" y="61"/>
                </a:cubicBezTo>
                <a:cubicBezTo>
                  <a:pt x="56" y="60"/>
                  <a:pt x="57" y="61"/>
                  <a:pt x="59" y="61"/>
                </a:cubicBezTo>
                <a:cubicBezTo>
                  <a:pt x="58" y="61"/>
                  <a:pt x="58" y="61"/>
                  <a:pt x="58" y="62"/>
                </a:cubicBezTo>
                <a:cubicBezTo>
                  <a:pt x="63" y="61"/>
                  <a:pt x="66" y="61"/>
                  <a:pt x="70" y="61"/>
                </a:cubicBezTo>
                <a:cubicBezTo>
                  <a:pt x="70" y="60"/>
                  <a:pt x="68" y="61"/>
                  <a:pt x="68" y="60"/>
                </a:cubicBezTo>
                <a:cubicBezTo>
                  <a:pt x="69" y="60"/>
                  <a:pt x="72" y="60"/>
                  <a:pt x="73" y="60"/>
                </a:cubicBezTo>
                <a:cubicBezTo>
                  <a:pt x="72" y="61"/>
                  <a:pt x="71" y="60"/>
                  <a:pt x="71" y="60"/>
                </a:cubicBezTo>
                <a:cubicBezTo>
                  <a:pt x="72" y="60"/>
                  <a:pt x="72" y="61"/>
                  <a:pt x="72" y="61"/>
                </a:cubicBezTo>
                <a:cubicBezTo>
                  <a:pt x="76" y="61"/>
                  <a:pt x="77" y="61"/>
                  <a:pt x="80" y="60"/>
                </a:cubicBezTo>
                <a:cubicBezTo>
                  <a:pt x="80" y="61"/>
                  <a:pt x="80" y="61"/>
                  <a:pt x="80" y="61"/>
                </a:cubicBezTo>
                <a:cubicBezTo>
                  <a:pt x="81" y="60"/>
                  <a:pt x="83" y="60"/>
                  <a:pt x="85" y="60"/>
                </a:cubicBezTo>
                <a:cubicBezTo>
                  <a:pt x="85" y="60"/>
                  <a:pt x="86" y="60"/>
                  <a:pt x="86" y="59"/>
                </a:cubicBezTo>
                <a:cubicBezTo>
                  <a:pt x="84" y="59"/>
                  <a:pt x="84" y="60"/>
                  <a:pt x="83" y="59"/>
                </a:cubicBezTo>
                <a:cubicBezTo>
                  <a:pt x="83" y="59"/>
                  <a:pt x="83" y="60"/>
                  <a:pt x="83" y="60"/>
                </a:cubicBezTo>
                <a:cubicBezTo>
                  <a:pt x="82" y="60"/>
                  <a:pt x="81" y="60"/>
                  <a:pt x="82" y="59"/>
                </a:cubicBezTo>
                <a:cubicBezTo>
                  <a:pt x="84" y="60"/>
                  <a:pt x="88" y="57"/>
                  <a:pt x="90" y="59"/>
                </a:cubicBezTo>
                <a:cubicBezTo>
                  <a:pt x="91" y="58"/>
                  <a:pt x="92" y="58"/>
                  <a:pt x="93" y="59"/>
                </a:cubicBezTo>
                <a:cubicBezTo>
                  <a:pt x="93" y="58"/>
                  <a:pt x="94" y="58"/>
                  <a:pt x="95" y="58"/>
                </a:cubicBezTo>
                <a:cubicBezTo>
                  <a:pt x="96" y="59"/>
                  <a:pt x="96" y="59"/>
                  <a:pt x="96" y="60"/>
                </a:cubicBezTo>
                <a:cubicBezTo>
                  <a:pt x="99" y="60"/>
                  <a:pt x="100" y="59"/>
                  <a:pt x="102" y="59"/>
                </a:cubicBezTo>
                <a:cubicBezTo>
                  <a:pt x="102" y="59"/>
                  <a:pt x="102" y="59"/>
                  <a:pt x="103" y="59"/>
                </a:cubicBezTo>
                <a:cubicBezTo>
                  <a:pt x="103" y="59"/>
                  <a:pt x="105" y="58"/>
                  <a:pt x="105" y="59"/>
                </a:cubicBezTo>
                <a:cubicBezTo>
                  <a:pt x="104" y="59"/>
                  <a:pt x="104" y="60"/>
                  <a:pt x="106" y="60"/>
                </a:cubicBezTo>
                <a:cubicBezTo>
                  <a:pt x="105" y="59"/>
                  <a:pt x="105" y="59"/>
                  <a:pt x="106" y="58"/>
                </a:cubicBezTo>
                <a:cubicBezTo>
                  <a:pt x="104" y="58"/>
                  <a:pt x="103" y="59"/>
                  <a:pt x="102" y="58"/>
                </a:cubicBezTo>
                <a:cubicBezTo>
                  <a:pt x="104" y="58"/>
                  <a:pt x="106" y="58"/>
                  <a:pt x="108" y="57"/>
                </a:cubicBezTo>
                <a:cubicBezTo>
                  <a:pt x="107" y="59"/>
                  <a:pt x="108" y="59"/>
                  <a:pt x="106" y="59"/>
                </a:cubicBezTo>
                <a:cubicBezTo>
                  <a:pt x="106" y="60"/>
                  <a:pt x="108" y="59"/>
                  <a:pt x="109" y="58"/>
                </a:cubicBezTo>
                <a:cubicBezTo>
                  <a:pt x="109" y="58"/>
                  <a:pt x="108" y="58"/>
                  <a:pt x="109" y="59"/>
                </a:cubicBezTo>
                <a:cubicBezTo>
                  <a:pt x="111" y="58"/>
                  <a:pt x="110" y="59"/>
                  <a:pt x="112" y="59"/>
                </a:cubicBezTo>
                <a:cubicBezTo>
                  <a:pt x="112" y="58"/>
                  <a:pt x="111" y="59"/>
                  <a:pt x="111" y="58"/>
                </a:cubicBezTo>
                <a:cubicBezTo>
                  <a:pt x="112" y="58"/>
                  <a:pt x="113" y="58"/>
                  <a:pt x="114" y="58"/>
                </a:cubicBezTo>
                <a:cubicBezTo>
                  <a:pt x="113" y="58"/>
                  <a:pt x="113" y="60"/>
                  <a:pt x="113" y="59"/>
                </a:cubicBezTo>
                <a:cubicBezTo>
                  <a:pt x="113" y="59"/>
                  <a:pt x="114" y="59"/>
                  <a:pt x="114" y="59"/>
                </a:cubicBezTo>
                <a:cubicBezTo>
                  <a:pt x="114" y="59"/>
                  <a:pt x="115" y="59"/>
                  <a:pt x="115" y="58"/>
                </a:cubicBezTo>
                <a:cubicBezTo>
                  <a:pt x="116" y="60"/>
                  <a:pt x="120" y="59"/>
                  <a:pt x="121" y="58"/>
                </a:cubicBezTo>
                <a:cubicBezTo>
                  <a:pt x="120" y="58"/>
                  <a:pt x="120" y="57"/>
                  <a:pt x="119" y="57"/>
                </a:cubicBezTo>
                <a:cubicBezTo>
                  <a:pt x="120" y="57"/>
                  <a:pt x="120" y="57"/>
                  <a:pt x="121" y="57"/>
                </a:cubicBezTo>
                <a:cubicBezTo>
                  <a:pt x="121" y="58"/>
                  <a:pt x="120" y="57"/>
                  <a:pt x="121" y="58"/>
                </a:cubicBezTo>
                <a:cubicBezTo>
                  <a:pt x="123" y="58"/>
                  <a:pt x="125" y="57"/>
                  <a:pt x="127" y="58"/>
                </a:cubicBezTo>
                <a:cubicBezTo>
                  <a:pt x="127" y="58"/>
                  <a:pt x="128" y="59"/>
                  <a:pt x="128" y="58"/>
                </a:cubicBezTo>
                <a:cubicBezTo>
                  <a:pt x="128" y="58"/>
                  <a:pt x="128" y="57"/>
                  <a:pt x="129" y="58"/>
                </a:cubicBezTo>
                <a:cubicBezTo>
                  <a:pt x="129" y="58"/>
                  <a:pt x="129" y="58"/>
                  <a:pt x="129" y="59"/>
                </a:cubicBezTo>
                <a:cubicBezTo>
                  <a:pt x="130" y="58"/>
                  <a:pt x="131" y="59"/>
                  <a:pt x="132" y="59"/>
                </a:cubicBezTo>
                <a:cubicBezTo>
                  <a:pt x="131" y="58"/>
                  <a:pt x="133" y="58"/>
                  <a:pt x="133" y="57"/>
                </a:cubicBezTo>
                <a:cubicBezTo>
                  <a:pt x="130" y="56"/>
                  <a:pt x="127" y="58"/>
                  <a:pt x="126" y="57"/>
                </a:cubicBezTo>
                <a:cubicBezTo>
                  <a:pt x="128" y="57"/>
                  <a:pt x="129" y="55"/>
                  <a:pt x="131" y="57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5" y="55"/>
                  <a:pt x="140" y="56"/>
                  <a:pt x="145" y="56"/>
                </a:cubicBezTo>
                <a:cubicBezTo>
                  <a:pt x="150" y="56"/>
                  <a:pt x="155" y="55"/>
                  <a:pt x="158" y="56"/>
                </a:cubicBezTo>
                <a:cubicBezTo>
                  <a:pt x="156" y="56"/>
                  <a:pt x="154" y="56"/>
                  <a:pt x="153" y="56"/>
                </a:cubicBezTo>
                <a:cubicBezTo>
                  <a:pt x="154" y="58"/>
                  <a:pt x="157" y="57"/>
                  <a:pt x="156" y="59"/>
                </a:cubicBezTo>
                <a:cubicBezTo>
                  <a:pt x="156" y="58"/>
                  <a:pt x="156" y="58"/>
                  <a:pt x="156" y="58"/>
                </a:cubicBezTo>
                <a:cubicBezTo>
                  <a:pt x="155" y="58"/>
                  <a:pt x="153" y="58"/>
                  <a:pt x="152" y="59"/>
                </a:cubicBezTo>
                <a:cubicBezTo>
                  <a:pt x="154" y="59"/>
                  <a:pt x="155" y="59"/>
                  <a:pt x="157" y="59"/>
                </a:cubicBezTo>
                <a:cubicBezTo>
                  <a:pt x="157" y="58"/>
                  <a:pt x="161" y="58"/>
                  <a:pt x="163" y="59"/>
                </a:cubicBezTo>
                <a:cubicBezTo>
                  <a:pt x="163" y="58"/>
                  <a:pt x="165" y="59"/>
                  <a:pt x="165" y="59"/>
                </a:cubicBezTo>
                <a:cubicBezTo>
                  <a:pt x="166" y="59"/>
                  <a:pt x="166" y="58"/>
                  <a:pt x="166" y="58"/>
                </a:cubicBezTo>
                <a:cubicBezTo>
                  <a:pt x="166" y="58"/>
                  <a:pt x="167" y="58"/>
                  <a:pt x="167" y="58"/>
                </a:cubicBezTo>
                <a:cubicBezTo>
                  <a:pt x="168" y="58"/>
                  <a:pt x="167" y="57"/>
                  <a:pt x="167" y="57"/>
                </a:cubicBezTo>
                <a:cubicBezTo>
                  <a:pt x="168" y="57"/>
                  <a:pt x="167" y="59"/>
                  <a:pt x="168" y="58"/>
                </a:cubicBezTo>
                <a:cubicBezTo>
                  <a:pt x="168" y="58"/>
                  <a:pt x="169" y="58"/>
                  <a:pt x="170" y="58"/>
                </a:cubicBezTo>
                <a:cubicBezTo>
                  <a:pt x="170" y="59"/>
                  <a:pt x="169" y="58"/>
                  <a:pt x="169" y="59"/>
                </a:cubicBezTo>
                <a:cubicBezTo>
                  <a:pt x="170" y="59"/>
                  <a:pt x="170" y="59"/>
                  <a:pt x="169" y="59"/>
                </a:cubicBezTo>
                <a:cubicBezTo>
                  <a:pt x="170" y="59"/>
                  <a:pt x="170" y="58"/>
                  <a:pt x="170" y="58"/>
                </a:cubicBezTo>
                <a:cubicBezTo>
                  <a:pt x="170" y="57"/>
                  <a:pt x="169" y="58"/>
                  <a:pt x="169" y="57"/>
                </a:cubicBezTo>
                <a:cubicBezTo>
                  <a:pt x="169" y="57"/>
                  <a:pt x="169" y="57"/>
                  <a:pt x="169" y="57"/>
                </a:cubicBezTo>
                <a:cubicBezTo>
                  <a:pt x="169" y="57"/>
                  <a:pt x="168" y="57"/>
                  <a:pt x="168" y="57"/>
                </a:cubicBezTo>
                <a:cubicBezTo>
                  <a:pt x="169" y="57"/>
                  <a:pt x="169" y="56"/>
                  <a:pt x="169" y="56"/>
                </a:cubicBezTo>
                <a:cubicBezTo>
                  <a:pt x="170" y="56"/>
                  <a:pt x="169" y="57"/>
                  <a:pt x="171" y="57"/>
                </a:cubicBezTo>
                <a:cubicBezTo>
                  <a:pt x="171" y="57"/>
                  <a:pt x="170" y="56"/>
                  <a:pt x="171" y="56"/>
                </a:cubicBezTo>
                <a:cubicBezTo>
                  <a:pt x="171" y="56"/>
                  <a:pt x="171" y="57"/>
                  <a:pt x="171" y="57"/>
                </a:cubicBezTo>
                <a:cubicBezTo>
                  <a:pt x="170" y="55"/>
                  <a:pt x="166" y="56"/>
                  <a:pt x="164" y="56"/>
                </a:cubicBezTo>
                <a:cubicBezTo>
                  <a:pt x="164" y="57"/>
                  <a:pt x="165" y="57"/>
                  <a:pt x="165" y="57"/>
                </a:cubicBezTo>
                <a:cubicBezTo>
                  <a:pt x="164" y="57"/>
                  <a:pt x="165" y="57"/>
                  <a:pt x="163" y="58"/>
                </a:cubicBezTo>
                <a:cubicBezTo>
                  <a:pt x="164" y="57"/>
                  <a:pt x="163" y="57"/>
                  <a:pt x="162" y="57"/>
                </a:cubicBezTo>
                <a:cubicBezTo>
                  <a:pt x="162" y="58"/>
                  <a:pt x="163" y="57"/>
                  <a:pt x="163" y="58"/>
                </a:cubicBezTo>
                <a:cubicBezTo>
                  <a:pt x="162" y="58"/>
                  <a:pt x="162" y="58"/>
                  <a:pt x="161" y="58"/>
                </a:cubicBezTo>
                <a:cubicBezTo>
                  <a:pt x="161" y="57"/>
                  <a:pt x="162" y="57"/>
                  <a:pt x="162" y="57"/>
                </a:cubicBezTo>
                <a:cubicBezTo>
                  <a:pt x="160" y="57"/>
                  <a:pt x="160" y="57"/>
                  <a:pt x="159" y="57"/>
                </a:cubicBezTo>
                <a:cubicBezTo>
                  <a:pt x="158" y="57"/>
                  <a:pt x="159" y="58"/>
                  <a:pt x="158" y="58"/>
                </a:cubicBezTo>
                <a:cubicBezTo>
                  <a:pt x="156" y="58"/>
                  <a:pt x="157" y="58"/>
                  <a:pt x="156" y="57"/>
                </a:cubicBezTo>
                <a:cubicBezTo>
                  <a:pt x="156" y="56"/>
                  <a:pt x="157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56"/>
                  <a:pt x="159" y="57"/>
                  <a:pt x="159" y="57"/>
                </a:cubicBezTo>
                <a:cubicBezTo>
                  <a:pt x="159" y="56"/>
                  <a:pt x="158" y="56"/>
                  <a:pt x="158" y="55"/>
                </a:cubicBezTo>
                <a:cubicBezTo>
                  <a:pt x="159" y="55"/>
                  <a:pt x="161" y="55"/>
                  <a:pt x="160" y="56"/>
                </a:cubicBezTo>
                <a:cubicBezTo>
                  <a:pt x="161" y="56"/>
                  <a:pt x="162" y="56"/>
                  <a:pt x="162" y="56"/>
                </a:cubicBezTo>
                <a:cubicBezTo>
                  <a:pt x="163" y="54"/>
                  <a:pt x="168" y="56"/>
                  <a:pt x="170" y="54"/>
                </a:cubicBezTo>
                <a:cubicBezTo>
                  <a:pt x="165" y="54"/>
                  <a:pt x="161" y="54"/>
                  <a:pt x="157" y="54"/>
                </a:cubicBezTo>
                <a:cubicBezTo>
                  <a:pt x="157" y="54"/>
                  <a:pt x="158" y="54"/>
                  <a:pt x="158" y="54"/>
                </a:cubicBezTo>
                <a:cubicBezTo>
                  <a:pt x="156" y="54"/>
                  <a:pt x="154" y="54"/>
                  <a:pt x="153" y="54"/>
                </a:cubicBezTo>
                <a:cubicBezTo>
                  <a:pt x="153" y="55"/>
                  <a:pt x="152" y="54"/>
                  <a:pt x="152" y="54"/>
                </a:cubicBezTo>
                <a:cubicBezTo>
                  <a:pt x="151" y="55"/>
                  <a:pt x="152" y="55"/>
                  <a:pt x="151" y="55"/>
                </a:cubicBezTo>
                <a:cubicBezTo>
                  <a:pt x="151" y="54"/>
                  <a:pt x="150" y="55"/>
                  <a:pt x="149" y="54"/>
                </a:cubicBezTo>
                <a:cubicBezTo>
                  <a:pt x="149" y="55"/>
                  <a:pt x="150" y="55"/>
                  <a:pt x="149" y="55"/>
                </a:cubicBezTo>
                <a:cubicBezTo>
                  <a:pt x="146" y="55"/>
                  <a:pt x="139" y="53"/>
                  <a:pt x="135" y="55"/>
                </a:cubicBezTo>
                <a:cubicBezTo>
                  <a:pt x="135" y="55"/>
                  <a:pt x="136" y="55"/>
                  <a:pt x="136" y="55"/>
                </a:cubicBezTo>
                <a:cubicBezTo>
                  <a:pt x="133" y="54"/>
                  <a:pt x="125" y="55"/>
                  <a:pt x="121" y="55"/>
                </a:cubicBezTo>
                <a:cubicBezTo>
                  <a:pt x="118" y="55"/>
                  <a:pt x="113" y="55"/>
                  <a:pt x="111" y="55"/>
                </a:cubicBezTo>
                <a:cubicBezTo>
                  <a:pt x="111" y="55"/>
                  <a:pt x="111" y="55"/>
                  <a:pt x="110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7" y="54"/>
                  <a:pt x="101" y="57"/>
                  <a:pt x="99" y="54"/>
                </a:cubicBezTo>
                <a:cubicBezTo>
                  <a:pt x="100" y="54"/>
                  <a:pt x="101" y="55"/>
                  <a:pt x="101" y="54"/>
                </a:cubicBezTo>
                <a:cubicBezTo>
                  <a:pt x="100" y="54"/>
                  <a:pt x="99" y="54"/>
                  <a:pt x="99" y="54"/>
                </a:cubicBezTo>
                <a:cubicBezTo>
                  <a:pt x="100" y="54"/>
                  <a:pt x="99" y="53"/>
                  <a:pt x="100" y="53"/>
                </a:cubicBezTo>
                <a:cubicBezTo>
                  <a:pt x="101" y="54"/>
                  <a:pt x="103" y="53"/>
                  <a:pt x="105" y="53"/>
                </a:cubicBezTo>
                <a:cubicBezTo>
                  <a:pt x="105" y="52"/>
                  <a:pt x="103" y="52"/>
                  <a:pt x="102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4" y="52"/>
                  <a:pt x="107" y="52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9" y="50"/>
                </a:cubicBezTo>
                <a:cubicBezTo>
                  <a:pt x="109" y="51"/>
                  <a:pt x="109" y="51"/>
                  <a:pt x="109" y="51"/>
                </a:cubicBezTo>
                <a:close/>
                <a:moveTo>
                  <a:pt x="112" y="51"/>
                </a:moveTo>
                <a:cubicBezTo>
                  <a:pt x="112" y="51"/>
                  <a:pt x="113" y="51"/>
                  <a:pt x="113" y="51"/>
                </a:cubicBezTo>
                <a:cubicBezTo>
                  <a:pt x="112" y="51"/>
                  <a:pt x="113" y="49"/>
                  <a:pt x="112" y="50"/>
                </a:cubicBezTo>
                <a:cubicBezTo>
                  <a:pt x="112" y="51"/>
                  <a:pt x="112" y="50"/>
                  <a:pt x="112" y="51"/>
                </a:cubicBezTo>
                <a:close/>
                <a:moveTo>
                  <a:pt x="49" y="52"/>
                </a:moveTo>
                <a:cubicBezTo>
                  <a:pt x="50" y="51"/>
                  <a:pt x="53" y="52"/>
                  <a:pt x="54" y="51"/>
                </a:cubicBezTo>
                <a:cubicBezTo>
                  <a:pt x="52" y="52"/>
                  <a:pt x="50" y="50"/>
                  <a:pt x="49" y="52"/>
                </a:cubicBezTo>
                <a:close/>
                <a:moveTo>
                  <a:pt x="127" y="51"/>
                </a:moveTo>
                <a:cubicBezTo>
                  <a:pt x="127" y="51"/>
                  <a:pt x="125" y="52"/>
                  <a:pt x="124" y="52"/>
                </a:cubicBezTo>
                <a:cubicBezTo>
                  <a:pt x="125" y="52"/>
                  <a:pt x="127" y="53"/>
                  <a:pt x="127" y="51"/>
                </a:cubicBezTo>
                <a:close/>
                <a:moveTo>
                  <a:pt x="62" y="53"/>
                </a:moveTo>
                <a:cubicBezTo>
                  <a:pt x="61" y="53"/>
                  <a:pt x="59" y="53"/>
                  <a:pt x="59" y="54"/>
                </a:cubicBezTo>
                <a:cubicBezTo>
                  <a:pt x="60" y="54"/>
                  <a:pt x="61" y="54"/>
                  <a:pt x="62" y="53"/>
                </a:cubicBezTo>
                <a:close/>
                <a:moveTo>
                  <a:pt x="85" y="51"/>
                </a:moveTo>
                <a:cubicBezTo>
                  <a:pt x="84" y="52"/>
                  <a:pt x="74" y="51"/>
                  <a:pt x="70" y="53"/>
                </a:cubicBezTo>
                <a:cubicBezTo>
                  <a:pt x="68" y="52"/>
                  <a:pt x="64" y="52"/>
                  <a:pt x="63" y="53"/>
                </a:cubicBezTo>
                <a:cubicBezTo>
                  <a:pt x="65" y="54"/>
                  <a:pt x="67" y="53"/>
                  <a:pt x="68" y="54"/>
                </a:cubicBezTo>
                <a:cubicBezTo>
                  <a:pt x="65" y="53"/>
                  <a:pt x="63" y="54"/>
                  <a:pt x="62" y="53"/>
                </a:cubicBezTo>
                <a:cubicBezTo>
                  <a:pt x="59" y="55"/>
                  <a:pt x="56" y="54"/>
                  <a:pt x="53" y="54"/>
                </a:cubicBezTo>
                <a:cubicBezTo>
                  <a:pt x="53" y="54"/>
                  <a:pt x="52" y="53"/>
                  <a:pt x="51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1" y="54"/>
                  <a:pt x="51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5"/>
                  <a:pt x="52" y="55"/>
                </a:cubicBezTo>
                <a:cubicBezTo>
                  <a:pt x="52" y="54"/>
                  <a:pt x="50" y="55"/>
                  <a:pt x="51" y="55"/>
                </a:cubicBezTo>
                <a:cubicBezTo>
                  <a:pt x="51" y="54"/>
                  <a:pt x="52" y="54"/>
                  <a:pt x="51" y="54"/>
                </a:cubicBezTo>
                <a:cubicBezTo>
                  <a:pt x="50" y="53"/>
                  <a:pt x="47" y="54"/>
                  <a:pt x="47" y="53"/>
                </a:cubicBezTo>
                <a:cubicBezTo>
                  <a:pt x="47" y="54"/>
                  <a:pt x="46" y="54"/>
                  <a:pt x="45" y="54"/>
                </a:cubicBezTo>
                <a:cubicBezTo>
                  <a:pt x="46" y="56"/>
                  <a:pt x="48" y="54"/>
                  <a:pt x="50" y="54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6"/>
                  <a:pt x="51" y="55"/>
                  <a:pt x="51" y="55"/>
                </a:cubicBezTo>
                <a:cubicBezTo>
                  <a:pt x="50" y="55"/>
                  <a:pt x="50" y="56"/>
                  <a:pt x="50" y="56"/>
                </a:cubicBezTo>
                <a:cubicBezTo>
                  <a:pt x="49" y="56"/>
                  <a:pt x="50" y="55"/>
                  <a:pt x="49" y="55"/>
                </a:cubicBezTo>
                <a:cubicBezTo>
                  <a:pt x="49" y="55"/>
                  <a:pt x="48" y="55"/>
                  <a:pt x="48" y="55"/>
                </a:cubicBezTo>
                <a:cubicBezTo>
                  <a:pt x="48" y="56"/>
                  <a:pt x="48" y="56"/>
                  <a:pt x="48" y="56"/>
                </a:cubicBezTo>
                <a:cubicBezTo>
                  <a:pt x="47" y="57"/>
                  <a:pt x="46" y="56"/>
                  <a:pt x="45" y="57"/>
                </a:cubicBezTo>
                <a:cubicBezTo>
                  <a:pt x="46" y="57"/>
                  <a:pt x="49" y="57"/>
                  <a:pt x="49" y="56"/>
                </a:cubicBezTo>
                <a:cubicBezTo>
                  <a:pt x="49" y="56"/>
                  <a:pt x="50" y="56"/>
                  <a:pt x="50" y="56"/>
                </a:cubicBezTo>
                <a:cubicBezTo>
                  <a:pt x="50" y="56"/>
                  <a:pt x="49" y="56"/>
                  <a:pt x="49" y="57"/>
                </a:cubicBezTo>
                <a:cubicBezTo>
                  <a:pt x="50" y="58"/>
                  <a:pt x="52" y="56"/>
                  <a:pt x="54" y="57"/>
                </a:cubicBezTo>
                <a:cubicBezTo>
                  <a:pt x="54" y="57"/>
                  <a:pt x="54" y="56"/>
                  <a:pt x="54" y="56"/>
                </a:cubicBezTo>
                <a:cubicBezTo>
                  <a:pt x="54" y="57"/>
                  <a:pt x="55" y="57"/>
                  <a:pt x="55" y="57"/>
                </a:cubicBezTo>
                <a:cubicBezTo>
                  <a:pt x="55" y="57"/>
                  <a:pt x="55" y="56"/>
                  <a:pt x="56" y="56"/>
                </a:cubicBezTo>
                <a:cubicBezTo>
                  <a:pt x="56" y="57"/>
                  <a:pt x="58" y="56"/>
                  <a:pt x="60" y="57"/>
                </a:cubicBezTo>
                <a:cubicBezTo>
                  <a:pt x="60" y="55"/>
                  <a:pt x="65" y="56"/>
                  <a:pt x="65" y="55"/>
                </a:cubicBezTo>
                <a:cubicBezTo>
                  <a:pt x="67" y="54"/>
                  <a:pt x="67" y="55"/>
                  <a:pt x="69" y="55"/>
                </a:cubicBezTo>
                <a:cubicBezTo>
                  <a:pt x="69" y="55"/>
                  <a:pt x="69" y="54"/>
                  <a:pt x="70" y="54"/>
                </a:cubicBezTo>
                <a:cubicBezTo>
                  <a:pt x="70" y="55"/>
                  <a:pt x="76" y="54"/>
                  <a:pt x="75" y="53"/>
                </a:cubicBezTo>
                <a:cubicBezTo>
                  <a:pt x="78" y="53"/>
                  <a:pt x="81" y="53"/>
                  <a:pt x="83" y="53"/>
                </a:cubicBezTo>
                <a:cubicBezTo>
                  <a:pt x="83" y="52"/>
                  <a:pt x="82" y="53"/>
                  <a:pt x="82" y="52"/>
                </a:cubicBezTo>
                <a:cubicBezTo>
                  <a:pt x="85" y="53"/>
                  <a:pt x="87" y="52"/>
                  <a:pt x="89" y="52"/>
                </a:cubicBezTo>
                <a:cubicBezTo>
                  <a:pt x="88" y="50"/>
                  <a:pt x="85" y="53"/>
                  <a:pt x="85" y="51"/>
                </a:cubicBezTo>
                <a:close/>
                <a:moveTo>
                  <a:pt x="56" y="52"/>
                </a:moveTo>
                <a:cubicBezTo>
                  <a:pt x="58" y="53"/>
                  <a:pt x="60" y="51"/>
                  <a:pt x="59" y="52"/>
                </a:cubicBezTo>
                <a:cubicBezTo>
                  <a:pt x="58" y="52"/>
                  <a:pt x="56" y="51"/>
                  <a:pt x="56" y="52"/>
                </a:cubicBezTo>
                <a:close/>
                <a:moveTo>
                  <a:pt x="195" y="54"/>
                </a:moveTo>
                <a:cubicBezTo>
                  <a:pt x="195" y="54"/>
                  <a:pt x="195" y="54"/>
                  <a:pt x="195" y="55"/>
                </a:cubicBezTo>
                <a:cubicBezTo>
                  <a:pt x="196" y="55"/>
                  <a:pt x="196" y="54"/>
                  <a:pt x="197" y="54"/>
                </a:cubicBezTo>
                <a:cubicBezTo>
                  <a:pt x="196" y="53"/>
                  <a:pt x="196" y="55"/>
                  <a:pt x="195" y="54"/>
                </a:cubicBezTo>
                <a:close/>
                <a:moveTo>
                  <a:pt x="200" y="55"/>
                </a:moveTo>
                <a:cubicBezTo>
                  <a:pt x="201" y="55"/>
                  <a:pt x="200" y="54"/>
                  <a:pt x="201" y="54"/>
                </a:cubicBezTo>
                <a:cubicBezTo>
                  <a:pt x="201" y="55"/>
                  <a:pt x="202" y="54"/>
                  <a:pt x="202" y="54"/>
                </a:cubicBezTo>
                <a:cubicBezTo>
                  <a:pt x="201" y="54"/>
                  <a:pt x="200" y="54"/>
                  <a:pt x="200" y="54"/>
                </a:cubicBezTo>
                <a:cubicBezTo>
                  <a:pt x="200" y="54"/>
                  <a:pt x="200" y="54"/>
                  <a:pt x="200" y="55"/>
                </a:cubicBezTo>
                <a:close/>
                <a:moveTo>
                  <a:pt x="187" y="54"/>
                </a:moveTo>
                <a:cubicBezTo>
                  <a:pt x="188" y="54"/>
                  <a:pt x="189" y="55"/>
                  <a:pt x="189" y="55"/>
                </a:cubicBezTo>
                <a:cubicBezTo>
                  <a:pt x="190" y="54"/>
                  <a:pt x="188" y="54"/>
                  <a:pt x="187" y="54"/>
                </a:cubicBezTo>
                <a:close/>
                <a:moveTo>
                  <a:pt x="71" y="54"/>
                </a:moveTo>
                <a:cubicBezTo>
                  <a:pt x="69" y="55"/>
                  <a:pt x="76" y="55"/>
                  <a:pt x="73" y="54"/>
                </a:cubicBezTo>
                <a:cubicBezTo>
                  <a:pt x="72" y="54"/>
                  <a:pt x="72" y="54"/>
                  <a:pt x="71" y="54"/>
                </a:cubicBezTo>
                <a:close/>
                <a:moveTo>
                  <a:pt x="48" y="55"/>
                </a:moveTo>
                <a:cubicBezTo>
                  <a:pt x="47" y="55"/>
                  <a:pt x="47" y="56"/>
                  <a:pt x="46" y="55"/>
                </a:cubicBezTo>
                <a:cubicBezTo>
                  <a:pt x="46" y="56"/>
                  <a:pt x="48" y="56"/>
                  <a:pt x="48" y="55"/>
                </a:cubicBezTo>
                <a:close/>
                <a:moveTo>
                  <a:pt x="173" y="55"/>
                </a:moveTo>
                <a:cubicBezTo>
                  <a:pt x="173" y="56"/>
                  <a:pt x="175" y="56"/>
                  <a:pt x="174" y="57"/>
                </a:cubicBezTo>
                <a:cubicBezTo>
                  <a:pt x="175" y="57"/>
                  <a:pt x="175" y="57"/>
                  <a:pt x="176" y="57"/>
                </a:cubicBezTo>
                <a:cubicBezTo>
                  <a:pt x="176" y="56"/>
                  <a:pt x="175" y="56"/>
                  <a:pt x="176" y="56"/>
                </a:cubicBezTo>
                <a:cubicBezTo>
                  <a:pt x="177" y="56"/>
                  <a:pt x="178" y="56"/>
                  <a:pt x="179" y="55"/>
                </a:cubicBezTo>
                <a:cubicBezTo>
                  <a:pt x="176" y="55"/>
                  <a:pt x="175" y="55"/>
                  <a:pt x="173" y="55"/>
                </a:cubicBezTo>
                <a:close/>
                <a:moveTo>
                  <a:pt x="141" y="56"/>
                </a:moveTo>
                <a:cubicBezTo>
                  <a:pt x="141" y="57"/>
                  <a:pt x="141" y="57"/>
                  <a:pt x="141" y="57"/>
                </a:cubicBezTo>
                <a:cubicBezTo>
                  <a:pt x="141" y="57"/>
                  <a:pt x="140" y="58"/>
                  <a:pt x="140" y="57"/>
                </a:cubicBezTo>
                <a:cubicBezTo>
                  <a:pt x="140" y="57"/>
                  <a:pt x="141" y="57"/>
                  <a:pt x="141" y="57"/>
                </a:cubicBezTo>
                <a:cubicBezTo>
                  <a:pt x="140" y="56"/>
                  <a:pt x="140" y="57"/>
                  <a:pt x="139" y="58"/>
                </a:cubicBezTo>
                <a:cubicBezTo>
                  <a:pt x="141" y="58"/>
                  <a:pt x="141" y="58"/>
                  <a:pt x="144" y="58"/>
                </a:cubicBezTo>
                <a:cubicBezTo>
                  <a:pt x="144" y="58"/>
                  <a:pt x="144" y="58"/>
                  <a:pt x="144" y="58"/>
                </a:cubicBezTo>
                <a:cubicBezTo>
                  <a:pt x="144" y="58"/>
                  <a:pt x="143" y="59"/>
                  <a:pt x="143" y="59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143" y="60"/>
                  <a:pt x="145" y="60"/>
                  <a:pt x="145" y="60"/>
                </a:cubicBezTo>
                <a:cubicBezTo>
                  <a:pt x="144" y="60"/>
                  <a:pt x="144" y="60"/>
                  <a:pt x="143" y="60"/>
                </a:cubicBezTo>
                <a:cubicBezTo>
                  <a:pt x="143" y="60"/>
                  <a:pt x="142" y="60"/>
                  <a:pt x="143" y="59"/>
                </a:cubicBezTo>
                <a:cubicBezTo>
                  <a:pt x="141" y="60"/>
                  <a:pt x="141" y="59"/>
                  <a:pt x="141" y="60"/>
                </a:cubicBezTo>
                <a:cubicBezTo>
                  <a:pt x="139" y="59"/>
                  <a:pt x="139" y="60"/>
                  <a:pt x="138" y="60"/>
                </a:cubicBezTo>
                <a:cubicBezTo>
                  <a:pt x="138" y="60"/>
                  <a:pt x="138" y="60"/>
                  <a:pt x="138" y="59"/>
                </a:cubicBezTo>
                <a:cubicBezTo>
                  <a:pt x="138" y="59"/>
                  <a:pt x="137" y="59"/>
                  <a:pt x="137" y="59"/>
                </a:cubicBezTo>
                <a:cubicBezTo>
                  <a:pt x="137" y="61"/>
                  <a:pt x="138" y="59"/>
                  <a:pt x="138" y="60"/>
                </a:cubicBezTo>
                <a:cubicBezTo>
                  <a:pt x="135" y="60"/>
                  <a:pt x="132" y="59"/>
                  <a:pt x="131" y="61"/>
                </a:cubicBezTo>
                <a:cubicBezTo>
                  <a:pt x="130" y="61"/>
                  <a:pt x="130" y="60"/>
                  <a:pt x="130" y="60"/>
                </a:cubicBezTo>
                <a:cubicBezTo>
                  <a:pt x="128" y="61"/>
                  <a:pt x="125" y="60"/>
                  <a:pt x="123" y="60"/>
                </a:cubicBezTo>
                <a:cubicBezTo>
                  <a:pt x="124" y="61"/>
                  <a:pt x="123" y="61"/>
                  <a:pt x="123" y="61"/>
                </a:cubicBezTo>
                <a:cubicBezTo>
                  <a:pt x="129" y="62"/>
                  <a:pt x="136" y="61"/>
                  <a:pt x="142" y="60"/>
                </a:cubicBezTo>
                <a:cubicBezTo>
                  <a:pt x="144" y="60"/>
                  <a:pt x="146" y="61"/>
                  <a:pt x="147" y="60"/>
                </a:cubicBezTo>
                <a:cubicBezTo>
                  <a:pt x="146" y="60"/>
                  <a:pt x="146" y="60"/>
                  <a:pt x="147" y="59"/>
                </a:cubicBezTo>
                <a:cubicBezTo>
                  <a:pt x="146" y="59"/>
                  <a:pt x="146" y="60"/>
                  <a:pt x="146" y="60"/>
                </a:cubicBezTo>
                <a:cubicBezTo>
                  <a:pt x="146" y="59"/>
                  <a:pt x="147" y="59"/>
                  <a:pt x="147" y="58"/>
                </a:cubicBezTo>
                <a:cubicBezTo>
                  <a:pt x="146" y="58"/>
                  <a:pt x="146" y="59"/>
                  <a:pt x="145" y="59"/>
                </a:cubicBezTo>
                <a:cubicBezTo>
                  <a:pt x="145" y="58"/>
                  <a:pt x="146" y="58"/>
                  <a:pt x="146" y="58"/>
                </a:cubicBezTo>
                <a:cubicBezTo>
                  <a:pt x="146" y="58"/>
                  <a:pt x="146" y="57"/>
                  <a:pt x="147" y="57"/>
                </a:cubicBezTo>
                <a:cubicBezTo>
                  <a:pt x="147" y="56"/>
                  <a:pt x="145" y="57"/>
                  <a:pt x="144" y="56"/>
                </a:cubicBezTo>
                <a:cubicBezTo>
                  <a:pt x="144" y="57"/>
                  <a:pt x="144" y="57"/>
                  <a:pt x="144" y="57"/>
                </a:cubicBezTo>
                <a:cubicBezTo>
                  <a:pt x="143" y="56"/>
                  <a:pt x="143" y="57"/>
                  <a:pt x="141" y="56"/>
                </a:cubicBezTo>
                <a:close/>
                <a:moveTo>
                  <a:pt x="153" y="58"/>
                </a:moveTo>
                <a:cubicBezTo>
                  <a:pt x="153" y="58"/>
                  <a:pt x="153" y="58"/>
                  <a:pt x="153" y="58"/>
                </a:cubicBezTo>
                <a:cubicBezTo>
                  <a:pt x="154" y="57"/>
                  <a:pt x="153" y="57"/>
                  <a:pt x="153" y="56"/>
                </a:cubicBezTo>
                <a:cubicBezTo>
                  <a:pt x="151" y="57"/>
                  <a:pt x="149" y="56"/>
                  <a:pt x="148" y="57"/>
                </a:cubicBezTo>
                <a:cubicBezTo>
                  <a:pt x="149" y="57"/>
                  <a:pt x="152" y="58"/>
                  <a:pt x="152" y="57"/>
                </a:cubicBezTo>
                <a:cubicBezTo>
                  <a:pt x="152" y="57"/>
                  <a:pt x="152" y="58"/>
                  <a:pt x="153" y="58"/>
                </a:cubicBezTo>
                <a:close/>
                <a:moveTo>
                  <a:pt x="136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6" y="57"/>
                  <a:pt x="134" y="56"/>
                  <a:pt x="133" y="57"/>
                </a:cubicBezTo>
                <a:cubicBezTo>
                  <a:pt x="134" y="57"/>
                  <a:pt x="133" y="58"/>
                  <a:pt x="133" y="58"/>
                </a:cubicBezTo>
                <a:cubicBezTo>
                  <a:pt x="135" y="59"/>
                  <a:pt x="135" y="57"/>
                  <a:pt x="135" y="57"/>
                </a:cubicBezTo>
                <a:cubicBezTo>
                  <a:pt x="136" y="57"/>
                  <a:pt x="136" y="59"/>
                  <a:pt x="136" y="59"/>
                </a:cubicBezTo>
                <a:cubicBezTo>
                  <a:pt x="136" y="58"/>
                  <a:pt x="137" y="59"/>
                  <a:pt x="138" y="59"/>
                </a:cubicBezTo>
                <a:cubicBezTo>
                  <a:pt x="138" y="59"/>
                  <a:pt x="138" y="58"/>
                  <a:pt x="138" y="58"/>
                </a:cubicBezTo>
                <a:cubicBezTo>
                  <a:pt x="136" y="59"/>
                  <a:pt x="137" y="58"/>
                  <a:pt x="136" y="57"/>
                </a:cubicBezTo>
                <a:close/>
                <a:moveTo>
                  <a:pt x="174" y="59"/>
                </a:moveTo>
                <a:cubicBezTo>
                  <a:pt x="175" y="59"/>
                  <a:pt x="175" y="59"/>
                  <a:pt x="176" y="59"/>
                </a:cubicBezTo>
                <a:cubicBezTo>
                  <a:pt x="176" y="57"/>
                  <a:pt x="174" y="59"/>
                  <a:pt x="174" y="58"/>
                </a:cubicBezTo>
                <a:cubicBezTo>
                  <a:pt x="174" y="58"/>
                  <a:pt x="174" y="58"/>
                  <a:pt x="174" y="59"/>
                </a:cubicBezTo>
                <a:close/>
                <a:moveTo>
                  <a:pt x="171" y="59"/>
                </a:moveTo>
                <a:cubicBezTo>
                  <a:pt x="171" y="58"/>
                  <a:pt x="172" y="59"/>
                  <a:pt x="172" y="59"/>
                </a:cubicBezTo>
                <a:cubicBezTo>
                  <a:pt x="172" y="58"/>
                  <a:pt x="172" y="58"/>
                  <a:pt x="174" y="59"/>
                </a:cubicBezTo>
                <a:cubicBezTo>
                  <a:pt x="174" y="58"/>
                  <a:pt x="174" y="58"/>
                  <a:pt x="174" y="58"/>
                </a:cubicBezTo>
                <a:cubicBezTo>
                  <a:pt x="173" y="58"/>
                  <a:pt x="172" y="58"/>
                  <a:pt x="171" y="58"/>
                </a:cubicBezTo>
                <a:cubicBezTo>
                  <a:pt x="171" y="59"/>
                  <a:pt x="170" y="58"/>
                  <a:pt x="171" y="59"/>
                </a:cubicBezTo>
                <a:close/>
                <a:moveTo>
                  <a:pt x="94" y="59"/>
                </a:moveTo>
                <a:cubicBezTo>
                  <a:pt x="94" y="59"/>
                  <a:pt x="95" y="59"/>
                  <a:pt x="95" y="59"/>
                </a:cubicBezTo>
                <a:cubicBezTo>
                  <a:pt x="95" y="59"/>
                  <a:pt x="94" y="58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59"/>
                </a:cubicBezTo>
                <a:close/>
                <a:moveTo>
                  <a:pt x="158" y="59"/>
                </a:moveTo>
                <a:cubicBezTo>
                  <a:pt x="159" y="60"/>
                  <a:pt x="159" y="60"/>
                  <a:pt x="159" y="60"/>
                </a:cubicBezTo>
                <a:cubicBezTo>
                  <a:pt x="160" y="59"/>
                  <a:pt x="158" y="59"/>
                  <a:pt x="158" y="59"/>
                </a:cubicBezTo>
                <a:close/>
                <a:moveTo>
                  <a:pt x="92" y="60"/>
                </a:moveTo>
                <a:cubicBezTo>
                  <a:pt x="92" y="61"/>
                  <a:pt x="93" y="59"/>
                  <a:pt x="92" y="59"/>
                </a:cubicBezTo>
                <a:cubicBezTo>
                  <a:pt x="92" y="60"/>
                  <a:pt x="92" y="59"/>
                  <a:pt x="91" y="59"/>
                </a:cubicBezTo>
                <a:cubicBezTo>
                  <a:pt x="91" y="60"/>
                  <a:pt x="91" y="60"/>
                  <a:pt x="91" y="60"/>
                </a:cubicBezTo>
                <a:cubicBezTo>
                  <a:pt x="92" y="60"/>
                  <a:pt x="92" y="61"/>
                  <a:pt x="92" y="60"/>
                </a:cubicBezTo>
                <a:close/>
                <a:moveTo>
                  <a:pt x="114" y="62"/>
                </a:moveTo>
                <a:cubicBezTo>
                  <a:pt x="115" y="62"/>
                  <a:pt x="116" y="62"/>
                  <a:pt x="117" y="61"/>
                </a:cubicBezTo>
                <a:cubicBezTo>
                  <a:pt x="115" y="62"/>
                  <a:pt x="114" y="61"/>
                  <a:pt x="114" y="62"/>
                </a:cubicBezTo>
                <a:close/>
                <a:moveTo>
                  <a:pt x="40" y="62"/>
                </a:moveTo>
                <a:cubicBezTo>
                  <a:pt x="40" y="62"/>
                  <a:pt x="38" y="61"/>
                  <a:pt x="37" y="62"/>
                </a:cubicBezTo>
                <a:cubicBezTo>
                  <a:pt x="38" y="61"/>
                  <a:pt x="41" y="63"/>
                  <a:pt x="40" y="62"/>
                </a:cubicBezTo>
                <a:close/>
                <a:moveTo>
                  <a:pt x="35" y="63"/>
                </a:moveTo>
                <a:cubicBezTo>
                  <a:pt x="35" y="62"/>
                  <a:pt x="36" y="63"/>
                  <a:pt x="37" y="62"/>
                </a:cubicBezTo>
                <a:cubicBezTo>
                  <a:pt x="37" y="61"/>
                  <a:pt x="34" y="62"/>
                  <a:pt x="35" y="63"/>
                </a:cubicBezTo>
                <a:close/>
                <a:moveTo>
                  <a:pt x="97" y="63"/>
                </a:moveTo>
                <a:cubicBezTo>
                  <a:pt x="100" y="63"/>
                  <a:pt x="102" y="63"/>
                  <a:pt x="104" y="63"/>
                </a:cubicBezTo>
                <a:cubicBezTo>
                  <a:pt x="102" y="62"/>
                  <a:pt x="99" y="62"/>
                  <a:pt x="97" y="63"/>
                </a:cubicBezTo>
                <a:close/>
                <a:moveTo>
                  <a:pt x="4" y="65"/>
                </a:moveTo>
                <a:cubicBezTo>
                  <a:pt x="5" y="65"/>
                  <a:pt x="6" y="64"/>
                  <a:pt x="6" y="65"/>
                </a:cubicBezTo>
                <a:cubicBezTo>
                  <a:pt x="6" y="64"/>
                  <a:pt x="5" y="64"/>
                  <a:pt x="4" y="65"/>
                </a:cubicBezTo>
                <a:close/>
                <a:moveTo>
                  <a:pt x="10" y="65"/>
                </a:moveTo>
                <a:cubicBezTo>
                  <a:pt x="11" y="65"/>
                  <a:pt x="11" y="65"/>
                  <a:pt x="11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65"/>
                  <a:pt x="10" y="65"/>
                  <a:pt x="10" y="65"/>
                </a:cubicBezTo>
                <a:close/>
                <a:moveTo>
                  <a:pt x="114" y="66"/>
                </a:moveTo>
                <a:cubicBezTo>
                  <a:pt x="114" y="67"/>
                  <a:pt x="116" y="67"/>
                  <a:pt x="115" y="66"/>
                </a:cubicBezTo>
                <a:cubicBezTo>
                  <a:pt x="115" y="66"/>
                  <a:pt x="114" y="66"/>
                  <a:pt x="114" y="66"/>
                </a:cubicBezTo>
                <a:close/>
                <a:moveTo>
                  <a:pt x="163" y="70"/>
                </a:moveTo>
                <a:cubicBezTo>
                  <a:pt x="165" y="69"/>
                  <a:pt x="167" y="71"/>
                  <a:pt x="169" y="69"/>
                </a:cubicBezTo>
                <a:cubicBezTo>
                  <a:pt x="166" y="70"/>
                  <a:pt x="162" y="69"/>
                  <a:pt x="163" y="70"/>
                </a:cubicBezTo>
                <a:close/>
                <a:moveTo>
                  <a:pt x="155" y="70"/>
                </a:moveTo>
                <a:cubicBezTo>
                  <a:pt x="156" y="71"/>
                  <a:pt x="157" y="71"/>
                  <a:pt x="158" y="70"/>
                </a:cubicBezTo>
                <a:cubicBezTo>
                  <a:pt x="157" y="70"/>
                  <a:pt x="155" y="70"/>
                  <a:pt x="155" y="70"/>
                </a:cubicBezTo>
                <a:close/>
                <a:moveTo>
                  <a:pt x="117" y="72"/>
                </a:moveTo>
                <a:cubicBezTo>
                  <a:pt x="118" y="72"/>
                  <a:pt x="120" y="72"/>
                  <a:pt x="121" y="72"/>
                </a:cubicBezTo>
                <a:cubicBezTo>
                  <a:pt x="120" y="71"/>
                  <a:pt x="119" y="72"/>
                  <a:pt x="119" y="71"/>
                </a:cubicBezTo>
                <a:cubicBezTo>
                  <a:pt x="119" y="72"/>
                  <a:pt x="117" y="71"/>
                  <a:pt x="117" y="72"/>
                </a:cubicBezTo>
                <a:close/>
                <a:moveTo>
                  <a:pt x="107" y="73"/>
                </a:moveTo>
                <a:cubicBezTo>
                  <a:pt x="108" y="73"/>
                  <a:pt x="108" y="72"/>
                  <a:pt x="108" y="72"/>
                </a:cubicBezTo>
                <a:cubicBezTo>
                  <a:pt x="107" y="72"/>
                  <a:pt x="108" y="71"/>
                  <a:pt x="107" y="72"/>
                </a:cubicBezTo>
                <a:cubicBezTo>
                  <a:pt x="107" y="72"/>
                  <a:pt x="107" y="72"/>
                  <a:pt x="107" y="73"/>
                </a:cubicBezTo>
                <a:close/>
                <a:moveTo>
                  <a:pt x="108" y="72"/>
                </a:moveTo>
                <a:cubicBezTo>
                  <a:pt x="109" y="72"/>
                  <a:pt x="111" y="73"/>
                  <a:pt x="111" y="72"/>
                </a:cubicBezTo>
                <a:cubicBezTo>
                  <a:pt x="110" y="72"/>
                  <a:pt x="109" y="71"/>
                  <a:pt x="108" y="72"/>
                </a:cubicBezTo>
                <a:close/>
                <a:moveTo>
                  <a:pt x="111" y="72"/>
                </a:moveTo>
                <a:cubicBezTo>
                  <a:pt x="112" y="72"/>
                  <a:pt x="112" y="73"/>
                  <a:pt x="113" y="72"/>
                </a:cubicBezTo>
                <a:cubicBezTo>
                  <a:pt x="112" y="72"/>
                  <a:pt x="112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lose/>
                <a:moveTo>
                  <a:pt x="147" y="74"/>
                </a:moveTo>
                <a:cubicBezTo>
                  <a:pt x="147" y="74"/>
                  <a:pt x="147" y="74"/>
                  <a:pt x="148" y="73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73"/>
                  <a:pt x="148" y="73"/>
                  <a:pt x="146" y="73"/>
                </a:cubicBezTo>
                <a:cubicBezTo>
                  <a:pt x="147" y="74"/>
                  <a:pt x="146" y="74"/>
                  <a:pt x="147" y="74"/>
                </a:cubicBezTo>
                <a:close/>
                <a:moveTo>
                  <a:pt x="146" y="73"/>
                </a:moveTo>
                <a:cubicBezTo>
                  <a:pt x="145" y="73"/>
                  <a:pt x="144" y="73"/>
                  <a:pt x="144" y="73"/>
                </a:cubicBezTo>
                <a:cubicBezTo>
                  <a:pt x="144" y="73"/>
                  <a:pt x="143" y="73"/>
                  <a:pt x="143" y="74"/>
                </a:cubicBezTo>
                <a:cubicBezTo>
                  <a:pt x="145" y="73"/>
                  <a:pt x="145" y="74"/>
                  <a:pt x="146" y="73"/>
                </a:cubicBezTo>
                <a:cubicBezTo>
                  <a:pt x="146" y="73"/>
                  <a:pt x="146" y="73"/>
                  <a:pt x="146" y="73"/>
                </a:cubicBezTo>
                <a:close/>
                <a:moveTo>
                  <a:pt x="149" y="74"/>
                </a:moveTo>
                <a:cubicBezTo>
                  <a:pt x="149" y="74"/>
                  <a:pt x="151" y="73"/>
                  <a:pt x="150" y="73"/>
                </a:cubicBezTo>
                <a:cubicBezTo>
                  <a:pt x="150" y="73"/>
                  <a:pt x="150" y="73"/>
                  <a:pt x="149" y="73"/>
                </a:cubicBezTo>
                <a:cubicBezTo>
                  <a:pt x="149" y="73"/>
                  <a:pt x="148" y="74"/>
                  <a:pt x="149" y="74"/>
                </a:cubicBezTo>
                <a:close/>
                <a:moveTo>
                  <a:pt x="154" y="73"/>
                </a:moveTo>
                <a:cubicBezTo>
                  <a:pt x="153" y="74"/>
                  <a:pt x="153" y="73"/>
                  <a:pt x="153" y="73"/>
                </a:cubicBezTo>
                <a:cubicBezTo>
                  <a:pt x="153" y="74"/>
                  <a:pt x="152" y="74"/>
                  <a:pt x="151" y="75"/>
                </a:cubicBezTo>
                <a:cubicBezTo>
                  <a:pt x="153" y="75"/>
                  <a:pt x="154" y="75"/>
                  <a:pt x="156" y="75"/>
                </a:cubicBezTo>
                <a:cubicBezTo>
                  <a:pt x="156" y="74"/>
                  <a:pt x="156" y="74"/>
                  <a:pt x="155" y="74"/>
                </a:cubicBezTo>
                <a:cubicBezTo>
                  <a:pt x="156" y="75"/>
                  <a:pt x="157" y="73"/>
                  <a:pt x="157" y="74"/>
                </a:cubicBezTo>
                <a:cubicBezTo>
                  <a:pt x="157" y="74"/>
                  <a:pt x="156" y="74"/>
                  <a:pt x="156" y="74"/>
                </a:cubicBezTo>
                <a:cubicBezTo>
                  <a:pt x="158" y="75"/>
                  <a:pt x="161" y="75"/>
                  <a:pt x="162" y="74"/>
                </a:cubicBezTo>
                <a:cubicBezTo>
                  <a:pt x="161" y="74"/>
                  <a:pt x="161" y="74"/>
                  <a:pt x="161" y="73"/>
                </a:cubicBezTo>
                <a:cubicBezTo>
                  <a:pt x="159" y="75"/>
                  <a:pt x="156" y="73"/>
                  <a:pt x="154" y="73"/>
                </a:cubicBezTo>
                <a:close/>
                <a:moveTo>
                  <a:pt x="107" y="78"/>
                </a:moveTo>
                <a:cubicBezTo>
                  <a:pt x="106" y="77"/>
                  <a:pt x="105" y="77"/>
                  <a:pt x="104" y="77"/>
                </a:cubicBezTo>
                <a:cubicBezTo>
                  <a:pt x="103" y="79"/>
                  <a:pt x="97" y="77"/>
                  <a:pt x="96" y="78"/>
                </a:cubicBezTo>
                <a:cubicBezTo>
                  <a:pt x="96" y="79"/>
                  <a:pt x="99" y="78"/>
                  <a:pt x="101" y="78"/>
                </a:cubicBezTo>
                <a:cubicBezTo>
                  <a:pt x="102" y="78"/>
                  <a:pt x="106" y="79"/>
                  <a:pt x="107" y="78"/>
                </a:cubicBezTo>
                <a:cubicBezTo>
                  <a:pt x="107" y="77"/>
                  <a:pt x="106" y="77"/>
                  <a:pt x="106" y="76"/>
                </a:cubicBezTo>
                <a:cubicBezTo>
                  <a:pt x="105" y="77"/>
                  <a:pt x="107" y="77"/>
                  <a:pt x="107" y="78"/>
                </a:cubicBezTo>
                <a:close/>
                <a:moveTo>
                  <a:pt x="109" y="77"/>
                </a:moveTo>
                <a:cubicBezTo>
                  <a:pt x="109" y="77"/>
                  <a:pt x="108" y="77"/>
                  <a:pt x="108" y="78"/>
                </a:cubicBezTo>
                <a:cubicBezTo>
                  <a:pt x="111" y="78"/>
                  <a:pt x="113" y="78"/>
                  <a:pt x="115" y="78"/>
                </a:cubicBezTo>
                <a:cubicBezTo>
                  <a:pt x="115" y="78"/>
                  <a:pt x="115" y="78"/>
                  <a:pt x="115" y="78"/>
                </a:cubicBezTo>
                <a:cubicBezTo>
                  <a:pt x="116" y="78"/>
                  <a:pt x="119" y="78"/>
                  <a:pt x="120" y="77"/>
                </a:cubicBezTo>
                <a:cubicBezTo>
                  <a:pt x="116" y="76"/>
                  <a:pt x="112" y="78"/>
                  <a:pt x="110" y="77"/>
                </a:cubicBezTo>
                <a:cubicBezTo>
                  <a:pt x="110" y="77"/>
                  <a:pt x="110" y="75"/>
                  <a:pt x="109" y="77"/>
                </a:cubicBezTo>
                <a:cubicBezTo>
                  <a:pt x="110" y="77"/>
                  <a:pt x="109" y="77"/>
                  <a:pt x="109" y="77"/>
                </a:cubicBezTo>
                <a:close/>
                <a:moveTo>
                  <a:pt x="79" y="77"/>
                </a:moveTo>
                <a:cubicBezTo>
                  <a:pt x="80" y="77"/>
                  <a:pt x="81" y="78"/>
                  <a:pt x="82" y="77"/>
                </a:cubicBezTo>
                <a:cubicBezTo>
                  <a:pt x="81" y="77"/>
                  <a:pt x="80" y="77"/>
                  <a:pt x="79" y="77"/>
                </a:cubicBezTo>
                <a:close/>
                <a:moveTo>
                  <a:pt x="239" y="80"/>
                </a:moveTo>
                <a:cubicBezTo>
                  <a:pt x="243" y="82"/>
                  <a:pt x="247" y="81"/>
                  <a:pt x="253" y="80"/>
                </a:cubicBezTo>
                <a:cubicBezTo>
                  <a:pt x="248" y="80"/>
                  <a:pt x="244" y="81"/>
                  <a:pt x="239" y="80"/>
                </a:cubicBezTo>
                <a:close/>
                <a:moveTo>
                  <a:pt x="226" y="81"/>
                </a:moveTo>
                <a:cubicBezTo>
                  <a:pt x="225" y="80"/>
                  <a:pt x="217" y="80"/>
                  <a:pt x="217" y="82"/>
                </a:cubicBezTo>
                <a:cubicBezTo>
                  <a:pt x="219" y="81"/>
                  <a:pt x="223" y="82"/>
                  <a:pt x="225" y="81"/>
                </a:cubicBezTo>
                <a:cubicBezTo>
                  <a:pt x="226" y="82"/>
                  <a:pt x="232" y="82"/>
                  <a:pt x="234" y="81"/>
                </a:cubicBezTo>
                <a:cubicBezTo>
                  <a:pt x="232" y="80"/>
                  <a:pt x="229" y="80"/>
                  <a:pt x="226" y="81"/>
                </a:cubicBezTo>
                <a:close/>
                <a:moveTo>
                  <a:pt x="212" y="82"/>
                </a:moveTo>
                <a:cubicBezTo>
                  <a:pt x="213" y="82"/>
                  <a:pt x="216" y="82"/>
                  <a:pt x="216" y="81"/>
                </a:cubicBezTo>
                <a:cubicBezTo>
                  <a:pt x="215" y="82"/>
                  <a:pt x="213" y="80"/>
                  <a:pt x="212" y="82"/>
                </a:cubicBezTo>
                <a:close/>
                <a:moveTo>
                  <a:pt x="153" y="82"/>
                </a:moveTo>
                <a:cubicBezTo>
                  <a:pt x="154" y="81"/>
                  <a:pt x="155" y="82"/>
                  <a:pt x="155" y="81"/>
                </a:cubicBezTo>
                <a:cubicBezTo>
                  <a:pt x="154" y="81"/>
                  <a:pt x="154" y="81"/>
                  <a:pt x="153" y="82"/>
                </a:cubicBezTo>
                <a:close/>
                <a:moveTo>
                  <a:pt x="157" y="82"/>
                </a:moveTo>
                <a:cubicBezTo>
                  <a:pt x="161" y="82"/>
                  <a:pt x="158" y="80"/>
                  <a:pt x="157" y="82"/>
                </a:cubicBezTo>
                <a:close/>
                <a:moveTo>
                  <a:pt x="155" y="82"/>
                </a:moveTo>
                <a:cubicBezTo>
                  <a:pt x="151" y="82"/>
                  <a:pt x="145" y="82"/>
                  <a:pt x="140" y="82"/>
                </a:cubicBezTo>
                <a:cubicBezTo>
                  <a:pt x="141" y="83"/>
                  <a:pt x="140" y="82"/>
                  <a:pt x="141" y="82"/>
                </a:cubicBezTo>
                <a:cubicBezTo>
                  <a:pt x="151" y="82"/>
                  <a:pt x="159" y="83"/>
                  <a:pt x="167" y="82"/>
                </a:cubicBezTo>
                <a:cubicBezTo>
                  <a:pt x="170" y="82"/>
                  <a:pt x="174" y="83"/>
                  <a:pt x="175" y="82"/>
                </a:cubicBezTo>
                <a:cubicBezTo>
                  <a:pt x="170" y="82"/>
                  <a:pt x="164" y="82"/>
                  <a:pt x="161" y="82"/>
                </a:cubicBezTo>
                <a:cubicBezTo>
                  <a:pt x="161" y="82"/>
                  <a:pt x="162" y="81"/>
                  <a:pt x="162" y="81"/>
                </a:cubicBezTo>
                <a:cubicBezTo>
                  <a:pt x="160" y="82"/>
                  <a:pt x="159" y="82"/>
                  <a:pt x="155" y="82"/>
                </a:cubicBezTo>
                <a:close/>
                <a:moveTo>
                  <a:pt x="202" y="82"/>
                </a:moveTo>
                <a:cubicBezTo>
                  <a:pt x="203" y="82"/>
                  <a:pt x="205" y="81"/>
                  <a:pt x="206" y="82"/>
                </a:cubicBezTo>
                <a:cubicBezTo>
                  <a:pt x="206" y="81"/>
                  <a:pt x="210" y="83"/>
                  <a:pt x="211" y="81"/>
                </a:cubicBezTo>
                <a:cubicBezTo>
                  <a:pt x="206" y="81"/>
                  <a:pt x="204" y="81"/>
                  <a:pt x="202" y="82"/>
                </a:cubicBezTo>
                <a:close/>
                <a:moveTo>
                  <a:pt x="176" y="82"/>
                </a:moveTo>
                <a:cubicBezTo>
                  <a:pt x="176" y="83"/>
                  <a:pt x="178" y="82"/>
                  <a:pt x="178" y="82"/>
                </a:cubicBezTo>
                <a:cubicBezTo>
                  <a:pt x="182" y="82"/>
                  <a:pt x="185" y="82"/>
                  <a:pt x="189" y="82"/>
                </a:cubicBezTo>
                <a:cubicBezTo>
                  <a:pt x="187" y="81"/>
                  <a:pt x="180" y="82"/>
                  <a:pt x="176" y="82"/>
                </a:cubicBezTo>
                <a:close/>
                <a:moveTo>
                  <a:pt x="139" y="83"/>
                </a:moveTo>
                <a:cubicBezTo>
                  <a:pt x="139" y="82"/>
                  <a:pt x="140" y="83"/>
                  <a:pt x="140" y="82"/>
                </a:cubicBezTo>
                <a:cubicBezTo>
                  <a:pt x="139" y="82"/>
                  <a:pt x="138" y="82"/>
                  <a:pt x="138" y="82"/>
                </a:cubicBezTo>
                <a:cubicBezTo>
                  <a:pt x="138" y="83"/>
                  <a:pt x="139" y="83"/>
                  <a:pt x="139" y="83"/>
                </a:cubicBezTo>
                <a:close/>
                <a:moveTo>
                  <a:pt x="206" y="83"/>
                </a:moveTo>
                <a:cubicBezTo>
                  <a:pt x="207" y="83"/>
                  <a:pt x="211" y="83"/>
                  <a:pt x="212" y="83"/>
                </a:cubicBezTo>
                <a:cubicBezTo>
                  <a:pt x="210" y="82"/>
                  <a:pt x="207" y="82"/>
                  <a:pt x="206" y="83"/>
                </a:cubicBezTo>
                <a:close/>
                <a:moveTo>
                  <a:pt x="186" y="83"/>
                </a:moveTo>
                <a:cubicBezTo>
                  <a:pt x="186" y="83"/>
                  <a:pt x="186" y="83"/>
                  <a:pt x="186" y="83"/>
                </a:cubicBezTo>
                <a:cubicBezTo>
                  <a:pt x="186" y="83"/>
                  <a:pt x="187" y="83"/>
                  <a:pt x="187" y="83"/>
                </a:cubicBezTo>
                <a:cubicBezTo>
                  <a:pt x="186" y="83"/>
                  <a:pt x="185" y="83"/>
                  <a:pt x="184" y="83"/>
                </a:cubicBezTo>
                <a:cubicBezTo>
                  <a:pt x="186" y="83"/>
                  <a:pt x="186" y="84"/>
                  <a:pt x="186" y="83"/>
                </a:cubicBezTo>
                <a:close/>
                <a:moveTo>
                  <a:pt x="188" y="83"/>
                </a:moveTo>
                <a:cubicBezTo>
                  <a:pt x="189" y="84"/>
                  <a:pt x="189" y="83"/>
                  <a:pt x="190" y="83"/>
                </a:cubicBezTo>
                <a:cubicBezTo>
                  <a:pt x="190" y="83"/>
                  <a:pt x="190" y="83"/>
                  <a:pt x="190" y="83"/>
                </a:cubicBezTo>
                <a:cubicBezTo>
                  <a:pt x="189" y="83"/>
                  <a:pt x="188" y="82"/>
                  <a:pt x="188" y="83"/>
                </a:cubicBezTo>
                <a:close/>
                <a:moveTo>
                  <a:pt x="202" y="84"/>
                </a:moveTo>
                <a:cubicBezTo>
                  <a:pt x="202" y="83"/>
                  <a:pt x="201" y="83"/>
                  <a:pt x="201" y="83"/>
                </a:cubicBezTo>
                <a:cubicBezTo>
                  <a:pt x="201" y="83"/>
                  <a:pt x="201" y="83"/>
                  <a:pt x="202" y="84"/>
                </a:cubicBezTo>
                <a:close/>
                <a:moveTo>
                  <a:pt x="170" y="83"/>
                </a:moveTo>
                <a:cubicBezTo>
                  <a:pt x="167" y="83"/>
                  <a:pt x="165" y="83"/>
                  <a:pt x="163" y="84"/>
                </a:cubicBezTo>
                <a:cubicBezTo>
                  <a:pt x="164" y="84"/>
                  <a:pt x="168" y="84"/>
                  <a:pt x="169" y="83"/>
                </a:cubicBezTo>
                <a:cubicBezTo>
                  <a:pt x="169" y="83"/>
                  <a:pt x="169" y="84"/>
                  <a:pt x="170" y="83"/>
                </a:cubicBezTo>
                <a:close/>
                <a:moveTo>
                  <a:pt x="160" y="84"/>
                </a:moveTo>
                <a:cubicBezTo>
                  <a:pt x="161" y="83"/>
                  <a:pt x="161" y="84"/>
                  <a:pt x="162" y="84"/>
                </a:cubicBezTo>
                <a:cubicBezTo>
                  <a:pt x="163" y="83"/>
                  <a:pt x="159" y="83"/>
                  <a:pt x="160" y="84"/>
                </a:cubicBezTo>
                <a:close/>
                <a:moveTo>
                  <a:pt x="79" y="85"/>
                </a:moveTo>
                <a:cubicBezTo>
                  <a:pt x="80" y="84"/>
                  <a:pt x="83" y="86"/>
                  <a:pt x="83" y="84"/>
                </a:cubicBezTo>
                <a:cubicBezTo>
                  <a:pt x="82" y="85"/>
                  <a:pt x="80" y="84"/>
                  <a:pt x="79" y="84"/>
                </a:cubicBezTo>
                <a:cubicBezTo>
                  <a:pt x="80" y="84"/>
                  <a:pt x="78" y="85"/>
                  <a:pt x="79" y="85"/>
                </a:cubicBezTo>
                <a:close/>
                <a:moveTo>
                  <a:pt x="83" y="85"/>
                </a:moveTo>
                <a:cubicBezTo>
                  <a:pt x="84" y="85"/>
                  <a:pt x="84" y="85"/>
                  <a:pt x="85" y="85"/>
                </a:cubicBezTo>
                <a:cubicBezTo>
                  <a:pt x="85" y="84"/>
                  <a:pt x="83" y="84"/>
                  <a:pt x="83" y="84"/>
                </a:cubicBezTo>
                <a:cubicBezTo>
                  <a:pt x="83" y="84"/>
                  <a:pt x="83" y="85"/>
                  <a:pt x="83" y="85"/>
                </a:cubicBezTo>
                <a:close/>
                <a:moveTo>
                  <a:pt x="124" y="85"/>
                </a:moveTo>
                <a:cubicBezTo>
                  <a:pt x="125" y="84"/>
                  <a:pt x="126" y="85"/>
                  <a:pt x="126" y="84"/>
                </a:cubicBezTo>
                <a:cubicBezTo>
                  <a:pt x="125" y="85"/>
                  <a:pt x="124" y="84"/>
                  <a:pt x="124" y="85"/>
                </a:cubicBezTo>
                <a:close/>
                <a:moveTo>
                  <a:pt x="276" y="85"/>
                </a:moveTo>
                <a:cubicBezTo>
                  <a:pt x="276" y="85"/>
                  <a:pt x="277" y="85"/>
                  <a:pt x="277" y="84"/>
                </a:cubicBezTo>
                <a:cubicBezTo>
                  <a:pt x="277" y="84"/>
                  <a:pt x="277" y="84"/>
                  <a:pt x="276" y="84"/>
                </a:cubicBezTo>
                <a:cubicBezTo>
                  <a:pt x="277" y="85"/>
                  <a:pt x="276" y="84"/>
                  <a:pt x="276" y="85"/>
                </a:cubicBezTo>
                <a:close/>
                <a:moveTo>
                  <a:pt x="85" y="84"/>
                </a:moveTo>
                <a:cubicBezTo>
                  <a:pt x="85" y="85"/>
                  <a:pt x="88" y="85"/>
                  <a:pt x="88" y="84"/>
                </a:cubicBezTo>
                <a:cubicBezTo>
                  <a:pt x="87" y="84"/>
                  <a:pt x="85" y="85"/>
                  <a:pt x="85" y="84"/>
                </a:cubicBezTo>
                <a:close/>
                <a:moveTo>
                  <a:pt x="120" y="85"/>
                </a:moveTo>
                <a:cubicBezTo>
                  <a:pt x="122" y="85"/>
                  <a:pt x="122" y="85"/>
                  <a:pt x="123" y="85"/>
                </a:cubicBezTo>
                <a:cubicBezTo>
                  <a:pt x="123" y="84"/>
                  <a:pt x="120" y="84"/>
                  <a:pt x="120" y="85"/>
                </a:cubicBezTo>
                <a:close/>
                <a:moveTo>
                  <a:pt x="226" y="85"/>
                </a:moveTo>
                <a:cubicBezTo>
                  <a:pt x="228" y="85"/>
                  <a:pt x="228" y="86"/>
                  <a:pt x="230" y="85"/>
                </a:cubicBezTo>
                <a:cubicBezTo>
                  <a:pt x="230" y="84"/>
                  <a:pt x="227" y="84"/>
                  <a:pt x="226" y="85"/>
                </a:cubicBezTo>
                <a:close/>
                <a:moveTo>
                  <a:pt x="223" y="85"/>
                </a:moveTo>
                <a:cubicBezTo>
                  <a:pt x="223" y="84"/>
                  <a:pt x="220" y="85"/>
                  <a:pt x="220" y="85"/>
                </a:cubicBezTo>
                <a:cubicBezTo>
                  <a:pt x="221" y="85"/>
                  <a:pt x="221" y="85"/>
                  <a:pt x="223" y="85"/>
                </a:cubicBezTo>
                <a:close/>
                <a:moveTo>
                  <a:pt x="172" y="85"/>
                </a:moveTo>
                <a:cubicBezTo>
                  <a:pt x="173" y="86"/>
                  <a:pt x="174" y="86"/>
                  <a:pt x="175" y="85"/>
                </a:cubicBezTo>
                <a:cubicBezTo>
                  <a:pt x="174" y="85"/>
                  <a:pt x="173" y="84"/>
                  <a:pt x="172" y="85"/>
                </a:cubicBezTo>
                <a:close/>
                <a:moveTo>
                  <a:pt x="177" y="85"/>
                </a:moveTo>
                <a:cubicBezTo>
                  <a:pt x="178" y="85"/>
                  <a:pt x="176" y="85"/>
                  <a:pt x="176" y="85"/>
                </a:cubicBezTo>
                <a:cubicBezTo>
                  <a:pt x="176" y="85"/>
                  <a:pt x="177" y="85"/>
                  <a:pt x="177" y="85"/>
                </a:cubicBezTo>
                <a:close/>
                <a:moveTo>
                  <a:pt x="201" y="85"/>
                </a:moveTo>
                <a:cubicBezTo>
                  <a:pt x="201" y="85"/>
                  <a:pt x="205" y="86"/>
                  <a:pt x="204" y="85"/>
                </a:cubicBezTo>
                <a:cubicBezTo>
                  <a:pt x="203" y="86"/>
                  <a:pt x="201" y="84"/>
                  <a:pt x="201" y="85"/>
                </a:cubicBezTo>
                <a:close/>
                <a:moveTo>
                  <a:pt x="208" y="85"/>
                </a:moveTo>
                <a:cubicBezTo>
                  <a:pt x="208" y="84"/>
                  <a:pt x="205" y="85"/>
                  <a:pt x="204" y="85"/>
                </a:cubicBezTo>
                <a:cubicBezTo>
                  <a:pt x="204" y="86"/>
                  <a:pt x="207" y="85"/>
                  <a:pt x="208" y="85"/>
                </a:cubicBezTo>
                <a:close/>
                <a:moveTo>
                  <a:pt x="209" y="85"/>
                </a:moveTo>
                <a:cubicBezTo>
                  <a:pt x="209" y="85"/>
                  <a:pt x="209" y="86"/>
                  <a:pt x="209" y="86"/>
                </a:cubicBezTo>
                <a:cubicBezTo>
                  <a:pt x="210" y="86"/>
                  <a:pt x="210" y="85"/>
                  <a:pt x="211" y="85"/>
                </a:cubicBezTo>
                <a:cubicBezTo>
                  <a:pt x="211" y="85"/>
                  <a:pt x="211" y="85"/>
                  <a:pt x="211" y="85"/>
                </a:cubicBezTo>
                <a:cubicBezTo>
                  <a:pt x="210" y="85"/>
                  <a:pt x="210" y="85"/>
                  <a:pt x="209" y="85"/>
                </a:cubicBezTo>
                <a:close/>
                <a:moveTo>
                  <a:pt x="289" y="87"/>
                </a:moveTo>
                <a:cubicBezTo>
                  <a:pt x="290" y="87"/>
                  <a:pt x="290" y="86"/>
                  <a:pt x="290" y="86"/>
                </a:cubicBezTo>
                <a:cubicBezTo>
                  <a:pt x="290" y="86"/>
                  <a:pt x="290" y="85"/>
                  <a:pt x="289" y="86"/>
                </a:cubicBezTo>
                <a:cubicBezTo>
                  <a:pt x="291" y="86"/>
                  <a:pt x="288" y="86"/>
                  <a:pt x="289" y="87"/>
                </a:cubicBezTo>
                <a:close/>
                <a:moveTo>
                  <a:pt x="184" y="87"/>
                </a:moveTo>
                <a:cubicBezTo>
                  <a:pt x="183" y="87"/>
                  <a:pt x="183" y="87"/>
                  <a:pt x="182" y="87"/>
                </a:cubicBezTo>
                <a:cubicBezTo>
                  <a:pt x="181" y="88"/>
                  <a:pt x="184" y="88"/>
                  <a:pt x="184" y="87"/>
                </a:cubicBezTo>
                <a:close/>
                <a:moveTo>
                  <a:pt x="293" y="87"/>
                </a:moveTo>
                <a:cubicBezTo>
                  <a:pt x="293" y="87"/>
                  <a:pt x="293" y="87"/>
                  <a:pt x="292" y="87"/>
                </a:cubicBezTo>
                <a:cubicBezTo>
                  <a:pt x="292" y="88"/>
                  <a:pt x="293" y="88"/>
                  <a:pt x="293" y="88"/>
                </a:cubicBezTo>
                <a:cubicBezTo>
                  <a:pt x="293" y="88"/>
                  <a:pt x="294" y="88"/>
                  <a:pt x="293" y="87"/>
                </a:cubicBezTo>
                <a:close/>
                <a:moveTo>
                  <a:pt x="301" y="89"/>
                </a:moveTo>
                <a:cubicBezTo>
                  <a:pt x="301" y="88"/>
                  <a:pt x="302" y="88"/>
                  <a:pt x="302" y="87"/>
                </a:cubicBezTo>
                <a:cubicBezTo>
                  <a:pt x="300" y="88"/>
                  <a:pt x="299" y="88"/>
                  <a:pt x="297" y="87"/>
                </a:cubicBezTo>
                <a:cubicBezTo>
                  <a:pt x="297" y="89"/>
                  <a:pt x="295" y="88"/>
                  <a:pt x="294" y="87"/>
                </a:cubicBezTo>
                <a:cubicBezTo>
                  <a:pt x="295" y="90"/>
                  <a:pt x="300" y="87"/>
                  <a:pt x="301" y="89"/>
                </a:cubicBezTo>
                <a:close/>
                <a:moveTo>
                  <a:pt x="421" y="90"/>
                </a:moveTo>
                <a:cubicBezTo>
                  <a:pt x="422" y="90"/>
                  <a:pt x="426" y="91"/>
                  <a:pt x="426" y="89"/>
                </a:cubicBezTo>
                <a:cubicBezTo>
                  <a:pt x="425" y="90"/>
                  <a:pt x="423" y="89"/>
                  <a:pt x="421" y="90"/>
                </a:cubicBezTo>
                <a:close/>
                <a:moveTo>
                  <a:pt x="409" y="92"/>
                </a:moveTo>
                <a:cubicBezTo>
                  <a:pt x="411" y="90"/>
                  <a:pt x="418" y="92"/>
                  <a:pt x="419" y="90"/>
                </a:cubicBezTo>
                <a:cubicBezTo>
                  <a:pt x="420" y="90"/>
                  <a:pt x="420" y="90"/>
                  <a:pt x="419" y="90"/>
                </a:cubicBezTo>
                <a:cubicBezTo>
                  <a:pt x="411" y="91"/>
                  <a:pt x="406" y="90"/>
                  <a:pt x="399" y="92"/>
                </a:cubicBezTo>
                <a:cubicBezTo>
                  <a:pt x="401" y="92"/>
                  <a:pt x="406" y="92"/>
                  <a:pt x="409" y="92"/>
                </a:cubicBezTo>
                <a:close/>
              </a:path>
            </a:pathLst>
          </a:custGeom>
          <a:solidFill>
            <a:srgbClr val="B80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10">
            <a:extLst>
              <a:ext uri="{FF2B5EF4-FFF2-40B4-BE49-F238E27FC236}">
                <a16:creationId xmlns:a16="http://schemas.microsoft.com/office/drawing/2014/main" xmlns="" id="{2E30552B-4E63-4BD1-8244-06B05923D1F4}"/>
              </a:ext>
            </a:extLst>
          </p:cNvPr>
          <p:cNvSpPr>
            <a:spLocks noChangeAspect="1"/>
          </p:cNvSpPr>
          <p:nvPr/>
        </p:nvSpPr>
        <p:spPr>
          <a:xfrm>
            <a:off x="5177276" y="2816902"/>
            <a:ext cx="560357" cy="560357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xmlns="" id="{B8B3EBFF-0BB8-4F93-AB12-0EBABE99F573}"/>
              </a:ext>
            </a:extLst>
          </p:cNvPr>
          <p:cNvSpPr>
            <a:spLocks noChangeAspect="1"/>
          </p:cNvSpPr>
          <p:nvPr/>
        </p:nvSpPr>
        <p:spPr>
          <a:xfrm>
            <a:off x="5177276" y="4701085"/>
            <a:ext cx="561944" cy="561944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:a16="http://schemas.microsoft.com/office/drawing/2014/main" xmlns="" id="{935F6D73-3D24-4CCE-89DE-82D4CE427EE7}"/>
              </a:ext>
            </a:extLst>
          </p:cNvPr>
          <p:cNvSpPr>
            <a:spLocks noChangeAspect="1"/>
          </p:cNvSpPr>
          <p:nvPr/>
        </p:nvSpPr>
        <p:spPr>
          <a:xfrm>
            <a:off x="5177276" y="1088477"/>
            <a:ext cx="561944" cy="561944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B00445C-2F11-41F7-A830-125D80609914}"/>
              </a:ext>
            </a:extLst>
          </p:cNvPr>
          <p:cNvSpPr/>
          <p:nvPr/>
        </p:nvSpPr>
        <p:spPr>
          <a:xfrm>
            <a:off x="1023693" y="1349468"/>
            <a:ext cx="18261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输入标题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DE0AF5B-151B-4F42-BC4C-AF5BA7B5F0B4}"/>
              </a:ext>
            </a:extLst>
          </p:cNvPr>
          <p:cNvSpPr/>
          <p:nvPr/>
        </p:nvSpPr>
        <p:spPr>
          <a:xfrm>
            <a:off x="5955272" y="1164802"/>
            <a:ext cx="1107996" cy="369332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2AC927F3-51CD-4B10-9279-A17858311885}"/>
              </a:ext>
            </a:extLst>
          </p:cNvPr>
          <p:cNvSpPr/>
          <p:nvPr/>
        </p:nvSpPr>
        <p:spPr>
          <a:xfrm>
            <a:off x="5955272" y="1515474"/>
            <a:ext cx="5391392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E32E9F3-964A-4A5C-810E-C06290C8C2F4}"/>
              </a:ext>
            </a:extLst>
          </p:cNvPr>
          <p:cNvSpPr/>
          <p:nvPr/>
        </p:nvSpPr>
        <p:spPr>
          <a:xfrm>
            <a:off x="5955272" y="2970208"/>
            <a:ext cx="1107996" cy="369332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729F9B0-434B-436E-8304-84E65C8D5ED1}"/>
              </a:ext>
            </a:extLst>
          </p:cNvPr>
          <p:cNvSpPr/>
          <p:nvPr/>
        </p:nvSpPr>
        <p:spPr>
          <a:xfrm>
            <a:off x="5955272" y="3272011"/>
            <a:ext cx="5391392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F9DD521F-E1AF-4EA7-BB31-59DF04A0A415}"/>
              </a:ext>
            </a:extLst>
          </p:cNvPr>
          <p:cNvSpPr/>
          <p:nvPr/>
        </p:nvSpPr>
        <p:spPr>
          <a:xfrm>
            <a:off x="5955272" y="4727829"/>
            <a:ext cx="1107996" cy="341632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CBA4B0B4-7AF9-4851-AD37-A4F82ABB0142}"/>
              </a:ext>
            </a:extLst>
          </p:cNvPr>
          <p:cNvSpPr/>
          <p:nvPr/>
        </p:nvSpPr>
        <p:spPr>
          <a:xfrm>
            <a:off x="5955272" y="5093430"/>
            <a:ext cx="5391392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pic>
        <p:nvPicPr>
          <p:cNvPr id="14" name="图片 1607">
            <a:extLst>
              <a:ext uri="{FF2B5EF4-FFF2-40B4-BE49-F238E27FC236}">
                <a16:creationId xmlns:a16="http://schemas.microsoft.com/office/drawing/2014/main" xmlns="" id="{A76D78B4-38D2-4FED-A737-591868252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219" y="3847726"/>
            <a:ext cx="4659312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69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5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5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00"/>
                            </p:stCondLst>
                            <p:childTnLst>
                              <p:par>
                                <p:cTn id="7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450"/>
                            </p:stCondLst>
                            <p:childTnLst>
                              <p:par>
                                <p:cTn id="8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00"/>
                            </p:stCondLst>
                            <p:childTnLst>
                              <p:par>
                                <p:cTn id="9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6" grpId="0" animBg="1"/>
      <p:bldP spid="7" grpId="0" animBg="1"/>
      <p:bldP spid="3" grpId="0"/>
      <p:bldP spid="4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26697" y="425944"/>
            <a:ext cx="10104918" cy="45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xmlns="" id="{78E3918B-B8C6-40C7-BBE2-2528B538F83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644760" y="1549299"/>
            <a:ext cx="1989138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xmlns="" id="{4C2B9C46-A60C-42B3-A408-D8B804F12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9192" y="5022744"/>
            <a:ext cx="744537" cy="638175"/>
          </a:xfrm>
          <a:custGeom>
            <a:avLst/>
            <a:gdLst>
              <a:gd name="T0" fmla="*/ 0 w 310"/>
              <a:gd name="T1" fmla="*/ 0 h 273"/>
              <a:gd name="T2" fmla="*/ 2147483646 w 310"/>
              <a:gd name="T3" fmla="*/ 0 h 273"/>
              <a:gd name="T4" fmla="*/ 2147483646 w 310"/>
              <a:gd name="T5" fmla="*/ 2147483646 h 273"/>
              <a:gd name="T6" fmla="*/ 0 w 310"/>
              <a:gd name="T7" fmla="*/ 2147483646 h 273"/>
              <a:gd name="T8" fmla="*/ 2147483646 w 310"/>
              <a:gd name="T9" fmla="*/ 2147483646 h 273"/>
              <a:gd name="T10" fmla="*/ 0 w 310"/>
              <a:gd name="T11" fmla="*/ 0 h 273"/>
              <a:gd name="T12" fmla="*/ 0 w 310"/>
              <a:gd name="T13" fmla="*/ 0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10"/>
              <a:gd name="T22" fmla="*/ 0 h 273"/>
              <a:gd name="T23" fmla="*/ 310 w 310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10" h="273">
                <a:moveTo>
                  <a:pt x="0" y="0"/>
                </a:moveTo>
                <a:lnTo>
                  <a:pt x="310" y="0"/>
                </a:lnTo>
                <a:lnTo>
                  <a:pt x="310" y="273"/>
                </a:lnTo>
                <a:lnTo>
                  <a:pt x="0" y="273"/>
                </a:lnTo>
                <a:lnTo>
                  <a:pt x="84" y="1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xmlns="" id="{6CDF746B-CE3D-4D40-95A8-A0F1187AFE0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80154" y="5062432"/>
            <a:ext cx="684213" cy="20637"/>
          </a:xfrm>
          <a:custGeom>
            <a:avLst/>
            <a:gdLst>
              <a:gd name="T0" fmla="*/ 2147483646 w 120"/>
              <a:gd name="T1" fmla="*/ 0 h 4"/>
              <a:gd name="T2" fmla="*/ 2147483646 w 120"/>
              <a:gd name="T3" fmla="*/ 0 h 4"/>
              <a:gd name="T4" fmla="*/ 2147483646 w 120"/>
              <a:gd name="T5" fmla="*/ 2147483646 h 4"/>
              <a:gd name="T6" fmla="*/ 2147483646 w 120"/>
              <a:gd name="T7" fmla="*/ 2147483646 h 4"/>
              <a:gd name="T8" fmla="*/ 2147483646 w 120"/>
              <a:gd name="T9" fmla="*/ 2147483646 h 4"/>
              <a:gd name="T10" fmla="*/ 2147483646 w 120"/>
              <a:gd name="T11" fmla="*/ 2147483646 h 4"/>
              <a:gd name="T12" fmla="*/ 0 w 120"/>
              <a:gd name="T13" fmla="*/ 2147483646 h 4"/>
              <a:gd name="T14" fmla="*/ 0 w 120"/>
              <a:gd name="T15" fmla="*/ 2147483646 h 4"/>
              <a:gd name="T16" fmla="*/ 2147483646 w 120"/>
              <a:gd name="T17" fmla="*/ 0 h 4"/>
              <a:gd name="T18" fmla="*/ 2147483646 w 120"/>
              <a:gd name="T19" fmla="*/ 0 h 4"/>
              <a:gd name="T20" fmla="*/ 2147483646 w 120"/>
              <a:gd name="T21" fmla="*/ 0 h 4"/>
              <a:gd name="T22" fmla="*/ 2147483646 w 120"/>
              <a:gd name="T23" fmla="*/ 2147483646 h 4"/>
              <a:gd name="T24" fmla="*/ 2147483646 w 120"/>
              <a:gd name="T25" fmla="*/ 2147483646 h 4"/>
              <a:gd name="T26" fmla="*/ 2147483646 w 120"/>
              <a:gd name="T27" fmla="*/ 2147483646 h 4"/>
              <a:gd name="T28" fmla="*/ 2147483646 w 120"/>
              <a:gd name="T29" fmla="*/ 2147483646 h 4"/>
              <a:gd name="T30" fmla="*/ 2147483646 w 120"/>
              <a:gd name="T31" fmla="*/ 2147483646 h 4"/>
              <a:gd name="T32" fmla="*/ 2147483646 w 120"/>
              <a:gd name="T33" fmla="*/ 2147483646 h 4"/>
              <a:gd name="T34" fmla="*/ 2147483646 w 120"/>
              <a:gd name="T35" fmla="*/ 0 h 4"/>
              <a:gd name="T36" fmla="*/ 2147483646 w 120"/>
              <a:gd name="T37" fmla="*/ 0 h 4"/>
              <a:gd name="T38" fmla="*/ 2147483646 w 120"/>
              <a:gd name="T39" fmla="*/ 0 h 4"/>
              <a:gd name="T40" fmla="*/ 2147483646 w 120"/>
              <a:gd name="T41" fmla="*/ 2147483646 h 4"/>
              <a:gd name="T42" fmla="*/ 2147483646 w 120"/>
              <a:gd name="T43" fmla="*/ 2147483646 h 4"/>
              <a:gd name="T44" fmla="*/ 2147483646 w 120"/>
              <a:gd name="T45" fmla="*/ 2147483646 h 4"/>
              <a:gd name="T46" fmla="*/ 2147483646 w 120"/>
              <a:gd name="T47" fmla="*/ 2147483646 h 4"/>
              <a:gd name="T48" fmla="*/ 2147483646 w 120"/>
              <a:gd name="T49" fmla="*/ 2147483646 h 4"/>
              <a:gd name="T50" fmla="*/ 2147483646 w 120"/>
              <a:gd name="T51" fmla="*/ 2147483646 h 4"/>
              <a:gd name="T52" fmla="*/ 2147483646 w 120"/>
              <a:gd name="T53" fmla="*/ 0 h 4"/>
              <a:gd name="T54" fmla="*/ 2147483646 w 120"/>
              <a:gd name="T55" fmla="*/ 0 h 4"/>
              <a:gd name="T56" fmla="*/ 2147483646 w 120"/>
              <a:gd name="T57" fmla="*/ 0 h 4"/>
              <a:gd name="T58" fmla="*/ 2147483646 w 120"/>
              <a:gd name="T59" fmla="*/ 2147483646 h 4"/>
              <a:gd name="T60" fmla="*/ 2147483646 w 120"/>
              <a:gd name="T61" fmla="*/ 2147483646 h 4"/>
              <a:gd name="T62" fmla="*/ 2147483646 w 120"/>
              <a:gd name="T63" fmla="*/ 2147483646 h 4"/>
              <a:gd name="T64" fmla="*/ 2147483646 w 120"/>
              <a:gd name="T65" fmla="*/ 2147483646 h 4"/>
              <a:gd name="T66" fmla="*/ 2147483646 w 120"/>
              <a:gd name="T67" fmla="*/ 2147483646 h 4"/>
              <a:gd name="T68" fmla="*/ 2147483646 w 120"/>
              <a:gd name="T69" fmla="*/ 2147483646 h 4"/>
              <a:gd name="T70" fmla="*/ 2147483646 w 120"/>
              <a:gd name="T71" fmla="*/ 0 h 4"/>
              <a:gd name="T72" fmla="*/ 2147483646 w 120"/>
              <a:gd name="T73" fmla="*/ 0 h 4"/>
              <a:gd name="T74" fmla="*/ 2147483646 w 120"/>
              <a:gd name="T75" fmla="*/ 0 h 4"/>
              <a:gd name="T76" fmla="*/ 2147483646 w 120"/>
              <a:gd name="T77" fmla="*/ 2147483646 h 4"/>
              <a:gd name="T78" fmla="*/ 2147483646 w 120"/>
              <a:gd name="T79" fmla="*/ 2147483646 h 4"/>
              <a:gd name="T80" fmla="*/ 2147483646 w 120"/>
              <a:gd name="T81" fmla="*/ 2147483646 h 4"/>
              <a:gd name="T82" fmla="*/ 2147483646 w 120"/>
              <a:gd name="T83" fmla="*/ 2147483646 h 4"/>
              <a:gd name="T84" fmla="*/ 2147483646 w 120"/>
              <a:gd name="T85" fmla="*/ 2147483646 h 4"/>
              <a:gd name="T86" fmla="*/ 2147483646 w 120"/>
              <a:gd name="T87" fmla="*/ 2147483646 h 4"/>
              <a:gd name="T88" fmla="*/ 2147483646 w 120"/>
              <a:gd name="T89" fmla="*/ 0 h 4"/>
              <a:gd name="T90" fmla="*/ 2147483646 w 120"/>
              <a:gd name="T91" fmla="*/ 0 h 4"/>
              <a:gd name="T92" fmla="*/ 2147483646 w 120"/>
              <a:gd name="T93" fmla="*/ 0 h 4"/>
              <a:gd name="T94" fmla="*/ 2147483646 w 120"/>
              <a:gd name="T95" fmla="*/ 2147483646 h 4"/>
              <a:gd name="T96" fmla="*/ 2147483646 w 120"/>
              <a:gd name="T97" fmla="*/ 2147483646 h 4"/>
              <a:gd name="T98" fmla="*/ 2147483646 w 120"/>
              <a:gd name="T99" fmla="*/ 2147483646 h 4"/>
              <a:gd name="T100" fmla="*/ 2147483646 w 120"/>
              <a:gd name="T101" fmla="*/ 2147483646 h 4"/>
              <a:gd name="T102" fmla="*/ 2147483646 w 120"/>
              <a:gd name="T103" fmla="*/ 2147483646 h 4"/>
              <a:gd name="T104" fmla="*/ 2147483646 w 120"/>
              <a:gd name="T105" fmla="*/ 2147483646 h 4"/>
              <a:gd name="T106" fmla="*/ 2147483646 w 120"/>
              <a:gd name="T107" fmla="*/ 0 h 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0"/>
              <a:gd name="T163" fmla="*/ 0 h 4"/>
              <a:gd name="T164" fmla="*/ 120 w 120"/>
              <a:gd name="T165" fmla="*/ 4 h 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0" h="4">
                <a:moveTo>
                  <a:pt x="1" y="0"/>
                </a:moveTo>
                <a:cubicBezTo>
                  <a:pt x="5" y="0"/>
                  <a:pt x="9" y="0"/>
                  <a:pt x="13" y="0"/>
                </a:cubicBezTo>
                <a:cubicBezTo>
                  <a:pt x="14" y="0"/>
                  <a:pt x="15" y="1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3"/>
                  <a:pt x="14" y="4"/>
                  <a:pt x="13" y="4"/>
                </a:cubicBezTo>
                <a:cubicBezTo>
                  <a:pt x="9" y="4"/>
                  <a:pt x="5" y="4"/>
                  <a:pt x="1" y="4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lose/>
                <a:moveTo>
                  <a:pt x="22" y="0"/>
                </a:moveTo>
                <a:cubicBezTo>
                  <a:pt x="26" y="0"/>
                  <a:pt x="30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3"/>
                  <a:pt x="35" y="4"/>
                  <a:pt x="34" y="4"/>
                </a:cubicBezTo>
                <a:cubicBezTo>
                  <a:pt x="30" y="4"/>
                  <a:pt x="26" y="4"/>
                  <a:pt x="22" y="4"/>
                </a:cubicBezTo>
                <a:cubicBezTo>
                  <a:pt x="21" y="4"/>
                  <a:pt x="21" y="3"/>
                  <a:pt x="21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0"/>
                  <a:pt x="22" y="0"/>
                </a:cubicBezTo>
                <a:close/>
                <a:moveTo>
                  <a:pt x="43" y="0"/>
                </a:moveTo>
                <a:cubicBezTo>
                  <a:pt x="47" y="0"/>
                  <a:pt x="51" y="0"/>
                  <a:pt x="55" y="0"/>
                </a:cubicBezTo>
                <a:cubicBezTo>
                  <a:pt x="56" y="0"/>
                  <a:pt x="57" y="1"/>
                  <a:pt x="57" y="2"/>
                </a:cubicBezTo>
                <a:cubicBezTo>
                  <a:pt x="57" y="2"/>
                  <a:pt x="57" y="2"/>
                  <a:pt x="57" y="2"/>
                </a:cubicBezTo>
                <a:cubicBezTo>
                  <a:pt x="57" y="3"/>
                  <a:pt x="56" y="4"/>
                  <a:pt x="55" y="4"/>
                </a:cubicBezTo>
                <a:cubicBezTo>
                  <a:pt x="51" y="4"/>
                  <a:pt x="47" y="4"/>
                  <a:pt x="43" y="4"/>
                </a:cubicBezTo>
                <a:cubicBezTo>
                  <a:pt x="42" y="4"/>
                  <a:pt x="42" y="3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2" y="0"/>
                  <a:pt x="43" y="0"/>
                </a:cubicBezTo>
                <a:close/>
                <a:moveTo>
                  <a:pt x="64" y="0"/>
                </a:moveTo>
                <a:cubicBezTo>
                  <a:pt x="68" y="0"/>
                  <a:pt x="72" y="0"/>
                  <a:pt x="76" y="0"/>
                </a:cubicBezTo>
                <a:cubicBezTo>
                  <a:pt x="77" y="0"/>
                  <a:pt x="78" y="1"/>
                  <a:pt x="78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3"/>
                  <a:pt x="77" y="4"/>
                  <a:pt x="76" y="4"/>
                </a:cubicBezTo>
                <a:cubicBezTo>
                  <a:pt x="72" y="4"/>
                  <a:pt x="68" y="4"/>
                  <a:pt x="64" y="4"/>
                </a:cubicBezTo>
                <a:cubicBezTo>
                  <a:pt x="63" y="4"/>
                  <a:pt x="63" y="3"/>
                  <a:pt x="63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3" y="1"/>
                  <a:pt x="63" y="0"/>
                  <a:pt x="64" y="0"/>
                </a:cubicBezTo>
                <a:close/>
                <a:moveTo>
                  <a:pt x="85" y="0"/>
                </a:moveTo>
                <a:cubicBezTo>
                  <a:pt x="89" y="0"/>
                  <a:pt x="93" y="0"/>
                  <a:pt x="97" y="0"/>
                </a:cubicBezTo>
                <a:cubicBezTo>
                  <a:pt x="98" y="0"/>
                  <a:pt x="99" y="1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3"/>
                  <a:pt x="98" y="4"/>
                  <a:pt x="97" y="4"/>
                </a:cubicBezTo>
                <a:cubicBezTo>
                  <a:pt x="93" y="4"/>
                  <a:pt x="89" y="4"/>
                  <a:pt x="85" y="4"/>
                </a:cubicBezTo>
                <a:cubicBezTo>
                  <a:pt x="84" y="4"/>
                  <a:pt x="84" y="3"/>
                  <a:pt x="84" y="2"/>
                </a:cubicBezTo>
                <a:cubicBezTo>
                  <a:pt x="84" y="2"/>
                  <a:pt x="84" y="2"/>
                  <a:pt x="84" y="2"/>
                </a:cubicBezTo>
                <a:cubicBezTo>
                  <a:pt x="84" y="1"/>
                  <a:pt x="84" y="0"/>
                  <a:pt x="85" y="0"/>
                </a:cubicBezTo>
                <a:close/>
                <a:moveTo>
                  <a:pt x="106" y="0"/>
                </a:moveTo>
                <a:cubicBezTo>
                  <a:pt x="110" y="0"/>
                  <a:pt x="114" y="0"/>
                  <a:pt x="118" y="0"/>
                </a:cubicBezTo>
                <a:cubicBezTo>
                  <a:pt x="119" y="0"/>
                  <a:pt x="120" y="1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3"/>
                  <a:pt x="119" y="4"/>
                  <a:pt x="118" y="4"/>
                </a:cubicBezTo>
                <a:cubicBezTo>
                  <a:pt x="114" y="4"/>
                  <a:pt x="110" y="4"/>
                  <a:pt x="106" y="4"/>
                </a:cubicBezTo>
                <a:cubicBezTo>
                  <a:pt x="105" y="4"/>
                  <a:pt x="105" y="3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1"/>
                  <a:pt x="105" y="0"/>
                  <a:pt x="106" y="0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xmlns="" id="{A50E4CCF-226B-44A2-9854-71301015F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054" y="4771919"/>
            <a:ext cx="344488" cy="954088"/>
          </a:xfrm>
          <a:custGeom>
            <a:avLst/>
            <a:gdLst>
              <a:gd name="T0" fmla="*/ 0 w 143"/>
              <a:gd name="T1" fmla="*/ 0 h 408"/>
              <a:gd name="T2" fmla="*/ 2147483646 w 143"/>
              <a:gd name="T3" fmla="*/ 2147483646 h 408"/>
              <a:gd name="T4" fmla="*/ 2147483646 w 143"/>
              <a:gd name="T5" fmla="*/ 2147483646 h 408"/>
              <a:gd name="T6" fmla="*/ 0 w 143"/>
              <a:gd name="T7" fmla="*/ 2147483646 h 408"/>
              <a:gd name="T8" fmla="*/ 0 w 143"/>
              <a:gd name="T9" fmla="*/ 0 h 408"/>
              <a:gd name="T10" fmla="*/ 0 w 143"/>
              <a:gd name="T11" fmla="*/ 0 h 4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3"/>
              <a:gd name="T19" fmla="*/ 0 h 408"/>
              <a:gd name="T20" fmla="*/ 143 w 143"/>
              <a:gd name="T21" fmla="*/ 408 h 4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3" h="408">
                <a:moveTo>
                  <a:pt x="0" y="0"/>
                </a:moveTo>
                <a:lnTo>
                  <a:pt x="143" y="135"/>
                </a:lnTo>
                <a:lnTo>
                  <a:pt x="143" y="408"/>
                </a:lnTo>
                <a:lnTo>
                  <a:pt x="0" y="273"/>
                </a:lnTo>
                <a:lnTo>
                  <a:pt x="0" y="0"/>
                </a:lnTo>
                <a:close/>
              </a:path>
            </a:pathLst>
          </a:custGeom>
          <a:solidFill>
            <a:srgbClr val="3856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="" id="{9649E0EA-B1C1-46C9-B109-7CC30F230FDD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5325957"/>
            <a:ext cx="344488" cy="339725"/>
          </a:xfrm>
          <a:custGeom>
            <a:avLst/>
            <a:gdLst>
              <a:gd name="T0" fmla="*/ 2147483646 w 60"/>
              <a:gd name="T1" fmla="*/ 2147483646 h 61"/>
              <a:gd name="T2" fmla="*/ 2147483646 w 60"/>
              <a:gd name="T3" fmla="*/ 2147483646 h 61"/>
              <a:gd name="T4" fmla="*/ 2147483646 w 60"/>
              <a:gd name="T5" fmla="*/ 2147483646 h 61"/>
              <a:gd name="T6" fmla="*/ 2147483646 w 60"/>
              <a:gd name="T7" fmla="*/ 2147483646 h 61"/>
              <a:gd name="T8" fmla="*/ 2147483646 w 60"/>
              <a:gd name="T9" fmla="*/ 2147483646 h 61"/>
              <a:gd name="T10" fmla="*/ 2147483646 w 60"/>
              <a:gd name="T11" fmla="*/ 2147483646 h 61"/>
              <a:gd name="T12" fmla="*/ 2147483646 w 60"/>
              <a:gd name="T13" fmla="*/ 2147483646 h 61"/>
              <a:gd name="T14" fmla="*/ 0 w 60"/>
              <a:gd name="T15" fmla="*/ 2147483646 h 61"/>
              <a:gd name="T16" fmla="*/ 0 w 60"/>
              <a:gd name="T17" fmla="*/ 0 h 61"/>
              <a:gd name="T18" fmla="*/ 2147483646 w 60"/>
              <a:gd name="T19" fmla="*/ 2147483646 h 61"/>
              <a:gd name="T20" fmla="*/ 2147483646 w 60"/>
              <a:gd name="T21" fmla="*/ 2147483646 h 61"/>
              <a:gd name="T22" fmla="*/ 2147483646 w 60"/>
              <a:gd name="T23" fmla="*/ 2147483646 h 61"/>
              <a:gd name="T24" fmla="*/ 2147483646 w 60"/>
              <a:gd name="T25" fmla="*/ 2147483646 h 61"/>
              <a:gd name="T26" fmla="*/ 0 w 60"/>
              <a:gd name="T27" fmla="*/ 2147483646 h 61"/>
              <a:gd name="T28" fmla="*/ 2147483646 w 60"/>
              <a:gd name="T29" fmla="*/ 2147483646 h 61"/>
              <a:gd name="T30" fmla="*/ 2147483646 w 60"/>
              <a:gd name="T31" fmla="*/ 2147483646 h 61"/>
              <a:gd name="T32" fmla="*/ 2147483646 w 60"/>
              <a:gd name="T33" fmla="*/ 2147483646 h 61"/>
              <a:gd name="T34" fmla="*/ 2147483646 w 60"/>
              <a:gd name="T35" fmla="*/ 2147483646 h 61"/>
              <a:gd name="T36" fmla="*/ 2147483646 w 60"/>
              <a:gd name="T37" fmla="*/ 2147483646 h 61"/>
              <a:gd name="T38" fmla="*/ 2147483646 w 60"/>
              <a:gd name="T39" fmla="*/ 2147483646 h 61"/>
              <a:gd name="T40" fmla="*/ 2147483646 w 60"/>
              <a:gd name="T41" fmla="*/ 2147483646 h 61"/>
              <a:gd name="T42" fmla="*/ 2147483646 w 60"/>
              <a:gd name="T43" fmla="*/ 2147483646 h 61"/>
              <a:gd name="T44" fmla="*/ 2147483646 w 60"/>
              <a:gd name="T45" fmla="*/ 2147483646 h 61"/>
              <a:gd name="T46" fmla="*/ 2147483646 w 60"/>
              <a:gd name="T47" fmla="*/ 2147483646 h 61"/>
              <a:gd name="T48" fmla="*/ 2147483646 w 60"/>
              <a:gd name="T49" fmla="*/ 2147483646 h 61"/>
              <a:gd name="T50" fmla="*/ 2147483646 w 60"/>
              <a:gd name="T51" fmla="*/ 2147483646 h 61"/>
              <a:gd name="T52" fmla="*/ 2147483646 w 60"/>
              <a:gd name="T53" fmla="*/ 2147483646 h 61"/>
              <a:gd name="T54" fmla="*/ 2147483646 w 60"/>
              <a:gd name="T55" fmla="*/ 2147483646 h 61"/>
              <a:gd name="T56" fmla="*/ 2147483646 w 60"/>
              <a:gd name="T57" fmla="*/ 2147483646 h 61"/>
              <a:gd name="T58" fmla="*/ 2147483646 w 60"/>
              <a:gd name="T59" fmla="*/ 2147483646 h 61"/>
              <a:gd name="T60" fmla="*/ 2147483646 w 60"/>
              <a:gd name="T61" fmla="*/ 2147483646 h 61"/>
              <a:gd name="T62" fmla="*/ 2147483646 w 60"/>
              <a:gd name="T63" fmla="*/ 2147483646 h 61"/>
              <a:gd name="T64" fmla="*/ 2147483646 w 60"/>
              <a:gd name="T65" fmla="*/ 2147483646 h 61"/>
              <a:gd name="T66" fmla="*/ 2147483646 w 60"/>
              <a:gd name="T67" fmla="*/ 2147483646 h 61"/>
              <a:gd name="T68" fmla="*/ 2147483646 w 60"/>
              <a:gd name="T69" fmla="*/ 2147483646 h 61"/>
              <a:gd name="T70" fmla="*/ 2147483646 w 60"/>
              <a:gd name="T71" fmla="*/ 2147483646 h 61"/>
              <a:gd name="T72" fmla="*/ 2147483646 w 60"/>
              <a:gd name="T73" fmla="*/ 2147483646 h 61"/>
              <a:gd name="T74" fmla="*/ 2147483646 w 60"/>
              <a:gd name="T75" fmla="*/ 2147483646 h 61"/>
              <a:gd name="T76" fmla="*/ 2147483646 w 60"/>
              <a:gd name="T77" fmla="*/ 2147483646 h 61"/>
              <a:gd name="T78" fmla="*/ 2147483646 w 60"/>
              <a:gd name="T79" fmla="*/ 2147483646 h 61"/>
              <a:gd name="T80" fmla="*/ 2147483646 w 60"/>
              <a:gd name="T81" fmla="*/ 2147483646 h 6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0"/>
              <a:gd name="T124" fmla="*/ 0 h 61"/>
              <a:gd name="T125" fmla="*/ 60 w 60"/>
              <a:gd name="T126" fmla="*/ 61 h 6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0" h="61">
                <a:moveTo>
                  <a:pt x="60" y="57"/>
                </a:moveTo>
                <a:cubicBezTo>
                  <a:pt x="60" y="61"/>
                  <a:pt x="60" y="61"/>
                  <a:pt x="60" y="61"/>
                </a:cubicBezTo>
                <a:cubicBezTo>
                  <a:pt x="58" y="59"/>
                  <a:pt x="56" y="57"/>
                  <a:pt x="53" y="55"/>
                </a:cubicBezTo>
                <a:cubicBezTo>
                  <a:pt x="53" y="55"/>
                  <a:pt x="53" y="54"/>
                  <a:pt x="53" y="53"/>
                </a:cubicBezTo>
                <a:cubicBezTo>
                  <a:pt x="53" y="53"/>
                  <a:pt x="53" y="53"/>
                  <a:pt x="53" y="53"/>
                </a:cubicBezTo>
                <a:cubicBezTo>
                  <a:pt x="54" y="52"/>
                  <a:pt x="55" y="52"/>
                  <a:pt x="56" y="53"/>
                </a:cubicBezTo>
                <a:cubicBezTo>
                  <a:pt x="57" y="54"/>
                  <a:pt x="58" y="56"/>
                  <a:pt x="60" y="57"/>
                </a:cubicBezTo>
                <a:close/>
                <a:moveTo>
                  <a:pt x="0" y="4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2"/>
                  <a:pt x="3" y="3"/>
                </a:cubicBezTo>
                <a:cubicBezTo>
                  <a:pt x="4" y="4"/>
                  <a:pt x="4" y="5"/>
                  <a:pt x="4" y="6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2" y="6"/>
                  <a:pt x="1" y="6"/>
                </a:cubicBezTo>
                <a:cubicBezTo>
                  <a:pt x="1" y="5"/>
                  <a:pt x="0" y="5"/>
                  <a:pt x="0" y="4"/>
                </a:cubicBezTo>
                <a:close/>
                <a:moveTo>
                  <a:pt x="10" y="10"/>
                </a:moveTo>
                <a:cubicBezTo>
                  <a:pt x="13" y="12"/>
                  <a:pt x="16" y="15"/>
                  <a:pt x="19" y="18"/>
                </a:cubicBezTo>
                <a:cubicBezTo>
                  <a:pt x="19" y="18"/>
                  <a:pt x="19" y="19"/>
                  <a:pt x="19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18" y="21"/>
                  <a:pt x="17" y="21"/>
                  <a:pt x="16" y="20"/>
                </a:cubicBezTo>
                <a:cubicBezTo>
                  <a:pt x="14" y="17"/>
                  <a:pt x="11" y="15"/>
                  <a:pt x="8" y="12"/>
                </a:cubicBezTo>
                <a:cubicBezTo>
                  <a:pt x="7" y="11"/>
                  <a:pt x="7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9"/>
                  <a:pt x="9" y="9"/>
                  <a:pt x="10" y="10"/>
                </a:cubicBezTo>
                <a:close/>
                <a:moveTo>
                  <a:pt x="25" y="24"/>
                </a:moveTo>
                <a:cubicBezTo>
                  <a:pt x="28" y="27"/>
                  <a:pt x="31" y="30"/>
                  <a:pt x="34" y="32"/>
                </a:cubicBezTo>
                <a:cubicBezTo>
                  <a:pt x="35" y="33"/>
                  <a:pt x="35" y="34"/>
                  <a:pt x="34" y="35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2" y="35"/>
                  <a:pt x="32" y="35"/>
                </a:cubicBezTo>
                <a:cubicBezTo>
                  <a:pt x="29" y="32"/>
                  <a:pt x="26" y="29"/>
                  <a:pt x="23" y="27"/>
                </a:cubicBezTo>
                <a:cubicBezTo>
                  <a:pt x="22" y="26"/>
                  <a:pt x="22" y="25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4" y="23"/>
                  <a:pt x="25" y="23"/>
                  <a:pt x="25" y="24"/>
                </a:cubicBezTo>
                <a:close/>
                <a:moveTo>
                  <a:pt x="41" y="39"/>
                </a:moveTo>
                <a:cubicBezTo>
                  <a:pt x="43" y="41"/>
                  <a:pt x="46" y="44"/>
                  <a:pt x="49" y="47"/>
                </a:cubicBezTo>
                <a:cubicBezTo>
                  <a:pt x="50" y="47"/>
                  <a:pt x="50" y="48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8" y="50"/>
                  <a:pt x="47" y="50"/>
                  <a:pt x="47" y="49"/>
                </a:cubicBezTo>
                <a:cubicBezTo>
                  <a:pt x="44" y="46"/>
                  <a:pt x="41" y="44"/>
                  <a:pt x="38" y="41"/>
                </a:cubicBezTo>
                <a:cubicBezTo>
                  <a:pt x="38" y="40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9" y="38"/>
                  <a:pt x="40" y="38"/>
                  <a:pt x="41" y="3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xmlns="" id="{0423B388-DDA5-4434-948C-2F136DC9E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9192" y="3933719"/>
            <a:ext cx="744537" cy="638175"/>
          </a:xfrm>
          <a:custGeom>
            <a:avLst/>
            <a:gdLst>
              <a:gd name="T0" fmla="*/ 0 w 310"/>
              <a:gd name="T1" fmla="*/ 0 h 273"/>
              <a:gd name="T2" fmla="*/ 2147483646 w 310"/>
              <a:gd name="T3" fmla="*/ 0 h 273"/>
              <a:gd name="T4" fmla="*/ 2147483646 w 310"/>
              <a:gd name="T5" fmla="*/ 2147483646 h 273"/>
              <a:gd name="T6" fmla="*/ 0 w 310"/>
              <a:gd name="T7" fmla="*/ 2147483646 h 273"/>
              <a:gd name="T8" fmla="*/ 2147483646 w 310"/>
              <a:gd name="T9" fmla="*/ 2147483646 h 273"/>
              <a:gd name="T10" fmla="*/ 0 w 310"/>
              <a:gd name="T11" fmla="*/ 0 h 273"/>
              <a:gd name="T12" fmla="*/ 0 w 310"/>
              <a:gd name="T13" fmla="*/ 0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10"/>
              <a:gd name="T22" fmla="*/ 0 h 273"/>
              <a:gd name="T23" fmla="*/ 310 w 310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10" h="273">
                <a:moveTo>
                  <a:pt x="0" y="0"/>
                </a:moveTo>
                <a:lnTo>
                  <a:pt x="310" y="0"/>
                </a:lnTo>
                <a:lnTo>
                  <a:pt x="310" y="273"/>
                </a:lnTo>
                <a:lnTo>
                  <a:pt x="0" y="273"/>
                </a:lnTo>
                <a:lnTo>
                  <a:pt x="84" y="1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xmlns="" id="{E49C83A7-1EBB-457B-B079-65EB80E8CB1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80154" y="3973407"/>
            <a:ext cx="684213" cy="20637"/>
          </a:xfrm>
          <a:custGeom>
            <a:avLst/>
            <a:gdLst>
              <a:gd name="T0" fmla="*/ 2147483646 w 120"/>
              <a:gd name="T1" fmla="*/ 0 h 4"/>
              <a:gd name="T2" fmla="*/ 2147483646 w 120"/>
              <a:gd name="T3" fmla="*/ 0 h 4"/>
              <a:gd name="T4" fmla="*/ 2147483646 w 120"/>
              <a:gd name="T5" fmla="*/ 2147483646 h 4"/>
              <a:gd name="T6" fmla="*/ 2147483646 w 120"/>
              <a:gd name="T7" fmla="*/ 2147483646 h 4"/>
              <a:gd name="T8" fmla="*/ 2147483646 w 120"/>
              <a:gd name="T9" fmla="*/ 2147483646 h 4"/>
              <a:gd name="T10" fmla="*/ 2147483646 w 120"/>
              <a:gd name="T11" fmla="*/ 2147483646 h 4"/>
              <a:gd name="T12" fmla="*/ 0 w 120"/>
              <a:gd name="T13" fmla="*/ 2147483646 h 4"/>
              <a:gd name="T14" fmla="*/ 0 w 120"/>
              <a:gd name="T15" fmla="*/ 2147483646 h 4"/>
              <a:gd name="T16" fmla="*/ 2147483646 w 120"/>
              <a:gd name="T17" fmla="*/ 0 h 4"/>
              <a:gd name="T18" fmla="*/ 2147483646 w 120"/>
              <a:gd name="T19" fmla="*/ 0 h 4"/>
              <a:gd name="T20" fmla="*/ 2147483646 w 120"/>
              <a:gd name="T21" fmla="*/ 0 h 4"/>
              <a:gd name="T22" fmla="*/ 2147483646 w 120"/>
              <a:gd name="T23" fmla="*/ 2147483646 h 4"/>
              <a:gd name="T24" fmla="*/ 2147483646 w 120"/>
              <a:gd name="T25" fmla="*/ 2147483646 h 4"/>
              <a:gd name="T26" fmla="*/ 2147483646 w 120"/>
              <a:gd name="T27" fmla="*/ 2147483646 h 4"/>
              <a:gd name="T28" fmla="*/ 2147483646 w 120"/>
              <a:gd name="T29" fmla="*/ 2147483646 h 4"/>
              <a:gd name="T30" fmla="*/ 2147483646 w 120"/>
              <a:gd name="T31" fmla="*/ 2147483646 h 4"/>
              <a:gd name="T32" fmla="*/ 2147483646 w 120"/>
              <a:gd name="T33" fmla="*/ 2147483646 h 4"/>
              <a:gd name="T34" fmla="*/ 2147483646 w 120"/>
              <a:gd name="T35" fmla="*/ 0 h 4"/>
              <a:gd name="T36" fmla="*/ 2147483646 w 120"/>
              <a:gd name="T37" fmla="*/ 0 h 4"/>
              <a:gd name="T38" fmla="*/ 2147483646 w 120"/>
              <a:gd name="T39" fmla="*/ 0 h 4"/>
              <a:gd name="T40" fmla="*/ 2147483646 w 120"/>
              <a:gd name="T41" fmla="*/ 2147483646 h 4"/>
              <a:gd name="T42" fmla="*/ 2147483646 w 120"/>
              <a:gd name="T43" fmla="*/ 2147483646 h 4"/>
              <a:gd name="T44" fmla="*/ 2147483646 w 120"/>
              <a:gd name="T45" fmla="*/ 2147483646 h 4"/>
              <a:gd name="T46" fmla="*/ 2147483646 w 120"/>
              <a:gd name="T47" fmla="*/ 2147483646 h 4"/>
              <a:gd name="T48" fmla="*/ 2147483646 w 120"/>
              <a:gd name="T49" fmla="*/ 2147483646 h 4"/>
              <a:gd name="T50" fmla="*/ 2147483646 w 120"/>
              <a:gd name="T51" fmla="*/ 2147483646 h 4"/>
              <a:gd name="T52" fmla="*/ 2147483646 w 120"/>
              <a:gd name="T53" fmla="*/ 0 h 4"/>
              <a:gd name="T54" fmla="*/ 2147483646 w 120"/>
              <a:gd name="T55" fmla="*/ 0 h 4"/>
              <a:gd name="T56" fmla="*/ 2147483646 w 120"/>
              <a:gd name="T57" fmla="*/ 0 h 4"/>
              <a:gd name="T58" fmla="*/ 2147483646 w 120"/>
              <a:gd name="T59" fmla="*/ 2147483646 h 4"/>
              <a:gd name="T60" fmla="*/ 2147483646 w 120"/>
              <a:gd name="T61" fmla="*/ 2147483646 h 4"/>
              <a:gd name="T62" fmla="*/ 2147483646 w 120"/>
              <a:gd name="T63" fmla="*/ 2147483646 h 4"/>
              <a:gd name="T64" fmla="*/ 2147483646 w 120"/>
              <a:gd name="T65" fmla="*/ 2147483646 h 4"/>
              <a:gd name="T66" fmla="*/ 2147483646 w 120"/>
              <a:gd name="T67" fmla="*/ 2147483646 h 4"/>
              <a:gd name="T68" fmla="*/ 2147483646 w 120"/>
              <a:gd name="T69" fmla="*/ 2147483646 h 4"/>
              <a:gd name="T70" fmla="*/ 2147483646 w 120"/>
              <a:gd name="T71" fmla="*/ 0 h 4"/>
              <a:gd name="T72" fmla="*/ 2147483646 w 120"/>
              <a:gd name="T73" fmla="*/ 0 h 4"/>
              <a:gd name="T74" fmla="*/ 2147483646 w 120"/>
              <a:gd name="T75" fmla="*/ 0 h 4"/>
              <a:gd name="T76" fmla="*/ 2147483646 w 120"/>
              <a:gd name="T77" fmla="*/ 2147483646 h 4"/>
              <a:gd name="T78" fmla="*/ 2147483646 w 120"/>
              <a:gd name="T79" fmla="*/ 2147483646 h 4"/>
              <a:gd name="T80" fmla="*/ 2147483646 w 120"/>
              <a:gd name="T81" fmla="*/ 2147483646 h 4"/>
              <a:gd name="T82" fmla="*/ 2147483646 w 120"/>
              <a:gd name="T83" fmla="*/ 2147483646 h 4"/>
              <a:gd name="T84" fmla="*/ 2147483646 w 120"/>
              <a:gd name="T85" fmla="*/ 2147483646 h 4"/>
              <a:gd name="T86" fmla="*/ 2147483646 w 120"/>
              <a:gd name="T87" fmla="*/ 2147483646 h 4"/>
              <a:gd name="T88" fmla="*/ 2147483646 w 120"/>
              <a:gd name="T89" fmla="*/ 0 h 4"/>
              <a:gd name="T90" fmla="*/ 2147483646 w 120"/>
              <a:gd name="T91" fmla="*/ 0 h 4"/>
              <a:gd name="T92" fmla="*/ 2147483646 w 120"/>
              <a:gd name="T93" fmla="*/ 0 h 4"/>
              <a:gd name="T94" fmla="*/ 2147483646 w 120"/>
              <a:gd name="T95" fmla="*/ 2147483646 h 4"/>
              <a:gd name="T96" fmla="*/ 2147483646 w 120"/>
              <a:gd name="T97" fmla="*/ 2147483646 h 4"/>
              <a:gd name="T98" fmla="*/ 2147483646 w 120"/>
              <a:gd name="T99" fmla="*/ 2147483646 h 4"/>
              <a:gd name="T100" fmla="*/ 2147483646 w 120"/>
              <a:gd name="T101" fmla="*/ 2147483646 h 4"/>
              <a:gd name="T102" fmla="*/ 2147483646 w 120"/>
              <a:gd name="T103" fmla="*/ 2147483646 h 4"/>
              <a:gd name="T104" fmla="*/ 2147483646 w 120"/>
              <a:gd name="T105" fmla="*/ 2147483646 h 4"/>
              <a:gd name="T106" fmla="*/ 2147483646 w 120"/>
              <a:gd name="T107" fmla="*/ 0 h 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0"/>
              <a:gd name="T163" fmla="*/ 0 h 4"/>
              <a:gd name="T164" fmla="*/ 120 w 120"/>
              <a:gd name="T165" fmla="*/ 4 h 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0" h="4">
                <a:moveTo>
                  <a:pt x="1" y="0"/>
                </a:moveTo>
                <a:cubicBezTo>
                  <a:pt x="5" y="0"/>
                  <a:pt x="9" y="0"/>
                  <a:pt x="13" y="0"/>
                </a:cubicBezTo>
                <a:cubicBezTo>
                  <a:pt x="14" y="0"/>
                  <a:pt x="15" y="1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3"/>
                  <a:pt x="14" y="4"/>
                  <a:pt x="13" y="4"/>
                </a:cubicBezTo>
                <a:cubicBezTo>
                  <a:pt x="9" y="4"/>
                  <a:pt x="5" y="4"/>
                  <a:pt x="1" y="4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lose/>
                <a:moveTo>
                  <a:pt x="22" y="0"/>
                </a:moveTo>
                <a:cubicBezTo>
                  <a:pt x="26" y="0"/>
                  <a:pt x="30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3"/>
                  <a:pt x="35" y="4"/>
                  <a:pt x="34" y="4"/>
                </a:cubicBezTo>
                <a:cubicBezTo>
                  <a:pt x="30" y="4"/>
                  <a:pt x="26" y="4"/>
                  <a:pt x="22" y="4"/>
                </a:cubicBezTo>
                <a:cubicBezTo>
                  <a:pt x="21" y="4"/>
                  <a:pt x="21" y="3"/>
                  <a:pt x="21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0"/>
                  <a:pt x="22" y="0"/>
                </a:cubicBezTo>
                <a:close/>
                <a:moveTo>
                  <a:pt x="43" y="0"/>
                </a:moveTo>
                <a:cubicBezTo>
                  <a:pt x="47" y="0"/>
                  <a:pt x="51" y="0"/>
                  <a:pt x="55" y="0"/>
                </a:cubicBezTo>
                <a:cubicBezTo>
                  <a:pt x="56" y="0"/>
                  <a:pt x="57" y="1"/>
                  <a:pt x="57" y="2"/>
                </a:cubicBezTo>
                <a:cubicBezTo>
                  <a:pt x="57" y="2"/>
                  <a:pt x="57" y="2"/>
                  <a:pt x="57" y="2"/>
                </a:cubicBezTo>
                <a:cubicBezTo>
                  <a:pt x="57" y="3"/>
                  <a:pt x="56" y="4"/>
                  <a:pt x="55" y="4"/>
                </a:cubicBezTo>
                <a:cubicBezTo>
                  <a:pt x="51" y="4"/>
                  <a:pt x="47" y="4"/>
                  <a:pt x="43" y="4"/>
                </a:cubicBezTo>
                <a:cubicBezTo>
                  <a:pt x="42" y="4"/>
                  <a:pt x="42" y="3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2" y="0"/>
                  <a:pt x="43" y="0"/>
                </a:cubicBezTo>
                <a:close/>
                <a:moveTo>
                  <a:pt x="64" y="0"/>
                </a:moveTo>
                <a:cubicBezTo>
                  <a:pt x="68" y="0"/>
                  <a:pt x="72" y="0"/>
                  <a:pt x="76" y="0"/>
                </a:cubicBezTo>
                <a:cubicBezTo>
                  <a:pt x="77" y="0"/>
                  <a:pt x="78" y="1"/>
                  <a:pt x="78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3"/>
                  <a:pt x="77" y="4"/>
                  <a:pt x="76" y="4"/>
                </a:cubicBezTo>
                <a:cubicBezTo>
                  <a:pt x="72" y="4"/>
                  <a:pt x="68" y="4"/>
                  <a:pt x="64" y="4"/>
                </a:cubicBezTo>
                <a:cubicBezTo>
                  <a:pt x="63" y="4"/>
                  <a:pt x="63" y="3"/>
                  <a:pt x="63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3" y="1"/>
                  <a:pt x="63" y="0"/>
                  <a:pt x="64" y="0"/>
                </a:cubicBezTo>
                <a:close/>
                <a:moveTo>
                  <a:pt x="85" y="0"/>
                </a:moveTo>
                <a:cubicBezTo>
                  <a:pt x="89" y="0"/>
                  <a:pt x="93" y="0"/>
                  <a:pt x="97" y="0"/>
                </a:cubicBezTo>
                <a:cubicBezTo>
                  <a:pt x="98" y="0"/>
                  <a:pt x="99" y="1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3"/>
                  <a:pt x="98" y="4"/>
                  <a:pt x="97" y="4"/>
                </a:cubicBezTo>
                <a:cubicBezTo>
                  <a:pt x="93" y="4"/>
                  <a:pt x="89" y="4"/>
                  <a:pt x="85" y="4"/>
                </a:cubicBezTo>
                <a:cubicBezTo>
                  <a:pt x="84" y="4"/>
                  <a:pt x="84" y="3"/>
                  <a:pt x="84" y="2"/>
                </a:cubicBezTo>
                <a:cubicBezTo>
                  <a:pt x="84" y="2"/>
                  <a:pt x="84" y="2"/>
                  <a:pt x="84" y="2"/>
                </a:cubicBezTo>
                <a:cubicBezTo>
                  <a:pt x="84" y="1"/>
                  <a:pt x="84" y="0"/>
                  <a:pt x="85" y="0"/>
                </a:cubicBezTo>
                <a:close/>
                <a:moveTo>
                  <a:pt x="106" y="0"/>
                </a:moveTo>
                <a:cubicBezTo>
                  <a:pt x="110" y="0"/>
                  <a:pt x="114" y="0"/>
                  <a:pt x="118" y="0"/>
                </a:cubicBezTo>
                <a:cubicBezTo>
                  <a:pt x="119" y="0"/>
                  <a:pt x="120" y="1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3"/>
                  <a:pt x="119" y="4"/>
                  <a:pt x="118" y="4"/>
                </a:cubicBezTo>
                <a:cubicBezTo>
                  <a:pt x="114" y="4"/>
                  <a:pt x="110" y="4"/>
                  <a:pt x="106" y="4"/>
                </a:cubicBezTo>
                <a:cubicBezTo>
                  <a:pt x="105" y="4"/>
                  <a:pt x="105" y="3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1"/>
                  <a:pt x="105" y="0"/>
                  <a:pt x="106" y="0"/>
                </a:cubicBezTo>
                <a:close/>
              </a:path>
            </a:pathLst>
          </a:custGeom>
          <a:solidFill>
            <a:srgbClr val="9798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20">
            <a:extLst>
              <a:ext uri="{FF2B5EF4-FFF2-40B4-BE49-F238E27FC236}">
                <a16:creationId xmlns:a16="http://schemas.microsoft.com/office/drawing/2014/main" xmlns="" id="{02CC37F5-9AE0-48E4-9392-60985C17ADA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80154" y="4511569"/>
            <a:ext cx="684213" cy="20638"/>
          </a:xfrm>
          <a:custGeom>
            <a:avLst/>
            <a:gdLst>
              <a:gd name="T0" fmla="*/ 2147483646 w 120"/>
              <a:gd name="T1" fmla="*/ 0 h 4"/>
              <a:gd name="T2" fmla="*/ 2147483646 w 120"/>
              <a:gd name="T3" fmla="*/ 0 h 4"/>
              <a:gd name="T4" fmla="*/ 2147483646 w 120"/>
              <a:gd name="T5" fmla="*/ 2147483646 h 4"/>
              <a:gd name="T6" fmla="*/ 2147483646 w 120"/>
              <a:gd name="T7" fmla="*/ 2147483646 h 4"/>
              <a:gd name="T8" fmla="*/ 2147483646 w 120"/>
              <a:gd name="T9" fmla="*/ 2147483646 h 4"/>
              <a:gd name="T10" fmla="*/ 2147483646 w 120"/>
              <a:gd name="T11" fmla="*/ 2147483646 h 4"/>
              <a:gd name="T12" fmla="*/ 0 w 120"/>
              <a:gd name="T13" fmla="*/ 2147483646 h 4"/>
              <a:gd name="T14" fmla="*/ 0 w 120"/>
              <a:gd name="T15" fmla="*/ 2147483646 h 4"/>
              <a:gd name="T16" fmla="*/ 2147483646 w 120"/>
              <a:gd name="T17" fmla="*/ 0 h 4"/>
              <a:gd name="T18" fmla="*/ 2147483646 w 120"/>
              <a:gd name="T19" fmla="*/ 0 h 4"/>
              <a:gd name="T20" fmla="*/ 2147483646 w 120"/>
              <a:gd name="T21" fmla="*/ 0 h 4"/>
              <a:gd name="T22" fmla="*/ 2147483646 w 120"/>
              <a:gd name="T23" fmla="*/ 2147483646 h 4"/>
              <a:gd name="T24" fmla="*/ 2147483646 w 120"/>
              <a:gd name="T25" fmla="*/ 2147483646 h 4"/>
              <a:gd name="T26" fmla="*/ 2147483646 w 120"/>
              <a:gd name="T27" fmla="*/ 2147483646 h 4"/>
              <a:gd name="T28" fmla="*/ 2147483646 w 120"/>
              <a:gd name="T29" fmla="*/ 2147483646 h 4"/>
              <a:gd name="T30" fmla="*/ 2147483646 w 120"/>
              <a:gd name="T31" fmla="*/ 2147483646 h 4"/>
              <a:gd name="T32" fmla="*/ 2147483646 w 120"/>
              <a:gd name="T33" fmla="*/ 2147483646 h 4"/>
              <a:gd name="T34" fmla="*/ 2147483646 w 120"/>
              <a:gd name="T35" fmla="*/ 0 h 4"/>
              <a:gd name="T36" fmla="*/ 2147483646 w 120"/>
              <a:gd name="T37" fmla="*/ 0 h 4"/>
              <a:gd name="T38" fmla="*/ 2147483646 w 120"/>
              <a:gd name="T39" fmla="*/ 0 h 4"/>
              <a:gd name="T40" fmla="*/ 2147483646 w 120"/>
              <a:gd name="T41" fmla="*/ 2147483646 h 4"/>
              <a:gd name="T42" fmla="*/ 2147483646 w 120"/>
              <a:gd name="T43" fmla="*/ 2147483646 h 4"/>
              <a:gd name="T44" fmla="*/ 2147483646 w 120"/>
              <a:gd name="T45" fmla="*/ 2147483646 h 4"/>
              <a:gd name="T46" fmla="*/ 2147483646 w 120"/>
              <a:gd name="T47" fmla="*/ 2147483646 h 4"/>
              <a:gd name="T48" fmla="*/ 2147483646 w 120"/>
              <a:gd name="T49" fmla="*/ 2147483646 h 4"/>
              <a:gd name="T50" fmla="*/ 2147483646 w 120"/>
              <a:gd name="T51" fmla="*/ 2147483646 h 4"/>
              <a:gd name="T52" fmla="*/ 2147483646 w 120"/>
              <a:gd name="T53" fmla="*/ 0 h 4"/>
              <a:gd name="T54" fmla="*/ 2147483646 w 120"/>
              <a:gd name="T55" fmla="*/ 0 h 4"/>
              <a:gd name="T56" fmla="*/ 2147483646 w 120"/>
              <a:gd name="T57" fmla="*/ 0 h 4"/>
              <a:gd name="T58" fmla="*/ 2147483646 w 120"/>
              <a:gd name="T59" fmla="*/ 2147483646 h 4"/>
              <a:gd name="T60" fmla="*/ 2147483646 w 120"/>
              <a:gd name="T61" fmla="*/ 2147483646 h 4"/>
              <a:gd name="T62" fmla="*/ 2147483646 w 120"/>
              <a:gd name="T63" fmla="*/ 2147483646 h 4"/>
              <a:gd name="T64" fmla="*/ 2147483646 w 120"/>
              <a:gd name="T65" fmla="*/ 2147483646 h 4"/>
              <a:gd name="T66" fmla="*/ 2147483646 w 120"/>
              <a:gd name="T67" fmla="*/ 2147483646 h 4"/>
              <a:gd name="T68" fmla="*/ 2147483646 w 120"/>
              <a:gd name="T69" fmla="*/ 2147483646 h 4"/>
              <a:gd name="T70" fmla="*/ 2147483646 w 120"/>
              <a:gd name="T71" fmla="*/ 0 h 4"/>
              <a:gd name="T72" fmla="*/ 2147483646 w 120"/>
              <a:gd name="T73" fmla="*/ 0 h 4"/>
              <a:gd name="T74" fmla="*/ 2147483646 w 120"/>
              <a:gd name="T75" fmla="*/ 0 h 4"/>
              <a:gd name="T76" fmla="*/ 2147483646 w 120"/>
              <a:gd name="T77" fmla="*/ 2147483646 h 4"/>
              <a:gd name="T78" fmla="*/ 2147483646 w 120"/>
              <a:gd name="T79" fmla="*/ 2147483646 h 4"/>
              <a:gd name="T80" fmla="*/ 2147483646 w 120"/>
              <a:gd name="T81" fmla="*/ 2147483646 h 4"/>
              <a:gd name="T82" fmla="*/ 2147483646 w 120"/>
              <a:gd name="T83" fmla="*/ 2147483646 h 4"/>
              <a:gd name="T84" fmla="*/ 2147483646 w 120"/>
              <a:gd name="T85" fmla="*/ 2147483646 h 4"/>
              <a:gd name="T86" fmla="*/ 2147483646 w 120"/>
              <a:gd name="T87" fmla="*/ 2147483646 h 4"/>
              <a:gd name="T88" fmla="*/ 2147483646 w 120"/>
              <a:gd name="T89" fmla="*/ 0 h 4"/>
              <a:gd name="T90" fmla="*/ 2147483646 w 120"/>
              <a:gd name="T91" fmla="*/ 0 h 4"/>
              <a:gd name="T92" fmla="*/ 2147483646 w 120"/>
              <a:gd name="T93" fmla="*/ 0 h 4"/>
              <a:gd name="T94" fmla="*/ 2147483646 w 120"/>
              <a:gd name="T95" fmla="*/ 2147483646 h 4"/>
              <a:gd name="T96" fmla="*/ 2147483646 w 120"/>
              <a:gd name="T97" fmla="*/ 2147483646 h 4"/>
              <a:gd name="T98" fmla="*/ 2147483646 w 120"/>
              <a:gd name="T99" fmla="*/ 2147483646 h 4"/>
              <a:gd name="T100" fmla="*/ 2147483646 w 120"/>
              <a:gd name="T101" fmla="*/ 2147483646 h 4"/>
              <a:gd name="T102" fmla="*/ 2147483646 w 120"/>
              <a:gd name="T103" fmla="*/ 2147483646 h 4"/>
              <a:gd name="T104" fmla="*/ 2147483646 w 120"/>
              <a:gd name="T105" fmla="*/ 2147483646 h 4"/>
              <a:gd name="T106" fmla="*/ 2147483646 w 120"/>
              <a:gd name="T107" fmla="*/ 0 h 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0"/>
              <a:gd name="T163" fmla="*/ 0 h 4"/>
              <a:gd name="T164" fmla="*/ 120 w 120"/>
              <a:gd name="T165" fmla="*/ 4 h 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0" h="4">
                <a:moveTo>
                  <a:pt x="1" y="0"/>
                </a:moveTo>
                <a:cubicBezTo>
                  <a:pt x="5" y="0"/>
                  <a:pt x="9" y="0"/>
                  <a:pt x="13" y="0"/>
                </a:cubicBezTo>
                <a:cubicBezTo>
                  <a:pt x="14" y="0"/>
                  <a:pt x="15" y="1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3"/>
                  <a:pt x="14" y="4"/>
                  <a:pt x="13" y="4"/>
                </a:cubicBezTo>
                <a:cubicBezTo>
                  <a:pt x="9" y="4"/>
                  <a:pt x="5" y="4"/>
                  <a:pt x="1" y="4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lose/>
                <a:moveTo>
                  <a:pt x="22" y="0"/>
                </a:moveTo>
                <a:cubicBezTo>
                  <a:pt x="26" y="0"/>
                  <a:pt x="30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3"/>
                  <a:pt x="35" y="4"/>
                  <a:pt x="34" y="4"/>
                </a:cubicBezTo>
                <a:cubicBezTo>
                  <a:pt x="30" y="4"/>
                  <a:pt x="26" y="4"/>
                  <a:pt x="22" y="4"/>
                </a:cubicBezTo>
                <a:cubicBezTo>
                  <a:pt x="21" y="4"/>
                  <a:pt x="21" y="3"/>
                  <a:pt x="21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0"/>
                  <a:pt x="22" y="0"/>
                </a:cubicBezTo>
                <a:close/>
                <a:moveTo>
                  <a:pt x="43" y="0"/>
                </a:moveTo>
                <a:cubicBezTo>
                  <a:pt x="47" y="0"/>
                  <a:pt x="51" y="0"/>
                  <a:pt x="55" y="0"/>
                </a:cubicBezTo>
                <a:cubicBezTo>
                  <a:pt x="56" y="0"/>
                  <a:pt x="57" y="1"/>
                  <a:pt x="57" y="2"/>
                </a:cubicBezTo>
                <a:cubicBezTo>
                  <a:pt x="57" y="2"/>
                  <a:pt x="57" y="2"/>
                  <a:pt x="57" y="2"/>
                </a:cubicBezTo>
                <a:cubicBezTo>
                  <a:pt x="57" y="3"/>
                  <a:pt x="56" y="4"/>
                  <a:pt x="55" y="4"/>
                </a:cubicBezTo>
                <a:cubicBezTo>
                  <a:pt x="51" y="4"/>
                  <a:pt x="47" y="4"/>
                  <a:pt x="43" y="4"/>
                </a:cubicBezTo>
                <a:cubicBezTo>
                  <a:pt x="42" y="4"/>
                  <a:pt x="42" y="3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2" y="0"/>
                  <a:pt x="43" y="0"/>
                </a:cubicBezTo>
                <a:close/>
                <a:moveTo>
                  <a:pt x="64" y="0"/>
                </a:moveTo>
                <a:cubicBezTo>
                  <a:pt x="68" y="0"/>
                  <a:pt x="72" y="0"/>
                  <a:pt x="76" y="0"/>
                </a:cubicBezTo>
                <a:cubicBezTo>
                  <a:pt x="77" y="0"/>
                  <a:pt x="78" y="1"/>
                  <a:pt x="78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3"/>
                  <a:pt x="77" y="4"/>
                  <a:pt x="76" y="4"/>
                </a:cubicBezTo>
                <a:cubicBezTo>
                  <a:pt x="72" y="4"/>
                  <a:pt x="68" y="4"/>
                  <a:pt x="64" y="4"/>
                </a:cubicBezTo>
                <a:cubicBezTo>
                  <a:pt x="63" y="4"/>
                  <a:pt x="63" y="3"/>
                  <a:pt x="63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3" y="1"/>
                  <a:pt x="63" y="0"/>
                  <a:pt x="64" y="0"/>
                </a:cubicBezTo>
                <a:close/>
                <a:moveTo>
                  <a:pt x="85" y="0"/>
                </a:moveTo>
                <a:cubicBezTo>
                  <a:pt x="89" y="0"/>
                  <a:pt x="93" y="0"/>
                  <a:pt x="97" y="0"/>
                </a:cubicBezTo>
                <a:cubicBezTo>
                  <a:pt x="98" y="0"/>
                  <a:pt x="99" y="1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3"/>
                  <a:pt x="98" y="4"/>
                  <a:pt x="97" y="4"/>
                </a:cubicBezTo>
                <a:cubicBezTo>
                  <a:pt x="93" y="4"/>
                  <a:pt x="89" y="4"/>
                  <a:pt x="85" y="4"/>
                </a:cubicBezTo>
                <a:cubicBezTo>
                  <a:pt x="84" y="4"/>
                  <a:pt x="84" y="3"/>
                  <a:pt x="84" y="2"/>
                </a:cubicBezTo>
                <a:cubicBezTo>
                  <a:pt x="84" y="2"/>
                  <a:pt x="84" y="2"/>
                  <a:pt x="84" y="2"/>
                </a:cubicBezTo>
                <a:cubicBezTo>
                  <a:pt x="84" y="1"/>
                  <a:pt x="84" y="0"/>
                  <a:pt x="85" y="0"/>
                </a:cubicBezTo>
                <a:close/>
                <a:moveTo>
                  <a:pt x="106" y="0"/>
                </a:moveTo>
                <a:cubicBezTo>
                  <a:pt x="110" y="0"/>
                  <a:pt x="114" y="0"/>
                  <a:pt x="118" y="0"/>
                </a:cubicBezTo>
                <a:cubicBezTo>
                  <a:pt x="119" y="0"/>
                  <a:pt x="120" y="1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3"/>
                  <a:pt x="119" y="4"/>
                  <a:pt x="118" y="4"/>
                </a:cubicBezTo>
                <a:cubicBezTo>
                  <a:pt x="114" y="4"/>
                  <a:pt x="110" y="4"/>
                  <a:pt x="106" y="4"/>
                </a:cubicBezTo>
                <a:cubicBezTo>
                  <a:pt x="105" y="4"/>
                  <a:pt x="105" y="3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1"/>
                  <a:pt x="105" y="0"/>
                  <a:pt x="106" y="0"/>
                </a:cubicBezTo>
                <a:close/>
              </a:path>
            </a:pathLst>
          </a:custGeom>
          <a:solidFill>
            <a:srgbClr val="9798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1">
            <a:extLst>
              <a:ext uri="{FF2B5EF4-FFF2-40B4-BE49-F238E27FC236}">
                <a16:creationId xmlns:a16="http://schemas.microsoft.com/office/drawing/2014/main" xmlns="" id="{50B474B8-4A8B-43E0-BD3B-3A90F3C35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054" y="3686069"/>
            <a:ext cx="344488" cy="952500"/>
          </a:xfrm>
          <a:custGeom>
            <a:avLst/>
            <a:gdLst>
              <a:gd name="T0" fmla="*/ 0 w 143"/>
              <a:gd name="T1" fmla="*/ 0 h 407"/>
              <a:gd name="T2" fmla="*/ 2147483646 w 143"/>
              <a:gd name="T3" fmla="*/ 2147483646 h 407"/>
              <a:gd name="T4" fmla="*/ 2147483646 w 143"/>
              <a:gd name="T5" fmla="*/ 2147483646 h 407"/>
              <a:gd name="T6" fmla="*/ 0 w 143"/>
              <a:gd name="T7" fmla="*/ 2147483646 h 407"/>
              <a:gd name="T8" fmla="*/ 0 w 143"/>
              <a:gd name="T9" fmla="*/ 0 h 407"/>
              <a:gd name="T10" fmla="*/ 0 w 143"/>
              <a:gd name="T11" fmla="*/ 0 h 4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3"/>
              <a:gd name="T19" fmla="*/ 0 h 407"/>
              <a:gd name="T20" fmla="*/ 143 w 143"/>
              <a:gd name="T21" fmla="*/ 407 h 4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3" h="407">
                <a:moveTo>
                  <a:pt x="0" y="0"/>
                </a:moveTo>
                <a:lnTo>
                  <a:pt x="143" y="135"/>
                </a:lnTo>
                <a:lnTo>
                  <a:pt x="143" y="407"/>
                </a:lnTo>
                <a:lnTo>
                  <a:pt x="0" y="272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22">
            <a:extLst>
              <a:ext uri="{FF2B5EF4-FFF2-40B4-BE49-F238E27FC236}">
                <a16:creationId xmlns:a16="http://schemas.microsoft.com/office/drawing/2014/main" xmlns="" id="{88E19E23-8B65-40FD-9340-48211BD2E59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4240107"/>
            <a:ext cx="344488" cy="336550"/>
          </a:xfrm>
          <a:custGeom>
            <a:avLst/>
            <a:gdLst>
              <a:gd name="T0" fmla="*/ 2147483646 w 60"/>
              <a:gd name="T1" fmla="*/ 2147483646 h 61"/>
              <a:gd name="T2" fmla="*/ 2147483646 w 60"/>
              <a:gd name="T3" fmla="*/ 2147483646 h 61"/>
              <a:gd name="T4" fmla="*/ 2147483646 w 60"/>
              <a:gd name="T5" fmla="*/ 2147483646 h 61"/>
              <a:gd name="T6" fmla="*/ 2147483646 w 60"/>
              <a:gd name="T7" fmla="*/ 2147483646 h 61"/>
              <a:gd name="T8" fmla="*/ 2147483646 w 60"/>
              <a:gd name="T9" fmla="*/ 2147483646 h 61"/>
              <a:gd name="T10" fmla="*/ 2147483646 w 60"/>
              <a:gd name="T11" fmla="*/ 2147483646 h 61"/>
              <a:gd name="T12" fmla="*/ 2147483646 w 60"/>
              <a:gd name="T13" fmla="*/ 2147483646 h 61"/>
              <a:gd name="T14" fmla="*/ 0 w 60"/>
              <a:gd name="T15" fmla="*/ 2147483646 h 61"/>
              <a:gd name="T16" fmla="*/ 0 w 60"/>
              <a:gd name="T17" fmla="*/ 0 h 61"/>
              <a:gd name="T18" fmla="*/ 2147483646 w 60"/>
              <a:gd name="T19" fmla="*/ 2147483646 h 61"/>
              <a:gd name="T20" fmla="*/ 2147483646 w 60"/>
              <a:gd name="T21" fmla="*/ 2147483646 h 61"/>
              <a:gd name="T22" fmla="*/ 2147483646 w 60"/>
              <a:gd name="T23" fmla="*/ 2147483646 h 61"/>
              <a:gd name="T24" fmla="*/ 2147483646 w 60"/>
              <a:gd name="T25" fmla="*/ 2147483646 h 61"/>
              <a:gd name="T26" fmla="*/ 0 w 60"/>
              <a:gd name="T27" fmla="*/ 2147483646 h 61"/>
              <a:gd name="T28" fmla="*/ 2147483646 w 60"/>
              <a:gd name="T29" fmla="*/ 2147483646 h 61"/>
              <a:gd name="T30" fmla="*/ 2147483646 w 60"/>
              <a:gd name="T31" fmla="*/ 2147483646 h 61"/>
              <a:gd name="T32" fmla="*/ 2147483646 w 60"/>
              <a:gd name="T33" fmla="*/ 2147483646 h 61"/>
              <a:gd name="T34" fmla="*/ 2147483646 w 60"/>
              <a:gd name="T35" fmla="*/ 2147483646 h 61"/>
              <a:gd name="T36" fmla="*/ 2147483646 w 60"/>
              <a:gd name="T37" fmla="*/ 2147483646 h 61"/>
              <a:gd name="T38" fmla="*/ 2147483646 w 60"/>
              <a:gd name="T39" fmla="*/ 2147483646 h 61"/>
              <a:gd name="T40" fmla="*/ 2147483646 w 60"/>
              <a:gd name="T41" fmla="*/ 2147483646 h 61"/>
              <a:gd name="T42" fmla="*/ 2147483646 w 60"/>
              <a:gd name="T43" fmla="*/ 2147483646 h 61"/>
              <a:gd name="T44" fmla="*/ 2147483646 w 60"/>
              <a:gd name="T45" fmla="*/ 2147483646 h 61"/>
              <a:gd name="T46" fmla="*/ 2147483646 w 60"/>
              <a:gd name="T47" fmla="*/ 2147483646 h 61"/>
              <a:gd name="T48" fmla="*/ 2147483646 w 60"/>
              <a:gd name="T49" fmla="*/ 2147483646 h 61"/>
              <a:gd name="T50" fmla="*/ 2147483646 w 60"/>
              <a:gd name="T51" fmla="*/ 2147483646 h 61"/>
              <a:gd name="T52" fmla="*/ 2147483646 w 60"/>
              <a:gd name="T53" fmla="*/ 2147483646 h 61"/>
              <a:gd name="T54" fmla="*/ 2147483646 w 60"/>
              <a:gd name="T55" fmla="*/ 2147483646 h 61"/>
              <a:gd name="T56" fmla="*/ 2147483646 w 60"/>
              <a:gd name="T57" fmla="*/ 2147483646 h 61"/>
              <a:gd name="T58" fmla="*/ 2147483646 w 60"/>
              <a:gd name="T59" fmla="*/ 2147483646 h 61"/>
              <a:gd name="T60" fmla="*/ 2147483646 w 60"/>
              <a:gd name="T61" fmla="*/ 2147483646 h 61"/>
              <a:gd name="T62" fmla="*/ 2147483646 w 60"/>
              <a:gd name="T63" fmla="*/ 2147483646 h 61"/>
              <a:gd name="T64" fmla="*/ 2147483646 w 60"/>
              <a:gd name="T65" fmla="*/ 2147483646 h 61"/>
              <a:gd name="T66" fmla="*/ 2147483646 w 60"/>
              <a:gd name="T67" fmla="*/ 2147483646 h 61"/>
              <a:gd name="T68" fmla="*/ 2147483646 w 60"/>
              <a:gd name="T69" fmla="*/ 2147483646 h 61"/>
              <a:gd name="T70" fmla="*/ 2147483646 w 60"/>
              <a:gd name="T71" fmla="*/ 2147483646 h 61"/>
              <a:gd name="T72" fmla="*/ 2147483646 w 60"/>
              <a:gd name="T73" fmla="*/ 2147483646 h 61"/>
              <a:gd name="T74" fmla="*/ 2147483646 w 60"/>
              <a:gd name="T75" fmla="*/ 2147483646 h 61"/>
              <a:gd name="T76" fmla="*/ 2147483646 w 60"/>
              <a:gd name="T77" fmla="*/ 2147483646 h 61"/>
              <a:gd name="T78" fmla="*/ 2147483646 w 60"/>
              <a:gd name="T79" fmla="*/ 2147483646 h 61"/>
              <a:gd name="T80" fmla="*/ 2147483646 w 60"/>
              <a:gd name="T81" fmla="*/ 2147483646 h 6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0"/>
              <a:gd name="T124" fmla="*/ 0 h 61"/>
              <a:gd name="T125" fmla="*/ 60 w 60"/>
              <a:gd name="T126" fmla="*/ 61 h 6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0" h="61">
                <a:moveTo>
                  <a:pt x="60" y="57"/>
                </a:moveTo>
                <a:cubicBezTo>
                  <a:pt x="60" y="61"/>
                  <a:pt x="60" y="61"/>
                  <a:pt x="60" y="61"/>
                </a:cubicBezTo>
                <a:cubicBezTo>
                  <a:pt x="58" y="59"/>
                  <a:pt x="56" y="57"/>
                  <a:pt x="53" y="55"/>
                </a:cubicBezTo>
                <a:cubicBezTo>
                  <a:pt x="53" y="55"/>
                  <a:pt x="53" y="54"/>
                  <a:pt x="53" y="53"/>
                </a:cubicBezTo>
                <a:cubicBezTo>
                  <a:pt x="53" y="53"/>
                  <a:pt x="53" y="53"/>
                  <a:pt x="53" y="53"/>
                </a:cubicBezTo>
                <a:cubicBezTo>
                  <a:pt x="54" y="52"/>
                  <a:pt x="55" y="52"/>
                  <a:pt x="56" y="53"/>
                </a:cubicBezTo>
                <a:cubicBezTo>
                  <a:pt x="57" y="54"/>
                  <a:pt x="58" y="55"/>
                  <a:pt x="60" y="57"/>
                </a:cubicBezTo>
                <a:close/>
                <a:moveTo>
                  <a:pt x="0" y="4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2"/>
                  <a:pt x="3" y="3"/>
                </a:cubicBezTo>
                <a:cubicBezTo>
                  <a:pt x="4" y="4"/>
                  <a:pt x="4" y="5"/>
                  <a:pt x="4" y="6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2" y="6"/>
                  <a:pt x="1" y="6"/>
                </a:cubicBezTo>
                <a:cubicBezTo>
                  <a:pt x="1" y="5"/>
                  <a:pt x="0" y="5"/>
                  <a:pt x="0" y="4"/>
                </a:cubicBezTo>
                <a:close/>
                <a:moveTo>
                  <a:pt x="10" y="10"/>
                </a:moveTo>
                <a:cubicBezTo>
                  <a:pt x="13" y="12"/>
                  <a:pt x="16" y="15"/>
                  <a:pt x="19" y="18"/>
                </a:cubicBezTo>
                <a:cubicBezTo>
                  <a:pt x="19" y="18"/>
                  <a:pt x="19" y="19"/>
                  <a:pt x="19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18" y="21"/>
                  <a:pt x="17" y="21"/>
                  <a:pt x="16" y="20"/>
                </a:cubicBezTo>
                <a:cubicBezTo>
                  <a:pt x="14" y="17"/>
                  <a:pt x="11" y="15"/>
                  <a:pt x="8" y="12"/>
                </a:cubicBezTo>
                <a:cubicBezTo>
                  <a:pt x="7" y="11"/>
                  <a:pt x="7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9"/>
                  <a:pt x="9" y="9"/>
                  <a:pt x="10" y="10"/>
                </a:cubicBezTo>
                <a:close/>
                <a:moveTo>
                  <a:pt x="25" y="24"/>
                </a:moveTo>
                <a:cubicBezTo>
                  <a:pt x="28" y="27"/>
                  <a:pt x="31" y="29"/>
                  <a:pt x="34" y="32"/>
                </a:cubicBezTo>
                <a:cubicBezTo>
                  <a:pt x="35" y="33"/>
                  <a:pt x="35" y="34"/>
                  <a:pt x="34" y="35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5"/>
                  <a:pt x="32" y="35"/>
                  <a:pt x="32" y="35"/>
                </a:cubicBezTo>
                <a:cubicBezTo>
                  <a:pt x="29" y="32"/>
                  <a:pt x="26" y="29"/>
                  <a:pt x="23" y="26"/>
                </a:cubicBezTo>
                <a:cubicBezTo>
                  <a:pt x="22" y="26"/>
                  <a:pt x="22" y="25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4" y="23"/>
                  <a:pt x="25" y="23"/>
                  <a:pt x="25" y="24"/>
                </a:cubicBezTo>
                <a:close/>
                <a:moveTo>
                  <a:pt x="41" y="39"/>
                </a:moveTo>
                <a:cubicBezTo>
                  <a:pt x="43" y="41"/>
                  <a:pt x="46" y="44"/>
                  <a:pt x="49" y="47"/>
                </a:cubicBezTo>
                <a:cubicBezTo>
                  <a:pt x="50" y="47"/>
                  <a:pt x="50" y="48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8" y="50"/>
                  <a:pt x="47" y="50"/>
                  <a:pt x="47" y="49"/>
                </a:cubicBezTo>
                <a:cubicBezTo>
                  <a:pt x="44" y="46"/>
                  <a:pt x="41" y="44"/>
                  <a:pt x="38" y="41"/>
                </a:cubicBezTo>
                <a:cubicBezTo>
                  <a:pt x="38" y="40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9" y="38"/>
                  <a:pt x="40" y="38"/>
                  <a:pt x="41" y="39"/>
                </a:cubicBezTo>
                <a:close/>
              </a:path>
            </a:pathLst>
          </a:custGeom>
          <a:solidFill>
            <a:srgbClr val="4B57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xmlns="" id="{84CB3287-A80D-47F9-BD10-ED9F26E45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9192" y="2852632"/>
            <a:ext cx="744537" cy="638175"/>
          </a:xfrm>
          <a:custGeom>
            <a:avLst/>
            <a:gdLst>
              <a:gd name="T0" fmla="*/ 0 w 310"/>
              <a:gd name="T1" fmla="*/ 0 h 273"/>
              <a:gd name="T2" fmla="*/ 2147483646 w 310"/>
              <a:gd name="T3" fmla="*/ 0 h 273"/>
              <a:gd name="T4" fmla="*/ 2147483646 w 310"/>
              <a:gd name="T5" fmla="*/ 2147483646 h 273"/>
              <a:gd name="T6" fmla="*/ 0 w 310"/>
              <a:gd name="T7" fmla="*/ 2147483646 h 273"/>
              <a:gd name="T8" fmla="*/ 2147483646 w 310"/>
              <a:gd name="T9" fmla="*/ 2147483646 h 273"/>
              <a:gd name="T10" fmla="*/ 0 w 310"/>
              <a:gd name="T11" fmla="*/ 0 h 273"/>
              <a:gd name="T12" fmla="*/ 0 w 310"/>
              <a:gd name="T13" fmla="*/ 0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10"/>
              <a:gd name="T22" fmla="*/ 0 h 273"/>
              <a:gd name="T23" fmla="*/ 310 w 310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10" h="273">
                <a:moveTo>
                  <a:pt x="0" y="0"/>
                </a:moveTo>
                <a:lnTo>
                  <a:pt x="310" y="0"/>
                </a:lnTo>
                <a:lnTo>
                  <a:pt x="310" y="273"/>
                </a:lnTo>
                <a:lnTo>
                  <a:pt x="0" y="273"/>
                </a:lnTo>
                <a:lnTo>
                  <a:pt x="84" y="1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xmlns="" id="{1E0FF63F-79B4-4FF5-882C-EFD48B302ED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80154" y="2889144"/>
            <a:ext cx="684213" cy="23813"/>
          </a:xfrm>
          <a:custGeom>
            <a:avLst/>
            <a:gdLst>
              <a:gd name="T0" fmla="*/ 2147483646 w 120"/>
              <a:gd name="T1" fmla="*/ 0 h 4"/>
              <a:gd name="T2" fmla="*/ 2147483646 w 120"/>
              <a:gd name="T3" fmla="*/ 0 h 4"/>
              <a:gd name="T4" fmla="*/ 2147483646 w 120"/>
              <a:gd name="T5" fmla="*/ 2147483646 h 4"/>
              <a:gd name="T6" fmla="*/ 2147483646 w 120"/>
              <a:gd name="T7" fmla="*/ 2147483646 h 4"/>
              <a:gd name="T8" fmla="*/ 2147483646 w 120"/>
              <a:gd name="T9" fmla="*/ 2147483646 h 4"/>
              <a:gd name="T10" fmla="*/ 2147483646 w 120"/>
              <a:gd name="T11" fmla="*/ 2147483646 h 4"/>
              <a:gd name="T12" fmla="*/ 0 w 120"/>
              <a:gd name="T13" fmla="*/ 2147483646 h 4"/>
              <a:gd name="T14" fmla="*/ 0 w 120"/>
              <a:gd name="T15" fmla="*/ 2147483646 h 4"/>
              <a:gd name="T16" fmla="*/ 2147483646 w 120"/>
              <a:gd name="T17" fmla="*/ 0 h 4"/>
              <a:gd name="T18" fmla="*/ 2147483646 w 120"/>
              <a:gd name="T19" fmla="*/ 0 h 4"/>
              <a:gd name="T20" fmla="*/ 2147483646 w 120"/>
              <a:gd name="T21" fmla="*/ 0 h 4"/>
              <a:gd name="T22" fmla="*/ 2147483646 w 120"/>
              <a:gd name="T23" fmla="*/ 2147483646 h 4"/>
              <a:gd name="T24" fmla="*/ 2147483646 w 120"/>
              <a:gd name="T25" fmla="*/ 2147483646 h 4"/>
              <a:gd name="T26" fmla="*/ 2147483646 w 120"/>
              <a:gd name="T27" fmla="*/ 2147483646 h 4"/>
              <a:gd name="T28" fmla="*/ 2147483646 w 120"/>
              <a:gd name="T29" fmla="*/ 2147483646 h 4"/>
              <a:gd name="T30" fmla="*/ 2147483646 w 120"/>
              <a:gd name="T31" fmla="*/ 2147483646 h 4"/>
              <a:gd name="T32" fmla="*/ 2147483646 w 120"/>
              <a:gd name="T33" fmla="*/ 2147483646 h 4"/>
              <a:gd name="T34" fmla="*/ 2147483646 w 120"/>
              <a:gd name="T35" fmla="*/ 0 h 4"/>
              <a:gd name="T36" fmla="*/ 2147483646 w 120"/>
              <a:gd name="T37" fmla="*/ 0 h 4"/>
              <a:gd name="T38" fmla="*/ 2147483646 w 120"/>
              <a:gd name="T39" fmla="*/ 0 h 4"/>
              <a:gd name="T40" fmla="*/ 2147483646 w 120"/>
              <a:gd name="T41" fmla="*/ 2147483646 h 4"/>
              <a:gd name="T42" fmla="*/ 2147483646 w 120"/>
              <a:gd name="T43" fmla="*/ 2147483646 h 4"/>
              <a:gd name="T44" fmla="*/ 2147483646 w 120"/>
              <a:gd name="T45" fmla="*/ 2147483646 h 4"/>
              <a:gd name="T46" fmla="*/ 2147483646 w 120"/>
              <a:gd name="T47" fmla="*/ 2147483646 h 4"/>
              <a:gd name="T48" fmla="*/ 2147483646 w 120"/>
              <a:gd name="T49" fmla="*/ 2147483646 h 4"/>
              <a:gd name="T50" fmla="*/ 2147483646 w 120"/>
              <a:gd name="T51" fmla="*/ 2147483646 h 4"/>
              <a:gd name="T52" fmla="*/ 2147483646 w 120"/>
              <a:gd name="T53" fmla="*/ 0 h 4"/>
              <a:gd name="T54" fmla="*/ 2147483646 w 120"/>
              <a:gd name="T55" fmla="*/ 0 h 4"/>
              <a:gd name="T56" fmla="*/ 2147483646 w 120"/>
              <a:gd name="T57" fmla="*/ 0 h 4"/>
              <a:gd name="T58" fmla="*/ 2147483646 w 120"/>
              <a:gd name="T59" fmla="*/ 2147483646 h 4"/>
              <a:gd name="T60" fmla="*/ 2147483646 w 120"/>
              <a:gd name="T61" fmla="*/ 2147483646 h 4"/>
              <a:gd name="T62" fmla="*/ 2147483646 w 120"/>
              <a:gd name="T63" fmla="*/ 2147483646 h 4"/>
              <a:gd name="T64" fmla="*/ 2147483646 w 120"/>
              <a:gd name="T65" fmla="*/ 2147483646 h 4"/>
              <a:gd name="T66" fmla="*/ 2147483646 w 120"/>
              <a:gd name="T67" fmla="*/ 2147483646 h 4"/>
              <a:gd name="T68" fmla="*/ 2147483646 w 120"/>
              <a:gd name="T69" fmla="*/ 2147483646 h 4"/>
              <a:gd name="T70" fmla="*/ 2147483646 w 120"/>
              <a:gd name="T71" fmla="*/ 0 h 4"/>
              <a:gd name="T72" fmla="*/ 2147483646 w 120"/>
              <a:gd name="T73" fmla="*/ 0 h 4"/>
              <a:gd name="T74" fmla="*/ 2147483646 w 120"/>
              <a:gd name="T75" fmla="*/ 0 h 4"/>
              <a:gd name="T76" fmla="*/ 2147483646 w 120"/>
              <a:gd name="T77" fmla="*/ 2147483646 h 4"/>
              <a:gd name="T78" fmla="*/ 2147483646 w 120"/>
              <a:gd name="T79" fmla="*/ 2147483646 h 4"/>
              <a:gd name="T80" fmla="*/ 2147483646 w 120"/>
              <a:gd name="T81" fmla="*/ 2147483646 h 4"/>
              <a:gd name="T82" fmla="*/ 2147483646 w 120"/>
              <a:gd name="T83" fmla="*/ 2147483646 h 4"/>
              <a:gd name="T84" fmla="*/ 2147483646 w 120"/>
              <a:gd name="T85" fmla="*/ 2147483646 h 4"/>
              <a:gd name="T86" fmla="*/ 2147483646 w 120"/>
              <a:gd name="T87" fmla="*/ 2147483646 h 4"/>
              <a:gd name="T88" fmla="*/ 2147483646 w 120"/>
              <a:gd name="T89" fmla="*/ 0 h 4"/>
              <a:gd name="T90" fmla="*/ 2147483646 w 120"/>
              <a:gd name="T91" fmla="*/ 0 h 4"/>
              <a:gd name="T92" fmla="*/ 2147483646 w 120"/>
              <a:gd name="T93" fmla="*/ 0 h 4"/>
              <a:gd name="T94" fmla="*/ 2147483646 w 120"/>
              <a:gd name="T95" fmla="*/ 2147483646 h 4"/>
              <a:gd name="T96" fmla="*/ 2147483646 w 120"/>
              <a:gd name="T97" fmla="*/ 2147483646 h 4"/>
              <a:gd name="T98" fmla="*/ 2147483646 w 120"/>
              <a:gd name="T99" fmla="*/ 2147483646 h 4"/>
              <a:gd name="T100" fmla="*/ 2147483646 w 120"/>
              <a:gd name="T101" fmla="*/ 2147483646 h 4"/>
              <a:gd name="T102" fmla="*/ 2147483646 w 120"/>
              <a:gd name="T103" fmla="*/ 2147483646 h 4"/>
              <a:gd name="T104" fmla="*/ 2147483646 w 120"/>
              <a:gd name="T105" fmla="*/ 2147483646 h 4"/>
              <a:gd name="T106" fmla="*/ 2147483646 w 120"/>
              <a:gd name="T107" fmla="*/ 0 h 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0"/>
              <a:gd name="T163" fmla="*/ 0 h 4"/>
              <a:gd name="T164" fmla="*/ 120 w 120"/>
              <a:gd name="T165" fmla="*/ 4 h 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0" h="4">
                <a:moveTo>
                  <a:pt x="1" y="0"/>
                </a:moveTo>
                <a:cubicBezTo>
                  <a:pt x="5" y="0"/>
                  <a:pt x="9" y="0"/>
                  <a:pt x="13" y="0"/>
                </a:cubicBezTo>
                <a:cubicBezTo>
                  <a:pt x="14" y="0"/>
                  <a:pt x="15" y="1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3"/>
                  <a:pt x="14" y="4"/>
                  <a:pt x="13" y="4"/>
                </a:cubicBezTo>
                <a:cubicBezTo>
                  <a:pt x="9" y="4"/>
                  <a:pt x="5" y="4"/>
                  <a:pt x="1" y="4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lose/>
                <a:moveTo>
                  <a:pt x="22" y="0"/>
                </a:moveTo>
                <a:cubicBezTo>
                  <a:pt x="26" y="0"/>
                  <a:pt x="30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3"/>
                  <a:pt x="35" y="4"/>
                  <a:pt x="34" y="4"/>
                </a:cubicBezTo>
                <a:cubicBezTo>
                  <a:pt x="30" y="4"/>
                  <a:pt x="26" y="4"/>
                  <a:pt x="22" y="4"/>
                </a:cubicBezTo>
                <a:cubicBezTo>
                  <a:pt x="21" y="4"/>
                  <a:pt x="21" y="3"/>
                  <a:pt x="21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0"/>
                  <a:pt x="22" y="0"/>
                </a:cubicBezTo>
                <a:close/>
                <a:moveTo>
                  <a:pt x="43" y="0"/>
                </a:moveTo>
                <a:cubicBezTo>
                  <a:pt x="47" y="0"/>
                  <a:pt x="51" y="0"/>
                  <a:pt x="55" y="0"/>
                </a:cubicBezTo>
                <a:cubicBezTo>
                  <a:pt x="56" y="0"/>
                  <a:pt x="57" y="1"/>
                  <a:pt x="57" y="2"/>
                </a:cubicBezTo>
                <a:cubicBezTo>
                  <a:pt x="57" y="2"/>
                  <a:pt x="57" y="2"/>
                  <a:pt x="57" y="2"/>
                </a:cubicBezTo>
                <a:cubicBezTo>
                  <a:pt x="57" y="3"/>
                  <a:pt x="56" y="4"/>
                  <a:pt x="55" y="4"/>
                </a:cubicBezTo>
                <a:cubicBezTo>
                  <a:pt x="51" y="4"/>
                  <a:pt x="47" y="4"/>
                  <a:pt x="43" y="4"/>
                </a:cubicBezTo>
                <a:cubicBezTo>
                  <a:pt x="42" y="4"/>
                  <a:pt x="42" y="3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2" y="0"/>
                  <a:pt x="43" y="0"/>
                </a:cubicBezTo>
                <a:close/>
                <a:moveTo>
                  <a:pt x="64" y="0"/>
                </a:moveTo>
                <a:cubicBezTo>
                  <a:pt x="68" y="0"/>
                  <a:pt x="72" y="0"/>
                  <a:pt x="76" y="0"/>
                </a:cubicBezTo>
                <a:cubicBezTo>
                  <a:pt x="77" y="0"/>
                  <a:pt x="78" y="1"/>
                  <a:pt x="78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3"/>
                  <a:pt x="77" y="4"/>
                  <a:pt x="76" y="4"/>
                </a:cubicBezTo>
                <a:cubicBezTo>
                  <a:pt x="72" y="4"/>
                  <a:pt x="68" y="4"/>
                  <a:pt x="64" y="4"/>
                </a:cubicBezTo>
                <a:cubicBezTo>
                  <a:pt x="63" y="4"/>
                  <a:pt x="63" y="3"/>
                  <a:pt x="63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3" y="1"/>
                  <a:pt x="63" y="0"/>
                  <a:pt x="64" y="0"/>
                </a:cubicBezTo>
                <a:close/>
                <a:moveTo>
                  <a:pt x="85" y="0"/>
                </a:moveTo>
                <a:cubicBezTo>
                  <a:pt x="89" y="0"/>
                  <a:pt x="93" y="0"/>
                  <a:pt x="97" y="0"/>
                </a:cubicBezTo>
                <a:cubicBezTo>
                  <a:pt x="98" y="0"/>
                  <a:pt x="99" y="1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3"/>
                  <a:pt x="98" y="4"/>
                  <a:pt x="97" y="4"/>
                </a:cubicBezTo>
                <a:cubicBezTo>
                  <a:pt x="93" y="4"/>
                  <a:pt x="89" y="4"/>
                  <a:pt x="85" y="4"/>
                </a:cubicBezTo>
                <a:cubicBezTo>
                  <a:pt x="84" y="4"/>
                  <a:pt x="84" y="3"/>
                  <a:pt x="84" y="2"/>
                </a:cubicBezTo>
                <a:cubicBezTo>
                  <a:pt x="84" y="2"/>
                  <a:pt x="84" y="2"/>
                  <a:pt x="84" y="2"/>
                </a:cubicBezTo>
                <a:cubicBezTo>
                  <a:pt x="84" y="1"/>
                  <a:pt x="84" y="0"/>
                  <a:pt x="85" y="0"/>
                </a:cubicBezTo>
                <a:close/>
                <a:moveTo>
                  <a:pt x="106" y="0"/>
                </a:moveTo>
                <a:cubicBezTo>
                  <a:pt x="110" y="0"/>
                  <a:pt x="114" y="0"/>
                  <a:pt x="118" y="0"/>
                </a:cubicBezTo>
                <a:cubicBezTo>
                  <a:pt x="119" y="0"/>
                  <a:pt x="120" y="1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3"/>
                  <a:pt x="119" y="4"/>
                  <a:pt x="118" y="4"/>
                </a:cubicBezTo>
                <a:cubicBezTo>
                  <a:pt x="114" y="4"/>
                  <a:pt x="110" y="4"/>
                  <a:pt x="106" y="4"/>
                </a:cubicBezTo>
                <a:cubicBezTo>
                  <a:pt x="105" y="4"/>
                  <a:pt x="105" y="3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1"/>
                  <a:pt x="105" y="0"/>
                  <a:pt x="1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xmlns="" id="{59264BEC-F6C0-4AEC-A455-DAEFAD15F249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80154" y="3428894"/>
            <a:ext cx="684213" cy="17463"/>
          </a:xfrm>
          <a:custGeom>
            <a:avLst/>
            <a:gdLst>
              <a:gd name="T0" fmla="*/ 2147483646 w 120"/>
              <a:gd name="T1" fmla="*/ 0 h 3"/>
              <a:gd name="T2" fmla="*/ 2147483646 w 120"/>
              <a:gd name="T3" fmla="*/ 0 h 3"/>
              <a:gd name="T4" fmla="*/ 2147483646 w 120"/>
              <a:gd name="T5" fmla="*/ 2147483646 h 3"/>
              <a:gd name="T6" fmla="*/ 2147483646 w 120"/>
              <a:gd name="T7" fmla="*/ 2147483646 h 3"/>
              <a:gd name="T8" fmla="*/ 2147483646 w 120"/>
              <a:gd name="T9" fmla="*/ 2147483646 h 3"/>
              <a:gd name="T10" fmla="*/ 2147483646 w 120"/>
              <a:gd name="T11" fmla="*/ 2147483646 h 3"/>
              <a:gd name="T12" fmla="*/ 0 w 120"/>
              <a:gd name="T13" fmla="*/ 2147483646 h 3"/>
              <a:gd name="T14" fmla="*/ 0 w 120"/>
              <a:gd name="T15" fmla="*/ 2147483646 h 3"/>
              <a:gd name="T16" fmla="*/ 2147483646 w 120"/>
              <a:gd name="T17" fmla="*/ 0 h 3"/>
              <a:gd name="T18" fmla="*/ 2147483646 w 120"/>
              <a:gd name="T19" fmla="*/ 0 h 3"/>
              <a:gd name="T20" fmla="*/ 2147483646 w 120"/>
              <a:gd name="T21" fmla="*/ 0 h 3"/>
              <a:gd name="T22" fmla="*/ 2147483646 w 120"/>
              <a:gd name="T23" fmla="*/ 2147483646 h 3"/>
              <a:gd name="T24" fmla="*/ 2147483646 w 120"/>
              <a:gd name="T25" fmla="*/ 2147483646 h 3"/>
              <a:gd name="T26" fmla="*/ 2147483646 w 120"/>
              <a:gd name="T27" fmla="*/ 2147483646 h 3"/>
              <a:gd name="T28" fmla="*/ 2147483646 w 120"/>
              <a:gd name="T29" fmla="*/ 2147483646 h 3"/>
              <a:gd name="T30" fmla="*/ 2147483646 w 120"/>
              <a:gd name="T31" fmla="*/ 2147483646 h 3"/>
              <a:gd name="T32" fmla="*/ 2147483646 w 120"/>
              <a:gd name="T33" fmla="*/ 2147483646 h 3"/>
              <a:gd name="T34" fmla="*/ 2147483646 w 120"/>
              <a:gd name="T35" fmla="*/ 0 h 3"/>
              <a:gd name="T36" fmla="*/ 2147483646 w 120"/>
              <a:gd name="T37" fmla="*/ 0 h 3"/>
              <a:gd name="T38" fmla="*/ 2147483646 w 120"/>
              <a:gd name="T39" fmla="*/ 0 h 3"/>
              <a:gd name="T40" fmla="*/ 2147483646 w 120"/>
              <a:gd name="T41" fmla="*/ 2147483646 h 3"/>
              <a:gd name="T42" fmla="*/ 2147483646 w 120"/>
              <a:gd name="T43" fmla="*/ 2147483646 h 3"/>
              <a:gd name="T44" fmla="*/ 2147483646 w 120"/>
              <a:gd name="T45" fmla="*/ 2147483646 h 3"/>
              <a:gd name="T46" fmla="*/ 2147483646 w 120"/>
              <a:gd name="T47" fmla="*/ 2147483646 h 3"/>
              <a:gd name="T48" fmla="*/ 2147483646 w 120"/>
              <a:gd name="T49" fmla="*/ 2147483646 h 3"/>
              <a:gd name="T50" fmla="*/ 2147483646 w 120"/>
              <a:gd name="T51" fmla="*/ 2147483646 h 3"/>
              <a:gd name="T52" fmla="*/ 2147483646 w 120"/>
              <a:gd name="T53" fmla="*/ 0 h 3"/>
              <a:gd name="T54" fmla="*/ 2147483646 w 120"/>
              <a:gd name="T55" fmla="*/ 0 h 3"/>
              <a:gd name="T56" fmla="*/ 2147483646 w 120"/>
              <a:gd name="T57" fmla="*/ 0 h 3"/>
              <a:gd name="T58" fmla="*/ 2147483646 w 120"/>
              <a:gd name="T59" fmla="*/ 2147483646 h 3"/>
              <a:gd name="T60" fmla="*/ 2147483646 w 120"/>
              <a:gd name="T61" fmla="*/ 2147483646 h 3"/>
              <a:gd name="T62" fmla="*/ 2147483646 w 120"/>
              <a:gd name="T63" fmla="*/ 2147483646 h 3"/>
              <a:gd name="T64" fmla="*/ 2147483646 w 120"/>
              <a:gd name="T65" fmla="*/ 2147483646 h 3"/>
              <a:gd name="T66" fmla="*/ 2147483646 w 120"/>
              <a:gd name="T67" fmla="*/ 2147483646 h 3"/>
              <a:gd name="T68" fmla="*/ 2147483646 w 120"/>
              <a:gd name="T69" fmla="*/ 2147483646 h 3"/>
              <a:gd name="T70" fmla="*/ 2147483646 w 120"/>
              <a:gd name="T71" fmla="*/ 0 h 3"/>
              <a:gd name="T72" fmla="*/ 2147483646 w 120"/>
              <a:gd name="T73" fmla="*/ 0 h 3"/>
              <a:gd name="T74" fmla="*/ 2147483646 w 120"/>
              <a:gd name="T75" fmla="*/ 0 h 3"/>
              <a:gd name="T76" fmla="*/ 2147483646 w 120"/>
              <a:gd name="T77" fmla="*/ 2147483646 h 3"/>
              <a:gd name="T78" fmla="*/ 2147483646 w 120"/>
              <a:gd name="T79" fmla="*/ 2147483646 h 3"/>
              <a:gd name="T80" fmla="*/ 2147483646 w 120"/>
              <a:gd name="T81" fmla="*/ 2147483646 h 3"/>
              <a:gd name="T82" fmla="*/ 2147483646 w 120"/>
              <a:gd name="T83" fmla="*/ 2147483646 h 3"/>
              <a:gd name="T84" fmla="*/ 2147483646 w 120"/>
              <a:gd name="T85" fmla="*/ 2147483646 h 3"/>
              <a:gd name="T86" fmla="*/ 2147483646 w 120"/>
              <a:gd name="T87" fmla="*/ 2147483646 h 3"/>
              <a:gd name="T88" fmla="*/ 2147483646 w 120"/>
              <a:gd name="T89" fmla="*/ 0 h 3"/>
              <a:gd name="T90" fmla="*/ 2147483646 w 120"/>
              <a:gd name="T91" fmla="*/ 0 h 3"/>
              <a:gd name="T92" fmla="*/ 2147483646 w 120"/>
              <a:gd name="T93" fmla="*/ 0 h 3"/>
              <a:gd name="T94" fmla="*/ 2147483646 w 120"/>
              <a:gd name="T95" fmla="*/ 2147483646 h 3"/>
              <a:gd name="T96" fmla="*/ 2147483646 w 120"/>
              <a:gd name="T97" fmla="*/ 2147483646 h 3"/>
              <a:gd name="T98" fmla="*/ 2147483646 w 120"/>
              <a:gd name="T99" fmla="*/ 2147483646 h 3"/>
              <a:gd name="T100" fmla="*/ 2147483646 w 120"/>
              <a:gd name="T101" fmla="*/ 2147483646 h 3"/>
              <a:gd name="T102" fmla="*/ 2147483646 w 120"/>
              <a:gd name="T103" fmla="*/ 2147483646 h 3"/>
              <a:gd name="T104" fmla="*/ 2147483646 w 120"/>
              <a:gd name="T105" fmla="*/ 2147483646 h 3"/>
              <a:gd name="T106" fmla="*/ 2147483646 w 120"/>
              <a:gd name="T107" fmla="*/ 0 h 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0"/>
              <a:gd name="T163" fmla="*/ 0 h 3"/>
              <a:gd name="T164" fmla="*/ 120 w 120"/>
              <a:gd name="T165" fmla="*/ 3 h 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0" h="3">
                <a:moveTo>
                  <a:pt x="1" y="0"/>
                </a:moveTo>
                <a:cubicBezTo>
                  <a:pt x="5" y="0"/>
                  <a:pt x="9" y="0"/>
                  <a:pt x="13" y="0"/>
                </a:cubicBezTo>
                <a:cubicBezTo>
                  <a:pt x="14" y="0"/>
                  <a:pt x="15" y="1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3"/>
                  <a:pt x="14" y="3"/>
                  <a:pt x="13" y="3"/>
                </a:cubicBezTo>
                <a:cubicBezTo>
                  <a:pt x="9" y="3"/>
                  <a:pt x="5" y="3"/>
                  <a:pt x="1" y="3"/>
                </a:cubicBezTo>
                <a:cubicBezTo>
                  <a:pt x="0" y="3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lose/>
                <a:moveTo>
                  <a:pt x="22" y="0"/>
                </a:moveTo>
                <a:cubicBezTo>
                  <a:pt x="26" y="0"/>
                  <a:pt x="30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3"/>
                  <a:pt x="35" y="3"/>
                  <a:pt x="34" y="3"/>
                </a:cubicBezTo>
                <a:cubicBezTo>
                  <a:pt x="30" y="3"/>
                  <a:pt x="26" y="3"/>
                  <a:pt x="22" y="3"/>
                </a:cubicBezTo>
                <a:cubicBezTo>
                  <a:pt x="21" y="3"/>
                  <a:pt x="21" y="3"/>
                  <a:pt x="21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0"/>
                  <a:pt x="22" y="0"/>
                </a:cubicBezTo>
                <a:close/>
                <a:moveTo>
                  <a:pt x="43" y="0"/>
                </a:moveTo>
                <a:cubicBezTo>
                  <a:pt x="47" y="0"/>
                  <a:pt x="51" y="0"/>
                  <a:pt x="55" y="0"/>
                </a:cubicBezTo>
                <a:cubicBezTo>
                  <a:pt x="56" y="0"/>
                  <a:pt x="57" y="1"/>
                  <a:pt x="57" y="2"/>
                </a:cubicBezTo>
                <a:cubicBezTo>
                  <a:pt x="57" y="2"/>
                  <a:pt x="57" y="2"/>
                  <a:pt x="57" y="2"/>
                </a:cubicBezTo>
                <a:cubicBezTo>
                  <a:pt x="57" y="3"/>
                  <a:pt x="56" y="3"/>
                  <a:pt x="55" y="3"/>
                </a:cubicBezTo>
                <a:cubicBezTo>
                  <a:pt x="51" y="3"/>
                  <a:pt x="47" y="3"/>
                  <a:pt x="43" y="3"/>
                </a:cubicBezTo>
                <a:cubicBezTo>
                  <a:pt x="42" y="3"/>
                  <a:pt x="42" y="3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2" y="0"/>
                  <a:pt x="43" y="0"/>
                </a:cubicBezTo>
                <a:close/>
                <a:moveTo>
                  <a:pt x="64" y="0"/>
                </a:moveTo>
                <a:cubicBezTo>
                  <a:pt x="68" y="0"/>
                  <a:pt x="72" y="0"/>
                  <a:pt x="76" y="0"/>
                </a:cubicBezTo>
                <a:cubicBezTo>
                  <a:pt x="77" y="0"/>
                  <a:pt x="78" y="1"/>
                  <a:pt x="78" y="2"/>
                </a:cubicBezTo>
                <a:cubicBezTo>
                  <a:pt x="78" y="2"/>
                  <a:pt x="78" y="2"/>
                  <a:pt x="78" y="2"/>
                </a:cubicBezTo>
                <a:cubicBezTo>
                  <a:pt x="78" y="3"/>
                  <a:pt x="77" y="3"/>
                  <a:pt x="76" y="3"/>
                </a:cubicBezTo>
                <a:cubicBezTo>
                  <a:pt x="72" y="3"/>
                  <a:pt x="68" y="3"/>
                  <a:pt x="64" y="3"/>
                </a:cubicBezTo>
                <a:cubicBezTo>
                  <a:pt x="63" y="3"/>
                  <a:pt x="63" y="3"/>
                  <a:pt x="63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3" y="1"/>
                  <a:pt x="63" y="0"/>
                  <a:pt x="64" y="0"/>
                </a:cubicBezTo>
                <a:close/>
                <a:moveTo>
                  <a:pt x="85" y="0"/>
                </a:moveTo>
                <a:cubicBezTo>
                  <a:pt x="89" y="0"/>
                  <a:pt x="93" y="0"/>
                  <a:pt x="97" y="0"/>
                </a:cubicBezTo>
                <a:cubicBezTo>
                  <a:pt x="98" y="0"/>
                  <a:pt x="99" y="1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3"/>
                  <a:pt x="98" y="3"/>
                  <a:pt x="97" y="3"/>
                </a:cubicBezTo>
                <a:cubicBezTo>
                  <a:pt x="93" y="3"/>
                  <a:pt x="89" y="3"/>
                  <a:pt x="85" y="3"/>
                </a:cubicBezTo>
                <a:cubicBezTo>
                  <a:pt x="84" y="3"/>
                  <a:pt x="84" y="3"/>
                  <a:pt x="84" y="2"/>
                </a:cubicBezTo>
                <a:cubicBezTo>
                  <a:pt x="84" y="2"/>
                  <a:pt x="84" y="2"/>
                  <a:pt x="84" y="2"/>
                </a:cubicBezTo>
                <a:cubicBezTo>
                  <a:pt x="84" y="1"/>
                  <a:pt x="84" y="0"/>
                  <a:pt x="85" y="0"/>
                </a:cubicBezTo>
                <a:close/>
                <a:moveTo>
                  <a:pt x="106" y="0"/>
                </a:moveTo>
                <a:cubicBezTo>
                  <a:pt x="110" y="0"/>
                  <a:pt x="114" y="0"/>
                  <a:pt x="118" y="0"/>
                </a:cubicBezTo>
                <a:cubicBezTo>
                  <a:pt x="119" y="0"/>
                  <a:pt x="120" y="1"/>
                  <a:pt x="120" y="2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3"/>
                  <a:pt x="119" y="3"/>
                  <a:pt x="118" y="3"/>
                </a:cubicBezTo>
                <a:cubicBezTo>
                  <a:pt x="114" y="3"/>
                  <a:pt x="110" y="3"/>
                  <a:pt x="106" y="3"/>
                </a:cubicBezTo>
                <a:cubicBezTo>
                  <a:pt x="105" y="3"/>
                  <a:pt x="105" y="3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1"/>
                  <a:pt x="105" y="0"/>
                  <a:pt x="1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xmlns="" id="{5D4C48FF-9A7F-431A-8CFE-A657CA8A4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054" y="2601807"/>
            <a:ext cx="344488" cy="955675"/>
          </a:xfrm>
          <a:custGeom>
            <a:avLst/>
            <a:gdLst>
              <a:gd name="T0" fmla="*/ 0 w 143"/>
              <a:gd name="T1" fmla="*/ 0 h 408"/>
              <a:gd name="T2" fmla="*/ 2147483646 w 143"/>
              <a:gd name="T3" fmla="*/ 2147483646 h 408"/>
              <a:gd name="T4" fmla="*/ 2147483646 w 143"/>
              <a:gd name="T5" fmla="*/ 2147483646 h 408"/>
              <a:gd name="T6" fmla="*/ 0 w 143"/>
              <a:gd name="T7" fmla="*/ 2147483646 h 408"/>
              <a:gd name="T8" fmla="*/ 0 w 143"/>
              <a:gd name="T9" fmla="*/ 0 h 408"/>
              <a:gd name="T10" fmla="*/ 0 w 143"/>
              <a:gd name="T11" fmla="*/ 0 h 4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3"/>
              <a:gd name="T19" fmla="*/ 0 h 408"/>
              <a:gd name="T20" fmla="*/ 143 w 143"/>
              <a:gd name="T21" fmla="*/ 408 h 4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3" h="408">
                <a:moveTo>
                  <a:pt x="0" y="0"/>
                </a:moveTo>
                <a:lnTo>
                  <a:pt x="143" y="135"/>
                </a:lnTo>
                <a:lnTo>
                  <a:pt x="143" y="408"/>
                </a:lnTo>
                <a:lnTo>
                  <a:pt x="0" y="27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xmlns="" id="{E57127AE-3B43-4F71-9269-447E3522006B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3152669"/>
            <a:ext cx="344488" cy="342900"/>
          </a:xfrm>
          <a:custGeom>
            <a:avLst/>
            <a:gdLst>
              <a:gd name="T0" fmla="*/ 2147483646 w 60"/>
              <a:gd name="T1" fmla="*/ 2147483646 h 62"/>
              <a:gd name="T2" fmla="*/ 2147483646 w 60"/>
              <a:gd name="T3" fmla="*/ 2147483646 h 62"/>
              <a:gd name="T4" fmla="*/ 2147483646 w 60"/>
              <a:gd name="T5" fmla="*/ 2147483646 h 62"/>
              <a:gd name="T6" fmla="*/ 2147483646 w 60"/>
              <a:gd name="T7" fmla="*/ 2147483646 h 62"/>
              <a:gd name="T8" fmla="*/ 2147483646 w 60"/>
              <a:gd name="T9" fmla="*/ 2147483646 h 62"/>
              <a:gd name="T10" fmla="*/ 2147483646 w 60"/>
              <a:gd name="T11" fmla="*/ 2147483646 h 62"/>
              <a:gd name="T12" fmla="*/ 2147483646 w 60"/>
              <a:gd name="T13" fmla="*/ 2147483646 h 62"/>
              <a:gd name="T14" fmla="*/ 0 w 60"/>
              <a:gd name="T15" fmla="*/ 2147483646 h 62"/>
              <a:gd name="T16" fmla="*/ 0 w 60"/>
              <a:gd name="T17" fmla="*/ 0 h 62"/>
              <a:gd name="T18" fmla="*/ 2147483646 w 60"/>
              <a:gd name="T19" fmla="*/ 2147483646 h 62"/>
              <a:gd name="T20" fmla="*/ 2147483646 w 60"/>
              <a:gd name="T21" fmla="*/ 2147483646 h 62"/>
              <a:gd name="T22" fmla="*/ 2147483646 w 60"/>
              <a:gd name="T23" fmla="*/ 2147483646 h 62"/>
              <a:gd name="T24" fmla="*/ 2147483646 w 60"/>
              <a:gd name="T25" fmla="*/ 2147483646 h 62"/>
              <a:gd name="T26" fmla="*/ 0 w 60"/>
              <a:gd name="T27" fmla="*/ 2147483646 h 62"/>
              <a:gd name="T28" fmla="*/ 2147483646 w 60"/>
              <a:gd name="T29" fmla="*/ 2147483646 h 62"/>
              <a:gd name="T30" fmla="*/ 2147483646 w 60"/>
              <a:gd name="T31" fmla="*/ 2147483646 h 62"/>
              <a:gd name="T32" fmla="*/ 2147483646 w 60"/>
              <a:gd name="T33" fmla="*/ 2147483646 h 62"/>
              <a:gd name="T34" fmla="*/ 2147483646 w 60"/>
              <a:gd name="T35" fmla="*/ 2147483646 h 62"/>
              <a:gd name="T36" fmla="*/ 2147483646 w 60"/>
              <a:gd name="T37" fmla="*/ 2147483646 h 62"/>
              <a:gd name="T38" fmla="*/ 2147483646 w 60"/>
              <a:gd name="T39" fmla="*/ 2147483646 h 62"/>
              <a:gd name="T40" fmla="*/ 2147483646 w 60"/>
              <a:gd name="T41" fmla="*/ 2147483646 h 62"/>
              <a:gd name="T42" fmla="*/ 2147483646 w 60"/>
              <a:gd name="T43" fmla="*/ 2147483646 h 62"/>
              <a:gd name="T44" fmla="*/ 2147483646 w 60"/>
              <a:gd name="T45" fmla="*/ 2147483646 h 62"/>
              <a:gd name="T46" fmla="*/ 2147483646 w 60"/>
              <a:gd name="T47" fmla="*/ 2147483646 h 62"/>
              <a:gd name="T48" fmla="*/ 2147483646 w 60"/>
              <a:gd name="T49" fmla="*/ 2147483646 h 62"/>
              <a:gd name="T50" fmla="*/ 2147483646 w 60"/>
              <a:gd name="T51" fmla="*/ 2147483646 h 62"/>
              <a:gd name="T52" fmla="*/ 2147483646 w 60"/>
              <a:gd name="T53" fmla="*/ 2147483646 h 62"/>
              <a:gd name="T54" fmla="*/ 2147483646 w 60"/>
              <a:gd name="T55" fmla="*/ 2147483646 h 62"/>
              <a:gd name="T56" fmla="*/ 2147483646 w 60"/>
              <a:gd name="T57" fmla="*/ 2147483646 h 62"/>
              <a:gd name="T58" fmla="*/ 2147483646 w 60"/>
              <a:gd name="T59" fmla="*/ 2147483646 h 62"/>
              <a:gd name="T60" fmla="*/ 2147483646 w 60"/>
              <a:gd name="T61" fmla="*/ 2147483646 h 62"/>
              <a:gd name="T62" fmla="*/ 2147483646 w 60"/>
              <a:gd name="T63" fmla="*/ 2147483646 h 62"/>
              <a:gd name="T64" fmla="*/ 2147483646 w 60"/>
              <a:gd name="T65" fmla="*/ 2147483646 h 62"/>
              <a:gd name="T66" fmla="*/ 2147483646 w 60"/>
              <a:gd name="T67" fmla="*/ 2147483646 h 62"/>
              <a:gd name="T68" fmla="*/ 2147483646 w 60"/>
              <a:gd name="T69" fmla="*/ 2147483646 h 62"/>
              <a:gd name="T70" fmla="*/ 2147483646 w 60"/>
              <a:gd name="T71" fmla="*/ 2147483646 h 62"/>
              <a:gd name="T72" fmla="*/ 2147483646 w 60"/>
              <a:gd name="T73" fmla="*/ 2147483646 h 62"/>
              <a:gd name="T74" fmla="*/ 2147483646 w 60"/>
              <a:gd name="T75" fmla="*/ 2147483646 h 62"/>
              <a:gd name="T76" fmla="*/ 2147483646 w 60"/>
              <a:gd name="T77" fmla="*/ 2147483646 h 62"/>
              <a:gd name="T78" fmla="*/ 2147483646 w 60"/>
              <a:gd name="T79" fmla="*/ 2147483646 h 62"/>
              <a:gd name="T80" fmla="*/ 2147483646 w 60"/>
              <a:gd name="T81" fmla="*/ 2147483646 h 6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0"/>
              <a:gd name="T124" fmla="*/ 0 h 62"/>
              <a:gd name="T125" fmla="*/ 60 w 60"/>
              <a:gd name="T126" fmla="*/ 62 h 6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0" h="62">
                <a:moveTo>
                  <a:pt x="60" y="57"/>
                </a:moveTo>
                <a:cubicBezTo>
                  <a:pt x="60" y="62"/>
                  <a:pt x="60" y="62"/>
                  <a:pt x="60" y="62"/>
                </a:cubicBezTo>
                <a:cubicBezTo>
                  <a:pt x="58" y="60"/>
                  <a:pt x="56" y="58"/>
                  <a:pt x="53" y="56"/>
                </a:cubicBezTo>
                <a:cubicBezTo>
                  <a:pt x="53" y="56"/>
                  <a:pt x="53" y="55"/>
                  <a:pt x="53" y="54"/>
                </a:cubicBezTo>
                <a:cubicBezTo>
                  <a:pt x="53" y="54"/>
                  <a:pt x="53" y="54"/>
                  <a:pt x="53" y="54"/>
                </a:cubicBezTo>
                <a:cubicBezTo>
                  <a:pt x="54" y="53"/>
                  <a:pt x="55" y="53"/>
                  <a:pt x="56" y="54"/>
                </a:cubicBezTo>
                <a:cubicBezTo>
                  <a:pt x="57" y="55"/>
                  <a:pt x="58" y="56"/>
                  <a:pt x="60" y="57"/>
                </a:cubicBezTo>
                <a:close/>
                <a:moveTo>
                  <a:pt x="0" y="5"/>
                </a:moveTo>
                <a:cubicBezTo>
                  <a:pt x="0" y="0"/>
                  <a:pt x="0" y="0"/>
                  <a:pt x="0" y="0"/>
                </a:cubicBezTo>
                <a:cubicBezTo>
                  <a:pt x="1" y="2"/>
                  <a:pt x="2" y="3"/>
                  <a:pt x="3" y="4"/>
                </a:cubicBezTo>
                <a:cubicBezTo>
                  <a:pt x="4" y="5"/>
                  <a:pt x="4" y="6"/>
                  <a:pt x="4" y="6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2" y="7"/>
                  <a:pt x="1" y="6"/>
                </a:cubicBezTo>
                <a:cubicBezTo>
                  <a:pt x="1" y="6"/>
                  <a:pt x="0" y="5"/>
                  <a:pt x="0" y="5"/>
                </a:cubicBezTo>
                <a:close/>
                <a:moveTo>
                  <a:pt x="10" y="10"/>
                </a:moveTo>
                <a:cubicBezTo>
                  <a:pt x="13" y="13"/>
                  <a:pt x="16" y="16"/>
                  <a:pt x="19" y="18"/>
                </a:cubicBezTo>
                <a:cubicBezTo>
                  <a:pt x="19" y="19"/>
                  <a:pt x="19" y="20"/>
                  <a:pt x="19" y="21"/>
                </a:cubicBezTo>
                <a:cubicBezTo>
                  <a:pt x="19" y="21"/>
                  <a:pt x="19" y="21"/>
                  <a:pt x="19" y="21"/>
                </a:cubicBezTo>
                <a:cubicBezTo>
                  <a:pt x="18" y="21"/>
                  <a:pt x="17" y="22"/>
                  <a:pt x="16" y="21"/>
                </a:cubicBezTo>
                <a:cubicBezTo>
                  <a:pt x="14" y="18"/>
                  <a:pt x="11" y="15"/>
                  <a:pt x="8" y="13"/>
                </a:cubicBezTo>
                <a:cubicBezTo>
                  <a:pt x="7" y="12"/>
                  <a:pt x="7" y="11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0"/>
                  <a:pt x="9" y="10"/>
                  <a:pt x="10" y="10"/>
                </a:cubicBezTo>
                <a:close/>
                <a:moveTo>
                  <a:pt x="25" y="25"/>
                </a:moveTo>
                <a:cubicBezTo>
                  <a:pt x="28" y="28"/>
                  <a:pt x="31" y="30"/>
                  <a:pt x="34" y="33"/>
                </a:cubicBezTo>
                <a:cubicBezTo>
                  <a:pt x="35" y="34"/>
                  <a:pt x="35" y="35"/>
                  <a:pt x="34" y="35"/>
                </a:cubicBezTo>
                <a:cubicBezTo>
                  <a:pt x="34" y="35"/>
                  <a:pt x="34" y="35"/>
                  <a:pt x="34" y="35"/>
                </a:cubicBezTo>
                <a:cubicBezTo>
                  <a:pt x="33" y="36"/>
                  <a:pt x="32" y="36"/>
                  <a:pt x="32" y="35"/>
                </a:cubicBezTo>
                <a:cubicBezTo>
                  <a:pt x="29" y="33"/>
                  <a:pt x="26" y="30"/>
                  <a:pt x="23" y="27"/>
                </a:cubicBezTo>
                <a:cubicBezTo>
                  <a:pt x="22" y="27"/>
                  <a:pt x="22" y="26"/>
                  <a:pt x="23" y="25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4"/>
                  <a:pt x="25" y="24"/>
                  <a:pt x="25" y="25"/>
                </a:cubicBezTo>
                <a:close/>
                <a:moveTo>
                  <a:pt x="41" y="39"/>
                </a:moveTo>
                <a:cubicBezTo>
                  <a:pt x="43" y="42"/>
                  <a:pt x="46" y="45"/>
                  <a:pt x="49" y="47"/>
                </a:cubicBezTo>
                <a:cubicBezTo>
                  <a:pt x="50" y="48"/>
                  <a:pt x="50" y="49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8" y="50"/>
                  <a:pt x="47" y="50"/>
                  <a:pt x="47" y="50"/>
                </a:cubicBezTo>
                <a:cubicBezTo>
                  <a:pt x="44" y="47"/>
                  <a:pt x="41" y="44"/>
                  <a:pt x="38" y="42"/>
                </a:cubicBezTo>
                <a:cubicBezTo>
                  <a:pt x="38" y="41"/>
                  <a:pt x="38" y="40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9" y="39"/>
                  <a:pt x="40" y="39"/>
                  <a:pt x="41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xmlns="" id="{DEE24816-7C82-40E2-A650-C499018AD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453" y="2293387"/>
            <a:ext cx="7300912" cy="3824258"/>
          </a:xfrm>
          <a:custGeom>
            <a:avLst/>
            <a:gdLst>
              <a:gd name="T0" fmla="*/ 0 w 617"/>
              <a:gd name="T1" fmla="*/ 0 h 1956"/>
              <a:gd name="T2" fmla="*/ 2147483646 w 617"/>
              <a:gd name="T3" fmla="*/ 0 h 1956"/>
              <a:gd name="T4" fmla="*/ 2147483646 w 617"/>
              <a:gd name="T5" fmla="*/ 2147483646 h 1956"/>
              <a:gd name="T6" fmla="*/ 0 w 617"/>
              <a:gd name="T7" fmla="*/ 2147483646 h 1956"/>
              <a:gd name="T8" fmla="*/ 0 w 617"/>
              <a:gd name="T9" fmla="*/ 0 h 1956"/>
              <a:gd name="T10" fmla="*/ 0 w 617"/>
              <a:gd name="T11" fmla="*/ 0 h 19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17"/>
              <a:gd name="T19" fmla="*/ 0 h 1956"/>
              <a:gd name="T20" fmla="*/ 617 w 617"/>
              <a:gd name="T21" fmla="*/ 1956 h 19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17" h="1956">
                <a:moveTo>
                  <a:pt x="0" y="0"/>
                </a:moveTo>
                <a:lnTo>
                  <a:pt x="617" y="0"/>
                </a:lnTo>
                <a:lnTo>
                  <a:pt x="617" y="1956"/>
                </a:lnTo>
                <a:lnTo>
                  <a:pt x="0" y="1956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9525" cmpd="sng">
            <a:solidFill>
              <a:srgbClr val="000000"/>
            </a:solidFill>
            <a:bevel/>
            <a:headEnd/>
            <a:tailEnd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9">
            <a:extLst>
              <a:ext uri="{FF2B5EF4-FFF2-40B4-BE49-F238E27FC236}">
                <a16:creationId xmlns:a16="http://schemas.microsoft.com/office/drawing/2014/main" xmlns="" id="{FB846ECE-5BBF-4CC2-AC59-E43E73F60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92" y="2670069"/>
            <a:ext cx="1196975" cy="636588"/>
          </a:xfrm>
          <a:custGeom>
            <a:avLst/>
            <a:gdLst>
              <a:gd name="T0" fmla="*/ 0 w 498"/>
              <a:gd name="T1" fmla="*/ 0 h 272"/>
              <a:gd name="T2" fmla="*/ 2147483646 w 498"/>
              <a:gd name="T3" fmla="*/ 0 h 272"/>
              <a:gd name="T4" fmla="*/ 2147483646 w 498"/>
              <a:gd name="T5" fmla="*/ 2147483646 h 272"/>
              <a:gd name="T6" fmla="*/ 2147483646 w 498"/>
              <a:gd name="T7" fmla="*/ 2147483646 h 272"/>
              <a:gd name="T8" fmla="*/ 0 w 498"/>
              <a:gd name="T9" fmla="*/ 2147483646 h 272"/>
              <a:gd name="T10" fmla="*/ 0 w 498"/>
              <a:gd name="T11" fmla="*/ 0 h 272"/>
              <a:gd name="T12" fmla="*/ 0 w 498"/>
              <a:gd name="T13" fmla="*/ 0 h 2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8"/>
              <a:gd name="T22" fmla="*/ 0 h 272"/>
              <a:gd name="T23" fmla="*/ 498 w 498"/>
              <a:gd name="T24" fmla="*/ 272 h 2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8" h="272">
                <a:moveTo>
                  <a:pt x="0" y="0"/>
                </a:moveTo>
                <a:lnTo>
                  <a:pt x="415" y="0"/>
                </a:lnTo>
                <a:lnTo>
                  <a:pt x="498" y="137"/>
                </a:lnTo>
                <a:lnTo>
                  <a:pt x="415" y="272"/>
                </a:lnTo>
                <a:lnTo>
                  <a:pt x="0" y="272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30">
            <a:extLst>
              <a:ext uri="{FF2B5EF4-FFF2-40B4-BE49-F238E27FC236}">
                <a16:creationId xmlns:a16="http://schemas.microsoft.com/office/drawing/2014/main" xmlns="" id="{D27F11DA-EE94-48B3-B3BE-F470402A6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054" y="2601807"/>
            <a:ext cx="1344613" cy="639762"/>
          </a:xfrm>
          <a:custGeom>
            <a:avLst/>
            <a:gdLst>
              <a:gd name="T0" fmla="*/ 0 w 560"/>
              <a:gd name="T1" fmla="*/ 0 h 273"/>
              <a:gd name="T2" fmla="*/ 2147483646 w 560"/>
              <a:gd name="T3" fmla="*/ 0 h 273"/>
              <a:gd name="T4" fmla="*/ 2147483646 w 560"/>
              <a:gd name="T5" fmla="*/ 2147483646 h 273"/>
              <a:gd name="T6" fmla="*/ 2147483646 w 560"/>
              <a:gd name="T7" fmla="*/ 2147483646 h 273"/>
              <a:gd name="T8" fmla="*/ 0 w 560"/>
              <a:gd name="T9" fmla="*/ 2147483646 h 273"/>
              <a:gd name="T10" fmla="*/ 0 w 560"/>
              <a:gd name="T11" fmla="*/ 0 h 273"/>
              <a:gd name="T12" fmla="*/ 0 w 560"/>
              <a:gd name="T13" fmla="*/ 0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0"/>
              <a:gd name="T22" fmla="*/ 0 h 273"/>
              <a:gd name="T23" fmla="*/ 560 w 560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0" h="273">
                <a:moveTo>
                  <a:pt x="0" y="0"/>
                </a:moveTo>
                <a:lnTo>
                  <a:pt x="477" y="0"/>
                </a:lnTo>
                <a:lnTo>
                  <a:pt x="560" y="135"/>
                </a:lnTo>
                <a:lnTo>
                  <a:pt x="477" y="273"/>
                </a:lnTo>
                <a:lnTo>
                  <a:pt x="0" y="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31">
            <a:extLst>
              <a:ext uri="{FF2B5EF4-FFF2-40B4-BE49-F238E27FC236}">
                <a16:creationId xmlns:a16="http://schemas.microsoft.com/office/drawing/2014/main" xmlns="" id="{12C4F687-9E2C-4D6D-8752-6CD372F2A0E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2952644"/>
            <a:ext cx="1265238" cy="244475"/>
          </a:xfrm>
          <a:custGeom>
            <a:avLst/>
            <a:gdLst>
              <a:gd name="T0" fmla="*/ 2147483646 w 221"/>
              <a:gd name="T1" fmla="*/ 2147483646 h 44"/>
              <a:gd name="T2" fmla="*/ 2147483646 w 221"/>
              <a:gd name="T3" fmla="*/ 2147483646 h 44"/>
              <a:gd name="T4" fmla="*/ 2147483646 w 221"/>
              <a:gd name="T5" fmla="*/ 2147483646 h 44"/>
              <a:gd name="T6" fmla="*/ 2147483646 w 221"/>
              <a:gd name="T7" fmla="*/ 2147483646 h 44"/>
              <a:gd name="T8" fmla="*/ 2147483646 w 221"/>
              <a:gd name="T9" fmla="*/ 2147483646 h 44"/>
              <a:gd name="T10" fmla="*/ 2147483646 w 221"/>
              <a:gd name="T11" fmla="*/ 2147483646 h 44"/>
              <a:gd name="T12" fmla="*/ 2147483646 w 221"/>
              <a:gd name="T13" fmla="*/ 2147483646 h 44"/>
              <a:gd name="T14" fmla="*/ 2147483646 w 221"/>
              <a:gd name="T15" fmla="*/ 2147483646 h 44"/>
              <a:gd name="T16" fmla="*/ 2147483646 w 221"/>
              <a:gd name="T17" fmla="*/ 2147483646 h 44"/>
              <a:gd name="T18" fmla="*/ 2147483646 w 221"/>
              <a:gd name="T19" fmla="*/ 2147483646 h 44"/>
              <a:gd name="T20" fmla="*/ 2147483646 w 221"/>
              <a:gd name="T21" fmla="*/ 2147483646 h 44"/>
              <a:gd name="T22" fmla="*/ 2147483646 w 221"/>
              <a:gd name="T23" fmla="*/ 2147483646 h 44"/>
              <a:gd name="T24" fmla="*/ 2147483646 w 221"/>
              <a:gd name="T25" fmla="*/ 2147483646 h 44"/>
              <a:gd name="T26" fmla="*/ 2147483646 w 221"/>
              <a:gd name="T27" fmla="*/ 2147483646 h 44"/>
              <a:gd name="T28" fmla="*/ 2147483646 w 221"/>
              <a:gd name="T29" fmla="*/ 2147483646 h 44"/>
              <a:gd name="T30" fmla="*/ 2147483646 w 221"/>
              <a:gd name="T31" fmla="*/ 2147483646 h 44"/>
              <a:gd name="T32" fmla="*/ 2147483646 w 221"/>
              <a:gd name="T33" fmla="*/ 2147483646 h 44"/>
              <a:gd name="T34" fmla="*/ 2147483646 w 221"/>
              <a:gd name="T35" fmla="*/ 2147483646 h 44"/>
              <a:gd name="T36" fmla="*/ 2147483646 w 221"/>
              <a:gd name="T37" fmla="*/ 2147483646 h 44"/>
              <a:gd name="T38" fmla="*/ 0 w 221"/>
              <a:gd name="T39" fmla="*/ 2147483646 h 44"/>
              <a:gd name="T40" fmla="*/ 2147483646 w 221"/>
              <a:gd name="T41" fmla="*/ 2147483646 h 44"/>
              <a:gd name="T42" fmla="*/ 2147483646 w 221"/>
              <a:gd name="T43" fmla="*/ 2147483646 h 44"/>
              <a:gd name="T44" fmla="*/ 0 w 221"/>
              <a:gd name="T45" fmla="*/ 2147483646 h 44"/>
              <a:gd name="T46" fmla="*/ 2147483646 w 221"/>
              <a:gd name="T47" fmla="*/ 2147483646 h 44"/>
              <a:gd name="T48" fmla="*/ 2147483646 w 221"/>
              <a:gd name="T49" fmla="*/ 2147483646 h 44"/>
              <a:gd name="T50" fmla="*/ 2147483646 w 221"/>
              <a:gd name="T51" fmla="*/ 2147483646 h 44"/>
              <a:gd name="T52" fmla="*/ 2147483646 w 221"/>
              <a:gd name="T53" fmla="*/ 2147483646 h 44"/>
              <a:gd name="T54" fmla="*/ 2147483646 w 221"/>
              <a:gd name="T55" fmla="*/ 2147483646 h 44"/>
              <a:gd name="T56" fmla="*/ 2147483646 w 221"/>
              <a:gd name="T57" fmla="*/ 2147483646 h 44"/>
              <a:gd name="T58" fmla="*/ 2147483646 w 221"/>
              <a:gd name="T59" fmla="*/ 2147483646 h 44"/>
              <a:gd name="T60" fmla="*/ 2147483646 w 221"/>
              <a:gd name="T61" fmla="*/ 2147483646 h 44"/>
              <a:gd name="T62" fmla="*/ 2147483646 w 221"/>
              <a:gd name="T63" fmla="*/ 2147483646 h 44"/>
              <a:gd name="T64" fmla="*/ 2147483646 w 221"/>
              <a:gd name="T65" fmla="*/ 2147483646 h 44"/>
              <a:gd name="T66" fmla="*/ 2147483646 w 221"/>
              <a:gd name="T67" fmla="*/ 2147483646 h 44"/>
              <a:gd name="T68" fmla="*/ 2147483646 w 221"/>
              <a:gd name="T69" fmla="*/ 2147483646 h 44"/>
              <a:gd name="T70" fmla="*/ 2147483646 w 221"/>
              <a:gd name="T71" fmla="*/ 2147483646 h 44"/>
              <a:gd name="T72" fmla="*/ 2147483646 w 221"/>
              <a:gd name="T73" fmla="*/ 2147483646 h 44"/>
              <a:gd name="T74" fmla="*/ 2147483646 w 221"/>
              <a:gd name="T75" fmla="*/ 2147483646 h 44"/>
              <a:gd name="T76" fmla="*/ 2147483646 w 221"/>
              <a:gd name="T77" fmla="*/ 2147483646 h 44"/>
              <a:gd name="T78" fmla="*/ 2147483646 w 221"/>
              <a:gd name="T79" fmla="*/ 2147483646 h 44"/>
              <a:gd name="T80" fmla="*/ 2147483646 w 221"/>
              <a:gd name="T81" fmla="*/ 2147483646 h 44"/>
              <a:gd name="T82" fmla="*/ 2147483646 w 221"/>
              <a:gd name="T83" fmla="*/ 2147483646 h 44"/>
              <a:gd name="T84" fmla="*/ 2147483646 w 221"/>
              <a:gd name="T85" fmla="*/ 2147483646 h 44"/>
              <a:gd name="T86" fmla="*/ 2147483646 w 221"/>
              <a:gd name="T87" fmla="*/ 2147483646 h 44"/>
              <a:gd name="T88" fmla="*/ 2147483646 w 221"/>
              <a:gd name="T89" fmla="*/ 2147483646 h 44"/>
              <a:gd name="T90" fmla="*/ 2147483646 w 221"/>
              <a:gd name="T91" fmla="*/ 2147483646 h 44"/>
              <a:gd name="T92" fmla="*/ 2147483646 w 221"/>
              <a:gd name="T93" fmla="*/ 2147483646 h 44"/>
              <a:gd name="T94" fmla="*/ 2147483646 w 221"/>
              <a:gd name="T95" fmla="*/ 2147483646 h 44"/>
              <a:gd name="T96" fmla="*/ 2147483646 w 221"/>
              <a:gd name="T97" fmla="*/ 2147483646 h 44"/>
              <a:gd name="T98" fmla="*/ 2147483646 w 221"/>
              <a:gd name="T99" fmla="*/ 2147483646 h 44"/>
              <a:gd name="T100" fmla="*/ 2147483646 w 221"/>
              <a:gd name="T101" fmla="*/ 2147483646 h 44"/>
              <a:gd name="T102" fmla="*/ 2147483646 w 221"/>
              <a:gd name="T103" fmla="*/ 2147483646 h 44"/>
              <a:gd name="T104" fmla="*/ 2147483646 w 221"/>
              <a:gd name="T105" fmla="*/ 2147483646 h 44"/>
              <a:gd name="T106" fmla="*/ 2147483646 w 221"/>
              <a:gd name="T107" fmla="*/ 2147483646 h 4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21"/>
              <a:gd name="T163" fmla="*/ 0 h 44"/>
              <a:gd name="T164" fmla="*/ 221 w 221"/>
              <a:gd name="T165" fmla="*/ 44 h 4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21" h="44">
                <a:moveTo>
                  <a:pt x="19" y="44"/>
                </a:moveTo>
                <a:cubicBezTo>
                  <a:pt x="22" y="44"/>
                  <a:pt x="26" y="44"/>
                  <a:pt x="30" y="44"/>
                </a:cubicBezTo>
                <a:cubicBezTo>
                  <a:pt x="31" y="44"/>
                  <a:pt x="32" y="44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42"/>
                  <a:pt x="31" y="41"/>
                  <a:pt x="30" y="41"/>
                </a:cubicBezTo>
                <a:cubicBezTo>
                  <a:pt x="26" y="41"/>
                  <a:pt x="22" y="41"/>
                  <a:pt x="19" y="41"/>
                </a:cubicBezTo>
                <a:cubicBezTo>
                  <a:pt x="18" y="41"/>
                  <a:pt x="17" y="42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4"/>
                  <a:pt x="18" y="44"/>
                  <a:pt x="19" y="44"/>
                </a:cubicBezTo>
                <a:close/>
                <a:moveTo>
                  <a:pt x="196" y="43"/>
                </a:moveTo>
                <a:cubicBezTo>
                  <a:pt x="196" y="42"/>
                  <a:pt x="197" y="40"/>
                  <a:pt x="198" y="39"/>
                </a:cubicBezTo>
                <a:cubicBezTo>
                  <a:pt x="199" y="38"/>
                  <a:pt x="198" y="37"/>
                  <a:pt x="198" y="37"/>
                </a:cubicBezTo>
                <a:cubicBezTo>
                  <a:pt x="198" y="37"/>
                  <a:pt x="198" y="37"/>
                  <a:pt x="198" y="37"/>
                </a:cubicBezTo>
                <a:cubicBezTo>
                  <a:pt x="197" y="36"/>
                  <a:pt x="196" y="37"/>
                  <a:pt x="195" y="37"/>
                </a:cubicBezTo>
                <a:cubicBezTo>
                  <a:pt x="195" y="39"/>
                  <a:pt x="194" y="40"/>
                  <a:pt x="193" y="41"/>
                </a:cubicBezTo>
                <a:cubicBezTo>
                  <a:pt x="190" y="41"/>
                  <a:pt x="190" y="41"/>
                  <a:pt x="186" y="41"/>
                </a:cubicBezTo>
                <a:cubicBezTo>
                  <a:pt x="186" y="41"/>
                  <a:pt x="185" y="42"/>
                  <a:pt x="185" y="43"/>
                </a:cubicBezTo>
                <a:cubicBezTo>
                  <a:pt x="185" y="43"/>
                  <a:pt x="185" y="43"/>
                  <a:pt x="185" y="43"/>
                </a:cubicBezTo>
                <a:cubicBezTo>
                  <a:pt x="185" y="44"/>
                  <a:pt x="186" y="44"/>
                  <a:pt x="186" y="44"/>
                </a:cubicBezTo>
                <a:cubicBezTo>
                  <a:pt x="194" y="44"/>
                  <a:pt x="194" y="44"/>
                  <a:pt x="194" y="44"/>
                </a:cubicBezTo>
                <a:cubicBezTo>
                  <a:pt x="195" y="44"/>
                  <a:pt x="195" y="44"/>
                  <a:pt x="196" y="43"/>
                </a:cubicBezTo>
                <a:close/>
                <a:moveTo>
                  <a:pt x="217" y="1"/>
                </a:moveTo>
                <a:cubicBezTo>
                  <a:pt x="215" y="5"/>
                  <a:pt x="213" y="8"/>
                  <a:pt x="211" y="12"/>
                </a:cubicBezTo>
                <a:cubicBezTo>
                  <a:pt x="211" y="12"/>
                  <a:pt x="211" y="13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3" y="14"/>
                  <a:pt x="214" y="13"/>
                </a:cubicBezTo>
                <a:cubicBezTo>
                  <a:pt x="216" y="10"/>
                  <a:pt x="218" y="7"/>
                  <a:pt x="220" y="3"/>
                </a:cubicBezTo>
                <a:cubicBezTo>
                  <a:pt x="221" y="2"/>
                  <a:pt x="220" y="1"/>
                  <a:pt x="219" y="1"/>
                </a:cubicBezTo>
                <a:cubicBezTo>
                  <a:pt x="219" y="1"/>
                  <a:pt x="219" y="1"/>
                  <a:pt x="219" y="1"/>
                </a:cubicBezTo>
                <a:cubicBezTo>
                  <a:pt x="219" y="0"/>
                  <a:pt x="218" y="1"/>
                  <a:pt x="217" y="1"/>
                </a:cubicBezTo>
                <a:close/>
                <a:moveTo>
                  <a:pt x="206" y="19"/>
                </a:moveTo>
                <a:cubicBezTo>
                  <a:pt x="204" y="23"/>
                  <a:pt x="202" y="26"/>
                  <a:pt x="200" y="29"/>
                </a:cubicBezTo>
                <a:cubicBezTo>
                  <a:pt x="200" y="30"/>
                  <a:pt x="200" y="31"/>
                  <a:pt x="201" y="32"/>
                </a:cubicBezTo>
                <a:cubicBezTo>
                  <a:pt x="201" y="32"/>
                  <a:pt x="201" y="32"/>
                  <a:pt x="201" y="32"/>
                </a:cubicBezTo>
                <a:cubicBezTo>
                  <a:pt x="201" y="32"/>
                  <a:pt x="203" y="32"/>
                  <a:pt x="203" y="31"/>
                </a:cubicBezTo>
                <a:cubicBezTo>
                  <a:pt x="205" y="28"/>
                  <a:pt x="207" y="24"/>
                  <a:pt x="209" y="21"/>
                </a:cubicBezTo>
                <a:cubicBezTo>
                  <a:pt x="210" y="20"/>
                  <a:pt x="209" y="19"/>
                  <a:pt x="209" y="19"/>
                </a:cubicBezTo>
                <a:cubicBezTo>
                  <a:pt x="209" y="19"/>
                  <a:pt x="209" y="19"/>
                  <a:pt x="209" y="19"/>
                </a:cubicBezTo>
                <a:cubicBezTo>
                  <a:pt x="208" y="18"/>
                  <a:pt x="207" y="19"/>
                  <a:pt x="206" y="19"/>
                </a:cubicBezTo>
                <a:close/>
                <a:moveTo>
                  <a:pt x="0" y="41"/>
                </a:moveTo>
                <a:cubicBezTo>
                  <a:pt x="0" y="44"/>
                  <a:pt x="0" y="44"/>
                  <a:pt x="0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9" y="44"/>
                  <a:pt x="10" y="44"/>
                  <a:pt x="10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2"/>
                  <a:pt x="9" y="41"/>
                  <a:pt x="8" y="41"/>
                </a:cubicBezTo>
                <a:cubicBezTo>
                  <a:pt x="0" y="41"/>
                  <a:pt x="0" y="41"/>
                  <a:pt x="0" y="41"/>
                </a:cubicBezTo>
                <a:close/>
                <a:moveTo>
                  <a:pt x="40" y="44"/>
                </a:moveTo>
                <a:cubicBezTo>
                  <a:pt x="43" y="44"/>
                  <a:pt x="47" y="44"/>
                  <a:pt x="51" y="44"/>
                </a:cubicBezTo>
                <a:cubicBezTo>
                  <a:pt x="52" y="44"/>
                  <a:pt x="53" y="44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2"/>
                  <a:pt x="52" y="41"/>
                  <a:pt x="51" y="41"/>
                </a:cubicBezTo>
                <a:cubicBezTo>
                  <a:pt x="47" y="41"/>
                  <a:pt x="43" y="41"/>
                  <a:pt x="40" y="41"/>
                </a:cubicBezTo>
                <a:cubicBezTo>
                  <a:pt x="39" y="41"/>
                  <a:pt x="38" y="42"/>
                  <a:pt x="38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4"/>
                  <a:pt x="39" y="44"/>
                  <a:pt x="40" y="44"/>
                </a:cubicBezTo>
                <a:close/>
                <a:moveTo>
                  <a:pt x="60" y="44"/>
                </a:moveTo>
                <a:cubicBezTo>
                  <a:pt x="64" y="44"/>
                  <a:pt x="68" y="44"/>
                  <a:pt x="72" y="44"/>
                </a:cubicBezTo>
                <a:cubicBezTo>
                  <a:pt x="73" y="44"/>
                  <a:pt x="74" y="44"/>
                  <a:pt x="74" y="43"/>
                </a:cubicBezTo>
                <a:cubicBezTo>
                  <a:pt x="74" y="43"/>
                  <a:pt x="74" y="43"/>
                  <a:pt x="74" y="43"/>
                </a:cubicBezTo>
                <a:cubicBezTo>
                  <a:pt x="74" y="42"/>
                  <a:pt x="73" y="41"/>
                  <a:pt x="72" y="41"/>
                </a:cubicBezTo>
                <a:cubicBezTo>
                  <a:pt x="68" y="41"/>
                  <a:pt x="64" y="41"/>
                  <a:pt x="60" y="41"/>
                </a:cubicBezTo>
                <a:cubicBezTo>
                  <a:pt x="60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4"/>
                  <a:pt x="60" y="44"/>
                  <a:pt x="60" y="44"/>
                </a:cubicBezTo>
                <a:close/>
                <a:moveTo>
                  <a:pt x="81" y="44"/>
                </a:moveTo>
                <a:cubicBezTo>
                  <a:pt x="85" y="44"/>
                  <a:pt x="89" y="44"/>
                  <a:pt x="93" y="44"/>
                </a:cubicBezTo>
                <a:cubicBezTo>
                  <a:pt x="94" y="44"/>
                  <a:pt x="95" y="44"/>
                  <a:pt x="95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2"/>
                  <a:pt x="94" y="41"/>
                  <a:pt x="93" y="41"/>
                </a:cubicBezTo>
                <a:cubicBezTo>
                  <a:pt x="89" y="41"/>
                  <a:pt x="85" y="41"/>
                  <a:pt x="81" y="41"/>
                </a:cubicBezTo>
                <a:cubicBezTo>
                  <a:pt x="81" y="41"/>
                  <a:pt x="80" y="42"/>
                  <a:pt x="80" y="43"/>
                </a:cubicBezTo>
                <a:cubicBezTo>
                  <a:pt x="80" y="43"/>
                  <a:pt x="80" y="43"/>
                  <a:pt x="80" y="43"/>
                </a:cubicBezTo>
                <a:cubicBezTo>
                  <a:pt x="80" y="44"/>
                  <a:pt x="81" y="44"/>
                  <a:pt x="81" y="44"/>
                </a:cubicBezTo>
                <a:close/>
                <a:moveTo>
                  <a:pt x="102" y="44"/>
                </a:moveTo>
                <a:cubicBezTo>
                  <a:pt x="106" y="44"/>
                  <a:pt x="110" y="44"/>
                  <a:pt x="114" y="44"/>
                </a:cubicBezTo>
                <a:cubicBezTo>
                  <a:pt x="115" y="44"/>
                  <a:pt x="116" y="44"/>
                  <a:pt x="116" y="43"/>
                </a:cubicBezTo>
                <a:cubicBezTo>
                  <a:pt x="116" y="43"/>
                  <a:pt x="116" y="43"/>
                  <a:pt x="116" y="43"/>
                </a:cubicBezTo>
                <a:cubicBezTo>
                  <a:pt x="116" y="42"/>
                  <a:pt x="115" y="41"/>
                  <a:pt x="114" y="41"/>
                </a:cubicBezTo>
                <a:cubicBezTo>
                  <a:pt x="110" y="41"/>
                  <a:pt x="106" y="41"/>
                  <a:pt x="102" y="41"/>
                </a:cubicBezTo>
                <a:cubicBezTo>
                  <a:pt x="102" y="41"/>
                  <a:pt x="101" y="42"/>
                  <a:pt x="101" y="43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1" y="44"/>
                  <a:pt x="102" y="44"/>
                  <a:pt x="102" y="44"/>
                </a:cubicBezTo>
                <a:close/>
                <a:moveTo>
                  <a:pt x="123" y="44"/>
                </a:moveTo>
                <a:cubicBezTo>
                  <a:pt x="127" y="44"/>
                  <a:pt x="131" y="44"/>
                  <a:pt x="135" y="44"/>
                </a:cubicBezTo>
                <a:cubicBezTo>
                  <a:pt x="136" y="44"/>
                  <a:pt x="137" y="44"/>
                  <a:pt x="137" y="43"/>
                </a:cubicBezTo>
                <a:cubicBezTo>
                  <a:pt x="137" y="43"/>
                  <a:pt x="137" y="43"/>
                  <a:pt x="137" y="43"/>
                </a:cubicBezTo>
                <a:cubicBezTo>
                  <a:pt x="137" y="42"/>
                  <a:pt x="136" y="41"/>
                  <a:pt x="135" y="41"/>
                </a:cubicBezTo>
                <a:cubicBezTo>
                  <a:pt x="131" y="41"/>
                  <a:pt x="127" y="41"/>
                  <a:pt x="123" y="41"/>
                </a:cubicBezTo>
                <a:cubicBezTo>
                  <a:pt x="123" y="41"/>
                  <a:pt x="122" y="42"/>
                  <a:pt x="122" y="43"/>
                </a:cubicBezTo>
                <a:cubicBezTo>
                  <a:pt x="122" y="43"/>
                  <a:pt x="122" y="43"/>
                  <a:pt x="122" y="43"/>
                </a:cubicBezTo>
                <a:cubicBezTo>
                  <a:pt x="122" y="44"/>
                  <a:pt x="123" y="44"/>
                  <a:pt x="123" y="44"/>
                </a:cubicBezTo>
                <a:close/>
                <a:moveTo>
                  <a:pt x="144" y="44"/>
                </a:moveTo>
                <a:cubicBezTo>
                  <a:pt x="148" y="44"/>
                  <a:pt x="152" y="44"/>
                  <a:pt x="156" y="44"/>
                </a:cubicBezTo>
                <a:cubicBezTo>
                  <a:pt x="157" y="44"/>
                  <a:pt x="158" y="44"/>
                  <a:pt x="158" y="43"/>
                </a:cubicBezTo>
                <a:cubicBezTo>
                  <a:pt x="158" y="43"/>
                  <a:pt x="158" y="43"/>
                  <a:pt x="158" y="43"/>
                </a:cubicBezTo>
                <a:cubicBezTo>
                  <a:pt x="158" y="42"/>
                  <a:pt x="157" y="41"/>
                  <a:pt x="156" y="41"/>
                </a:cubicBezTo>
                <a:cubicBezTo>
                  <a:pt x="152" y="41"/>
                  <a:pt x="148" y="41"/>
                  <a:pt x="144" y="41"/>
                </a:cubicBezTo>
                <a:cubicBezTo>
                  <a:pt x="144" y="41"/>
                  <a:pt x="143" y="42"/>
                  <a:pt x="143" y="43"/>
                </a:cubicBezTo>
                <a:cubicBezTo>
                  <a:pt x="143" y="43"/>
                  <a:pt x="143" y="43"/>
                  <a:pt x="143" y="43"/>
                </a:cubicBezTo>
                <a:cubicBezTo>
                  <a:pt x="143" y="44"/>
                  <a:pt x="144" y="44"/>
                  <a:pt x="144" y="44"/>
                </a:cubicBezTo>
                <a:close/>
                <a:moveTo>
                  <a:pt x="165" y="44"/>
                </a:moveTo>
                <a:cubicBezTo>
                  <a:pt x="169" y="44"/>
                  <a:pt x="173" y="44"/>
                  <a:pt x="177" y="44"/>
                </a:cubicBezTo>
                <a:cubicBezTo>
                  <a:pt x="178" y="44"/>
                  <a:pt x="179" y="44"/>
                  <a:pt x="179" y="43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79" y="42"/>
                  <a:pt x="178" y="41"/>
                  <a:pt x="177" y="41"/>
                </a:cubicBezTo>
                <a:cubicBezTo>
                  <a:pt x="173" y="41"/>
                  <a:pt x="169" y="41"/>
                  <a:pt x="165" y="41"/>
                </a:cubicBezTo>
                <a:cubicBezTo>
                  <a:pt x="165" y="41"/>
                  <a:pt x="164" y="42"/>
                  <a:pt x="164" y="43"/>
                </a:cubicBezTo>
                <a:cubicBezTo>
                  <a:pt x="164" y="43"/>
                  <a:pt x="164" y="43"/>
                  <a:pt x="164" y="43"/>
                </a:cubicBezTo>
                <a:cubicBezTo>
                  <a:pt x="164" y="44"/>
                  <a:pt x="165" y="44"/>
                  <a:pt x="165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32">
            <a:extLst>
              <a:ext uri="{FF2B5EF4-FFF2-40B4-BE49-F238E27FC236}">
                <a16:creationId xmlns:a16="http://schemas.microsoft.com/office/drawing/2014/main" xmlns="" id="{06C36FB6-45C7-4208-A8AA-ED568F6AC90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2641494"/>
            <a:ext cx="1287463" cy="287338"/>
          </a:xfrm>
          <a:custGeom>
            <a:avLst/>
            <a:gdLst>
              <a:gd name="T0" fmla="*/ 2147483646 w 225"/>
              <a:gd name="T1" fmla="*/ 0 h 52"/>
              <a:gd name="T2" fmla="*/ 2147483646 w 225"/>
              <a:gd name="T3" fmla="*/ 2147483646 h 52"/>
              <a:gd name="T4" fmla="*/ 2147483646 w 225"/>
              <a:gd name="T5" fmla="*/ 2147483646 h 52"/>
              <a:gd name="T6" fmla="*/ 2147483646 w 225"/>
              <a:gd name="T7" fmla="*/ 2147483646 h 52"/>
              <a:gd name="T8" fmla="*/ 2147483646 w 225"/>
              <a:gd name="T9" fmla="*/ 2147483646 h 52"/>
              <a:gd name="T10" fmla="*/ 2147483646 w 225"/>
              <a:gd name="T11" fmla="*/ 2147483646 h 52"/>
              <a:gd name="T12" fmla="*/ 2147483646 w 225"/>
              <a:gd name="T13" fmla="*/ 2147483646 h 52"/>
              <a:gd name="T14" fmla="*/ 2147483646 w 225"/>
              <a:gd name="T15" fmla="*/ 2147483646 h 52"/>
              <a:gd name="T16" fmla="*/ 2147483646 w 225"/>
              <a:gd name="T17" fmla="*/ 2147483646 h 52"/>
              <a:gd name="T18" fmla="*/ 2147483646 w 225"/>
              <a:gd name="T19" fmla="*/ 2147483646 h 52"/>
              <a:gd name="T20" fmla="*/ 2147483646 w 225"/>
              <a:gd name="T21" fmla="*/ 2147483646 h 52"/>
              <a:gd name="T22" fmla="*/ 2147483646 w 225"/>
              <a:gd name="T23" fmla="*/ 2147483646 h 52"/>
              <a:gd name="T24" fmla="*/ 2147483646 w 225"/>
              <a:gd name="T25" fmla="*/ 2147483646 h 52"/>
              <a:gd name="T26" fmla="*/ 2147483646 w 225"/>
              <a:gd name="T27" fmla="*/ 0 h 52"/>
              <a:gd name="T28" fmla="*/ 2147483646 w 225"/>
              <a:gd name="T29" fmla="*/ 2147483646 h 52"/>
              <a:gd name="T30" fmla="*/ 2147483646 w 225"/>
              <a:gd name="T31" fmla="*/ 2147483646 h 52"/>
              <a:gd name="T32" fmla="*/ 2147483646 w 225"/>
              <a:gd name="T33" fmla="*/ 2147483646 h 52"/>
              <a:gd name="T34" fmla="*/ 2147483646 w 225"/>
              <a:gd name="T35" fmla="*/ 2147483646 h 52"/>
              <a:gd name="T36" fmla="*/ 2147483646 w 225"/>
              <a:gd name="T37" fmla="*/ 2147483646 h 52"/>
              <a:gd name="T38" fmla="*/ 2147483646 w 225"/>
              <a:gd name="T39" fmla="*/ 2147483646 h 52"/>
              <a:gd name="T40" fmla="*/ 2147483646 w 225"/>
              <a:gd name="T41" fmla="*/ 2147483646 h 52"/>
              <a:gd name="T42" fmla="*/ 2147483646 w 225"/>
              <a:gd name="T43" fmla="*/ 2147483646 h 52"/>
              <a:gd name="T44" fmla="*/ 2147483646 w 225"/>
              <a:gd name="T45" fmla="*/ 2147483646 h 52"/>
              <a:gd name="T46" fmla="*/ 2147483646 w 225"/>
              <a:gd name="T47" fmla="*/ 2147483646 h 52"/>
              <a:gd name="T48" fmla="*/ 0 w 225"/>
              <a:gd name="T49" fmla="*/ 0 h 52"/>
              <a:gd name="T50" fmla="*/ 2147483646 w 225"/>
              <a:gd name="T51" fmla="*/ 2147483646 h 52"/>
              <a:gd name="T52" fmla="*/ 2147483646 w 225"/>
              <a:gd name="T53" fmla="*/ 2147483646 h 52"/>
              <a:gd name="T54" fmla="*/ 2147483646 w 225"/>
              <a:gd name="T55" fmla="*/ 0 h 52"/>
              <a:gd name="T56" fmla="*/ 2147483646 w 225"/>
              <a:gd name="T57" fmla="*/ 2147483646 h 52"/>
              <a:gd name="T58" fmla="*/ 2147483646 w 225"/>
              <a:gd name="T59" fmla="*/ 2147483646 h 52"/>
              <a:gd name="T60" fmla="*/ 2147483646 w 225"/>
              <a:gd name="T61" fmla="*/ 2147483646 h 52"/>
              <a:gd name="T62" fmla="*/ 2147483646 w 225"/>
              <a:gd name="T63" fmla="*/ 0 h 52"/>
              <a:gd name="T64" fmla="*/ 2147483646 w 225"/>
              <a:gd name="T65" fmla="*/ 0 h 52"/>
              <a:gd name="T66" fmla="*/ 2147483646 w 225"/>
              <a:gd name="T67" fmla="*/ 2147483646 h 52"/>
              <a:gd name="T68" fmla="*/ 2147483646 w 225"/>
              <a:gd name="T69" fmla="*/ 2147483646 h 52"/>
              <a:gd name="T70" fmla="*/ 2147483646 w 225"/>
              <a:gd name="T71" fmla="*/ 2147483646 h 52"/>
              <a:gd name="T72" fmla="*/ 2147483646 w 225"/>
              <a:gd name="T73" fmla="*/ 0 h 52"/>
              <a:gd name="T74" fmla="*/ 2147483646 w 225"/>
              <a:gd name="T75" fmla="*/ 2147483646 h 52"/>
              <a:gd name="T76" fmla="*/ 2147483646 w 225"/>
              <a:gd name="T77" fmla="*/ 2147483646 h 52"/>
              <a:gd name="T78" fmla="*/ 2147483646 w 225"/>
              <a:gd name="T79" fmla="*/ 2147483646 h 52"/>
              <a:gd name="T80" fmla="*/ 2147483646 w 225"/>
              <a:gd name="T81" fmla="*/ 0 h 52"/>
              <a:gd name="T82" fmla="*/ 2147483646 w 225"/>
              <a:gd name="T83" fmla="*/ 0 h 52"/>
              <a:gd name="T84" fmla="*/ 2147483646 w 225"/>
              <a:gd name="T85" fmla="*/ 2147483646 h 52"/>
              <a:gd name="T86" fmla="*/ 2147483646 w 225"/>
              <a:gd name="T87" fmla="*/ 2147483646 h 52"/>
              <a:gd name="T88" fmla="*/ 2147483646 w 225"/>
              <a:gd name="T89" fmla="*/ 2147483646 h 52"/>
              <a:gd name="T90" fmla="*/ 2147483646 w 225"/>
              <a:gd name="T91" fmla="*/ 0 h 52"/>
              <a:gd name="T92" fmla="*/ 2147483646 w 225"/>
              <a:gd name="T93" fmla="*/ 2147483646 h 52"/>
              <a:gd name="T94" fmla="*/ 2147483646 w 225"/>
              <a:gd name="T95" fmla="*/ 2147483646 h 52"/>
              <a:gd name="T96" fmla="*/ 2147483646 w 225"/>
              <a:gd name="T97" fmla="*/ 2147483646 h 52"/>
              <a:gd name="T98" fmla="*/ 2147483646 w 225"/>
              <a:gd name="T99" fmla="*/ 0 h 52"/>
              <a:gd name="T100" fmla="*/ 2147483646 w 225"/>
              <a:gd name="T101" fmla="*/ 0 h 52"/>
              <a:gd name="T102" fmla="*/ 2147483646 w 225"/>
              <a:gd name="T103" fmla="*/ 2147483646 h 52"/>
              <a:gd name="T104" fmla="*/ 2147483646 w 225"/>
              <a:gd name="T105" fmla="*/ 2147483646 h 52"/>
              <a:gd name="T106" fmla="*/ 2147483646 w 225"/>
              <a:gd name="T107" fmla="*/ 2147483646 h 52"/>
              <a:gd name="T108" fmla="*/ 2147483646 w 225"/>
              <a:gd name="T109" fmla="*/ 0 h 52"/>
              <a:gd name="T110" fmla="*/ 2147483646 w 225"/>
              <a:gd name="T111" fmla="*/ 2147483646 h 52"/>
              <a:gd name="T112" fmla="*/ 2147483646 w 225"/>
              <a:gd name="T113" fmla="*/ 2147483646 h 52"/>
              <a:gd name="T114" fmla="*/ 2147483646 w 225"/>
              <a:gd name="T115" fmla="*/ 2147483646 h 52"/>
              <a:gd name="T116" fmla="*/ 2147483646 w 225"/>
              <a:gd name="T117" fmla="*/ 0 h 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25"/>
              <a:gd name="T178" fmla="*/ 0 h 52"/>
              <a:gd name="T179" fmla="*/ 225 w 225"/>
              <a:gd name="T180" fmla="*/ 52 h 5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25" h="52">
                <a:moveTo>
                  <a:pt x="19" y="0"/>
                </a:moveTo>
                <a:cubicBezTo>
                  <a:pt x="22" y="0"/>
                  <a:pt x="26" y="0"/>
                  <a:pt x="30" y="0"/>
                </a:cubicBezTo>
                <a:cubicBezTo>
                  <a:pt x="31" y="0"/>
                  <a:pt x="32" y="1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3"/>
                  <a:pt x="31" y="3"/>
                  <a:pt x="30" y="3"/>
                </a:cubicBezTo>
                <a:cubicBezTo>
                  <a:pt x="26" y="3"/>
                  <a:pt x="22" y="3"/>
                  <a:pt x="19" y="3"/>
                </a:cubicBezTo>
                <a:cubicBezTo>
                  <a:pt x="18" y="3"/>
                  <a:pt x="17" y="3"/>
                  <a:pt x="17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lose/>
                <a:moveTo>
                  <a:pt x="224" y="48"/>
                </a:moveTo>
                <a:cubicBezTo>
                  <a:pt x="224" y="48"/>
                  <a:pt x="224" y="48"/>
                  <a:pt x="224" y="48"/>
                </a:cubicBezTo>
                <a:cubicBezTo>
                  <a:pt x="225" y="48"/>
                  <a:pt x="225" y="49"/>
                  <a:pt x="225" y="50"/>
                </a:cubicBezTo>
                <a:cubicBezTo>
                  <a:pt x="225" y="50"/>
                  <a:pt x="225" y="50"/>
                  <a:pt x="225" y="50"/>
                </a:cubicBezTo>
                <a:cubicBezTo>
                  <a:pt x="225" y="51"/>
                  <a:pt x="225" y="52"/>
                  <a:pt x="224" y="52"/>
                </a:cubicBezTo>
                <a:cubicBezTo>
                  <a:pt x="224" y="52"/>
                  <a:pt x="224" y="52"/>
                  <a:pt x="224" y="52"/>
                </a:cubicBezTo>
                <a:cubicBezTo>
                  <a:pt x="223" y="52"/>
                  <a:pt x="222" y="51"/>
                  <a:pt x="222" y="50"/>
                </a:cubicBezTo>
                <a:cubicBezTo>
                  <a:pt x="222" y="50"/>
                  <a:pt x="222" y="50"/>
                  <a:pt x="222" y="50"/>
                </a:cubicBezTo>
                <a:cubicBezTo>
                  <a:pt x="222" y="49"/>
                  <a:pt x="223" y="48"/>
                  <a:pt x="224" y="48"/>
                </a:cubicBezTo>
                <a:close/>
                <a:moveTo>
                  <a:pt x="196" y="1"/>
                </a:moveTo>
                <a:cubicBezTo>
                  <a:pt x="196" y="3"/>
                  <a:pt x="197" y="4"/>
                  <a:pt x="198" y="5"/>
                </a:cubicBezTo>
                <a:cubicBezTo>
                  <a:pt x="199" y="6"/>
                  <a:pt x="198" y="7"/>
                  <a:pt x="198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7" y="8"/>
                  <a:pt x="196" y="8"/>
                  <a:pt x="195" y="7"/>
                </a:cubicBezTo>
                <a:cubicBezTo>
                  <a:pt x="195" y="6"/>
                  <a:pt x="194" y="5"/>
                  <a:pt x="193" y="3"/>
                </a:cubicBezTo>
                <a:cubicBezTo>
                  <a:pt x="190" y="3"/>
                  <a:pt x="190" y="3"/>
                  <a:pt x="186" y="3"/>
                </a:cubicBezTo>
                <a:cubicBezTo>
                  <a:pt x="186" y="3"/>
                  <a:pt x="185" y="3"/>
                  <a:pt x="185" y="2"/>
                </a:cubicBezTo>
                <a:cubicBezTo>
                  <a:pt x="185" y="2"/>
                  <a:pt x="185" y="2"/>
                  <a:pt x="185" y="2"/>
                </a:cubicBezTo>
                <a:cubicBezTo>
                  <a:pt x="185" y="1"/>
                  <a:pt x="186" y="0"/>
                  <a:pt x="186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95" y="0"/>
                  <a:pt x="195" y="1"/>
                  <a:pt x="196" y="1"/>
                </a:cubicBezTo>
                <a:close/>
                <a:moveTo>
                  <a:pt x="217" y="43"/>
                </a:moveTo>
                <a:cubicBezTo>
                  <a:pt x="215" y="40"/>
                  <a:pt x="213" y="36"/>
                  <a:pt x="211" y="33"/>
                </a:cubicBezTo>
                <a:cubicBezTo>
                  <a:pt x="211" y="32"/>
                  <a:pt x="211" y="31"/>
                  <a:pt x="212" y="31"/>
                </a:cubicBezTo>
                <a:cubicBezTo>
                  <a:pt x="212" y="31"/>
                  <a:pt x="212" y="31"/>
                  <a:pt x="212" y="31"/>
                </a:cubicBezTo>
                <a:cubicBezTo>
                  <a:pt x="212" y="30"/>
                  <a:pt x="213" y="30"/>
                  <a:pt x="214" y="31"/>
                </a:cubicBezTo>
                <a:cubicBezTo>
                  <a:pt x="216" y="34"/>
                  <a:pt x="218" y="38"/>
                  <a:pt x="220" y="41"/>
                </a:cubicBezTo>
                <a:cubicBezTo>
                  <a:pt x="221" y="42"/>
                  <a:pt x="220" y="43"/>
                  <a:pt x="219" y="43"/>
                </a:cubicBezTo>
                <a:cubicBezTo>
                  <a:pt x="219" y="43"/>
                  <a:pt x="219" y="43"/>
                  <a:pt x="219" y="43"/>
                </a:cubicBezTo>
                <a:cubicBezTo>
                  <a:pt x="219" y="44"/>
                  <a:pt x="218" y="44"/>
                  <a:pt x="217" y="43"/>
                </a:cubicBezTo>
                <a:close/>
                <a:moveTo>
                  <a:pt x="206" y="25"/>
                </a:moveTo>
                <a:cubicBezTo>
                  <a:pt x="204" y="22"/>
                  <a:pt x="202" y="18"/>
                  <a:pt x="200" y="15"/>
                </a:cubicBezTo>
                <a:cubicBezTo>
                  <a:pt x="200" y="14"/>
                  <a:pt x="200" y="13"/>
                  <a:pt x="201" y="13"/>
                </a:cubicBezTo>
                <a:cubicBezTo>
                  <a:pt x="201" y="13"/>
                  <a:pt x="201" y="13"/>
                  <a:pt x="201" y="13"/>
                </a:cubicBezTo>
                <a:cubicBezTo>
                  <a:pt x="201" y="12"/>
                  <a:pt x="203" y="12"/>
                  <a:pt x="203" y="13"/>
                </a:cubicBezTo>
                <a:cubicBezTo>
                  <a:pt x="205" y="17"/>
                  <a:pt x="207" y="20"/>
                  <a:pt x="209" y="23"/>
                </a:cubicBezTo>
                <a:cubicBezTo>
                  <a:pt x="210" y="24"/>
                  <a:pt x="209" y="25"/>
                  <a:pt x="209" y="26"/>
                </a:cubicBezTo>
                <a:cubicBezTo>
                  <a:pt x="209" y="26"/>
                  <a:pt x="209" y="26"/>
                  <a:pt x="209" y="26"/>
                </a:cubicBezTo>
                <a:cubicBezTo>
                  <a:pt x="208" y="26"/>
                  <a:pt x="207" y="26"/>
                  <a:pt x="206" y="25"/>
                </a:cubicBezTo>
                <a:close/>
                <a:moveTo>
                  <a:pt x="0" y="3"/>
                </a:move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0" y="1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3"/>
                  <a:pt x="9" y="3"/>
                  <a:pt x="8" y="3"/>
                </a:cubicBezTo>
                <a:cubicBezTo>
                  <a:pt x="0" y="3"/>
                  <a:pt x="0" y="3"/>
                  <a:pt x="0" y="3"/>
                </a:cubicBezTo>
                <a:close/>
                <a:moveTo>
                  <a:pt x="40" y="0"/>
                </a:moveTo>
                <a:cubicBezTo>
                  <a:pt x="43" y="0"/>
                  <a:pt x="47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2"/>
                  <a:pt x="53" y="2"/>
                  <a:pt x="53" y="2"/>
                </a:cubicBezTo>
                <a:cubicBezTo>
                  <a:pt x="53" y="3"/>
                  <a:pt x="52" y="3"/>
                  <a:pt x="51" y="3"/>
                </a:cubicBezTo>
                <a:cubicBezTo>
                  <a:pt x="47" y="3"/>
                  <a:pt x="43" y="3"/>
                  <a:pt x="40" y="3"/>
                </a:cubicBezTo>
                <a:cubicBezTo>
                  <a:pt x="39" y="3"/>
                  <a:pt x="38" y="3"/>
                  <a:pt x="38" y="2"/>
                </a:cubicBezTo>
                <a:cubicBezTo>
                  <a:pt x="38" y="2"/>
                  <a:pt x="38" y="2"/>
                  <a:pt x="38" y="2"/>
                </a:cubicBezTo>
                <a:cubicBezTo>
                  <a:pt x="38" y="1"/>
                  <a:pt x="39" y="0"/>
                  <a:pt x="40" y="0"/>
                </a:cubicBezTo>
                <a:close/>
                <a:moveTo>
                  <a:pt x="60" y="0"/>
                </a:moveTo>
                <a:cubicBezTo>
                  <a:pt x="64" y="0"/>
                  <a:pt x="68" y="0"/>
                  <a:pt x="72" y="0"/>
                </a:cubicBezTo>
                <a:cubicBezTo>
                  <a:pt x="73" y="0"/>
                  <a:pt x="74" y="1"/>
                  <a:pt x="74" y="2"/>
                </a:cubicBezTo>
                <a:cubicBezTo>
                  <a:pt x="74" y="2"/>
                  <a:pt x="74" y="2"/>
                  <a:pt x="74" y="2"/>
                </a:cubicBezTo>
                <a:cubicBezTo>
                  <a:pt x="74" y="3"/>
                  <a:pt x="73" y="3"/>
                  <a:pt x="72" y="3"/>
                </a:cubicBezTo>
                <a:cubicBezTo>
                  <a:pt x="68" y="3"/>
                  <a:pt x="64" y="3"/>
                  <a:pt x="60" y="3"/>
                </a:cubicBezTo>
                <a:cubicBezTo>
                  <a:pt x="60" y="3"/>
                  <a:pt x="59" y="3"/>
                  <a:pt x="59" y="2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1"/>
                  <a:pt x="60" y="0"/>
                  <a:pt x="60" y="0"/>
                </a:cubicBezTo>
                <a:close/>
                <a:moveTo>
                  <a:pt x="81" y="0"/>
                </a:moveTo>
                <a:cubicBezTo>
                  <a:pt x="85" y="0"/>
                  <a:pt x="89" y="0"/>
                  <a:pt x="93" y="0"/>
                </a:cubicBezTo>
                <a:cubicBezTo>
                  <a:pt x="94" y="0"/>
                  <a:pt x="95" y="1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5" y="3"/>
                  <a:pt x="94" y="3"/>
                  <a:pt x="93" y="3"/>
                </a:cubicBezTo>
                <a:cubicBezTo>
                  <a:pt x="89" y="3"/>
                  <a:pt x="85" y="3"/>
                  <a:pt x="81" y="3"/>
                </a:cubicBezTo>
                <a:cubicBezTo>
                  <a:pt x="81" y="3"/>
                  <a:pt x="80" y="3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1"/>
                  <a:pt x="81" y="0"/>
                  <a:pt x="81" y="0"/>
                </a:cubicBezTo>
                <a:close/>
                <a:moveTo>
                  <a:pt x="102" y="0"/>
                </a:moveTo>
                <a:cubicBezTo>
                  <a:pt x="106" y="0"/>
                  <a:pt x="110" y="0"/>
                  <a:pt x="114" y="0"/>
                </a:cubicBezTo>
                <a:cubicBezTo>
                  <a:pt x="115" y="0"/>
                  <a:pt x="116" y="1"/>
                  <a:pt x="116" y="2"/>
                </a:cubicBezTo>
                <a:cubicBezTo>
                  <a:pt x="116" y="2"/>
                  <a:pt x="116" y="2"/>
                  <a:pt x="116" y="2"/>
                </a:cubicBezTo>
                <a:cubicBezTo>
                  <a:pt x="116" y="3"/>
                  <a:pt x="115" y="3"/>
                  <a:pt x="114" y="3"/>
                </a:cubicBezTo>
                <a:cubicBezTo>
                  <a:pt x="110" y="3"/>
                  <a:pt x="106" y="3"/>
                  <a:pt x="102" y="3"/>
                </a:cubicBezTo>
                <a:cubicBezTo>
                  <a:pt x="102" y="3"/>
                  <a:pt x="101" y="3"/>
                  <a:pt x="101" y="2"/>
                </a:cubicBezTo>
                <a:cubicBezTo>
                  <a:pt x="101" y="2"/>
                  <a:pt x="101" y="2"/>
                  <a:pt x="101" y="2"/>
                </a:cubicBezTo>
                <a:cubicBezTo>
                  <a:pt x="101" y="1"/>
                  <a:pt x="102" y="0"/>
                  <a:pt x="102" y="0"/>
                </a:cubicBezTo>
                <a:close/>
                <a:moveTo>
                  <a:pt x="123" y="0"/>
                </a:moveTo>
                <a:cubicBezTo>
                  <a:pt x="127" y="0"/>
                  <a:pt x="131" y="0"/>
                  <a:pt x="135" y="0"/>
                </a:cubicBezTo>
                <a:cubicBezTo>
                  <a:pt x="136" y="0"/>
                  <a:pt x="137" y="1"/>
                  <a:pt x="137" y="2"/>
                </a:cubicBezTo>
                <a:cubicBezTo>
                  <a:pt x="137" y="2"/>
                  <a:pt x="137" y="2"/>
                  <a:pt x="137" y="2"/>
                </a:cubicBezTo>
                <a:cubicBezTo>
                  <a:pt x="137" y="3"/>
                  <a:pt x="136" y="3"/>
                  <a:pt x="135" y="3"/>
                </a:cubicBezTo>
                <a:cubicBezTo>
                  <a:pt x="131" y="3"/>
                  <a:pt x="127" y="3"/>
                  <a:pt x="123" y="3"/>
                </a:cubicBezTo>
                <a:cubicBezTo>
                  <a:pt x="123" y="3"/>
                  <a:pt x="122" y="3"/>
                  <a:pt x="122" y="2"/>
                </a:cubicBezTo>
                <a:cubicBezTo>
                  <a:pt x="122" y="2"/>
                  <a:pt x="122" y="2"/>
                  <a:pt x="122" y="2"/>
                </a:cubicBezTo>
                <a:cubicBezTo>
                  <a:pt x="122" y="1"/>
                  <a:pt x="123" y="0"/>
                  <a:pt x="123" y="0"/>
                </a:cubicBezTo>
                <a:close/>
                <a:moveTo>
                  <a:pt x="144" y="0"/>
                </a:moveTo>
                <a:cubicBezTo>
                  <a:pt x="148" y="0"/>
                  <a:pt x="152" y="0"/>
                  <a:pt x="156" y="0"/>
                </a:cubicBezTo>
                <a:cubicBezTo>
                  <a:pt x="157" y="0"/>
                  <a:pt x="158" y="1"/>
                  <a:pt x="158" y="2"/>
                </a:cubicBezTo>
                <a:cubicBezTo>
                  <a:pt x="158" y="2"/>
                  <a:pt x="158" y="2"/>
                  <a:pt x="158" y="2"/>
                </a:cubicBezTo>
                <a:cubicBezTo>
                  <a:pt x="158" y="3"/>
                  <a:pt x="157" y="3"/>
                  <a:pt x="156" y="3"/>
                </a:cubicBezTo>
                <a:cubicBezTo>
                  <a:pt x="152" y="3"/>
                  <a:pt x="148" y="3"/>
                  <a:pt x="144" y="3"/>
                </a:cubicBezTo>
                <a:cubicBezTo>
                  <a:pt x="144" y="3"/>
                  <a:pt x="143" y="3"/>
                  <a:pt x="143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43" y="1"/>
                  <a:pt x="144" y="0"/>
                  <a:pt x="144" y="0"/>
                </a:cubicBezTo>
                <a:close/>
                <a:moveTo>
                  <a:pt x="165" y="0"/>
                </a:moveTo>
                <a:cubicBezTo>
                  <a:pt x="169" y="0"/>
                  <a:pt x="173" y="0"/>
                  <a:pt x="177" y="0"/>
                </a:cubicBezTo>
                <a:cubicBezTo>
                  <a:pt x="178" y="0"/>
                  <a:pt x="179" y="1"/>
                  <a:pt x="179" y="2"/>
                </a:cubicBezTo>
                <a:cubicBezTo>
                  <a:pt x="179" y="2"/>
                  <a:pt x="179" y="2"/>
                  <a:pt x="179" y="2"/>
                </a:cubicBezTo>
                <a:cubicBezTo>
                  <a:pt x="179" y="3"/>
                  <a:pt x="178" y="3"/>
                  <a:pt x="177" y="3"/>
                </a:cubicBezTo>
                <a:cubicBezTo>
                  <a:pt x="173" y="3"/>
                  <a:pt x="169" y="3"/>
                  <a:pt x="165" y="3"/>
                </a:cubicBezTo>
                <a:cubicBezTo>
                  <a:pt x="165" y="3"/>
                  <a:pt x="164" y="3"/>
                  <a:pt x="164" y="2"/>
                </a:cubicBezTo>
                <a:cubicBezTo>
                  <a:pt x="164" y="2"/>
                  <a:pt x="164" y="2"/>
                  <a:pt x="164" y="2"/>
                </a:cubicBezTo>
                <a:cubicBezTo>
                  <a:pt x="164" y="1"/>
                  <a:pt x="165" y="0"/>
                  <a:pt x="16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36">
            <a:extLst>
              <a:ext uri="{FF2B5EF4-FFF2-40B4-BE49-F238E27FC236}">
                <a16:creationId xmlns:a16="http://schemas.microsoft.com/office/drawing/2014/main" xmlns="" id="{1873906F-6C10-4206-AE4D-86C2BB8A3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92" y="3751157"/>
            <a:ext cx="1196975" cy="638175"/>
          </a:xfrm>
          <a:custGeom>
            <a:avLst/>
            <a:gdLst>
              <a:gd name="T0" fmla="*/ 0 w 498"/>
              <a:gd name="T1" fmla="*/ 0 h 273"/>
              <a:gd name="T2" fmla="*/ 2147483646 w 498"/>
              <a:gd name="T3" fmla="*/ 0 h 273"/>
              <a:gd name="T4" fmla="*/ 2147483646 w 498"/>
              <a:gd name="T5" fmla="*/ 2147483646 h 273"/>
              <a:gd name="T6" fmla="*/ 2147483646 w 498"/>
              <a:gd name="T7" fmla="*/ 2147483646 h 273"/>
              <a:gd name="T8" fmla="*/ 0 w 498"/>
              <a:gd name="T9" fmla="*/ 2147483646 h 273"/>
              <a:gd name="T10" fmla="*/ 0 w 498"/>
              <a:gd name="T11" fmla="*/ 0 h 273"/>
              <a:gd name="T12" fmla="*/ 0 w 498"/>
              <a:gd name="T13" fmla="*/ 0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8"/>
              <a:gd name="T22" fmla="*/ 0 h 273"/>
              <a:gd name="T23" fmla="*/ 498 w 498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8" h="273">
                <a:moveTo>
                  <a:pt x="0" y="0"/>
                </a:moveTo>
                <a:lnTo>
                  <a:pt x="415" y="0"/>
                </a:lnTo>
                <a:lnTo>
                  <a:pt x="498" y="138"/>
                </a:lnTo>
                <a:lnTo>
                  <a:pt x="415" y="273"/>
                </a:lnTo>
                <a:lnTo>
                  <a:pt x="0" y="273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37">
            <a:extLst>
              <a:ext uri="{FF2B5EF4-FFF2-40B4-BE49-F238E27FC236}">
                <a16:creationId xmlns:a16="http://schemas.microsoft.com/office/drawing/2014/main" xmlns="" id="{FF11D766-6966-4DDD-93AB-B49E16E0A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054" y="3686069"/>
            <a:ext cx="1344613" cy="636588"/>
          </a:xfrm>
          <a:custGeom>
            <a:avLst/>
            <a:gdLst>
              <a:gd name="T0" fmla="*/ 0 w 560"/>
              <a:gd name="T1" fmla="*/ 0 h 272"/>
              <a:gd name="T2" fmla="*/ 2147483646 w 560"/>
              <a:gd name="T3" fmla="*/ 0 h 272"/>
              <a:gd name="T4" fmla="*/ 2147483646 w 560"/>
              <a:gd name="T5" fmla="*/ 2147483646 h 272"/>
              <a:gd name="T6" fmla="*/ 2147483646 w 560"/>
              <a:gd name="T7" fmla="*/ 2147483646 h 272"/>
              <a:gd name="T8" fmla="*/ 0 w 560"/>
              <a:gd name="T9" fmla="*/ 2147483646 h 272"/>
              <a:gd name="T10" fmla="*/ 0 w 560"/>
              <a:gd name="T11" fmla="*/ 0 h 272"/>
              <a:gd name="T12" fmla="*/ 0 w 560"/>
              <a:gd name="T13" fmla="*/ 0 h 2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0"/>
              <a:gd name="T22" fmla="*/ 0 h 272"/>
              <a:gd name="T23" fmla="*/ 560 w 560"/>
              <a:gd name="T24" fmla="*/ 272 h 2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0" h="272">
                <a:moveTo>
                  <a:pt x="0" y="0"/>
                </a:moveTo>
                <a:lnTo>
                  <a:pt x="477" y="0"/>
                </a:lnTo>
                <a:lnTo>
                  <a:pt x="560" y="135"/>
                </a:lnTo>
                <a:lnTo>
                  <a:pt x="477" y="272"/>
                </a:lnTo>
                <a:lnTo>
                  <a:pt x="0" y="2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38">
            <a:extLst>
              <a:ext uri="{FF2B5EF4-FFF2-40B4-BE49-F238E27FC236}">
                <a16:creationId xmlns:a16="http://schemas.microsoft.com/office/drawing/2014/main" xmlns="" id="{93E772D5-E3DB-47B5-B58A-986D80F8286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4038494"/>
            <a:ext cx="1265238" cy="246063"/>
          </a:xfrm>
          <a:custGeom>
            <a:avLst/>
            <a:gdLst>
              <a:gd name="T0" fmla="*/ 2147483646 w 221"/>
              <a:gd name="T1" fmla="*/ 2147483646 h 44"/>
              <a:gd name="T2" fmla="*/ 2147483646 w 221"/>
              <a:gd name="T3" fmla="*/ 2147483646 h 44"/>
              <a:gd name="T4" fmla="*/ 2147483646 w 221"/>
              <a:gd name="T5" fmla="*/ 2147483646 h 44"/>
              <a:gd name="T6" fmla="*/ 2147483646 w 221"/>
              <a:gd name="T7" fmla="*/ 2147483646 h 44"/>
              <a:gd name="T8" fmla="*/ 2147483646 w 221"/>
              <a:gd name="T9" fmla="*/ 2147483646 h 44"/>
              <a:gd name="T10" fmla="*/ 2147483646 w 221"/>
              <a:gd name="T11" fmla="*/ 2147483646 h 44"/>
              <a:gd name="T12" fmla="*/ 2147483646 w 221"/>
              <a:gd name="T13" fmla="*/ 2147483646 h 44"/>
              <a:gd name="T14" fmla="*/ 2147483646 w 221"/>
              <a:gd name="T15" fmla="*/ 2147483646 h 44"/>
              <a:gd name="T16" fmla="*/ 2147483646 w 221"/>
              <a:gd name="T17" fmla="*/ 2147483646 h 44"/>
              <a:gd name="T18" fmla="*/ 2147483646 w 221"/>
              <a:gd name="T19" fmla="*/ 2147483646 h 44"/>
              <a:gd name="T20" fmla="*/ 2147483646 w 221"/>
              <a:gd name="T21" fmla="*/ 2147483646 h 44"/>
              <a:gd name="T22" fmla="*/ 2147483646 w 221"/>
              <a:gd name="T23" fmla="*/ 2147483646 h 44"/>
              <a:gd name="T24" fmla="*/ 2147483646 w 221"/>
              <a:gd name="T25" fmla="*/ 2147483646 h 44"/>
              <a:gd name="T26" fmla="*/ 2147483646 w 221"/>
              <a:gd name="T27" fmla="*/ 0 h 44"/>
              <a:gd name="T28" fmla="*/ 2147483646 w 221"/>
              <a:gd name="T29" fmla="*/ 2147483646 h 44"/>
              <a:gd name="T30" fmla="*/ 2147483646 w 221"/>
              <a:gd name="T31" fmla="*/ 2147483646 h 44"/>
              <a:gd name="T32" fmla="*/ 2147483646 w 221"/>
              <a:gd name="T33" fmla="*/ 2147483646 h 44"/>
              <a:gd name="T34" fmla="*/ 2147483646 w 221"/>
              <a:gd name="T35" fmla="*/ 2147483646 h 44"/>
              <a:gd name="T36" fmla="*/ 2147483646 w 221"/>
              <a:gd name="T37" fmla="*/ 2147483646 h 44"/>
              <a:gd name="T38" fmla="*/ 0 w 221"/>
              <a:gd name="T39" fmla="*/ 2147483646 h 44"/>
              <a:gd name="T40" fmla="*/ 2147483646 w 221"/>
              <a:gd name="T41" fmla="*/ 2147483646 h 44"/>
              <a:gd name="T42" fmla="*/ 2147483646 w 221"/>
              <a:gd name="T43" fmla="*/ 2147483646 h 44"/>
              <a:gd name="T44" fmla="*/ 0 w 221"/>
              <a:gd name="T45" fmla="*/ 2147483646 h 44"/>
              <a:gd name="T46" fmla="*/ 2147483646 w 221"/>
              <a:gd name="T47" fmla="*/ 2147483646 h 44"/>
              <a:gd name="T48" fmla="*/ 2147483646 w 221"/>
              <a:gd name="T49" fmla="*/ 2147483646 h 44"/>
              <a:gd name="T50" fmla="*/ 2147483646 w 221"/>
              <a:gd name="T51" fmla="*/ 2147483646 h 44"/>
              <a:gd name="T52" fmla="*/ 2147483646 w 221"/>
              <a:gd name="T53" fmla="*/ 2147483646 h 44"/>
              <a:gd name="T54" fmla="*/ 2147483646 w 221"/>
              <a:gd name="T55" fmla="*/ 2147483646 h 44"/>
              <a:gd name="T56" fmla="*/ 2147483646 w 221"/>
              <a:gd name="T57" fmla="*/ 2147483646 h 44"/>
              <a:gd name="T58" fmla="*/ 2147483646 w 221"/>
              <a:gd name="T59" fmla="*/ 2147483646 h 44"/>
              <a:gd name="T60" fmla="*/ 2147483646 w 221"/>
              <a:gd name="T61" fmla="*/ 2147483646 h 44"/>
              <a:gd name="T62" fmla="*/ 2147483646 w 221"/>
              <a:gd name="T63" fmla="*/ 2147483646 h 44"/>
              <a:gd name="T64" fmla="*/ 2147483646 w 221"/>
              <a:gd name="T65" fmla="*/ 2147483646 h 44"/>
              <a:gd name="T66" fmla="*/ 2147483646 w 221"/>
              <a:gd name="T67" fmla="*/ 2147483646 h 44"/>
              <a:gd name="T68" fmla="*/ 2147483646 w 221"/>
              <a:gd name="T69" fmla="*/ 2147483646 h 44"/>
              <a:gd name="T70" fmla="*/ 2147483646 w 221"/>
              <a:gd name="T71" fmla="*/ 2147483646 h 44"/>
              <a:gd name="T72" fmla="*/ 2147483646 w 221"/>
              <a:gd name="T73" fmla="*/ 2147483646 h 44"/>
              <a:gd name="T74" fmla="*/ 2147483646 w 221"/>
              <a:gd name="T75" fmla="*/ 2147483646 h 44"/>
              <a:gd name="T76" fmla="*/ 2147483646 w 221"/>
              <a:gd name="T77" fmla="*/ 2147483646 h 44"/>
              <a:gd name="T78" fmla="*/ 2147483646 w 221"/>
              <a:gd name="T79" fmla="*/ 2147483646 h 44"/>
              <a:gd name="T80" fmla="*/ 2147483646 w 221"/>
              <a:gd name="T81" fmla="*/ 2147483646 h 44"/>
              <a:gd name="T82" fmla="*/ 2147483646 w 221"/>
              <a:gd name="T83" fmla="*/ 2147483646 h 44"/>
              <a:gd name="T84" fmla="*/ 2147483646 w 221"/>
              <a:gd name="T85" fmla="*/ 2147483646 h 44"/>
              <a:gd name="T86" fmla="*/ 2147483646 w 221"/>
              <a:gd name="T87" fmla="*/ 2147483646 h 44"/>
              <a:gd name="T88" fmla="*/ 2147483646 w 221"/>
              <a:gd name="T89" fmla="*/ 2147483646 h 44"/>
              <a:gd name="T90" fmla="*/ 2147483646 w 221"/>
              <a:gd name="T91" fmla="*/ 2147483646 h 44"/>
              <a:gd name="T92" fmla="*/ 2147483646 w 221"/>
              <a:gd name="T93" fmla="*/ 2147483646 h 44"/>
              <a:gd name="T94" fmla="*/ 2147483646 w 221"/>
              <a:gd name="T95" fmla="*/ 2147483646 h 44"/>
              <a:gd name="T96" fmla="*/ 2147483646 w 221"/>
              <a:gd name="T97" fmla="*/ 2147483646 h 44"/>
              <a:gd name="T98" fmla="*/ 2147483646 w 221"/>
              <a:gd name="T99" fmla="*/ 2147483646 h 44"/>
              <a:gd name="T100" fmla="*/ 2147483646 w 221"/>
              <a:gd name="T101" fmla="*/ 2147483646 h 44"/>
              <a:gd name="T102" fmla="*/ 2147483646 w 221"/>
              <a:gd name="T103" fmla="*/ 2147483646 h 44"/>
              <a:gd name="T104" fmla="*/ 2147483646 w 221"/>
              <a:gd name="T105" fmla="*/ 2147483646 h 44"/>
              <a:gd name="T106" fmla="*/ 2147483646 w 221"/>
              <a:gd name="T107" fmla="*/ 2147483646 h 4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21"/>
              <a:gd name="T163" fmla="*/ 0 h 44"/>
              <a:gd name="T164" fmla="*/ 221 w 221"/>
              <a:gd name="T165" fmla="*/ 44 h 4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21" h="44">
                <a:moveTo>
                  <a:pt x="19" y="44"/>
                </a:moveTo>
                <a:cubicBezTo>
                  <a:pt x="22" y="44"/>
                  <a:pt x="26" y="44"/>
                  <a:pt x="30" y="44"/>
                </a:cubicBezTo>
                <a:cubicBezTo>
                  <a:pt x="31" y="44"/>
                  <a:pt x="32" y="43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1"/>
                  <a:pt x="31" y="40"/>
                  <a:pt x="30" y="40"/>
                </a:cubicBezTo>
                <a:cubicBezTo>
                  <a:pt x="26" y="40"/>
                  <a:pt x="22" y="40"/>
                  <a:pt x="19" y="40"/>
                </a:cubicBezTo>
                <a:cubicBezTo>
                  <a:pt x="18" y="40"/>
                  <a:pt x="17" y="41"/>
                  <a:pt x="17" y="42"/>
                </a:cubicBezTo>
                <a:cubicBezTo>
                  <a:pt x="17" y="42"/>
                  <a:pt x="17" y="42"/>
                  <a:pt x="17" y="42"/>
                </a:cubicBezTo>
                <a:cubicBezTo>
                  <a:pt x="17" y="43"/>
                  <a:pt x="18" y="44"/>
                  <a:pt x="19" y="44"/>
                </a:cubicBezTo>
                <a:close/>
                <a:moveTo>
                  <a:pt x="196" y="42"/>
                </a:moveTo>
                <a:cubicBezTo>
                  <a:pt x="196" y="41"/>
                  <a:pt x="197" y="40"/>
                  <a:pt x="198" y="38"/>
                </a:cubicBezTo>
                <a:cubicBezTo>
                  <a:pt x="199" y="38"/>
                  <a:pt x="198" y="36"/>
                  <a:pt x="198" y="36"/>
                </a:cubicBezTo>
                <a:cubicBezTo>
                  <a:pt x="198" y="36"/>
                  <a:pt x="198" y="36"/>
                  <a:pt x="198" y="36"/>
                </a:cubicBezTo>
                <a:cubicBezTo>
                  <a:pt x="197" y="36"/>
                  <a:pt x="196" y="36"/>
                  <a:pt x="195" y="37"/>
                </a:cubicBezTo>
                <a:cubicBezTo>
                  <a:pt x="195" y="38"/>
                  <a:pt x="194" y="39"/>
                  <a:pt x="193" y="40"/>
                </a:cubicBezTo>
                <a:cubicBezTo>
                  <a:pt x="190" y="40"/>
                  <a:pt x="190" y="40"/>
                  <a:pt x="186" y="40"/>
                </a:cubicBezTo>
                <a:cubicBezTo>
                  <a:pt x="186" y="40"/>
                  <a:pt x="185" y="41"/>
                  <a:pt x="185" y="42"/>
                </a:cubicBezTo>
                <a:cubicBezTo>
                  <a:pt x="185" y="42"/>
                  <a:pt x="185" y="42"/>
                  <a:pt x="185" y="42"/>
                </a:cubicBezTo>
                <a:cubicBezTo>
                  <a:pt x="185" y="43"/>
                  <a:pt x="186" y="44"/>
                  <a:pt x="186" y="44"/>
                </a:cubicBezTo>
                <a:cubicBezTo>
                  <a:pt x="194" y="44"/>
                  <a:pt x="194" y="44"/>
                  <a:pt x="194" y="44"/>
                </a:cubicBezTo>
                <a:cubicBezTo>
                  <a:pt x="195" y="44"/>
                  <a:pt x="195" y="43"/>
                  <a:pt x="196" y="42"/>
                </a:cubicBezTo>
                <a:close/>
                <a:moveTo>
                  <a:pt x="217" y="1"/>
                </a:moveTo>
                <a:cubicBezTo>
                  <a:pt x="215" y="4"/>
                  <a:pt x="213" y="7"/>
                  <a:pt x="211" y="11"/>
                </a:cubicBezTo>
                <a:cubicBezTo>
                  <a:pt x="211" y="12"/>
                  <a:pt x="211" y="13"/>
                  <a:pt x="212" y="13"/>
                </a:cubicBezTo>
                <a:cubicBezTo>
                  <a:pt x="212" y="13"/>
                  <a:pt x="212" y="13"/>
                  <a:pt x="212" y="13"/>
                </a:cubicBezTo>
                <a:cubicBezTo>
                  <a:pt x="212" y="14"/>
                  <a:pt x="213" y="13"/>
                  <a:pt x="214" y="12"/>
                </a:cubicBezTo>
                <a:cubicBezTo>
                  <a:pt x="216" y="9"/>
                  <a:pt x="218" y="6"/>
                  <a:pt x="220" y="2"/>
                </a:cubicBezTo>
                <a:cubicBezTo>
                  <a:pt x="221" y="2"/>
                  <a:pt x="220" y="1"/>
                  <a:pt x="21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9" y="0"/>
                  <a:pt x="218" y="0"/>
                  <a:pt x="217" y="1"/>
                </a:cubicBezTo>
                <a:close/>
                <a:moveTo>
                  <a:pt x="206" y="19"/>
                </a:moveTo>
                <a:cubicBezTo>
                  <a:pt x="204" y="22"/>
                  <a:pt x="202" y="25"/>
                  <a:pt x="200" y="29"/>
                </a:cubicBezTo>
                <a:cubicBezTo>
                  <a:pt x="200" y="29"/>
                  <a:pt x="200" y="30"/>
                  <a:pt x="201" y="31"/>
                </a:cubicBezTo>
                <a:cubicBezTo>
                  <a:pt x="201" y="31"/>
                  <a:pt x="201" y="31"/>
                  <a:pt x="201" y="31"/>
                </a:cubicBezTo>
                <a:cubicBezTo>
                  <a:pt x="201" y="31"/>
                  <a:pt x="203" y="31"/>
                  <a:pt x="203" y="30"/>
                </a:cubicBezTo>
                <a:cubicBezTo>
                  <a:pt x="205" y="27"/>
                  <a:pt x="207" y="24"/>
                  <a:pt x="209" y="20"/>
                </a:cubicBezTo>
                <a:cubicBezTo>
                  <a:pt x="210" y="20"/>
                  <a:pt x="209" y="19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8" y="18"/>
                  <a:pt x="207" y="18"/>
                  <a:pt x="206" y="19"/>
                </a:cubicBezTo>
                <a:close/>
                <a:moveTo>
                  <a:pt x="0" y="40"/>
                </a:moveTo>
                <a:cubicBezTo>
                  <a:pt x="0" y="44"/>
                  <a:pt x="0" y="44"/>
                  <a:pt x="0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9" y="44"/>
                  <a:pt x="10" y="43"/>
                  <a:pt x="10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41"/>
                  <a:pt x="9" y="40"/>
                  <a:pt x="8" y="40"/>
                </a:cubicBezTo>
                <a:cubicBezTo>
                  <a:pt x="0" y="40"/>
                  <a:pt x="0" y="40"/>
                  <a:pt x="0" y="40"/>
                </a:cubicBezTo>
                <a:close/>
                <a:moveTo>
                  <a:pt x="40" y="44"/>
                </a:moveTo>
                <a:cubicBezTo>
                  <a:pt x="43" y="44"/>
                  <a:pt x="47" y="44"/>
                  <a:pt x="51" y="44"/>
                </a:cubicBezTo>
                <a:cubicBezTo>
                  <a:pt x="52" y="44"/>
                  <a:pt x="53" y="43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1"/>
                  <a:pt x="52" y="40"/>
                  <a:pt x="51" y="40"/>
                </a:cubicBezTo>
                <a:cubicBezTo>
                  <a:pt x="47" y="40"/>
                  <a:pt x="43" y="40"/>
                  <a:pt x="40" y="40"/>
                </a:cubicBezTo>
                <a:cubicBezTo>
                  <a:pt x="39" y="40"/>
                  <a:pt x="38" y="41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3"/>
                  <a:pt x="39" y="44"/>
                  <a:pt x="40" y="44"/>
                </a:cubicBezTo>
                <a:close/>
                <a:moveTo>
                  <a:pt x="60" y="44"/>
                </a:moveTo>
                <a:cubicBezTo>
                  <a:pt x="64" y="44"/>
                  <a:pt x="68" y="44"/>
                  <a:pt x="72" y="44"/>
                </a:cubicBezTo>
                <a:cubicBezTo>
                  <a:pt x="73" y="44"/>
                  <a:pt x="74" y="43"/>
                  <a:pt x="7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41"/>
                  <a:pt x="73" y="40"/>
                  <a:pt x="72" y="40"/>
                </a:cubicBezTo>
                <a:cubicBezTo>
                  <a:pt x="68" y="40"/>
                  <a:pt x="64" y="40"/>
                  <a:pt x="60" y="40"/>
                </a:cubicBezTo>
                <a:cubicBezTo>
                  <a:pt x="60" y="40"/>
                  <a:pt x="59" y="41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3"/>
                  <a:pt x="60" y="44"/>
                  <a:pt x="60" y="44"/>
                </a:cubicBezTo>
                <a:close/>
                <a:moveTo>
                  <a:pt x="81" y="44"/>
                </a:moveTo>
                <a:cubicBezTo>
                  <a:pt x="85" y="44"/>
                  <a:pt x="89" y="44"/>
                  <a:pt x="93" y="44"/>
                </a:cubicBezTo>
                <a:cubicBezTo>
                  <a:pt x="94" y="44"/>
                  <a:pt x="95" y="43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1"/>
                  <a:pt x="94" y="40"/>
                  <a:pt x="93" y="40"/>
                </a:cubicBezTo>
                <a:cubicBezTo>
                  <a:pt x="89" y="40"/>
                  <a:pt x="85" y="40"/>
                  <a:pt x="81" y="40"/>
                </a:cubicBezTo>
                <a:cubicBezTo>
                  <a:pt x="81" y="40"/>
                  <a:pt x="80" y="41"/>
                  <a:pt x="80" y="42"/>
                </a:cubicBezTo>
                <a:cubicBezTo>
                  <a:pt x="80" y="42"/>
                  <a:pt x="80" y="42"/>
                  <a:pt x="80" y="42"/>
                </a:cubicBezTo>
                <a:cubicBezTo>
                  <a:pt x="80" y="43"/>
                  <a:pt x="81" y="44"/>
                  <a:pt x="81" y="44"/>
                </a:cubicBezTo>
                <a:close/>
                <a:moveTo>
                  <a:pt x="102" y="44"/>
                </a:moveTo>
                <a:cubicBezTo>
                  <a:pt x="106" y="44"/>
                  <a:pt x="110" y="44"/>
                  <a:pt x="114" y="44"/>
                </a:cubicBezTo>
                <a:cubicBezTo>
                  <a:pt x="115" y="44"/>
                  <a:pt x="116" y="43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1"/>
                  <a:pt x="115" y="40"/>
                  <a:pt x="114" y="40"/>
                </a:cubicBezTo>
                <a:cubicBezTo>
                  <a:pt x="110" y="40"/>
                  <a:pt x="106" y="40"/>
                  <a:pt x="102" y="40"/>
                </a:cubicBezTo>
                <a:cubicBezTo>
                  <a:pt x="102" y="40"/>
                  <a:pt x="101" y="41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2" y="44"/>
                  <a:pt x="102" y="44"/>
                </a:cubicBezTo>
                <a:close/>
                <a:moveTo>
                  <a:pt x="123" y="44"/>
                </a:moveTo>
                <a:cubicBezTo>
                  <a:pt x="127" y="44"/>
                  <a:pt x="131" y="44"/>
                  <a:pt x="135" y="44"/>
                </a:cubicBezTo>
                <a:cubicBezTo>
                  <a:pt x="136" y="44"/>
                  <a:pt x="137" y="43"/>
                  <a:pt x="137" y="42"/>
                </a:cubicBezTo>
                <a:cubicBezTo>
                  <a:pt x="137" y="42"/>
                  <a:pt x="137" y="42"/>
                  <a:pt x="137" y="42"/>
                </a:cubicBezTo>
                <a:cubicBezTo>
                  <a:pt x="137" y="41"/>
                  <a:pt x="136" y="40"/>
                  <a:pt x="135" y="40"/>
                </a:cubicBezTo>
                <a:cubicBezTo>
                  <a:pt x="131" y="40"/>
                  <a:pt x="127" y="40"/>
                  <a:pt x="123" y="40"/>
                </a:cubicBezTo>
                <a:cubicBezTo>
                  <a:pt x="123" y="40"/>
                  <a:pt x="122" y="41"/>
                  <a:pt x="122" y="42"/>
                </a:cubicBezTo>
                <a:cubicBezTo>
                  <a:pt x="122" y="42"/>
                  <a:pt x="122" y="42"/>
                  <a:pt x="122" y="42"/>
                </a:cubicBezTo>
                <a:cubicBezTo>
                  <a:pt x="122" y="43"/>
                  <a:pt x="123" y="44"/>
                  <a:pt x="123" y="44"/>
                </a:cubicBezTo>
                <a:close/>
                <a:moveTo>
                  <a:pt x="144" y="44"/>
                </a:moveTo>
                <a:cubicBezTo>
                  <a:pt x="148" y="44"/>
                  <a:pt x="152" y="44"/>
                  <a:pt x="156" y="44"/>
                </a:cubicBezTo>
                <a:cubicBezTo>
                  <a:pt x="157" y="44"/>
                  <a:pt x="158" y="43"/>
                  <a:pt x="158" y="42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58" y="41"/>
                  <a:pt x="157" y="40"/>
                  <a:pt x="156" y="40"/>
                </a:cubicBezTo>
                <a:cubicBezTo>
                  <a:pt x="152" y="40"/>
                  <a:pt x="148" y="40"/>
                  <a:pt x="144" y="40"/>
                </a:cubicBezTo>
                <a:cubicBezTo>
                  <a:pt x="144" y="40"/>
                  <a:pt x="143" y="41"/>
                  <a:pt x="143" y="42"/>
                </a:cubicBezTo>
                <a:cubicBezTo>
                  <a:pt x="143" y="42"/>
                  <a:pt x="143" y="42"/>
                  <a:pt x="143" y="42"/>
                </a:cubicBezTo>
                <a:cubicBezTo>
                  <a:pt x="143" y="43"/>
                  <a:pt x="144" y="44"/>
                  <a:pt x="144" y="44"/>
                </a:cubicBezTo>
                <a:close/>
                <a:moveTo>
                  <a:pt x="165" y="44"/>
                </a:moveTo>
                <a:cubicBezTo>
                  <a:pt x="169" y="44"/>
                  <a:pt x="173" y="44"/>
                  <a:pt x="177" y="44"/>
                </a:cubicBezTo>
                <a:cubicBezTo>
                  <a:pt x="178" y="44"/>
                  <a:pt x="179" y="43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1"/>
                  <a:pt x="178" y="40"/>
                  <a:pt x="177" y="40"/>
                </a:cubicBezTo>
                <a:cubicBezTo>
                  <a:pt x="173" y="40"/>
                  <a:pt x="169" y="40"/>
                  <a:pt x="165" y="40"/>
                </a:cubicBezTo>
                <a:cubicBezTo>
                  <a:pt x="165" y="40"/>
                  <a:pt x="164" y="41"/>
                  <a:pt x="164" y="42"/>
                </a:cubicBezTo>
                <a:cubicBezTo>
                  <a:pt x="164" y="42"/>
                  <a:pt x="164" y="42"/>
                  <a:pt x="164" y="42"/>
                </a:cubicBezTo>
                <a:cubicBezTo>
                  <a:pt x="164" y="43"/>
                  <a:pt x="165" y="44"/>
                  <a:pt x="165" y="44"/>
                </a:cubicBezTo>
                <a:close/>
              </a:path>
            </a:pathLst>
          </a:custGeom>
          <a:solidFill>
            <a:srgbClr val="7579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39">
            <a:extLst>
              <a:ext uri="{FF2B5EF4-FFF2-40B4-BE49-F238E27FC236}">
                <a16:creationId xmlns:a16="http://schemas.microsoft.com/office/drawing/2014/main" xmlns="" id="{F18DF829-8C4F-417A-B6A7-8BC40D122A2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3722582"/>
            <a:ext cx="1287463" cy="288925"/>
          </a:xfrm>
          <a:custGeom>
            <a:avLst/>
            <a:gdLst>
              <a:gd name="T0" fmla="*/ 2147483646 w 225"/>
              <a:gd name="T1" fmla="*/ 0 h 52"/>
              <a:gd name="T2" fmla="*/ 2147483646 w 225"/>
              <a:gd name="T3" fmla="*/ 2147483646 h 52"/>
              <a:gd name="T4" fmla="*/ 2147483646 w 225"/>
              <a:gd name="T5" fmla="*/ 2147483646 h 52"/>
              <a:gd name="T6" fmla="*/ 2147483646 w 225"/>
              <a:gd name="T7" fmla="*/ 2147483646 h 52"/>
              <a:gd name="T8" fmla="*/ 2147483646 w 225"/>
              <a:gd name="T9" fmla="*/ 2147483646 h 52"/>
              <a:gd name="T10" fmla="*/ 2147483646 w 225"/>
              <a:gd name="T11" fmla="*/ 2147483646 h 52"/>
              <a:gd name="T12" fmla="*/ 2147483646 w 225"/>
              <a:gd name="T13" fmla="*/ 2147483646 h 52"/>
              <a:gd name="T14" fmla="*/ 2147483646 w 225"/>
              <a:gd name="T15" fmla="*/ 2147483646 h 52"/>
              <a:gd name="T16" fmla="*/ 2147483646 w 225"/>
              <a:gd name="T17" fmla="*/ 2147483646 h 52"/>
              <a:gd name="T18" fmla="*/ 2147483646 w 225"/>
              <a:gd name="T19" fmla="*/ 2147483646 h 52"/>
              <a:gd name="T20" fmla="*/ 2147483646 w 225"/>
              <a:gd name="T21" fmla="*/ 2147483646 h 52"/>
              <a:gd name="T22" fmla="*/ 2147483646 w 225"/>
              <a:gd name="T23" fmla="*/ 2147483646 h 52"/>
              <a:gd name="T24" fmla="*/ 2147483646 w 225"/>
              <a:gd name="T25" fmla="*/ 2147483646 h 52"/>
              <a:gd name="T26" fmla="*/ 2147483646 w 225"/>
              <a:gd name="T27" fmla="*/ 0 h 52"/>
              <a:gd name="T28" fmla="*/ 2147483646 w 225"/>
              <a:gd name="T29" fmla="*/ 2147483646 h 52"/>
              <a:gd name="T30" fmla="*/ 2147483646 w 225"/>
              <a:gd name="T31" fmla="*/ 2147483646 h 52"/>
              <a:gd name="T32" fmla="*/ 2147483646 w 225"/>
              <a:gd name="T33" fmla="*/ 2147483646 h 52"/>
              <a:gd name="T34" fmla="*/ 2147483646 w 225"/>
              <a:gd name="T35" fmla="*/ 2147483646 h 52"/>
              <a:gd name="T36" fmla="*/ 2147483646 w 225"/>
              <a:gd name="T37" fmla="*/ 2147483646 h 52"/>
              <a:gd name="T38" fmla="*/ 2147483646 w 225"/>
              <a:gd name="T39" fmla="*/ 2147483646 h 52"/>
              <a:gd name="T40" fmla="*/ 2147483646 w 225"/>
              <a:gd name="T41" fmla="*/ 2147483646 h 52"/>
              <a:gd name="T42" fmla="*/ 2147483646 w 225"/>
              <a:gd name="T43" fmla="*/ 2147483646 h 52"/>
              <a:gd name="T44" fmla="*/ 2147483646 w 225"/>
              <a:gd name="T45" fmla="*/ 2147483646 h 52"/>
              <a:gd name="T46" fmla="*/ 2147483646 w 225"/>
              <a:gd name="T47" fmla="*/ 2147483646 h 52"/>
              <a:gd name="T48" fmla="*/ 0 w 225"/>
              <a:gd name="T49" fmla="*/ 0 h 52"/>
              <a:gd name="T50" fmla="*/ 2147483646 w 225"/>
              <a:gd name="T51" fmla="*/ 2147483646 h 52"/>
              <a:gd name="T52" fmla="*/ 2147483646 w 225"/>
              <a:gd name="T53" fmla="*/ 2147483646 h 52"/>
              <a:gd name="T54" fmla="*/ 2147483646 w 225"/>
              <a:gd name="T55" fmla="*/ 0 h 52"/>
              <a:gd name="T56" fmla="*/ 2147483646 w 225"/>
              <a:gd name="T57" fmla="*/ 2147483646 h 52"/>
              <a:gd name="T58" fmla="*/ 2147483646 w 225"/>
              <a:gd name="T59" fmla="*/ 2147483646 h 52"/>
              <a:gd name="T60" fmla="*/ 2147483646 w 225"/>
              <a:gd name="T61" fmla="*/ 2147483646 h 52"/>
              <a:gd name="T62" fmla="*/ 2147483646 w 225"/>
              <a:gd name="T63" fmla="*/ 0 h 52"/>
              <a:gd name="T64" fmla="*/ 2147483646 w 225"/>
              <a:gd name="T65" fmla="*/ 0 h 52"/>
              <a:gd name="T66" fmla="*/ 2147483646 w 225"/>
              <a:gd name="T67" fmla="*/ 2147483646 h 52"/>
              <a:gd name="T68" fmla="*/ 2147483646 w 225"/>
              <a:gd name="T69" fmla="*/ 2147483646 h 52"/>
              <a:gd name="T70" fmla="*/ 2147483646 w 225"/>
              <a:gd name="T71" fmla="*/ 2147483646 h 52"/>
              <a:gd name="T72" fmla="*/ 2147483646 w 225"/>
              <a:gd name="T73" fmla="*/ 0 h 52"/>
              <a:gd name="T74" fmla="*/ 2147483646 w 225"/>
              <a:gd name="T75" fmla="*/ 2147483646 h 52"/>
              <a:gd name="T76" fmla="*/ 2147483646 w 225"/>
              <a:gd name="T77" fmla="*/ 2147483646 h 52"/>
              <a:gd name="T78" fmla="*/ 2147483646 w 225"/>
              <a:gd name="T79" fmla="*/ 2147483646 h 52"/>
              <a:gd name="T80" fmla="*/ 2147483646 w 225"/>
              <a:gd name="T81" fmla="*/ 0 h 52"/>
              <a:gd name="T82" fmla="*/ 2147483646 w 225"/>
              <a:gd name="T83" fmla="*/ 0 h 52"/>
              <a:gd name="T84" fmla="*/ 2147483646 w 225"/>
              <a:gd name="T85" fmla="*/ 2147483646 h 52"/>
              <a:gd name="T86" fmla="*/ 2147483646 w 225"/>
              <a:gd name="T87" fmla="*/ 2147483646 h 52"/>
              <a:gd name="T88" fmla="*/ 2147483646 w 225"/>
              <a:gd name="T89" fmla="*/ 2147483646 h 52"/>
              <a:gd name="T90" fmla="*/ 2147483646 w 225"/>
              <a:gd name="T91" fmla="*/ 0 h 52"/>
              <a:gd name="T92" fmla="*/ 2147483646 w 225"/>
              <a:gd name="T93" fmla="*/ 2147483646 h 52"/>
              <a:gd name="T94" fmla="*/ 2147483646 w 225"/>
              <a:gd name="T95" fmla="*/ 2147483646 h 52"/>
              <a:gd name="T96" fmla="*/ 2147483646 w 225"/>
              <a:gd name="T97" fmla="*/ 2147483646 h 52"/>
              <a:gd name="T98" fmla="*/ 2147483646 w 225"/>
              <a:gd name="T99" fmla="*/ 0 h 52"/>
              <a:gd name="T100" fmla="*/ 2147483646 w 225"/>
              <a:gd name="T101" fmla="*/ 0 h 52"/>
              <a:gd name="T102" fmla="*/ 2147483646 w 225"/>
              <a:gd name="T103" fmla="*/ 2147483646 h 52"/>
              <a:gd name="T104" fmla="*/ 2147483646 w 225"/>
              <a:gd name="T105" fmla="*/ 2147483646 h 52"/>
              <a:gd name="T106" fmla="*/ 2147483646 w 225"/>
              <a:gd name="T107" fmla="*/ 2147483646 h 52"/>
              <a:gd name="T108" fmla="*/ 2147483646 w 225"/>
              <a:gd name="T109" fmla="*/ 0 h 52"/>
              <a:gd name="T110" fmla="*/ 2147483646 w 225"/>
              <a:gd name="T111" fmla="*/ 2147483646 h 52"/>
              <a:gd name="T112" fmla="*/ 2147483646 w 225"/>
              <a:gd name="T113" fmla="*/ 2147483646 h 52"/>
              <a:gd name="T114" fmla="*/ 2147483646 w 225"/>
              <a:gd name="T115" fmla="*/ 2147483646 h 52"/>
              <a:gd name="T116" fmla="*/ 2147483646 w 225"/>
              <a:gd name="T117" fmla="*/ 0 h 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25"/>
              <a:gd name="T178" fmla="*/ 0 h 52"/>
              <a:gd name="T179" fmla="*/ 225 w 225"/>
              <a:gd name="T180" fmla="*/ 52 h 5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25" h="52">
                <a:moveTo>
                  <a:pt x="19" y="0"/>
                </a:moveTo>
                <a:cubicBezTo>
                  <a:pt x="22" y="0"/>
                  <a:pt x="26" y="0"/>
                  <a:pt x="30" y="0"/>
                </a:cubicBezTo>
                <a:cubicBezTo>
                  <a:pt x="31" y="0"/>
                  <a:pt x="32" y="1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3"/>
                  <a:pt x="31" y="4"/>
                  <a:pt x="30" y="4"/>
                </a:cubicBezTo>
                <a:cubicBezTo>
                  <a:pt x="26" y="4"/>
                  <a:pt x="22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lose/>
                <a:moveTo>
                  <a:pt x="224" y="48"/>
                </a:moveTo>
                <a:cubicBezTo>
                  <a:pt x="224" y="48"/>
                  <a:pt x="224" y="48"/>
                  <a:pt x="224" y="48"/>
                </a:cubicBezTo>
                <a:cubicBezTo>
                  <a:pt x="225" y="48"/>
                  <a:pt x="225" y="49"/>
                  <a:pt x="225" y="50"/>
                </a:cubicBezTo>
                <a:cubicBezTo>
                  <a:pt x="225" y="51"/>
                  <a:pt x="225" y="51"/>
                  <a:pt x="225" y="51"/>
                </a:cubicBezTo>
                <a:cubicBezTo>
                  <a:pt x="225" y="52"/>
                  <a:pt x="225" y="52"/>
                  <a:pt x="224" y="52"/>
                </a:cubicBezTo>
                <a:cubicBezTo>
                  <a:pt x="224" y="52"/>
                  <a:pt x="224" y="52"/>
                  <a:pt x="224" y="52"/>
                </a:cubicBezTo>
                <a:cubicBezTo>
                  <a:pt x="223" y="52"/>
                  <a:pt x="222" y="52"/>
                  <a:pt x="222" y="51"/>
                </a:cubicBezTo>
                <a:cubicBezTo>
                  <a:pt x="222" y="50"/>
                  <a:pt x="222" y="50"/>
                  <a:pt x="222" y="50"/>
                </a:cubicBezTo>
                <a:cubicBezTo>
                  <a:pt x="222" y="49"/>
                  <a:pt x="223" y="48"/>
                  <a:pt x="224" y="48"/>
                </a:cubicBezTo>
                <a:close/>
                <a:moveTo>
                  <a:pt x="196" y="1"/>
                </a:moveTo>
                <a:cubicBezTo>
                  <a:pt x="196" y="3"/>
                  <a:pt x="197" y="4"/>
                  <a:pt x="198" y="6"/>
                </a:cubicBezTo>
                <a:cubicBezTo>
                  <a:pt x="199" y="6"/>
                  <a:pt x="198" y="7"/>
                  <a:pt x="198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7" y="8"/>
                  <a:pt x="196" y="8"/>
                  <a:pt x="195" y="7"/>
                </a:cubicBezTo>
                <a:cubicBezTo>
                  <a:pt x="195" y="6"/>
                  <a:pt x="194" y="5"/>
                  <a:pt x="193" y="4"/>
                </a:cubicBezTo>
                <a:cubicBezTo>
                  <a:pt x="190" y="4"/>
                  <a:pt x="190" y="4"/>
                  <a:pt x="186" y="4"/>
                </a:cubicBezTo>
                <a:cubicBezTo>
                  <a:pt x="186" y="4"/>
                  <a:pt x="185" y="3"/>
                  <a:pt x="185" y="2"/>
                </a:cubicBezTo>
                <a:cubicBezTo>
                  <a:pt x="185" y="2"/>
                  <a:pt x="185" y="2"/>
                  <a:pt x="185" y="2"/>
                </a:cubicBezTo>
                <a:cubicBezTo>
                  <a:pt x="185" y="1"/>
                  <a:pt x="186" y="0"/>
                  <a:pt x="186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95" y="0"/>
                  <a:pt x="195" y="1"/>
                  <a:pt x="196" y="1"/>
                </a:cubicBezTo>
                <a:close/>
                <a:moveTo>
                  <a:pt x="217" y="43"/>
                </a:moveTo>
                <a:cubicBezTo>
                  <a:pt x="215" y="40"/>
                  <a:pt x="213" y="36"/>
                  <a:pt x="211" y="33"/>
                </a:cubicBezTo>
                <a:cubicBezTo>
                  <a:pt x="211" y="32"/>
                  <a:pt x="211" y="31"/>
                  <a:pt x="212" y="31"/>
                </a:cubicBezTo>
                <a:cubicBezTo>
                  <a:pt x="212" y="31"/>
                  <a:pt x="212" y="31"/>
                  <a:pt x="212" y="31"/>
                </a:cubicBezTo>
                <a:cubicBezTo>
                  <a:pt x="212" y="30"/>
                  <a:pt x="213" y="31"/>
                  <a:pt x="214" y="31"/>
                </a:cubicBezTo>
                <a:cubicBezTo>
                  <a:pt x="216" y="35"/>
                  <a:pt x="218" y="38"/>
                  <a:pt x="220" y="41"/>
                </a:cubicBezTo>
                <a:cubicBezTo>
                  <a:pt x="221" y="42"/>
                  <a:pt x="220" y="43"/>
                  <a:pt x="219" y="44"/>
                </a:cubicBezTo>
                <a:cubicBezTo>
                  <a:pt x="219" y="44"/>
                  <a:pt x="219" y="44"/>
                  <a:pt x="219" y="44"/>
                </a:cubicBezTo>
                <a:cubicBezTo>
                  <a:pt x="219" y="44"/>
                  <a:pt x="218" y="44"/>
                  <a:pt x="217" y="43"/>
                </a:cubicBezTo>
                <a:close/>
                <a:moveTo>
                  <a:pt x="206" y="25"/>
                </a:moveTo>
                <a:cubicBezTo>
                  <a:pt x="204" y="22"/>
                  <a:pt x="202" y="19"/>
                  <a:pt x="200" y="15"/>
                </a:cubicBezTo>
                <a:cubicBezTo>
                  <a:pt x="200" y="14"/>
                  <a:pt x="200" y="13"/>
                  <a:pt x="201" y="13"/>
                </a:cubicBezTo>
                <a:cubicBezTo>
                  <a:pt x="201" y="13"/>
                  <a:pt x="201" y="13"/>
                  <a:pt x="201" y="13"/>
                </a:cubicBezTo>
                <a:cubicBezTo>
                  <a:pt x="201" y="12"/>
                  <a:pt x="203" y="13"/>
                  <a:pt x="203" y="13"/>
                </a:cubicBezTo>
                <a:cubicBezTo>
                  <a:pt x="205" y="17"/>
                  <a:pt x="207" y="20"/>
                  <a:pt x="209" y="23"/>
                </a:cubicBezTo>
                <a:cubicBezTo>
                  <a:pt x="210" y="24"/>
                  <a:pt x="209" y="25"/>
                  <a:pt x="209" y="26"/>
                </a:cubicBezTo>
                <a:cubicBezTo>
                  <a:pt x="209" y="26"/>
                  <a:pt x="209" y="26"/>
                  <a:pt x="209" y="26"/>
                </a:cubicBezTo>
                <a:cubicBezTo>
                  <a:pt x="208" y="26"/>
                  <a:pt x="207" y="26"/>
                  <a:pt x="206" y="25"/>
                </a:cubicBezTo>
                <a:close/>
                <a:moveTo>
                  <a:pt x="0" y="4"/>
                </a:move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0" y="1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3"/>
                  <a:pt x="9" y="4"/>
                  <a:pt x="8" y="4"/>
                </a:cubicBezTo>
                <a:cubicBezTo>
                  <a:pt x="0" y="4"/>
                  <a:pt x="0" y="4"/>
                  <a:pt x="0" y="4"/>
                </a:cubicBezTo>
                <a:close/>
                <a:moveTo>
                  <a:pt x="40" y="0"/>
                </a:moveTo>
                <a:cubicBezTo>
                  <a:pt x="43" y="0"/>
                  <a:pt x="47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2"/>
                  <a:pt x="53" y="2"/>
                  <a:pt x="53" y="2"/>
                </a:cubicBezTo>
                <a:cubicBezTo>
                  <a:pt x="53" y="3"/>
                  <a:pt x="52" y="4"/>
                  <a:pt x="51" y="4"/>
                </a:cubicBezTo>
                <a:cubicBezTo>
                  <a:pt x="47" y="4"/>
                  <a:pt x="43" y="4"/>
                  <a:pt x="40" y="4"/>
                </a:cubicBezTo>
                <a:cubicBezTo>
                  <a:pt x="39" y="4"/>
                  <a:pt x="38" y="3"/>
                  <a:pt x="38" y="2"/>
                </a:cubicBezTo>
                <a:cubicBezTo>
                  <a:pt x="38" y="2"/>
                  <a:pt x="38" y="2"/>
                  <a:pt x="38" y="2"/>
                </a:cubicBezTo>
                <a:cubicBezTo>
                  <a:pt x="38" y="1"/>
                  <a:pt x="39" y="0"/>
                  <a:pt x="40" y="0"/>
                </a:cubicBezTo>
                <a:close/>
                <a:moveTo>
                  <a:pt x="60" y="0"/>
                </a:moveTo>
                <a:cubicBezTo>
                  <a:pt x="64" y="0"/>
                  <a:pt x="68" y="0"/>
                  <a:pt x="72" y="0"/>
                </a:cubicBezTo>
                <a:cubicBezTo>
                  <a:pt x="73" y="0"/>
                  <a:pt x="74" y="1"/>
                  <a:pt x="74" y="2"/>
                </a:cubicBezTo>
                <a:cubicBezTo>
                  <a:pt x="74" y="2"/>
                  <a:pt x="74" y="2"/>
                  <a:pt x="74" y="2"/>
                </a:cubicBezTo>
                <a:cubicBezTo>
                  <a:pt x="74" y="3"/>
                  <a:pt x="73" y="4"/>
                  <a:pt x="72" y="4"/>
                </a:cubicBezTo>
                <a:cubicBezTo>
                  <a:pt x="68" y="4"/>
                  <a:pt x="64" y="4"/>
                  <a:pt x="60" y="4"/>
                </a:cubicBezTo>
                <a:cubicBezTo>
                  <a:pt x="60" y="4"/>
                  <a:pt x="59" y="3"/>
                  <a:pt x="59" y="2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1"/>
                  <a:pt x="60" y="0"/>
                  <a:pt x="60" y="0"/>
                </a:cubicBezTo>
                <a:close/>
                <a:moveTo>
                  <a:pt x="81" y="0"/>
                </a:moveTo>
                <a:cubicBezTo>
                  <a:pt x="85" y="0"/>
                  <a:pt x="89" y="0"/>
                  <a:pt x="93" y="0"/>
                </a:cubicBezTo>
                <a:cubicBezTo>
                  <a:pt x="94" y="0"/>
                  <a:pt x="95" y="1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5" y="3"/>
                  <a:pt x="94" y="4"/>
                  <a:pt x="93" y="4"/>
                </a:cubicBezTo>
                <a:cubicBezTo>
                  <a:pt x="89" y="4"/>
                  <a:pt x="85" y="4"/>
                  <a:pt x="81" y="4"/>
                </a:cubicBezTo>
                <a:cubicBezTo>
                  <a:pt x="81" y="4"/>
                  <a:pt x="80" y="3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1"/>
                  <a:pt x="81" y="0"/>
                  <a:pt x="81" y="0"/>
                </a:cubicBezTo>
                <a:close/>
                <a:moveTo>
                  <a:pt x="102" y="0"/>
                </a:moveTo>
                <a:cubicBezTo>
                  <a:pt x="106" y="0"/>
                  <a:pt x="110" y="0"/>
                  <a:pt x="114" y="0"/>
                </a:cubicBezTo>
                <a:cubicBezTo>
                  <a:pt x="115" y="0"/>
                  <a:pt x="116" y="1"/>
                  <a:pt x="116" y="2"/>
                </a:cubicBezTo>
                <a:cubicBezTo>
                  <a:pt x="116" y="2"/>
                  <a:pt x="116" y="2"/>
                  <a:pt x="116" y="2"/>
                </a:cubicBezTo>
                <a:cubicBezTo>
                  <a:pt x="116" y="3"/>
                  <a:pt x="115" y="4"/>
                  <a:pt x="114" y="4"/>
                </a:cubicBezTo>
                <a:cubicBezTo>
                  <a:pt x="110" y="4"/>
                  <a:pt x="106" y="4"/>
                  <a:pt x="102" y="4"/>
                </a:cubicBezTo>
                <a:cubicBezTo>
                  <a:pt x="102" y="4"/>
                  <a:pt x="101" y="3"/>
                  <a:pt x="101" y="2"/>
                </a:cubicBezTo>
                <a:cubicBezTo>
                  <a:pt x="101" y="2"/>
                  <a:pt x="101" y="2"/>
                  <a:pt x="101" y="2"/>
                </a:cubicBezTo>
                <a:cubicBezTo>
                  <a:pt x="101" y="1"/>
                  <a:pt x="102" y="0"/>
                  <a:pt x="102" y="0"/>
                </a:cubicBezTo>
                <a:close/>
                <a:moveTo>
                  <a:pt x="123" y="0"/>
                </a:moveTo>
                <a:cubicBezTo>
                  <a:pt x="127" y="0"/>
                  <a:pt x="131" y="0"/>
                  <a:pt x="135" y="0"/>
                </a:cubicBezTo>
                <a:cubicBezTo>
                  <a:pt x="136" y="0"/>
                  <a:pt x="137" y="1"/>
                  <a:pt x="137" y="2"/>
                </a:cubicBezTo>
                <a:cubicBezTo>
                  <a:pt x="137" y="2"/>
                  <a:pt x="137" y="2"/>
                  <a:pt x="137" y="2"/>
                </a:cubicBezTo>
                <a:cubicBezTo>
                  <a:pt x="137" y="3"/>
                  <a:pt x="136" y="4"/>
                  <a:pt x="135" y="4"/>
                </a:cubicBezTo>
                <a:cubicBezTo>
                  <a:pt x="131" y="4"/>
                  <a:pt x="127" y="4"/>
                  <a:pt x="123" y="4"/>
                </a:cubicBezTo>
                <a:cubicBezTo>
                  <a:pt x="123" y="4"/>
                  <a:pt x="122" y="3"/>
                  <a:pt x="122" y="2"/>
                </a:cubicBezTo>
                <a:cubicBezTo>
                  <a:pt x="122" y="2"/>
                  <a:pt x="122" y="2"/>
                  <a:pt x="122" y="2"/>
                </a:cubicBezTo>
                <a:cubicBezTo>
                  <a:pt x="122" y="1"/>
                  <a:pt x="123" y="0"/>
                  <a:pt x="123" y="0"/>
                </a:cubicBezTo>
                <a:close/>
                <a:moveTo>
                  <a:pt x="144" y="0"/>
                </a:moveTo>
                <a:cubicBezTo>
                  <a:pt x="148" y="0"/>
                  <a:pt x="152" y="0"/>
                  <a:pt x="156" y="0"/>
                </a:cubicBezTo>
                <a:cubicBezTo>
                  <a:pt x="157" y="0"/>
                  <a:pt x="158" y="1"/>
                  <a:pt x="158" y="2"/>
                </a:cubicBezTo>
                <a:cubicBezTo>
                  <a:pt x="158" y="2"/>
                  <a:pt x="158" y="2"/>
                  <a:pt x="158" y="2"/>
                </a:cubicBezTo>
                <a:cubicBezTo>
                  <a:pt x="158" y="3"/>
                  <a:pt x="157" y="4"/>
                  <a:pt x="156" y="4"/>
                </a:cubicBezTo>
                <a:cubicBezTo>
                  <a:pt x="152" y="4"/>
                  <a:pt x="148" y="4"/>
                  <a:pt x="144" y="4"/>
                </a:cubicBezTo>
                <a:cubicBezTo>
                  <a:pt x="144" y="4"/>
                  <a:pt x="143" y="3"/>
                  <a:pt x="143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43" y="1"/>
                  <a:pt x="144" y="0"/>
                  <a:pt x="144" y="0"/>
                </a:cubicBezTo>
                <a:close/>
                <a:moveTo>
                  <a:pt x="165" y="0"/>
                </a:moveTo>
                <a:cubicBezTo>
                  <a:pt x="169" y="0"/>
                  <a:pt x="173" y="0"/>
                  <a:pt x="177" y="0"/>
                </a:cubicBezTo>
                <a:cubicBezTo>
                  <a:pt x="178" y="0"/>
                  <a:pt x="179" y="1"/>
                  <a:pt x="179" y="2"/>
                </a:cubicBezTo>
                <a:cubicBezTo>
                  <a:pt x="179" y="2"/>
                  <a:pt x="179" y="2"/>
                  <a:pt x="179" y="2"/>
                </a:cubicBezTo>
                <a:cubicBezTo>
                  <a:pt x="179" y="3"/>
                  <a:pt x="178" y="4"/>
                  <a:pt x="177" y="4"/>
                </a:cubicBezTo>
                <a:cubicBezTo>
                  <a:pt x="173" y="4"/>
                  <a:pt x="169" y="4"/>
                  <a:pt x="165" y="4"/>
                </a:cubicBezTo>
                <a:cubicBezTo>
                  <a:pt x="165" y="4"/>
                  <a:pt x="164" y="3"/>
                  <a:pt x="164" y="2"/>
                </a:cubicBezTo>
                <a:cubicBezTo>
                  <a:pt x="164" y="2"/>
                  <a:pt x="164" y="2"/>
                  <a:pt x="164" y="2"/>
                </a:cubicBezTo>
                <a:cubicBezTo>
                  <a:pt x="164" y="1"/>
                  <a:pt x="165" y="0"/>
                  <a:pt x="165" y="0"/>
                </a:cubicBezTo>
                <a:close/>
              </a:path>
            </a:pathLst>
          </a:custGeom>
          <a:solidFill>
            <a:srgbClr val="7579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43">
            <a:extLst>
              <a:ext uri="{FF2B5EF4-FFF2-40B4-BE49-F238E27FC236}">
                <a16:creationId xmlns:a16="http://schemas.microsoft.com/office/drawing/2014/main" xmlns="" id="{859257EF-7178-46B5-BD00-EB0ABC096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92" y="4840182"/>
            <a:ext cx="1196975" cy="636587"/>
          </a:xfrm>
          <a:custGeom>
            <a:avLst/>
            <a:gdLst>
              <a:gd name="T0" fmla="*/ 0 w 498"/>
              <a:gd name="T1" fmla="*/ 0 h 272"/>
              <a:gd name="T2" fmla="*/ 2147483646 w 498"/>
              <a:gd name="T3" fmla="*/ 0 h 272"/>
              <a:gd name="T4" fmla="*/ 2147483646 w 498"/>
              <a:gd name="T5" fmla="*/ 2147483646 h 272"/>
              <a:gd name="T6" fmla="*/ 2147483646 w 498"/>
              <a:gd name="T7" fmla="*/ 2147483646 h 272"/>
              <a:gd name="T8" fmla="*/ 0 w 498"/>
              <a:gd name="T9" fmla="*/ 2147483646 h 272"/>
              <a:gd name="T10" fmla="*/ 0 w 498"/>
              <a:gd name="T11" fmla="*/ 0 h 272"/>
              <a:gd name="T12" fmla="*/ 0 w 498"/>
              <a:gd name="T13" fmla="*/ 0 h 2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8"/>
              <a:gd name="T22" fmla="*/ 0 h 272"/>
              <a:gd name="T23" fmla="*/ 498 w 498"/>
              <a:gd name="T24" fmla="*/ 272 h 2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8" h="272">
                <a:moveTo>
                  <a:pt x="0" y="0"/>
                </a:moveTo>
                <a:lnTo>
                  <a:pt x="415" y="0"/>
                </a:lnTo>
                <a:lnTo>
                  <a:pt x="498" y="137"/>
                </a:lnTo>
                <a:lnTo>
                  <a:pt x="415" y="272"/>
                </a:lnTo>
                <a:lnTo>
                  <a:pt x="0" y="272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45">
            <a:extLst>
              <a:ext uri="{FF2B5EF4-FFF2-40B4-BE49-F238E27FC236}">
                <a16:creationId xmlns:a16="http://schemas.microsoft.com/office/drawing/2014/main" xmlns="" id="{9A72305D-5D81-4756-A9C2-FFAC12D9C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054" y="4771919"/>
            <a:ext cx="1344613" cy="638175"/>
          </a:xfrm>
          <a:custGeom>
            <a:avLst/>
            <a:gdLst>
              <a:gd name="T0" fmla="*/ 0 w 560"/>
              <a:gd name="T1" fmla="*/ 0 h 273"/>
              <a:gd name="T2" fmla="*/ 2147483646 w 560"/>
              <a:gd name="T3" fmla="*/ 0 h 273"/>
              <a:gd name="T4" fmla="*/ 2147483646 w 560"/>
              <a:gd name="T5" fmla="*/ 2147483646 h 273"/>
              <a:gd name="T6" fmla="*/ 2147483646 w 560"/>
              <a:gd name="T7" fmla="*/ 2147483646 h 273"/>
              <a:gd name="T8" fmla="*/ 0 w 560"/>
              <a:gd name="T9" fmla="*/ 2147483646 h 273"/>
              <a:gd name="T10" fmla="*/ 0 w 560"/>
              <a:gd name="T11" fmla="*/ 0 h 273"/>
              <a:gd name="T12" fmla="*/ 0 w 560"/>
              <a:gd name="T13" fmla="*/ 0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0"/>
              <a:gd name="T22" fmla="*/ 0 h 273"/>
              <a:gd name="T23" fmla="*/ 560 w 560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0" h="273">
                <a:moveTo>
                  <a:pt x="0" y="0"/>
                </a:moveTo>
                <a:lnTo>
                  <a:pt x="477" y="0"/>
                </a:lnTo>
                <a:lnTo>
                  <a:pt x="560" y="135"/>
                </a:lnTo>
                <a:lnTo>
                  <a:pt x="477" y="273"/>
                </a:lnTo>
                <a:lnTo>
                  <a:pt x="0" y="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47">
            <a:extLst>
              <a:ext uri="{FF2B5EF4-FFF2-40B4-BE49-F238E27FC236}">
                <a16:creationId xmlns:a16="http://schemas.microsoft.com/office/drawing/2014/main" xmlns="" id="{6BB99F0B-6419-4980-9EFF-100BF9D9D226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5127519"/>
            <a:ext cx="1265238" cy="242888"/>
          </a:xfrm>
          <a:custGeom>
            <a:avLst/>
            <a:gdLst>
              <a:gd name="T0" fmla="*/ 2147483646 w 221"/>
              <a:gd name="T1" fmla="*/ 2147483646 h 44"/>
              <a:gd name="T2" fmla="*/ 2147483646 w 221"/>
              <a:gd name="T3" fmla="*/ 2147483646 h 44"/>
              <a:gd name="T4" fmla="*/ 2147483646 w 221"/>
              <a:gd name="T5" fmla="*/ 2147483646 h 44"/>
              <a:gd name="T6" fmla="*/ 2147483646 w 221"/>
              <a:gd name="T7" fmla="*/ 2147483646 h 44"/>
              <a:gd name="T8" fmla="*/ 2147483646 w 221"/>
              <a:gd name="T9" fmla="*/ 2147483646 h 44"/>
              <a:gd name="T10" fmla="*/ 2147483646 w 221"/>
              <a:gd name="T11" fmla="*/ 2147483646 h 44"/>
              <a:gd name="T12" fmla="*/ 2147483646 w 221"/>
              <a:gd name="T13" fmla="*/ 2147483646 h 44"/>
              <a:gd name="T14" fmla="*/ 2147483646 w 221"/>
              <a:gd name="T15" fmla="*/ 2147483646 h 44"/>
              <a:gd name="T16" fmla="*/ 2147483646 w 221"/>
              <a:gd name="T17" fmla="*/ 2147483646 h 44"/>
              <a:gd name="T18" fmla="*/ 2147483646 w 221"/>
              <a:gd name="T19" fmla="*/ 2147483646 h 44"/>
              <a:gd name="T20" fmla="*/ 2147483646 w 221"/>
              <a:gd name="T21" fmla="*/ 2147483646 h 44"/>
              <a:gd name="T22" fmla="*/ 2147483646 w 221"/>
              <a:gd name="T23" fmla="*/ 2147483646 h 44"/>
              <a:gd name="T24" fmla="*/ 2147483646 w 221"/>
              <a:gd name="T25" fmla="*/ 2147483646 h 44"/>
              <a:gd name="T26" fmla="*/ 2147483646 w 221"/>
              <a:gd name="T27" fmla="*/ 0 h 44"/>
              <a:gd name="T28" fmla="*/ 2147483646 w 221"/>
              <a:gd name="T29" fmla="*/ 2147483646 h 44"/>
              <a:gd name="T30" fmla="*/ 2147483646 w 221"/>
              <a:gd name="T31" fmla="*/ 2147483646 h 44"/>
              <a:gd name="T32" fmla="*/ 2147483646 w 221"/>
              <a:gd name="T33" fmla="*/ 2147483646 h 44"/>
              <a:gd name="T34" fmla="*/ 2147483646 w 221"/>
              <a:gd name="T35" fmla="*/ 2147483646 h 44"/>
              <a:gd name="T36" fmla="*/ 2147483646 w 221"/>
              <a:gd name="T37" fmla="*/ 2147483646 h 44"/>
              <a:gd name="T38" fmla="*/ 0 w 221"/>
              <a:gd name="T39" fmla="*/ 2147483646 h 44"/>
              <a:gd name="T40" fmla="*/ 2147483646 w 221"/>
              <a:gd name="T41" fmla="*/ 2147483646 h 44"/>
              <a:gd name="T42" fmla="*/ 2147483646 w 221"/>
              <a:gd name="T43" fmla="*/ 2147483646 h 44"/>
              <a:gd name="T44" fmla="*/ 0 w 221"/>
              <a:gd name="T45" fmla="*/ 2147483646 h 44"/>
              <a:gd name="T46" fmla="*/ 2147483646 w 221"/>
              <a:gd name="T47" fmla="*/ 2147483646 h 44"/>
              <a:gd name="T48" fmla="*/ 2147483646 w 221"/>
              <a:gd name="T49" fmla="*/ 2147483646 h 44"/>
              <a:gd name="T50" fmla="*/ 2147483646 w 221"/>
              <a:gd name="T51" fmla="*/ 2147483646 h 44"/>
              <a:gd name="T52" fmla="*/ 2147483646 w 221"/>
              <a:gd name="T53" fmla="*/ 2147483646 h 44"/>
              <a:gd name="T54" fmla="*/ 2147483646 w 221"/>
              <a:gd name="T55" fmla="*/ 2147483646 h 44"/>
              <a:gd name="T56" fmla="*/ 2147483646 w 221"/>
              <a:gd name="T57" fmla="*/ 2147483646 h 44"/>
              <a:gd name="T58" fmla="*/ 2147483646 w 221"/>
              <a:gd name="T59" fmla="*/ 2147483646 h 44"/>
              <a:gd name="T60" fmla="*/ 2147483646 w 221"/>
              <a:gd name="T61" fmla="*/ 2147483646 h 44"/>
              <a:gd name="T62" fmla="*/ 2147483646 w 221"/>
              <a:gd name="T63" fmla="*/ 2147483646 h 44"/>
              <a:gd name="T64" fmla="*/ 2147483646 w 221"/>
              <a:gd name="T65" fmla="*/ 2147483646 h 44"/>
              <a:gd name="T66" fmla="*/ 2147483646 w 221"/>
              <a:gd name="T67" fmla="*/ 2147483646 h 44"/>
              <a:gd name="T68" fmla="*/ 2147483646 w 221"/>
              <a:gd name="T69" fmla="*/ 2147483646 h 44"/>
              <a:gd name="T70" fmla="*/ 2147483646 w 221"/>
              <a:gd name="T71" fmla="*/ 2147483646 h 44"/>
              <a:gd name="T72" fmla="*/ 2147483646 w 221"/>
              <a:gd name="T73" fmla="*/ 2147483646 h 44"/>
              <a:gd name="T74" fmla="*/ 2147483646 w 221"/>
              <a:gd name="T75" fmla="*/ 2147483646 h 44"/>
              <a:gd name="T76" fmla="*/ 2147483646 w 221"/>
              <a:gd name="T77" fmla="*/ 2147483646 h 44"/>
              <a:gd name="T78" fmla="*/ 2147483646 w 221"/>
              <a:gd name="T79" fmla="*/ 2147483646 h 44"/>
              <a:gd name="T80" fmla="*/ 2147483646 w 221"/>
              <a:gd name="T81" fmla="*/ 2147483646 h 44"/>
              <a:gd name="T82" fmla="*/ 2147483646 w 221"/>
              <a:gd name="T83" fmla="*/ 2147483646 h 44"/>
              <a:gd name="T84" fmla="*/ 2147483646 w 221"/>
              <a:gd name="T85" fmla="*/ 2147483646 h 44"/>
              <a:gd name="T86" fmla="*/ 2147483646 w 221"/>
              <a:gd name="T87" fmla="*/ 2147483646 h 44"/>
              <a:gd name="T88" fmla="*/ 2147483646 w 221"/>
              <a:gd name="T89" fmla="*/ 2147483646 h 44"/>
              <a:gd name="T90" fmla="*/ 2147483646 w 221"/>
              <a:gd name="T91" fmla="*/ 2147483646 h 44"/>
              <a:gd name="T92" fmla="*/ 2147483646 w 221"/>
              <a:gd name="T93" fmla="*/ 2147483646 h 44"/>
              <a:gd name="T94" fmla="*/ 2147483646 w 221"/>
              <a:gd name="T95" fmla="*/ 2147483646 h 44"/>
              <a:gd name="T96" fmla="*/ 2147483646 w 221"/>
              <a:gd name="T97" fmla="*/ 2147483646 h 44"/>
              <a:gd name="T98" fmla="*/ 2147483646 w 221"/>
              <a:gd name="T99" fmla="*/ 2147483646 h 44"/>
              <a:gd name="T100" fmla="*/ 2147483646 w 221"/>
              <a:gd name="T101" fmla="*/ 2147483646 h 44"/>
              <a:gd name="T102" fmla="*/ 2147483646 w 221"/>
              <a:gd name="T103" fmla="*/ 2147483646 h 44"/>
              <a:gd name="T104" fmla="*/ 2147483646 w 221"/>
              <a:gd name="T105" fmla="*/ 2147483646 h 44"/>
              <a:gd name="T106" fmla="*/ 2147483646 w 221"/>
              <a:gd name="T107" fmla="*/ 2147483646 h 4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21"/>
              <a:gd name="T163" fmla="*/ 0 h 44"/>
              <a:gd name="T164" fmla="*/ 221 w 221"/>
              <a:gd name="T165" fmla="*/ 44 h 4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21" h="44">
                <a:moveTo>
                  <a:pt x="19" y="44"/>
                </a:moveTo>
                <a:cubicBezTo>
                  <a:pt x="22" y="44"/>
                  <a:pt x="26" y="44"/>
                  <a:pt x="30" y="44"/>
                </a:cubicBezTo>
                <a:cubicBezTo>
                  <a:pt x="31" y="44"/>
                  <a:pt x="32" y="43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1"/>
                  <a:pt x="31" y="40"/>
                  <a:pt x="30" y="40"/>
                </a:cubicBezTo>
                <a:cubicBezTo>
                  <a:pt x="26" y="40"/>
                  <a:pt x="22" y="40"/>
                  <a:pt x="19" y="40"/>
                </a:cubicBezTo>
                <a:cubicBezTo>
                  <a:pt x="18" y="40"/>
                  <a:pt x="17" y="41"/>
                  <a:pt x="17" y="42"/>
                </a:cubicBezTo>
                <a:cubicBezTo>
                  <a:pt x="17" y="42"/>
                  <a:pt x="17" y="42"/>
                  <a:pt x="17" y="42"/>
                </a:cubicBezTo>
                <a:cubicBezTo>
                  <a:pt x="17" y="43"/>
                  <a:pt x="18" y="44"/>
                  <a:pt x="19" y="44"/>
                </a:cubicBezTo>
                <a:close/>
                <a:moveTo>
                  <a:pt x="196" y="43"/>
                </a:moveTo>
                <a:cubicBezTo>
                  <a:pt x="196" y="41"/>
                  <a:pt x="197" y="40"/>
                  <a:pt x="198" y="38"/>
                </a:cubicBezTo>
                <a:cubicBezTo>
                  <a:pt x="199" y="38"/>
                  <a:pt x="198" y="37"/>
                  <a:pt x="198" y="36"/>
                </a:cubicBezTo>
                <a:cubicBezTo>
                  <a:pt x="198" y="36"/>
                  <a:pt x="198" y="36"/>
                  <a:pt x="198" y="36"/>
                </a:cubicBezTo>
                <a:cubicBezTo>
                  <a:pt x="197" y="36"/>
                  <a:pt x="196" y="36"/>
                  <a:pt x="195" y="37"/>
                </a:cubicBezTo>
                <a:cubicBezTo>
                  <a:pt x="195" y="38"/>
                  <a:pt x="194" y="39"/>
                  <a:pt x="193" y="40"/>
                </a:cubicBezTo>
                <a:cubicBezTo>
                  <a:pt x="190" y="40"/>
                  <a:pt x="190" y="40"/>
                  <a:pt x="186" y="40"/>
                </a:cubicBezTo>
                <a:cubicBezTo>
                  <a:pt x="186" y="40"/>
                  <a:pt x="185" y="41"/>
                  <a:pt x="185" y="42"/>
                </a:cubicBezTo>
                <a:cubicBezTo>
                  <a:pt x="185" y="42"/>
                  <a:pt x="185" y="42"/>
                  <a:pt x="185" y="42"/>
                </a:cubicBezTo>
                <a:cubicBezTo>
                  <a:pt x="185" y="43"/>
                  <a:pt x="186" y="44"/>
                  <a:pt x="186" y="44"/>
                </a:cubicBezTo>
                <a:cubicBezTo>
                  <a:pt x="194" y="44"/>
                  <a:pt x="194" y="44"/>
                  <a:pt x="194" y="44"/>
                </a:cubicBezTo>
                <a:cubicBezTo>
                  <a:pt x="195" y="44"/>
                  <a:pt x="195" y="43"/>
                  <a:pt x="196" y="43"/>
                </a:cubicBezTo>
                <a:close/>
                <a:moveTo>
                  <a:pt x="217" y="1"/>
                </a:moveTo>
                <a:cubicBezTo>
                  <a:pt x="215" y="4"/>
                  <a:pt x="213" y="7"/>
                  <a:pt x="211" y="11"/>
                </a:cubicBezTo>
                <a:cubicBezTo>
                  <a:pt x="211" y="12"/>
                  <a:pt x="211" y="13"/>
                  <a:pt x="212" y="13"/>
                </a:cubicBezTo>
                <a:cubicBezTo>
                  <a:pt x="212" y="13"/>
                  <a:pt x="212" y="13"/>
                  <a:pt x="212" y="13"/>
                </a:cubicBezTo>
                <a:cubicBezTo>
                  <a:pt x="212" y="14"/>
                  <a:pt x="213" y="13"/>
                  <a:pt x="214" y="13"/>
                </a:cubicBezTo>
                <a:cubicBezTo>
                  <a:pt x="216" y="9"/>
                  <a:pt x="218" y="6"/>
                  <a:pt x="220" y="3"/>
                </a:cubicBezTo>
                <a:cubicBezTo>
                  <a:pt x="221" y="2"/>
                  <a:pt x="220" y="1"/>
                  <a:pt x="21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9" y="0"/>
                  <a:pt x="218" y="0"/>
                  <a:pt x="217" y="1"/>
                </a:cubicBezTo>
                <a:close/>
                <a:moveTo>
                  <a:pt x="206" y="19"/>
                </a:moveTo>
                <a:cubicBezTo>
                  <a:pt x="204" y="22"/>
                  <a:pt x="202" y="25"/>
                  <a:pt x="200" y="29"/>
                </a:cubicBezTo>
                <a:cubicBezTo>
                  <a:pt x="200" y="29"/>
                  <a:pt x="200" y="31"/>
                  <a:pt x="201" y="31"/>
                </a:cubicBezTo>
                <a:cubicBezTo>
                  <a:pt x="201" y="31"/>
                  <a:pt x="201" y="31"/>
                  <a:pt x="201" y="31"/>
                </a:cubicBezTo>
                <a:cubicBezTo>
                  <a:pt x="201" y="31"/>
                  <a:pt x="203" y="31"/>
                  <a:pt x="203" y="30"/>
                </a:cubicBezTo>
                <a:cubicBezTo>
                  <a:pt x="205" y="27"/>
                  <a:pt x="207" y="24"/>
                  <a:pt x="209" y="20"/>
                </a:cubicBezTo>
                <a:cubicBezTo>
                  <a:pt x="210" y="20"/>
                  <a:pt x="209" y="19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8" y="18"/>
                  <a:pt x="207" y="18"/>
                  <a:pt x="206" y="19"/>
                </a:cubicBezTo>
                <a:close/>
                <a:moveTo>
                  <a:pt x="0" y="40"/>
                </a:moveTo>
                <a:cubicBezTo>
                  <a:pt x="0" y="44"/>
                  <a:pt x="0" y="44"/>
                  <a:pt x="0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9" y="44"/>
                  <a:pt x="10" y="43"/>
                  <a:pt x="10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41"/>
                  <a:pt x="9" y="40"/>
                  <a:pt x="8" y="40"/>
                </a:cubicBezTo>
                <a:cubicBezTo>
                  <a:pt x="0" y="40"/>
                  <a:pt x="0" y="40"/>
                  <a:pt x="0" y="40"/>
                </a:cubicBezTo>
                <a:close/>
                <a:moveTo>
                  <a:pt x="40" y="44"/>
                </a:moveTo>
                <a:cubicBezTo>
                  <a:pt x="43" y="44"/>
                  <a:pt x="47" y="44"/>
                  <a:pt x="51" y="44"/>
                </a:cubicBezTo>
                <a:cubicBezTo>
                  <a:pt x="52" y="44"/>
                  <a:pt x="53" y="43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1"/>
                  <a:pt x="52" y="40"/>
                  <a:pt x="51" y="40"/>
                </a:cubicBezTo>
                <a:cubicBezTo>
                  <a:pt x="47" y="40"/>
                  <a:pt x="43" y="40"/>
                  <a:pt x="40" y="40"/>
                </a:cubicBezTo>
                <a:cubicBezTo>
                  <a:pt x="39" y="40"/>
                  <a:pt x="38" y="41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3"/>
                  <a:pt x="39" y="44"/>
                  <a:pt x="40" y="44"/>
                </a:cubicBezTo>
                <a:close/>
                <a:moveTo>
                  <a:pt x="60" y="44"/>
                </a:moveTo>
                <a:cubicBezTo>
                  <a:pt x="64" y="44"/>
                  <a:pt x="68" y="44"/>
                  <a:pt x="72" y="44"/>
                </a:cubicBezTo>
                <a:cubicBezTo>
                  <a:pt x="73" y="44"/>
                  <a:pt x="74" y="43"/>
                  <a:pt x="7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41"/>
                  <a:pt x="73" y="40"/>
                  <a:pt x="72" y="40"/>
                </a:cubicBezTo>
                <a:cubicBezTo>
                  <a:pt x="68" y="40"/>
                  <a:pt x="64" y="40"/>
                  <a:pt x="60" y="40"/>
                </a:cubicBezTo>
                <a:cubicBezTo>
                  <a:pt x="60" y="40"/>
                  <a:pt x="59" y="41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3"/>
                  <a:pt x="60" y="44"/>
                  <a:pt x="60" y="44"/>
                </a:cubicBezTo>
                <a:close/>
                <a:moveTo>
                  <a:pt x="81" y="44"/>
                </a:moveTo>
                <a:cubicBezTo>
                  <a:pt x="85" y="44"/>
                  <a:pt x="89" y="44"/>
                  <a:pt x="93" y="44"/>
                </a:cubicBezTo>
                <a:cubicBezTo>
                  <a:pt x="94" y="44"/>
                  <a:pt x="95" y="43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1"/>
                  <a:pt x="94" y="40"/>
                  <a:pt x="93" y="40"/>
                </a:cubicBezTo>
                <a:cubicBezTo>
                  <a:pt x="89" y="40"/>
                  <a:pt x="85" y="40"/>
                  <a:pt x="81" y="40"/>
                </a:cubicBezTo>
                <a:cubicBezTo>
                  <a:pt x="81" y="40"/>
                  <a:pt x="80" y="41"/>
                  <a:pt x="80" y="42"/>
                </a:cubicBezTo>
                <a:cubicBezTo>
                  <a:pt x="80" y="42"/>
                  <a:pt x="80" y="42"/>
                  <a:pt x="80" y="42"/>
                </a:cubicBezTo>
                <a:cubicBezTo>
                  <a:pt x="80" y="43"/>
                  <a:pt x="81" y="44"/>
                  <a:pt x="81" y="44"/>
                </a:cubicBezTo>
                <a:close/>
                <a:moveTo>
                  <a:pt x="102" y="44"/>
                </a:moveTo>
                <a:cubicBezTo>
                  <a:pt x="106" y="44"/>
                  <a:pt x="110" y="44"/>
                  <a:pt x="114" y="44"/>
                </a:cubicBezTo>
                <a:cubicBezTo>
                  <a:pt x="115" y="44"/>
                  <a:pt x="116" y="43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1"/>
                  <a:pt x="115" y="40"/>
                  <a:pt x="114" y="40"/>
                </a:cubicBezTo>
                <a:cubicBezTo>
                  <a:pt x="110" y="40"/>
                  <a:pt x="106" y="40"/>
                  <a:pt x="102" y="40"/>
                </a:cubicBezTo>
                <a:cubicBezTo>
                  <a:pt x="102" y="40"/>
                  <a:pt x="101" y="41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2" y="44"/>
                  <a:pt x="102" y="44"/>
                </a:cubicBezTo>
                <a:close/>
                <a:moveTo>
                  <a:pt x="123" y="44"/>
                </a:moveTo>
                <a:cubicBezTo>
                  <a:pt x="127" y="44"/>
                  <a:pt x="131" y="44"/>
                  <a:pt x="135" y="44"/>
                </a:cubicBezTo>
                <a:cubicBezTo>
                  <a:pt x="136" y="44"/>
                  <a:pt x="137" y="43"/>
                  <a:pt x="137" y="42"/>
                </a:cubicBezTo>
                <a:cubicBezTo>
                  <a:pt x="137" y="42"/>
                  <a:pt x="137" y="42"/>
                  <a:pt x="137" y="42"/>
                </a:cubicBezTo>
                <a:cubicBezTo>
                  <a:pt x="137" y="41"/>
                  <a:pt x="136" y="40"/>
                  <a:pt x="135" y="40"/>
                </a:cubicBezTo>
                <a:cubicBezTo>
                  <a:pt x="131" y="40"/>
                  <a:pt x="127" y="40"/>
                  <a:pt x="123" y="40"/>
                </a:cubicBezTo>
                <a:cubicBezTo>
                  <a:pt x="123" y="40"/>
                  <a:pt x="122" y="41"/>
                  <a:pt x="122" y="42"/>
                </a:cubicBezTo>
                <a:cubicBezTo>
                  <a:pt x="122" y="42"/>
                  <a:pt x="122" y="42"/>
                  <a:pt x="122" y="42"/>
                </a:cubicBezTo>
                <a:cubicBezTo>
                  <a:pt x="122" y="43"/>
                  <a:pt x="123" y="44"/>
                  <a:pt x="123" y="44"/>
                </a:cubicBezTo>
                <a:close/>
                <a:moveTo>
                  <a:pt x="144" y="44"/>
                </a:moveTo>
                <a:cubicBezTo>
                  <a:pt x="148" y="44"/>
                  <a:pt x="152" y="44"/>
                  <a:pt x="156" y="44"/>
                </a:cubicBezTo>
                <a:cubicBezTo>
                  <a:pt x="157" y="44"/>
                  <a:pt x="158" y="43"/>
                  <a:pt x="158" y="42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58" y="41"/>
                  <a:pt x="157" y="40"/>
                  <a:pt x="156" y="40"/>
                </a:cubicBezTo>
                <a:cubicBezTo>
                  <a:pt x="152" y="40"/>
                  <a:pt x="148" y="40"/>
                  <a:pt x="144" y="40"/>
                </a:cubicBezTo>
                <a:cubicBezTo>
                  <a:pt x="144" y="40"/>
                  <a:pt x="143" y="41"/>
                  <a:pt x="143" y="42"/>
                </a:cubicBezTo>
                <a:cubicBezTo>
                  <a:pt x="143" y="42"/>
                  <a:pt x="143" y="42"/>
                  <a:pt x="143" y="42"/>
                </a:cubicBezTo>
                <a:cubicBezTo>
                  <a:pt x="143" y="43"/>
                  <a:pt x="144" y="44"/>
                  <a:pt x="144" y="44"/>
                </a:cubicBezTo>
                <a:close/>
                <a:moveTo>
                  <a:pt x="165" y="44"/>
                </a:moveTo>
                <a:cubicBezTo>
                  <a:pt x="169" y="44"/>
                  <a:pt x="173" y="44"/>
                  <a:pt x="177" y="44"/>
                </a:cubicBezTo>
                <a:cubicBezTo>
                  <a:pt x="178" y="44"/>
                  <a:pt x="179" y="43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1"/>
                  <a:pt x="178" y="40"/>
                  <a:pt x="177" y="40"/>
                </a:cubicBezTo>
                <a:cubicBezTo>
                  <a:pt x="173" y="40"/>
                  <a:pt x="169" y="40"/>
                  <a:pt x="165" y="40"/>
                </a:cubicBezTo>
                <a:cubicBezTo>
                  <a:pt x="165" y="40"/>
                  <a:pt x="164" y="41"/>
                  <a:pt x="164" y="42"/>
                </a:cubicBezTo>
                <a:cubicBezTo>
                  <a:pt x="164" y="42"/>
                  <a:pt x="164" y="42"/>
                  <a:pt x="164" y="42"/>
                </a:cubicBezTo>
                <a:cubicBezTo>
                  <a:pt x="164" y="43"/>
                  <a:pt x="165" y="44"/>
                  <a:pt x="165" y="4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49">
            <a:extLst>
              <a:ext uri="{FF2B5EF4-FFF2-40B4-BE49-F238E27FC236}">
                <a16:creationId xmlns:a16="http://schemas.microsoft.com/office/drawing/2014/main" xmlns="" id="{662FF014-DE2B-4BA2-AC61-9A3381AFE57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296054" y="4811607"/>
            <a:ext cx="1287463" cy="287337"/>
          </a:xfrm>
          <a:custGeom>
            <a:avLst/>
            <a:gdLst>
              <a:gd name="T0" fmla="*/ 2147483646 w 225"/>
              <a:gd name="T1" fmla="*/ 0 h 52"/>
              <a:gd name="T2" fmla="*/ 2147483646 w 225"/>
              <a:gd name="T3" fmla="*/ 2147483646 h 52"/>
              <a:gd name="T4" fmla="*/ 2147483646 w 225"/>
              <a:gd name="T5" fmla="*/ 2147483646 h 52"/>
              <a:gd name="T6" fmla="*/ 2147483646 w 225"/>
              <a:gd name="T7" fmla="*/ 2147483646 h 52"/>
              <a:gd name="T8" fmla="*/ 2147483646 w 225"/>
              <a:gd name="T9" fmla="*/ 2147483646 h 52"/>
              <a:gd name="T10" fmla="*/ 2147483646 w 225"/>
              <a:gd name="T11" fmla="*/ 2147483646 h 52"/>
              <a:gd name="T12" fmla="*/ 2147483646 w 225"/>
              <a:gd name="T13" fmla="*/ 2147483646 h 52"/>
              <a:gd name="T14" fmla="*/ 2147483646 w 225"/>
              <a:gd name="T15" fmla="*/ 2147483646 h 52"/>
              <a:gd name="T16" fmla="*/ 2147483646 w 225"/>
              <a:gd name="T17" fmla="*/ 2147483646 h 52"/>
              <a:gd name="T18" fmla="*/ 2147483646 w 225"/>
              <a:gd name="T19" fmla="*/ 2147483646 h 52"/>
              <a:gd name="T20" fmla="*/ 2147483646 w 225"/>
              <a:gd name="T21" fmla="*/ 2147483646 h 52"/>
              <a:gd name="T22" fmla="*/ 2147483646 w 225"/>
              <a:gd name="T23" fmla="*/ 2147483646 h 52"/>
              <a:gd name="T24" fmla="*/ 2147483646 w 225"/>
              <a:gd name="T25" fmla="*/ 2147483646 h 52"/>
              <a:gd name="T26" fmla="*/ 2147483646 w 225"/>
              <a:gd name="T27" fmla="*/ 0 h 52"/>
              <a:gd name="T28" fmla="*/ 2147483646 w 225"/>
              <a:gd name="T29" fmla="*/ 2147483646 h 52"/>
              <a:gd name="T30" fmla="*/ 2147483646 w 225"/>
              <a:gd name="T31" fmla="*/ 2147483646 h 52"/>
              <a:gd name="T32" fmla="*/ 2147483646 w 225"/>
              <a:gd name="T33" fmla="*/ 2147483646 h 52"/>
              <a:gd name="T34" fmla="*/ 2147483646 w 225"/>
              <a:gd name="T35" fmla="*/ 2147483646 h 52"/>
              <a:gd name="T36" fmla="*/ 2147483646 w 225"/>
              <a:gd name="T37" fmla="*/ 2147483646 h 52"/>
              <a:gd name="T38" fmla="*/ 2147483646 w 225"/>
              <a:gd name="T39" fmla="*/ 2147483646 h 52"/>
              <a:gd name="T40" fmla="*/ 2147483646 w 225"/>
              <a:gd name="T41" fmla="*/ 2147483646 h 52"/>
              <a:gd name="T42" fmla="*/ 2147483646 w 225"/>
              <a:gd name="T43" fmla="*/ 2147483646 h 52"/>
              <a:gd name="T44" fmla="*/ 2147483646 w 225"/>
              <a:gd name="T45" fmla="*/ 2147483646 h 52"/>
              <a:gd name="T46" fmla="*/ 2147483646 w 225"/>
              <a:gd name="T47" fmla="*/ 2147483646 h 52"/>
              <a:gd name="T48" fmla="*/ 0 w 225"/>
              <a:gd name="T49" fmla="*/ 0 h 52"/>
              <a:gd name="T50" fmla="*/ 2147483646 w 225"/>
              <a:gd name="T51" fmla="*/ 2147483646 h 52"/>
              <a:gd name="T52" fmla="*/ 2147483646 w 225"/>
              <a:gd name="T53" fmla="*/ 2147483646 h 52"/>
              <a:gd name="T54" fmla="*/ 2147483646 w 225"/>
              <a:gd name="T55" fmla="*/ 0 h 52"/>
              <a:gd name="T56" fmla="*/ 2147483646 w 225"/>
              <a:gd name="T57" fmla="*/ 2147483646 h 52"/>
              <a:gd name="T58" fmla="*/ 2147483646 w 225"/>
              <a:gd name="T59" fmla="*/ 2147483646 h 52"/>
              <a:gd name="T60" fmla="*/ 2147483646 w 225"/>
              <a:gd name="T61" fmla="*/ 2147483646 h 52"/>
              <a:gd name="T62" fmla="*/ 2147483646 w 225"/>
              <a:gd name="T63" fmla="*/ 0 h 52"/>
              <a:gd name="T64" fmla="*/ 2147483646 w 225"/>
              <a:gd name="T65" fmla="*/ 0 h 52"/>
              <a:gd name="T66" fmla="*/ 2147483646 w 225"/>
              <a:gd name="T67" fmla="*/ 2147483646 h 52"/>
              <a:gd name="T68" fmla="*/ 2147483646 w 225"/>
              <a:gd name="T69" fmla="*/ 2147483646 h 52"/>
              <a:gd name="T70" fmla="*/ 2147483646 w 225"/>
              <a:gd name="T71" fmla="*/ 2147483646 h 52"/>
              <a:gd name="T72" fmla="*/ 2147483646 w 225"/>
              <a:gd name="T73" fmla="*/ 0 h 52"/>
              <a:gd name="T74" fmla="*/ 2147483646 w 225"/>
              <a:gd name="T75" fmla="*/ 2147483646 h 52"/>
              <a:gd name="T76" fmla="*/ 2147483646 w 225"/>
              <a:gd name="T77" fmla="*/ 2147483646 h 52"/>
              <a:gd name="T78" fmla="*/ 2147483646 w 225"/>
              <a:gd name="T79" fmla="*/ 2147483646 h 52"/>
              <a:gd name="T80" fmla="*/ 2147483646 w 225"/>
              <a:gd name="T81" fmla="*/ 0 h 52"/>
              <a:gd name="T82" fmla="*/ 2147483646 w 225"/>
              <a:gd name="T83" fmla="*/ 0 h 52"/>
              <a:gd name="T84" fmla="*/ 2147483646 w 225"/>
              <a:gd name="T85" fmla="*/ 2147483646 h 52"/>
              <a:gd name="T86" fmla="*/ 2147483646 w 225"/>
              <a:gd name="T87" fmla="*/ 2147483646 h 52"/>
              <a:gd name="T88" fmla="*/ 2147483646 w 225"/>
              <a:gd name="T89" fmla="*/ 2147483646 h 52"/>
              <a:gd name="T90" fmla="*/ 2147483646 w 225"/>
              <a:gd name="T91" fmla="*/ 0 h 52"/>
              <a:gd name="T92" fmla="*/ 2147483646 w 225"/>
              <a:gd name="T93" fmla="*/ 2147483646 h 52"/>
              <a:gd name="T94" fmla="*/ 2147483646 w 225"/>
              <a:gd name="T95" fmla="*/ 2147483646 h 52"/>
              <a:gd name="T96" fmla="*/ 2147483646 w 225"/>
              <a:gd name="T97" fmla="*/ 2147483646 h 52"/>
              <a:gd name="T98" fmla="*/ 2147483646 w 225"/>
              <a:gd name="T99" fmla="*/ 0 h 52"/>
              <a:gd name="T100" fmla="*/ 2147483646 w 225"/>
              <a:gd name="T101" fmla="*/ 0 h 52"/>
              <a:gd name="T102" fmla="*/ 2147483646 w 225"/>
              <a:gd name="T103" fmla="*/ 2147483646 h 52"/>
              <a:gd name="T104" fmla="*/ 2147483646 w 225"/>
              <a:gd name="T105" fmla="*/ 2147483646 h 52"/>
              <a:gd name="T106" fmla="*/ 2147483646 w 225"/>
              <a:gd name="T107" fmla="*/ 2147483646 h 52"/>
              <a:gd name="T108" fmla="*/ 2147483646 w 225"/>
              <a:gd name="T109" fmla="*/ 0 h 52"/>
              <a:gd name="T110" fmla="*/ 2147483646 w 225"/>
              <a:gd name="T111" fmla="*/ 2147483646 h 52"/>
              <a:gd name="T112" fmla="*/ 2147483646 w 225"/>
              <a:gd name="T113" fmla="*/ 2147483646 h 52"/>
              <a:gd name="T114" fmla="*/ 2147483646 w 225"/>
              <a:gd name="T115" fmla="*/ 2147483646 h 52"/>
              <a:gd name="T116" fmla="*/ 2147483646 w 225"/>
              <a:gd name="T117" fmla="*/ 0 h 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25"/>
              <a:gd name="T178" fmla="*/ 0 h 52"/>
              <a:gd name="T179" fmla="*/ 225 w 225"/>
              <a:gd name="T180" fmla="*/ 52 h 5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25" h="52">
                <a:moveTo>
                  <a:pt x="19" y="0"/>
                </a:moveTo>
                <a:cubicBezTo>
                  <a:pt x="22" y="0"/>
                  <a:pt x="26" y="0"/>
                  <a:pt x="30" y="0"/>
                </a:cubicBezTo>
                <a:cubicBezTo>
                  <a:pt x="31" y="0"/>
                  <a:pt x="32" y="1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3"/>
                  <a:pt x="31" y="4"/>
                  <a:pt x="30" y="4"/>
                </a:cubicBezTo>
                <a:cubicBezTo>
                  <a:pt x="26" y="4"/>
                  <a:pt x="22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lose/>
                <a:moveTo>
                  <a:pt x="224" y="49"/>
                </a:moveTo>
                <a:cubicBezTo>
                  <a:pt x="224" y="49"/>
                  <a:pt x="224" y="49"/>
                  <a:pt x="224" y="49"/>
                </a:cubicBezTo>
                <a:cubicBezTo>
                  <a:pt x="225" y="49"/>
                  <a:pt x="225" y="49"/>
                  <a:pt x="225" y="50"/>
                </a:cubicBezTo>
                <a:cubicBezTo>
                  <a:pt x="225" y="51"/>
                  <a:pt x="225" y="51"/>
                  <a:pt x="225" y="51"/>
                </a:cubicBezTo>
                <a:cubicBezTo>
                  <a:pt x="225" y="52"/>
                  <a:pt x="225" y="52"/>
                  <a:pt x="224" y="52"/>
                </a:cubicBezTo>
                <a:cubicBezTo>
                  <a:pt x="224" y="52"/>
                  <a:pt x="224" y="52"/>
                  <a:pt x="224" y="52"/>
                </a:cubicBezTo>
                <a:cubicBezTo>
                  <a:pt x="223" y="52"/>
                  <a:pt x="222" y="52"/>
                  <a:pt x="222" y="51"/>
                </a:cubicBezTo>
                <a:cubicBezTo>
                  <a:pt x="222" y="50"/>
                  <a:pt x="222" y="50"/>
                  <a:pt x="222" y="50"/>
                </a:cubicBezTo>
                <a:cubicBezTo>
                  <a:pt x="222" y="49"/>
                  <a:pt x="223" y="49"/>
                  <a:pt x="224" y="49"/>
                </a:cubicBezTo>
                <a:close/>
                <a:moveTo>
                  <a:pt x="196" y="1"/>
                </a:moveTo>
                <a:cubicBezTo>
                  <a:pt x="196" y="3"/>
                  <a:pt x="197" y="4"/>
                  <a:pt x="198" y="6"/>
                </a:cubicBezTo>
                <a:cubicBezTo>
                  <a:pt x="199" y="6"/>
                  <a:pt x="198" y="7"/>
                  <a:pt x="198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7" y="8"/>
                  <a:pt x="196" y="8"/>
                  <a:pt x="195" y="7"/>
                </a:cubicBezTo>
                <a:cubicBezTo>
                  <a:pt x="195" y="6"/>
                  <a:pt x="194" y="5"/>
                  <a:pt x="193" y="4"/>
                </a:cubicBezTo>
                <a:cubicBezTo>
                  <a:pt x="190" y="4"/>
                  <a:pt x="190" y="4"/>
                  <a:pt x="186" y="4"/>
                </a:cubicBezTo>
                <a:cubicBezTo>
                  <a:pt x="186" y="4"/>
                  <a:pt x="185" y="3"/>
                  <a:pt x="185" y="2"/>
                </a:cubicBezTo>
                <a:cubicBezTo>
                  <a:pt x="185" y="2"/>
                  <a:pt x="185" y="2"/>
                  <a:pt x="185" y="2"/>
                </a:cubicBezTo>
                <a:cubicBezTo>
                  <a:pt x="185" y="1"/>
                  <a:pt x="186" y="0"/>
                  <a:pt x="186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95" y="0"/>
                  <a:pt x="195" y="1"/>
                  <a:pt x="196" y="1"/>
                </a:cubicBezTo>
                <a:close/>
                <a:moveTo>
                  <a:pt x="217" y="43"/>
                </a:moveTo>
                <a:cubicBezTo>
                  <a:pt x="215" y="40"/>
                  <a:pt x="213" y="37"/>
                  <a:pt x="211" y="33"/>
                </a:cubicBezTo>
                <a:cubicBezTo>
                  <a:pt x="211" y="32"/>
                  <a:pt x="211" y="31"/>
                  <a:pt x="212" y="31"/>
                </a:cubicBezTo>
                <a:cubicBezTo>
                  <a:pt x="212" y="31"/>
                  <a:pt x="212" y="31"/>
                  <a:pt x="212" y="31"/>
                </a:cubicBezTo>
                <a:cubicBezTo>
                  <a:pt x="212" y="30"/>
                  <a:pt x="213" y="31"/>
                  <a:pt x="214" y="31"/>
                </a:cubicBezTo>
                <a:cubicBezTo>
                  <a:pt x="216" y="35"/>
                  <a:pt x="218" y="38"/>
                  <a:pt x="220" y="41"/>
                </a:cubicBezTo>
                <a:cubicBezTo>
                  <a:pt x="221" y="42"/>
                  <a:pt x="220" y="43"/>
                  <a:pt x="219" y="44"/>
                </a:cubicBezTo>
                <a:cubicBezTo>
                  <a:pt x="219" y="44"/>
                  <a:pt x="219" y="44"/>
                  <a:pt x="219" y="44"/>
                </a:cubicBezTo>
                <a:cubicBezTo>
                  <a:pt x="219" y="44"/>
                  <a:pt x="218" y="44"/>
                  <a:pt x="217" y="43"/>
                </a:cubicBezTo>
                <a:close/>
                <a:moveTo>
                  <a:pt x="206" y="25"/>
                </a:moveTo>
                <a:cubicBezTo>
                  <a:pt x="204" y="22"/>
                  <a:pt x="202" y="19"/>
                  <a:pt x="200" y="15"/>
                </a:cubicBezTo>
                <a:cubicBezTo>
                  <a:pt x="200" y="14"/>
                  <a:pt x="200" y="13"/>
                  <a:pt x="201" y="13"/>
                </a:cubicBezTo>
                <a:cubicBezTo>
                  <a:pt x="201" y="13"/>
                  <a:pt x="201" y="13"/>
                  <a:pt x="201" y="13"/>
                </a:cubicBezTo>
                <a:cubicBezTo>
                  <a:pt x="201" y="12"/>
                  <a:pt x="203" y="13"/>
                  <a:pt x="203" y="14"/>
                </a:cubicBezTo>
                <a:cubicBezTo>
                  <a:pt x="205" y="17"/>
                  <a:pt x="207" y="20"/>
                  <a:pt x="209" y="24"/>
                </a:cubicBezTo>
                <a:cubicBezTo>
                  <a:pt x="210" y="24"/>
                  <a:pt x="209" y="25"/>
                  <a:pt x="209" y="26"/>
                </a:cubicBezTo>
                <a:cubicBezTo>
                  <a:pt x="209" y="26"/>
                  <a:pt x="209" y="26"/>
                  <a:pt x="209" y="26"/>
                </a:cubicBezTo>
                <a:cubicBezTo>
                  <a:pt x="208" y="26"/>
                  <a:pt x="207" y="26"/>
                  <a:pt x="206" y="25"/>
                </a:cubicBezTo>
                <a:close/>
                <a:moveTo>
                  <a:pt x="0" y="4"/>
                </a:move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9" y="0"/>
                  <a:pt x="10" y="1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3"/>
                  <a:pt x="9" y="4"/>
                  <a:pt x="8" y="4"/>
                </a:cubicBezTo>
                <a:cubicBezTo>
                  <a:pt x="0" y="4"/>
                  <a:pt x="0" y="4"/>
                  <a:pt x="0" y="4"/>
                </a:cubicBezTo>
                <a:close/>
                <a:moveTo>
                  <a:pt x="40" y="0"/>
                </a:moveTo>
                <a:cubicBezTo>
                  <a:pt x="43" y="0"/>
                  <a:pt x="47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2"/>
                  <a:pt x="53" y="2"/>
                  <a:pt x="53" y="2"/>
                </a:cubicBezTo>
                <a:cubicBezTo>
                  <a:pt x="53" y="3"/>
                  <a:pt x="52" y="4"/>
                  <a:pt x="51" y="4"/>
                </a:cubicBezTo>
                <a:cubicBezTo>
                  <a:pt x="47" y="4"/>
                  <a:pt x="43" y="4"/>
                  <a:pt x="40" y="4"/>
                </a:cubicBezTo>
                <a:cubicBezTo>
                  <a:pt x="39" y="4"/>
                  <a:pt x="38" y="3"/>
                  <a:pt x="38" y="2"/>
                </a:cubicBezTo>
                <a:cubicBezTo>
                  <a:pt x="38" y="2"/>
                  <a:pt x="38" y="2"/>
                  <a:pt x="38" y="2"/>
                </a:cubicBezTo>
                <a:cubicBezTo>
                  <a:pt x="38" y="1"/>
                  <a:pt x="39" y="0"/>
                  <a:pt x="40" y="0"/>
                </a:cubicBezTo>
                <a:close/>
                <a:moveTo>
                  <a:pt x="60" y="0"/>
                </a:moveTo>
                <a:cubicBezTo>
                  <a:pt x="64" y="0"/>
                  <a:pt x="68" y="0"/>
                  <a:pt x="72" y="0"/>
                </a:cubicBezTo>
                <a:cubicBezTo>
                  <a:pt x="73" y="0"/>
                  <a:pt x="74" y="1"/>
                  <a:pt x="74" y="2"/>
                </a:cubicBezTo>
                <a:cubicBezTo>
                  <a:pt x="74" y="2"/>
                  <a:pt x="74" y="2"/>
                  <a:pt x="74" y="2"/>
                </a:cubicBezTo>
                <a:cubicBezTo>
                  <a:pt x="74" y="3"/>
                  <a:pt x="73" y="4"/>
                  <a:pt x="72" y="4"/>
                </a:cubicBezTo>
                <a:cubicBezTo>
                  <a:pt x="68" y="4"/>
                  <a:pt x="64" y="4"/>
                  <a:pt x="60" y="4"/>
                </a:cubicBezTo>
                <a:cubicBezTo>
                  <a:pt x="60" y="4"/>
                  <a:pt x="59" y="3"/>
                  <a:pt x="59" y="2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1"/>
                  <a:pt x="60" y="0"/>
                  <a:pt x="60" y="0"/>
                </a:cubicBezTo>
                <a:close/>
                <a:moveTo>
                  <a:pt x="81" y="0"/>
                </a:moveTo>
                <a:cubicBezTo>
                  <a:pt x="85" y="0"/>
                  <a:pt x="89" y="0"/>
                  <a:pt x="93" y="0"/>
                </a:cubicBezTo>
                <a:cubicBezTo>
                  <a:pt x="94" y="0"/>
                  <a:pt x="95" y="1"/>
                  <a:pt x="95" y="2"/>
                </a:cubicBezTo>
                <a:cubicBezTo>
                  <a:pt x="95" y="2"/>
                  <a:pt x="95" y="2"/>
                  <a:pt x="95" y="2"/>
                </a:cubicBezTo>
                <a:cubicBezTo>
                  <a:pt x="95" y="3"/>
                  <a:pt x="94" y="4"/>
                  <a:pt x="93" y="4"/>
                </a:cubicBezTo>
                <a:cubicBezTo>
                  <a:pt x="89" y="4"/>
                  <a:pt x="85" y="4"/>
                  <a:pt x="81" y="4"/>
                </a:cubicBezTo>
                <a:cubicBezTo>
                  <a:pt x="81" y="4"/>
                  <a:pt x="80" y="3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1"/>
                  <a:pt x="81" y="0"/>
                  <a:pt x="81" y="0"/>
                </a:cubicBezTo>
                <a:close/>
                <a:moveTo>
                  <a:pt x="102" y="0"/>
                </a:moveTo>
                <a:cubicBezTo>
                  <a:pt x="106" y="0"/>
                  <a:pt x="110" y="0"/>
                  <a:pt x="114" y="0"/>
                </a:cubicBezTo>
                <a:cubicBezTo>
                  <a:pt x="115" y="0"/>
                  <a:pt x="116" y="1"/>
                  <a:pt x="116" y="2"/>
                </a:cubicBezTo>
                <a:cubicBezTo>
                  <a:pt x="116" y="2"/>
                  <a:pt x="116" y="2"/>
                  <a:pt x="116" y="2"/>
                </a:cubicBezTo>
                <a:cubicBezTo>
                  <a:pt x="116" y="3"/>
                  <a:pt x="115" y="4"/>
                  <a:pt x="114" y="4"/>
                </a:cubicBezTo>
                <a:cubicBezTo>
                  <a:pt x="110" y="4"/>
                  <a:pt x="106" y="4"/>
                  <a:pt x="102" y="4"/>
                </a:cubicBezTo>
                <a:cubicBezTo>
                  <a:pt x="102" y="4"/>
                  <a:pt x="101" y="3"/>
                  <a:pt x="101" y="2"/>
                </a:cubicBezTo>
                <a:cubicBezTo>
                  <a:pt x="101" y="2"/>
                  <a:pt x="101" y="2"/>
                  <a:pt x="101" y="2"/>
                </a:cubicBezTo>
                <a:cubicBezTo>
                  <a:pt x="101" y="1"/>
                  <a:pt x="102" y="0"/>
                  <a:pt x="102" y="0"/>
                </a:cubicBezTo>
                <a:close/>
                <a:moveTo>
                  <a:pt x="123" y="0"/>
                </a:moveTo>
                <a:cubicBezTo>
                  <a:pt x="127" y="0"/>
                  <a:pt x="131" y="0"/>
                  <a:pt x="135" y="0"/>
                </a:cubicBezTo>
                <a:cubicBezTo>
                  <a:pt x="136" y="0"/>
                  <a:pt x="137" y="1"/>
                  <a:pt x="137" y="2"/>
                </a:cubicBezTo>
                <a:cubicBezTo>
                  <a:pt x="137" y="2"/>
                  <a:pt x="137" y="2"/>
                  <a:pt x="137" y="2"/>
                </a:cubicBezTo>
                <a:cubicBezTo>
                  <a:pt x="137" y="3"/>
                  <a:pt x="136" y="4"/>
                  <a:pt x="135" y="4"/>
                </a:cubicBezTo>
                <a:cubicBezTo>
                  <a:pt x="131" y="4"/>
                  <a:pt x="127" y="4"/>
                  <a:pt x="123" y="4"/>
                </a:cubicBezTo>
                <a:cubicBezTo>
                  <a:pt x="123" y="4"/>
                  <a:pt x="122" y="3"/>
                  <a:pt x="122" y="2"/>
                </a:cubicBezTo>
                <a:cubicBezTo>
                  <a:pt x="122" y="2"/>
                  <a:pt x="122" y="2"/>
                  <a:pt x="122" y="2"/>
                </a:cubicBezTo>
                <a:cubicBezTo>
                  <a:pt x="122" y="1"/>
                  <a:pt x="123" y="0"/>
                  <a:pt x="123" y="0"/>
                </a:cubicBezTo>
                <a:close/>
                <a:moveTo>
                  <a:pt x="144" y="0"/>
                </a:moveTo>
                <a:cubicBezTo>
                  <a:pt x="148" y="0"/>
                  <a:pt x="152" y="0"/>
                  <a:pt x="156" y="0"/>
                </a:cubicBezTo>
                <a:cubicBezTo>
                  <a:pt x="157" y="0"/>
                  <a:pt x="158" y="1"/>
                  <a:pt x="158" y="2"/>
                </a:cubicBezTo>
                <a:cubicBezTo>
                  <a:pt x="158" y="2"/>
                  <a:pt x="158" y="2"/>
                  <a:pt x="158" y="2"/>
                </a:cubicBezTo>
                <a:cubicBezTo>
                  <a:pt x="158" y="3"/>
                  <a:pt x="157" y="4"/>
                  <a:pt x="156" y="4"/>
                </a:cubicBezTo>
                <a:cubicBezTo>
                  <a:pt x="152" y="4"/>
                  <a:pt x="148" y="4"/>
                  <a:pt x="144" y="4"/>
                </a:cubicBezTo>
                <a:cubicBezTo>
                  <a:pt x="144" y="4"/>
                  <a:pt x="143" y="3"/>
                  <a:pt x="143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43" y="1"/>
                  <a:pt x="144" y="0"/>
                  <a:pt x="144" y="0"/>
                </a:cubicBezTo>
                <a:close/>
                <a:moveTo>
                  <a:pt x="165" y="0"/>
                </a:moveTo>
                <a:cubicBezTo>
                  <a:pt x="169" y="0"/>
                  <a:pt x="173" y="0"/>
                  <a:pt x="177" y="0"/>
                </a:cubicBezTo>
                <a:cubicBezTo>
                  <a:pt x="178" y="0"/>
                  <a:pt x="179" y="1"/>
                  <a:pt x="179" y="2"/>
                </a:cubicBezTo>
                <a:cubicBezTo>
                  <a:pt x="179" y="2"/>
                  <a:pt x="179" y="2"/>
                  <a:pt x="179" y="2"/>
                </a:cubicBezTo>
                <a:cubicBezTo>
                  <a:pt x="179" y="3"/>
                  <a:pt x="178" y="4"/>
                  <a:pt x="177" y="4"/>
                </a:cubicBezTo>
                <a:cubicBezTo>
                  <a:pt x="173" y="4"/>
                  <a:pt x="169" y="4"/>
                  <a:pt x="165" y="4"/>
                </a:cubicBezTo>
                <a:cubicBezTo>
                  <a:pt x="165" y="4"/>
                  <a:pt x="164" y="3"/>
                  <a:pt x="164" y="2"/>
                </a:cubicBezTo>
                <a:cubicBezTo>
                  <a:pt x="164" y="2"/>
                  <a:pt x="164" y="2"/>
                  <a:pt x="164" y="2"/>
                </a:cubicBezTo>
                <a:cubicBezTo>
                  <a:pt x="164" y="1"/>
                  <a:pt x="165" y="0"/>
                  <a:pt x="165" y="0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5">
            <a:extLst>
              <a:ext uri="{FF2B5EF4-FFF2-40B4-BE49-F238E27FC236}">
                <a16:creationId xmlns:a16="http://schemas.microsoft.com/office/drawing/2014/main" xmlns="" id="{9D0F0662-A4CC-44FA-9BBF-282E8FE21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057" y="2628794"/>
            <a:ext cx="6399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80">
            <a:extLst>
              <a:ext uri="{FF2B5EF4-FFF2-40B4-BE49-F238E27FC236}">
                <a16:creationId xmlns:a16="http://schemas.microsoft.com/office/drawing/2014/main" xmlns="" id="{76DA89E6-F7A2-4B58-8453-2A1305CFB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057" y="3716232"/>
            <a:ext cx="6399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1">
            <a:extLst>
              <a:ext uri="{FF2B5EF4-FFF2-40B4-BE49-F238E27FC236}">
                <a16:creationId xmlns:a16="http://schemas.microsoft.com/office/drawing/2014/main" xmlns="" id="{73B72B2A-43CD-432C-A921-80E800DD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057" y="4802082"/>
            <a:ext cx="6399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13">
            <a:extLst>
              <a:ext uri="{FF2B5EF4-FFF2-40B4-BE49-F238E27FC236}">
                <a16:creationId xmlns:a16="http://schemas.microsoft.com/office/drawing/2014/main" xmlns="" id="{60A72923-7693-4617-98A9-42A59CD9F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923" y="3539494"/>
            <a:ext cx="5405470" cy="7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40" name="矩形 13">
            <a:extLst>
              <a:ext uri="{FF2B5EF4-FFF2-40B4-BE49-F238E27FC236}">
                <a16:creationId xmlns:a16="http://schemas.microsoft.com/office/drawing/2014/main" xmlns="" id="{FE1D266D-52BD-4F53-BC68-3069CEA9D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4633" y="4709125"/>
            <a:ext cx="5847313" cy="7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41" name="矩形 13">
            <a:extLst>
              <a:ext uri="{FF2B5EF4-FFF2-40B4-BE49-F238E27FC236}">
                <a16:creationId xmlns:a16="http://schemas.microsoft.com/office/drawing/2014/main" xmlns="" id="{405B6514-4CBB-413F-8D70-7E00C516E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4633" y="2442688"/>
            <a:ext cx="5907732" cy="7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548637" y="1257873"/>
            <a:ext cx="8956298" cy="562333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pic>
        <p:nvPicPr>
          <p:cNvPr id="42" name="图片 1325">
            <a:extLst>
              <a:ext uri="{FF2B5EF4-FFF2-40B4-BE49-F238E27FC236}">
                <a16:creationId xmlns:a16="http://schemas.microsoft.com/office/drawing/2014/main" xmlns="" id="{0CDD2932-5603-47B3-8618-597226776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003" y="4640508"/>
            <a:ext cx="2065338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5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350"/>
                            </p:stCondLst>
                            <p:childTnLst>
                              <p:par>
                                <p:cTn id="1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700"/>
                            </p:stCondLst>
                            <p:childTnLst>
                              <p:par>
                                <p:cTn id="13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346560" y="4867904"/>
            <a:ext cx="8743593" cy="87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DADADA">
                    <a:lumMod val="50000"/>
                  </a:srgb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请在此添加文字内容并根据需要调整字体大小，建议采用合适行距和合适的对齐方式。请在此添加文字内容并根据需要调整字体大小，建议采用合适行距和合适的对齐方式。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896497" y="2825952"/>
            <a:ext cx="1960647" cy="31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chemeClr val="accent2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</a:t>
            </a:r>
          </a:p>
        </p:txBody>
      </p:sp>
      <p:sp>
        <p:nvSpPr>
          <p:cNvPr id="11290" name="Rectangle 12"/>
          <p:cNvSpPr>
            <a:spLocks noChangeArrowheads="1"/>
          </p:cNvSpPr>
          <p:nvPr/>
        </p:nvSpPr>
        <p:spPr bwMode="auto">
          <a:xfrm>
            <a:off x="1874502" y="3272779"/>
            <a:ext cx="2190461" cy="95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1400" dirty="0">
                <a:solidFill>
                  <a:srgbClr val="DADADA">
                    <a:lumMod val="50000"/>
                  </a:srgb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sp>
        <p:nvSpPr>
          <p:cNvPr id="11268" name="Oval 14"/>
          <p:cNvSpPr>
            <a:spLocks noChangeArrowheads="1"/>
          </p:cNvSpPr>
          <p:nvPr/>
        </p:nvSpPr>
        <p:spPr bwMode="auto">
          <a:xfrm>
            <a:off x="1217857" y="2809154"/>
            <a:ext cx="470344" cy="46362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zh-CN" sz="2963" dirty="0">
              <a:solidFill>
                <a:srgbClr val="000000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69" name="Rectangle 15"/>
          <p:cNvSpPr>
            <a:spLocks noChangeArrowheads="1"/>
          </p:cNvSpPr>
          <p:nvPr/>
        </p:nvSpPr>
        <p:spPr bwMode="auto">
          <a:xfrm>
            <a:off x="1207151" y="2815505"/>
            <a:ext cx="470344" cy="43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328" dirty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1905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320" name="Group 4"/>
          <p:cNvGrpSpPr>
            <a:grpSpLocks/>
          </p:cNvGrpSpPr>
          <p:nvPr/>
        </p:nvGrpSpPr>
        <p:grpSpPr bwMode="auto">
          <a:xfrm>
            <a:off x="1066676" y="2241381"/>
            <a:ext cx="9914189" cy="283887"/>
            <a:chOff x="0" y="0"/>
            <a:chExt cx="7344815" cy="213386"/>
          </a:xfrm>
          <a:solidFill>
            <a:srgbClr val="C00000"/>
          </a:solidFill>
        </p:grpSpPr>
        <p:sp>
          <p:nvSpPr>
            <p:cNvPr id="11285" name="Rectangle 61"/>
            <p:cNvSpPr>
              <a:spLocks noChangeArrowheads="1"/>
            </p:cNvSpPr>
            <p:nvPr/>
          </p:nvSpPr>
          <p:spPr bwMode="auto">
            <a:xfrm>
              <a:off x="0" y="0"/>
              <a:ext cx="7344815" cy="320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8042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86" name="Flowchart: Merge 3"/>
            <p:cNvSpPr>
              <a:spLocks noChangeArrowheads="1"/>
            </p:cNvSpPr>
            <p:nvPr/>
          </p:nvSpPr>
          <p:spPr bwMode="auto">
            <a:xfrm>
              <a:off x="199435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8042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87" name="Flowchart: Merge 64"/>
            <p:cNvSpPr>
              <a:spLocks noChangeArrowheads="1"/>
            </p:cNvSpPr>
            <p:nvPr/>
          </p:nvSpPr>
          <p:spPr bwMode="auto">
            <a:xfrm>
              <a:off x="2809071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8042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88" name="Flowchart: Merge 65"/>
            <p:cNvSpPr>
              <a:spLocks noChangeArrowheads="1"/>
            </p:cNvSpPr>
            <p:nvPr/>
          </p:nvSpPr>
          <p:spPr bwMode="auto">
            <a:xfrm>
              <a:off x="5274869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8042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83" name="Rectangle 11"/>
          <p:cNvSpPr>
            <a:spLocks noChangeArrowheads="1"/>
          </p:cNvSpPr>
          <p:nvPr/>
        </p:nvSpPr>
        <p:spPr bwMode="auto">
          <a:xfrm>
            <a:off x="5445917" y="2825952"/>
            <a:ext cx="1960647" cy="31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>
                <a:solidFill>
                  <a:schemeClr val="accent2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</a:t>
            </a:r>
          </a:p>
        </p:txBody>
      </p:sp>
      <p:sp>
        <p:nvSpPr>
          <p:cNvPr id="11284" name="Rectangle 12"/>
          <p:cNvSpPr>
            <a:spLocks noChangeArrowheads="1"/>
          </p:cNvSpPr>
          <p:nvPr/>
        </p:nvSpPr>
        <p:spPr bwMode="auto">
          <a:xfrm>
            <a:off x="5466396" y="3242543"/>
            <a:ext cx="2190461" cy="95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1400" dirty="0">
                <a:solidFill>
                  <a:srgbClr val="DADADA">
                    <a:lumMod val="50000"/>
                  </a:srgb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grpSp>
        <p:nvGrpSpPr>
          <p:cNvPr id="13328" name="Group 13"/>
          <p:cNvGrpSpPr>
            <a:grpSpLocks/>
          </p:cNvGrpSpPr>
          <p:nvPr/>
        </p:nvGrpSpPr>
        <p:grpSpPr bwMode="auto">
          <a:xfrm>
            <a:off x="4765492" y="2809154"/>
            <a:ext cx="480923" cy="463625"/>
            <a:chOff x="52" y="0"/>
            <a:chExt cx="597" cy="584"/>
          </a:xfrm>
        </p:grpSpPr>
        <p:sp>
          <p:nvSpPr>
            <p:cNvPr id="11281" name="Oval 14"/>
            <p:cNvSpPr>
              <a:spLocks noChangeArrowheads="1"/>
            </p:cNvSpPr>
            <p:nvPr/>
          </p:nvSpPr>
          <p:spPr bwMode="auto">
            <a:xfrm>
              <a:off x="52" y="0"/>
              <a:ext cx="584" cy="5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963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82" name="Rectangle 15"/>
            <p:cNvSpPr>
              <a:spLocks noChangeArrowheads="1"/>
            </p:cNvSpPr>
            <p:nvPr/>
          </p:nvSpPr>
          <p:spPr bwMode="auto">
            <a:xfrm>
              <a:off x="65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328" dirty="0">
                  <a:solidFill>
                    <a:srgbClr val="FFFFFF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zh-CN" altLang="en-US" sz="1905" dirty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79" name="Rectangle 11"/>
          <p:cNvSpPr>
            <a:spLocks noChangeArrowheads="1"/>
          </p:cNvSpPr>
          <p:nvPr/>
        </p:nvSpPr>
        <p:spPr bwMode="auto">
          <a:xfrm>
            <a:off x="8803841" y="2825952"/>
            <a:ext cx="1960647" cy="31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accent2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</a:t>
            </a:r>
          </a:p>
        </p:txBody>
      </p:sp>
      <p:sp>
        <p:nvSpPr>
          <p:cNvPr id="11280" name="Rectangle 12"/>
          <p:cNvSpPr>
            <a:spLocks noChangeArrowheads="1"/>
          </p:cNvSpPr>
          <p:nvPr/>
        </p:nvSpPr>
        <p:spPr bwMode="auto">
          <a:xfrm>
            <a:off x="8810780" y="3209788"/>
            <a:ext cx="2190461" cy="95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1400" dirty="0">
                <a:solidFill>
                  <a:srgbClr val="DADADA">
                    <a:lumMod val="50000"/>
                  </a:srgb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  <p:grpSp>
        <p:nvGrpSpPr>
          <p:cNvPr id="13334" name="Group 13"/>
          <p:cNvGrpSpPr>
            <a:grpSpLocks/>
          </p:cNvGrpSpPr>
          <p:nvPr/>
        </p:nvGrpSpPr>
        <p:grpSpPr bwMode="auto">
          <a:xfrm>
            <a:off x="8123521" y="2809154"/>
            <a:ext cx="470344" cy="463625"/>
            <a:chOff x="0" y="0"/>
            <a:chExt cx="584" cy="584"/>
          </a:xfrm>
        </p:grpSpPr>
        <p:sp>
          <p:nvSpPr>
            <p:cNvPr id="11277" name="Oval 14"/>
            <p:cNvSpPr>
              <a:spLocks noChangeArrowheads="1"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963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78" name="Rectangle 15"/>
            <p:cNvSpPr>
              <a:spLocks noChangeArrowheads="1"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en-US" altLang="zh-CN" sz="2328" dirty="0">
                  <a:solidFill>
                    <a:srgbClr val="FFFFFF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zh-CN" altLang="en-US" sz="1905" dirty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338" name="Rectangle 14"/>
          <p:cNvSpPr>
            <a:spLocks noChangeArrowheads="1"/>
          </p:cNvSpPr>
          <p:nvPr/>
        </p:nvSpPr>
        <p:spPr bwMode="auto">
          <a:xfrm>
            <a:off x="1335878" y="1449354"/>
            <a:ext cx="9489199" cy="48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rgbClr val="DADADA">
                    <a:lumMod val="50000"/>
                  </a:srgb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</a:t>
            </a:r>
          </a:p>
        </p:txBody>
      </p:sp>
    </p:spTree>
    <p:extLst>
      <p:ext uri="{BB962C8B-B14F-4D97-AF65-F5344CB8AC3E}">
        <p14:creationId xmlns:p14="http://schemas.microsoft.com/office/powerpoint/2010/main" val="381988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5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5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4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750"/>
                            </p:stCondLst>
                            <p:childTnLst>
                              <p:par>
                                <p:cTn id="7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250"/>
                            </p:stCondLst>
                            <p:childTnLst>
                              <p:par>
                                <p:cTn id="8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100"/>
                            </p:stCondLst>
                            <p:childTnLst>
                              <p:par>
                                <p:cTn id="9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450"/>
                            </p:stCondLst>
                            <p:childTnLst>
                              <p:par>
                                <p:cTn id="10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2" grpId="0"/>
      <p:bldP spid="11290" grpId="0"/>
      <p:bldP spid="11268" grpId="0" animBg="1"/>
      <p:bldP spid="11269" grpId="0"/>
      <p:bldP spid="11283" grpId="0"/>
      <p:bldP spid="11284" grpId="0"/>
      <p:bldP spid="11279" grpId="0"/>
      <p:bldP spid="11280" grpId="0"/>
      <p:bldP spid="133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88779" y="2214560"/>
            <a:ext cx="8813631" cy="156966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学校领导做指导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78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88779" y="2214560"/>
            <a:ext cx="8813631" cy="1569660"/>
          </a:xfrm>
          <a:prstGeom prst="rect">
            <a:avLst/>
          </a:prstGeom>
          <a:solidFill>
            <a:schemeClr val="accent6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任课老师做指导</a:t>
            </a:r>
          </a:p>
        </p:txBody>
      </p:sp>
    </p:spTree>
    <p:extLst>
      <p:ext uri="{BB962C8B-B14F-4D97-AF65-F5344CB8AC3E}">
        <p14:creationId xmlns:p14="http://schemas.microsoft.com/office/powerpoint/2010/main" val="58812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79639" y="2295408"/>
            <a:ext cx="8023122" cy="1569660"/>
          </a:xfrm>
          <a:prstGeom prst="rect">
            <a:avLst/>
          </a:prstGeom>
          <a:solidFill>
            <a:srgbClr val="00B0F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学生代表讲话</a:t>
            </a:r>
          </a:p>
        </p:txBody>
      </p:sp>
    </p:spTree>
    <p:extLst>
      <p:ext uri="{BB962C8B-B14F-4D97-AF65-F5344CB8AC3E}">
        <p14:creationId xmlns:p14="http://schemas.microsoft.com/office/powerpoint/2010/main" val="389901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58995"/>
            <a:ext cx="5115503" cy="1569660"/>
          </a:xfrm>
          <a:prstGeom prst="rect">
            <a:avLst/>
          </a:prstGeom>
          <a:solidFill>
            <a:schemeClr val="accent1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高考誓词</a:t>
            </a:r>
            <a:endParaRPr lang="zh-CN" altLang="en-US" sz="7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767945"/>
            <a:ext cx="12192000" cy="11657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5076" y="1669870"/>
            <a:ext cx="4185761" cy="58041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n>
                  <a:solidFill>
                    <a:schemeClr val="bg1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让我们高举右手，庄严宣誓：</a:t>
            </a:r>
            <a:endParaRPr lang="en-US" altLang="zh-CN" sz="2400" b="1" dirty="0">
              <a:ln>
                <a:solidFill>
                  <a:schemeClr val="bg1"/>
                </a:solidFill>
              </a:ln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88214" y="2380507"/>
            <a:ext cx="5752106" cy="27964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请在此添加文字内容并根据需要调整字体大小，建议采用合适行距和合适的对齐方式。请在此添加正文并根据需要调整字体大小，建议采用合适行距和合适的对齐方式。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205" y="0"/>
            <a:ext cx="4633793" cy="696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6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69765"/>
            <a:ext cx="7836310" cy="222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7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309639" y="2105561"/>
            <a:ext cx="8475397" cy="264687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166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谢   谢！</a:t>
            </a:r>
          </a:p>
        </p:txBody>
      </p:sp>
    </p:spTree>
    <p:extLst>
      <p:ext uri="{BB962C8B-B14F-4D97-AF65-F5344CB8AC3E}">
        <p14:creationId xmlns:p14="http://schemas.microsoft.com/office/powerpoint/2010/main" val="337070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GFSbU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hUm1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GFSbUt+HbVmtwIAAFAKAAAhAAAAdW5pdmVyc2FsL2ZsYXNoX3NraW5fc2V0dGluZ3MueG1slVZtb9owEP6+X4HYd9K90kkpEqVMqtSt1Vr1u5MciYVjR7ZDx7+fz7EbGwhknCrhu+fxvfjuaKq2lC8+TCZpLpiQz6A15aVCjddNaHEzzVqtBZ/lgmvgesaFrAmbLj7+tJ80schLLLEDOZazITn0bub2M4bifHybowwRclE3hO8fRClmGcm3pRQtLy6GVu0bkIzyrUFe/Ziv1oMOGFX6XkMdxbS+RhlHaSQoBRjS9zXKRRYjGTDv6cp+RnJ6V+ezP6DtqKLa0pafUIZoDSkhLvL1EmUYz83t8avMUc4TNPzVBvrlM8oglJE9yPjyu68ogwzRtM3/9EgjRYkFjTnnH/GdwwQpzPhhVFcoFwmYEDq6+AquPDbXuwDkvoZzn+K4SsGesK4HCwEfPWOw0LKFNPGnzqYq8fbYajMfsNgQpgwgVPWgJxP0E2mVvybW9bg/8EZ5EYCcoke8CtbWsOriDYCxvsevVrd2VYTxveuCACXsnDKIsFf2yN+mrEfIQNkjnxkt4JGz/RH80NJx/BPfEveY56tvrMCJOfp6+ZO3oqcHHFwVuHYKj6lFAQuF4bzQGvDV0sTqupCSo5hSTna0JJoK/gtx2d4mo9LkwOA67XRfpZpqBqfazcZolnT4XvYcd6Ozxu3Y/Sj0yXXniTY7/GZKtCZ5VZsfJTWdOJ4ZElOYaXKagVvSwEHe840YyamJ3IJ8EYKN9cKFhhBrMxsCi26yhuBpEpQgTU4XOXWXnKo+b+sM5No8GgXfNbGuw1W0rJj5068U3qCICQPGjqkrcx0n9L0pA4XrACAyr3zLdofOUrdMUwY78IMfKGzCQ5mlyrToULct9QNsdNhvTjOqId2e6BslxMWGE4RXE5eIN05oGNHzmmTKZhaNvd/A/c3RTvarDFsv3GL27DoputjYjytolPif5D9QSwMEFAACAAgAYVJt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YVJtS/7ZBl2gAQAALQYAAB8AAAB1bml2ZXJzYWwvaHRtbF9za2luX3NldHRpbmdzLmpzjZRNb8IwDIbv/Ioqu06IfcJ2Q4NJSBwmjdu0QyimVKRxlIQOhvjvq8NX06aD+NK8ffo6duVsW1GxWMyi12jrnt3+w987DUizegW3vi4a9Ix0ZkQ6g0magUglsAqSHz89ybszETJm0plON59ka0p+DOnNnAtTxlXAQgc0E9DygPYT0NahxL9eZYeq9hWV2jxdWYuyHaO0IG1bos64Y9jNu1vlAisw5qAvoHMeg2fadauJPDs+dSnKXIyZ4nIzxgTbUx4vE40rOWvKv9go0MUPX+6Bzkv3bejZidTYkYWsmnjYo2gmlQZj4JD3eUgRhAWfgij5dtz6B/WM6wVV6Dw1qT3S/TuKMq14ArUu9foUPiYLr1o3uxR1zsLa7omHewqPEHwDumY1eKTwQFQrdcUPVBoT6kgNrff8hArks1Qmh9QdiiBHhyXbpu6dC3XHHzBvhLAyQovARGZNF8cVU2+Dg2sqWcehmRchMZQXA5oKfZyfRO80tnqN0P4rYtxaHi+y4nYobkbqOJjiGfRIzpGEjOsl6AmiKOr5vnTyavLW7g9QSwMEFAACAAgAYVJt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YVJtSw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YVJtSz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BhUm1L6yYXqtEOAACCHgAAFwAAAHVuaXZlcnNhbC91bml2ZXJzYWwucG5n7Vl9XFJn3z+ubXq3aWvdTcsXtrVVa6lpUzQL14taOXXmW86Qisg0QVOPKL5QraxuU7d150sqrkxRUczMsINCrZSK0pwgGh7NOSRBJEIkBOQ+2N3z1/PX89/z+fgHcK4v1/m9fH/f33Vd53Mu/BgcYL109VIAAKz37N61DwCWgADw3jOrDxEEXRf9CPmxSN0XsANg9jhMIoP347YHbQeAlqKPDIc+QMb/SN4dnQoAn6aZPxYjR1EZAOBku2fX9vCMWAU8ykgkOPJUarTO8o1lxrdpX8DnycspNad27Pvy+dljn+w+dSwq78uz6E+3xx6p+3z9l7vPUPD/OE2Ji34kIIvwvdFSH18tLXViM8cpo0Vb1jbQGH08lxM3MJVK9Chw5RpSNCoeqhljeHX/I2Wn1gmJhjV47JasTXY7M3sFSDXKceKzFgDg5SxMwh/YBUurqCM9VgBwN76hkH0eaubMNVQif5/sj9xGbip8NLX2PQBIft4gZRonQ6gJ696NwBWI4Yefy5Dv0xe2IPMPXrMBgM9L65YAgNXaRXgRXoQX4UV4EV6EF+FFeBFehBfhRXgR/v8GD7ZxjYqkbxHU/f9iw9IPtsVlt1Akl6MiQ3yNM7IWnlOM8YWlr5c3eEf2Wihp5IuJlgBQ0aDzIGspaD/s/Gs5zkRpFkk8kpw3Fyt7fBAIn/5oJFT7aF1Vo1Pum7HZP2gNUAd4h62wAE6GqfsCUJVT59aVhDbzj4shIk24Nf5pSz4UTB6az1E4gr2+puwsixAsdpqU5SKvKYmFngXFUF5ePReJQmxZ002qIuoB41ScL/vVcGovvKlyPFMLk7lDWnPezeWeOFeP0a3ESNFQqbI/xLeT9NwrRyQHYeLfGwZaiBweipo9nh47YCCNR2zd4zgX38G3uFvPWLaG+dedsfBt+qlWRXpvAo00lPqjSBFBfXGLLKj5LHUhlupYh9F0MdHW9d/syUAt4tuaHvHJwOTKTySFPtPtb+5UFI3X5eDcovQGjn5av3ZqQ0U3GMpRVyobrV//xMwduOkxWhrJyl9ac8Uzt6pEkcb6lbGfV6tLiJEb5LcP9EslzMctvmPN6hHJvT4J8EIgtE8NweiO6N/kBkPEKpBfcQkqbH4dNNhZzWT/+A2k8A7vtGLaijStsV+R1U82WEG2w5pHTww7oJ7jJerx1wnc3lPhVfsiHgqV/Ff1J5vlDbnNn6BEQ+f/cMPBTt3rWCv3qOkJrNHcLPu8+5D44VV5HdGOm3Sl+XbmMK1oJYgeXzGPxRSQvQEvEHzgp23PJb0Noxxisom+Z+p8nnn9QBRZMdaX4kqbxy9B5XTmJQkYpQrzLWnBcotC+jZ0+IdHOBRkPm7fFr7J2RdkUJMgkgj2t8EGGGNZ/UR1QXt5CDuBZwhPqAPT5LQ7DkDFzTlmhLY0txBSLLiiMDkNStEFKHC16w12fOvcV0fmr18P+8INY/3XG0hO2gW7J8u0BLvLbqZNPa3l1JjvmtgFB9Id2T0sxWusP5m6NY8Et5LK8C8HtsmLvZEBUFG75Z/KCm4AS6D4OZr1xLvh/ia2YrSkjn1d9R673DOGU0cTfqS74vKSxJyG2JdDRZXU5SBb/u5+xBg4ftY29ph01I9FAoL7vU2HfglmLTsKu0sb5sV5JNTUTgH2z4xTcJC97BcIVIc/E5LLIOW+EwdAK4nDn2qyTDZz4jyhjBuGZuh4Y/mE7NGmYHupR+JcMFwrfkgQtcizWVtkuTo+jjmSpewUWqKyk5MfIvSAfIedrOlo1g9olxVpNTFogC7ViHBJKF5vNAtl9j+lYI2StPeZpGiBM4/Z71ItpvGffy3bMDhgrH+z9KzKckOeJJ9YWD2b2vW0nSSD7MYi+8JFgX5aK+XyTE3qg96OHyp7HQJX7lO7829cIbILHG4WQtjp1GhShGCbRhDG4BokriY2y0Q2TJO5x6VwbYy2MeZoOVhS40+mTJopii7cqb3XaI5NMkhdrgsH9YcHnFN7ZJ7JZdwDzjKX+tjPi2z58o3Lcuy7D5UEinuKGGF6yCZp45q/um8trXdrwjja03up6wnvj5Ymcab9TwonNalhm4SakcpYRDaVUqsurAu/9kZH4/T8fpnFlBpZLUa35YCqLO0emO/KzXZrCh6deSBqyhpwbg1uorsEFpDmoP5AM29PUrJ1khLbe+KnbIZZCMV8g/YDzYcv9jnq3GtFqfqtTbQQ6ry6avSVwb13M0MKn3CC+9aAsR5NuS50Yr8iHzHhCUYn2Ev7uwmNijqqKF3A9fHonMUZMUrePmkMXST/ObOsZudsV3IZItotL15CevyqvvBqJyt25l7HYu8i1giFYU1DVCQxyAVLUvyEdupbKqWqtd8c72Z/otgOXOXpN+UJQxZejhpsw7QqK0rebVVOwcSgZXdAsU6gTgtC9V7gS6+fuP7UqjYnTY9HEn1ql7pfKM/X3dK18VIEM5ScUHyuDfMuw22WV9syqXniYmPMraxbUshk+w74EPDhD9PUH8u7X59qjdEm0sjx/ft70KapBYUJ7JSne/S1tE3LrNlmjvK0o1RuztRIQMHy1TWHSRjiLtiQHW3hWfjbKrdIPKaqRpU3bvhmv3NMNY0+kUkWKi6ZScILZgv6B/zg0pFVfEG6KPXV+eeEjkIjO37U8RrJHsYM7RJYBIhgFI+epLnL/uanbjYeL1hyfNtgunJpupzmLK0irsZTtG9pad3aWDPyTSPR+ZxT3lCT/cn+5JVUxc1u9/Xd9DhNli0oWUZ9c79rck1aQuLSS6pJoUPyms9LenFs2ewjszgzLxIxX8keDxbh5yWYjbx/QRAxTX9kRailA5ZMdaim7Ycm72d7HS4IUlqlmxn4uLy7dMT4lo002Z6ZZ79/a66GNTw+y0kQqA93+a1qiUyyGpjx3rJh7+MU2gkMXLrzaDaEppX4zzjIj/1GKiMmCG4PEBgKBvqkyA9O2Xg/8Uxige4Sd6jlGnPBN+telckgFbrmqvLz7R80BjPiYfe7BZB+3A72wbVewXBubfVH4xYaapVngVunfmjheihi24cgnQyBS5JXQzxFTpP9eFH2xZd22yOrD9MLi8uqQronV65r1YW1L/9Z01rc1KKQryhHHCIcBhVAw3j2cR8kno5Kgm6tOnuQEFRFt7427VuMF8WX9BFD6KebSI1aZMmRrfPVPZLRfY2ToFPOTJ9Qy9F25mc+cEw0V2w/5jxzM+2HhLT/9tSN+IuTcG/wwrWL7FEr7WBx1UiT/rtm8xowhhwejqPY2lD8/HXSGf6ma/iOU1vei9MNx+BjSi+GMGWZxxwodwwf/ap/+bZYq/E+3b9iNMrV+NGL1F4+ONF8QVDKDfG6aMwShkaxCkhViV/KPsMgu7TQiChzOQnciZWWxdHulNInmgiQ+r15Btu30FIInvtuY8H9rbI4dGfaf4uawtHF0d+uV6oHoXgb9ly0KbYHt0BmbI5GONuShfLw/KDLXfY4A4Od1/CxfxyZf5AkkipBKMcdIb+2e7BQd+n2av0u+M3PBA+lQysfHYrsk6AYCX7tNdJVzIWsV/csxb/IBR1tP5Bj71JBLU/nurUnxLMSai7o6wzzfCuqbp8y/JP+bi7vHW0TOZEhLhql6ozw6ahZ4KqZ/hBW0Si7oeWb9VCd/bngAburYdW0EFlHcXcKIXtHFF60hjgwOctboExNoOF8N1aTRrqvXmuaDVHk7+OK3PHskqSNqDUymWefoghp2uvz45ItjSmFt7HZWvYo1jiB5kZ3qnt8zmSqumxdbVoJnZST8mlX/cvpIkIuLwk7KMxJPBNoHJ45O/V2z5OdojSyyjnTM38u9CTDe2qi76l4IdouW5yD4Zz/3q4Hte0N0ldX6DSfif5v98lmVMMx3ObNrlG/bg5G3UutI1GfQITb9fy2YRRod7QSgyEwJvH2xQm05+s0+tdBf5/AaKAjFZ6zSsIScp14B7wWMrYU1JULUN/XK589vRcpe5yjaBO5CJT8yaKtrx/KAnznQu2tKzguR9pjydShADJ1o+ag1x/1/p1LIrUthxx6Mf7wKKReBYG9EMGz3lJEuTFdK3wZ7ApDcbC7vi6n1QHONve2c5TKJPxaNtvVGDMx3GmcFSs4g13O+VDMVTENOVaajPlkqfQgYy/O//tKz94w1KURUIRFPwnIczn8zrODrJJzItsEhY6hbcoHr5t1NmG34Di97eMxNyiTjeiMEpspuTx7wlAB6g+Zd0UadV6X7ju1VxA0fUdKkx9uSlv+Y7EazpRWKrKRtP7HeIVw3WHN0UfZXkcL5siOf96Qf+G0kALv2UIt8sHtUdXlXHPDTSJH7kQUvzfi3YHkueTqOazNNdKXMk4ldH6MAhsJKNioehta4dV3cS5JvoLR/X0pMIfrEvT2Vll1ESZBew+DSMfHcJPDvnnx5BYijTdWMvTODHp8T8NAX1PWRAqQ/FjmEwHj57xlt6lIYoWxVKMmXa/9WrZWg1uRRl0vMZOItviR60oXofbWm54ftPkgJW35fQ2k52NkXqppTObldO/PYPOpF74oPR/2jKg31+KAJFUzEkrePHIIk4cdacsdL0C7xN51qSaWs5WcLA0DZ2yw/jBYXJ7Eydx5N7nT0inj907u1PjguX8LMkVbkBwP2ACfHpg1NfuAGsebJHacRwhr6o7XjKk6Jk5ZF5ijPSj6dH5sGbWdMtMXIM5417gmoeovXsZvDeph6f60kiUnw8hTaBOpDRtbUqVeV8zLUIPIzR2/KlrHMfNvxvOVA8Y3PF/SGlLGRFmcy0R95vGy6Q4AePGJ5kPYOw9mNvN7PRKPlxeqJuQjoVGFGhu1m8NrJuj3Uw6XaePDqOL/nvXXhXUuNoGM+NM2wEn8bsrTzvwcXAlVzKKikOcxVhejmUNRmfBCKriJ0Z/wE+tjALj79Kv/5cnPZFQq3kfg4BjNcBvVMI5S7Ho3aubOQ5ULL04ZNPbtud5X8Y4A8H2xrH21bWjUOLIfxfmsQebSa+aIF5OuMbu585pmYRQuR+iCGLzbFNEZCc+aWn4y2huAVJNte1gfMhnY4xe8i7nj4On/AFBLAwQUAAIACABhUm1L6K6h6EoAAABqAAAAGwAAAHVuaXZlcnNhbC91bml2ZXJzYWwucG5nLnhtbLOxr8jNUShLLSrOzM+zVTLUM1Cyt+PlsikoSi3LTC1XqACKGekZQICSQiUqtzwzpSTDVsnCzBAhlpGamZ5RYqtkZmIGF9QHGgkAUEsBAgAAFAACAAgAYVJtSxUOrShkBAAABxEAAB0AAAAAAAAAAQAAAAAAAAAAAHVuaXZlcnNhbC9jb21tb25fbWVzc2FnZXMubG5nUEsBAgAAFAACAAgAYVJtSwh+CyMpAwAAhgwAACcAAAAAAAAAAQAAAAAAnwQAAHVuaXZlcnNhbC9mbGFzaF9wdWJsaXNoaW5nX3NldHRpbmdzLnhtbFBLAQIAABQAAgAIAGFSbUt+HbVmtwIAAFAKAAAhAAAAAAAAAAEAAAAAAA0IAAB1bml2ZXJzYWwvZmxhc2hfc2tpbl9zZXR0aW5ncy54bWxQSwECAAAUAAIACABhUm1LKpYPZ/4CAACXCwAAJgAAAAAAAAABAAAAAAADCwAAdW5pdmVyc2FsL2h0bWxfcHVibGlzaGluZ19zZXR0aW5ncy54bWxQSwECAAAUAAIACABhUm1L/tkGXaABAAAtBgAAHwAAAAAAAAABAAAAAABFDgAAdW5pdmVyc2FsL2h0bWxfc2tpbl9zZXR0aW5ncy5qc1BLAQIAABQAAgAIAGFSbUs9PC/RwQAAAOUBAAAaAAAAAAAAAAEAAAAAACIQAAB1bml2ZXJzYWwvaTE4bl9wcmVzZXRzLnhtbFBLAQIAABQAAgAIAGFSbUsM0rasbgAAAG4AAAAcAAAAAAAAAAEAAAAAABsRAAB1bml2ZXJzYWwvbG9jYWxfc2V0dGluZ3MueG1sUEsBAgAAFAACAAgARJRXRyO0Tvv7AgAAsAgAABQAAAAAAAAAAQAAAAAAwxEAAHVuaXZlcnNhbC9wbGF5ZXIueG1sUEsBAgAAFAACAAgAYVJtSzXb2a1oAQAA8wIAACkAAAAAAAAAAQAAAAAA8BQAAHVuaXZlcnNhbC9za2luX2N1c3RvbWl6YXRpb25fc2V0dGluZ3MueG1sUEsBAgAAFAACAAgAYVJtS+smF6rRDgAAgh4AABcAAAAAAAAAAAAAAAAAnxYAAHVuaXZlcnNhbC91bml2ZXJzYWwucG5nUEsBAgAAFAACAAgAYVJtS+iuoehKAAAAagAAABsAAAAAAAAAAQAAAAAApSUAAHVuaXZlcnNhbC91bml2ZXJzYWwucG5nLnhtbFBLBQYAAAAACwALAEkDAAAoJgAAAAA="/>
  <p:tag name="ISPRING_ULTRA_SCORM_COURSE_ID" val="3B1E63B2-AD27-430D-B50E-F142472FBD3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RESENTATION_TITLE" val="决战高考动员大会激励大会PPT模板"/>
</p:tagLst>
</file>

<file path=ppt/theme/theme1.xml><?xml version="1.0" encoding="utf-8"?>
<a:theme xmlns:a="http://schemas.openxmlformats.org/drawingml/2006/main" name="Office 主题">
  <a:themeElements>
    <a:clrScheme name="自定义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92D05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vwn2wpd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657</Words>
  <Application>Microsoft Office PowerPoint</Application>
  <PresentationFormat>宽屏</PresentationFormat>
  <Paragraphs>75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微软雅黑</vt:lpstr>
      <vt:lpstr>Calibri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决战高考动员大会激励大会PPT模板</dc:title>
  <dc:creator>Windows 用户</dc:creator>
  <cp:lastModifiedBy>Administrator</cp:lastModifiedBy>
  <cp:revision>25</cp:revision>
  <dcterms:created xsi:type="dcterms:W3CDTF">2017-11-09T01:47:16Z</dcterms:created>
  <dcterms:modified xsi:type="dcterms:W3CDTF">2018-04-29T01:41:05Z</dcterms:modified>
</cp:coreProperties>
</file>